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6542" autoAdjust="0"/>
  </p:normalViewPr>
  <p:slideViewPr>
    <p:cSldViewPr snapToGrid="0">
      <p:cViewPr varScale="1">
        <p:scale>
          <a:sx n="62" d="100"/>
          <a:sy n="62" d="100"/>
        </p:scale>
        <p:origin x="10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C6DCF4-A3B7-4514-AED1-6160EE9E0F55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01E28-A28A-476D-B74B-6BB1C2F3A88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7935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C01E28-A28A-476D-B74B-6BB1C2F3A883}" type="slidenum">
              <a:rPr lang="en-ID" smtClean="0"/>
              <a:t>6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1090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2871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0330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74496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8885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56759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45648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18554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301549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55196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723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20816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4357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15242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49359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18349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42291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47381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CA68FBE-9D6A-4684-8D01-D2A96FA7799B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BA3C8-D8AB-498C-9D43-B5E9F7BFA4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291862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C7664-FB69-4601-7C24-E42ECF33C5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Dasar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B55A71-4729-7FF5-2FF6-4BCCEB3263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2200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D9E29-5B17-4E45-B040-FEB6128E1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9ABD0-4BAD-64A4-3821-6694144B2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03BEB6-E994-BA52-A219-40D2119283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2821" y="708859"/>
            <a:ext cx="8165588" cy="522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855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E684B-9EAD-166F-DEE3-FA0B13E1A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E0C5F-CA12-1239-B065-28736887E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99FE95-F97D-FD1E-AB7A-949DDBCE85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4847" y="499639"/>
            <a:ext cx="9004516" cy="5610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232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C13C6-BEB2-0CC0-1B49-6CA71E13B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3D3AF-A35A-18F6-DC0C-3593D374F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427902-29A0-7EF0-C836-6C390B4848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761" y="2002914"/>
            <a:ext cx="10792478" cy="285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624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0B1E-4423-795B-3B76-DEBCE6360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8BF1E-DD0D-1A29-0A53-51EA002D69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43C20C-FBA4-5452-EA11-6663B1582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454" y="1131376"/>
            <a:ext cx="1009900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357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E8160-0E6A-4381-0609-8E275A2E4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2BAF0-B857-93A9-6ACB-396FCB1E3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DD9B57-2EAF-B610-77A1-326A47B1F1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5" y="1379350"/>
            <a:ext cx="9927769" cy="365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570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96F50-27B5-E3E4-C436-BF8FBD0A1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63985-6803-4C1B-B4E1-EC13466A5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654754-1F9E-8E79-B407-3406C72C59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1342" y="1192052"/>
            <a:ext cx="9774185" cy="4697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074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1AFCB-D6FF-3E66-AFD5-D36D91DE8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4B6F6-11AE-5D0B-0BD7-FBBD35DA2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361A92-B697-8C4D-787E-39776FE155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4" y="521341"/>
            <a:ext cx="10625136" cy="5755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296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B0761-2A9D-C38D-579F-C592C93A0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823C6-A8BA-47D8-48F2-C02DB3B85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28B6C3-395D-8611-2785-4764FDF0B1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755" y="1690688"/>
            <a:ext cx="9819342" cy="379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498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B4585-C278-608C-B84E-CD5F7F0E7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28CC4-3FF3-6FAB-450E-9A53346C4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E71AE0-326E-C963-39FC-07443274D4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431" y="1825625"/>
            <a:ext cx="8729232" cy="256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672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10EA0-2C36-5635-9D65-9FFB39F09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D4EC9-D7B2-2CCD-289E-53BB400F6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B52F14-C1F8-106C-0972-31E96BC16F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490575"/>
            <a:ext cx="10391774" cy="580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684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7113A-0CF0-FDA4-E582-D112EF5D3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39ADE-739F-A129-0563-D825129D2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C7FF3C-6E00-E230-54CB-8BCB455D90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65125"/>
            <a:ext cx="10206038" cy="612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307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858A3-14C5-04C5-D72E-7D20D139E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77AEA-5FE4-1DBC-78D0-A22FAB8AB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9250EA-4A6B-D25D-F8EC-3C30F845B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833912"/>
            <a:ext cx="9561163" cy="4719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897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00F18-8DBF-BA99-7D9C-DAD810B7B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AAEC7-3DCB-8990-2A76-43828FBE0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472A99-980C-A0A1-DA98-B0183401A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777" y="681037"/>
            <a:ext cx="10372446" cy="526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414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8A9B7-13AD-3C33-2BE9-17DF92B71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85800-FC32-38DC-07E4-7C7F35BDD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49463E-28CA-C68F-E2F3-E5E1464975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4333" y="994449"/>
            <a:ext cx="9174996" cy="489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3156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</TotalTime>
  <Words>34</Words>
  <Application>Microsoft Office PowerPoint</Application>
  <PresentationFormat>Widescreen</PresentationFormat>
  <Paragraphs>31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3</vt:lpstr>
      <vt:lpstr>Ion</vt:lpstr>
      <vt:lpstr> Dasar Sistem Komputer </vt:lpstr>
      <vt:lpstr> 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indera _</dc:creator>
  <cp:lastModifiedBy>indera _</cp:lastModifiedBy>
  <cp:revision>1</cp:revision>
  <dcterms:created xsi:type="dcterms:W3CDTF">2025-10-07T02:38:59Z</dcterms:created>
  <dcterms:modified xsi:type="dcterms:W3CDTF">2025-10-07T02:51:08Z</dcterms:modified>
</cp:coreProperties>
</file>