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13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7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3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2389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56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02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682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4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9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29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025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4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27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2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89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5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500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Dasar Sistem Komputer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Materi </a:t>
            </a:r>
            <a:r>
              <a:rPr dirty="0" err="1"/>
              <a:t>Kuliah</a:t>
            </a:r>
            <a:r>
              <a:rPr dirty="0"/>
              <a:t> </a:t>
            </a:r>
            <a:r>
              <a:rPr dirty="0" err="1"/>
              <a:t>Pengantar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Sistem komputer = Hardware + Software + Brainware.</a:t>
            </a:r>
          </a:p>
          <a:p>
            <a:r>
              <a:t>• Data direpresentasikan sebagai bit dan byte.</a:t>
            </a:r>
          </a:p>
          <a:p>
            <a:r>
              <a:t>• Pemahaman sistem bilangan dan kode karakter penting untuk memahami cara komputer bekerja.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Definisi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Komputer adalah perangkat elektronik yang menerima, mengolah, menyimpan, dan menampilkan data.</a:t>
            </a:r>
          </a:p>
          <a:p>
            <a:r>
              <a:t>• Ciri-ciri komputer:</a:t>
            </a:r>
          </a:p>
          <a:p>
            <a:r>
              <a:t>  - Elektronik</a:t>
            </a:r>
          </a:p>
          <a:p>
            <a:r>
              <a:t>  - Otomatis</a:t>
            </a:r>
          </a:p>
          <a:p>
            <a:r>
              <a:t>  - Multifungsi</a:t>
            </a:r>
          </a:p>
          <a:p>
            <a:r>
              <a:t>  - Cepat dan Akurat</a:t>
            </a:r>
          </a:p>
          <a:p>
            <a:r>
              <a:t>• Contoh: Laptop, smartphone, ATM, server web.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Tri Tunggal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Hardware (Perangkat Keras): Komponen fisik seperti CPU, monitor, keyboard.</a:t>
            </a:r>
          </a:p>
          <a:p>
            <a:r>
              <a:t>2. Software (Perangkat Lunak): Program yang mengatur kerja komputer, misalnya Windows, Word.</a:t>
            </a:r>
          </a:p>
          <a:p>
            <a:r>
              <a:t>3. Brainware (Pengguna): Orang yang mengoperasikan dan memberi instruksi.</a:t>
            </a:r>
          </a:p>
          <a:p>
            <a:r>
              <a:t>• Contoh: Saat mengetik di Word → Keyboard (hardware), Word (software), Pengguna (brainware).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Siklus Pengolahan Data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Tahapan: Input → Process → Output → Storage → Feedback</a:t>
            </a:r>
          </a:p>
          <a:p>
            <a:endParaRPr/>
          </a:p>
          <a:p>
            <a:r>
              <a:t>• Input: Memasukkan data (mengetik nilai mahasiswa)</a:t>
            </a:r>
          </a:p>
          <a:p>
            <a:r>
              <a:t>• Process: CPU mengolah data (menghitung nilai rata-rata)</a:t>
            </a:r>
          </a:p>
          <a:p>
            <a:r>
              <a:t>• Output: Menampilkan hasil (nilai akhir)</a:t>
            </a:r>
          </a:p>
          <a:p>
            <a:r>
              <a:t>• Storage: Menyimpan hasil di hard disk</a:t>
            </a:r>
          </a:p>
          <a:p>
            <a:r>
              <a:t>• Feedback: Evaluasi hasil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Dari Bit ke Informasi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Bit (binary digit): satuan terkecil data, 0 atau 1.</a:t>
            </a:r>
          </a:p>
          <a:p>
            <a:r>
              <a:t>• Byte = 8 bit.</a:t>
            </a:r>
          </a:p>
          <a:p>
            <a:r>
              <a:t>• 1 KB = 1.024 Byte, 1 MB = 1.024 KB, 1 GB = 1.024 MB.</a:t>
            </a:r>
          </a:p>
          <a:p>
            <a:r>
              <a:t>• Contoh: File 5 MB = ± 5 × 1.024 × 1.024 × 8 bit.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Satuan Waktu dan Frekuensi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Satuan kecepatan prosesor: Hertz (Hz)</a:t>
            </a:r>
          </a:p>
          <a:p>
            <a:r>
              <a:t>  - 1 Hz = 1 siklus per detik</a:t>
            </a:r>
          </a:p>
          <a:p>
            <a:r>
              <a:t>  - 1 MHz = 1 juta siklus per detik</a:t>
            </a:r>
          </a:p>
          <a:p>
            <a:r>
              <a:t>  - 1 GHz = 1 miliar siklus per detik</a:t>
            </a:r>
          </a:p>
          <a:p>
            <a:r>
              <a:t>• Contoh: Prosesor 3.2 GHz = 3,2 miliar operasi per detik.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Sistem Pengkodean Karakter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ASCII: 128 karakter, contoh A = 65.</a:t>
            </a:r>
          </a:p>
          <a:p>
            <a:r>
              <a:t>• Extended ASCII: 256 karakter.</a:t>
            </a:r>
          </a:p>
          <a:p>
            <a:r>
              <a:t>• Unicode: Mendukung semua bahasa (&gt;65.000 karakter).</a:t>
            </a:r>
          </a:p>
          <a:p>
            <a:r>
              <a:t>• Contoh: Huruf A → 65 → 01000001 (biner).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Sistem Bilangan dalam Komputer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Desimal: basis 10 (0–9)</a:t>
            </a:r>
          </a:p>
          <a:p>
            <a:r>
              <a:t>• Biner: basis 2 (0,1)</a:t>
            </a:r>
          </a:p>
          <a:p>
            <a:r>
              <a:t>• Oktal: basis 8 (0–7)</a:t>
            </a:r>
          </a:p>
          <a:p>
            <a:r>
              <a:t>• Heksadesimal: basis 16 (0–9, A–F)</a:t>
            </a:r>
          </a:p>
          <a:p>
            <a:endParaRPr/>
          </a:p>
          <a:p>
            <a:r>
              <a:t>Contoh konversi:</a:t>
            </a:r>
          </a:p>
          <a:p>
            <a:r>
              <a:t>13 (desimal) = 1101 (biner)</a:t>
            </a:r>
          </a:p>
          <a:p>
            <a:r>
              <a:t>1101 (biner) = D (heksadesimal).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Representasi Data Karakter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Teks: ASCII / Unicode (contoh: A = 01000001)</a:t>
            </a:r>
          </a:p>
          <a:p>
            <a:r>
              <a:t>• Angka: disimpan langsung dalam biner (25 = 00011001)</a:t>
            </a:r>
          </a:p>
          <a:p>
            <a:r>
              <a:t>• Gambar: kombinasi pixel biner</a:t>
            </a:r>
          </a:p>
          <a:p>
            <a:r>
              <a:t>• Suara: gelombang yang dikonversi menjadi bit (0/1)</a:t>
            </a:r>
          </a:p>
          <a:p>
            <a:r>
              <a:t>• Contoh: 'HI' = 01001000 01001001.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</TotalTime>
  <Words>491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Ion</vt:lpstr>
      <vt:lpstr>Dasar Sistem Komputer</vt:lpstr>
      <vt:lpstr>Definisi Komputer</vt:lpstr>
      <vt:lpstr>Konsep Tri Tunggal Komputer</vt:lpstr>
      <vt:lpstr>Siklus Pengolahan Data Komputer</vt:lpstr>
      <vt:lpstr>Dari Bit ke Informasi</vt:lpstr>
      <vt:lpstr>Satuan Waktu dan Frekuensi</vt:lpstr>
      <vt:lpstr>Sistem Pengkodean Karakter</vt:lpstr>
      <vt:lpstr>Sistem Bilangan dalam Komputer</vt:lpstr>
      <vt:lpstr>Representasi Data Karakter</vt:lpstr>
      <vt:lpstr>Kesimpulan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indera _</dc:creator>
  <cp:keywords/>
  <dc:description>generated using python-pptx</dc:description>
  <cp:lastModifiedBy>indera _</cp:lastModifiedBy>
  <cp:revision>2</cp:revision>
  <dcterms:created xsi:type="dcterms:W3CDTF">2013-01-27T09:14:16Z</dcterms:created>
  <dcterms:modified xsi:type="dcterms:W3CDTF">2025-10-07T02:52:22Z</dcterms:modified>
  <cp:category/>
</cp:coreProperties>
</file>