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9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86397" autoAdjust="0"/>
  </p:normalViewPr>
  <p:slideViewPr>
    <p:cSldViewPr snapToGrid="0">
      <p:cViewPr varScale="1">
        <p:scale>
          <a:sx n="59" d="100"/>
          <a:sy n="59" d="100"/>
        </p:scale>
        <p:origin x="30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D3E7D-D953-434A-96CE-4B056426F51F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208F4-C56A-4358-B1B3-556590DE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4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3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7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3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591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75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45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1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72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5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1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7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3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0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1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1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82BE1EE-BB72-4724-AFDB-D9582E33CE7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64B38-559D-46B7-8012-F47A8332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9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32" r:id="rId13"/>
    <p:sldLayoutId id="2147484333" r:id="rId14"/>
    <p:sldLayoutId id="2147484334" r:id="rId15"/>
    <p:sldLayoutId id="2147484335" r:id="rId16"/>
    <p:sldLayoutId id="21474843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E9C5-488A-127D-EDEF-47A889AD2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Peran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Manajemen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3502D-22A3-B0F9-7FFD-A155C9A128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2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28F0D-16D4-DAB7-08D7-638C93F8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A0CE8-EBA7-DFF1-1FB3-C64B3395E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dirty="0"/>
              <a:t> →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halnya</a:t>
            </a:r>
            <a:r>
              <a:rPr lang="en-US" dirty="0"/>
              <a:t> modal,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dan material.</a:t>
            </a:r>
          </a:p>
          <a:p>
            <a:pPr lvl="0"/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komunikasi</a:t>
            </a:r>
            <a:r>
              <a:rPr lang="en-US" dirty="0"/>
              <a:t> → </a:t>
            </a:r>
            <a:r>
              <a:rPr lang="en-US" dirty="0" err="1"/>
              <a:t>memperlancar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pengendali</a:t>
            </a:r>
            <a:r>
              <a:rPr lang="en-US" dirty="0"/>
              <a:t> →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en-US" dirty="0" err="1"/>
              <a:t>jalannya</a:t>
            </a:r>
            <a:r>
              <a:rPr lang="en-US" dirty="0"/>
              <a:t> kegiatan dan </a:t>
            </a:r>
            <a:r>
              <a:rPr lang="en-US" dirty="0" err="1"/>
              <a:t>memastikan</a:t>
            </a:r>
            <a:r>
              <a:rPr lang="en-US" dirty="0"/>
              <a:t> sesuai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Sebagai</a:t>
            </a:r>
            <a:r>
              <a:rPr lang="en-US" b="1" dirty="0"/>
              <a:t> motivator</a:t>
            </a:r>
            <a:r>
              <a:rPr lang="en-US" dirty="0"/>
              <a:t> →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👉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“</a:t>
            </a:r>
            <a:r>
              <a:rPr lang="en-US" dirty="0" err="1"/>
              <a:t>darah</a:t>
            </a:r>
            <a:r>
              <a:rPr lang="en-US" dirty="0"/>
              <a:t>” </a:t>
            </a:r>
            <a:r>
              <a:rPr lang="en-US" dirty="0" err="1"/>
              <a:t>organisasi</a:t>
            </a:r>
            <a:r>
              <a:rPr lang="en-US" dirty="0"/>
              <a:t>, yang </a:t>
            </a:r>
            <a:r>
              <a:rPr lang="en-US" dirty="0" err="1"/>
              <a:t>menjaga</a:t>
            </a:r>
            <a:r>
              <a:rPr lang="en-US" dirty="0"/>
              <a:t> agar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lancar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795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3AB3-7FC1-D728-CFE1-C385342D0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Dasar </a:t>
            </a:r>
            <a:r>
              <a:rPr lang="en-US" b="1" dirty="0" err="1"/>
              <a:t>Pengambilan</a:t>
            </a:r>
            <a:r>
              <a:rPr lang="en-US" b="1" dirty="0"/>
              <a:t> Keputusan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E0BDC-5318-DD11-2084-3F7830182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Keputusan </a:t>
            </a:r>
            <a:r>
              <a:rPr lang="en-US" dirty="0" err="1"/>
              <a:t>manajerial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data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b="1" dirty="0" err="1"/>
              <a:t>akurat</a:t>
            </a:r>
            <a:r>
              <a:rPr lang="en-US" dirty="0"/>
              <a:t> →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b="1" dirty="0" err="1"/>
              <a:t>tepat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dirty="0"/>
              <a:t> →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b="1" dirty="0" err="1"/>
              <a:t>relevan</a:t>
            </a:r>
            <a:r>
              <a:rPr lang="en-US" dirty="0"/>
              <a:t> →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sesuai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👉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baik,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spekulatif</a:t>
            </a:r>
            <a:r>
              <a:rPr lang="en-US" dirty="0"/>
              <a:t> dan </a:t>
            </a:r>
            <a:r>
              <a:rPr lang="en-US" dirty="0" err="1"/>
              <a:t>berisiko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756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5B8C-9E72-9C53-22A1-23AB09E85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Peranan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pada </a:t>
            </a:r>
            <a:r>
              <a:rPr lang="en-US" sz="2400" dirty="0" err="1"/>
              <a:t>Organisasi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A5982-BB24-EC23-2AF6-CF8AD243F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6" y="1215917"/>
            <a:ext cx="5432515" cy="54506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E3EAFB-1231-C26F-66CE-794705C5D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616" y="2762509"/>
            <a:ext cx="3542597" cy="23574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55F1AA7-1B69-4B95-C773-6679861EAE9D}"/>
              </a:ext>
            </a:extLst>
          </p:cNvPr>
          <p:cNvSpPr/>
          <p:nvPr/>
        </p:nvSpPr>
        <p:spPr>
          <a:xfrm>
            <a:off x="6096000" y="3543300"/>
            <a:ext cx="1473676" cy="9633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739EBA-32FF-F95D-B93F-6255442C8829}"/>
              </a:ext>
            </a:extLst>
          </p:cNvPr>
          <p:cNvSpPr txBox="1"/>
          <p:nvPr/>
        </p:nvSpPr>
        <p:spPr>
          <a:xfrm>
            <a:off x="7847616" y="2155371"/>
            <a:ext cx="298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Keputusan </a:t>
            </a:r>
            <a:r>
              <a:rPr lang="en-US" sz="2800" dirty="0" err="1"/>
              <a:t>Bisnis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92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5D6CC-BBB7-5AE6-8206-9607ACE9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Alur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Struktur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B900A-EA64-2F11-A626-D29FCE1D6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Dari </a:t>
            </a:r>
            <a:r>
              <a:rPr lang="en-US" b="1" dirty="0" err="1"/>
              <a:t>bawah</a:t>
            </a:r>
            <a:r>
              <a:rPr lang="en-US" b="1" dirty="0"/>
              <a:t> ke </a:t>
            </a:r>
            <a:r>
              <a:rPr lang="en-US" b="1" dirty="0" err="1"/>
              <a:t>atas</a:t>
            </a:r>
            <a:r>
              <a:rPr lang="en-US" b="1" dirty="0"/>
              <a:t> (upward communication)</a:t>
            </a:r>
            <a:r>
              <a:rPr lang="en-US" dirty="0"/>
              <a:t> → laporan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masalah</a:t>
            </a:r>
            <a:r>
              <a:rPr lang="en-US" dirty="0"/>
              <a:t>, dan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staf</a:t>
            </a:r>
            <a:r>
              <a:rPr lang="en-US" dirty="0"/>
              <a:t> ke </a:t>
            </a:r>
            <a:r>
              <a:rPr lang="en-US" dirty="0" err="1"/>
              <a:t>manajemen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Dari </a:t>
            </a:r>
            <a:r>
              <a:rPr lang="en-US" b="1" dirty="0" err="1"/>
              <a:t>atas</a:t>
            </a:r>
            <a:r>
              <a:rPr lang="en-US" b="1" dirty="0"/>
              <a:t> ke </a:t>
            </a:r>
            <a:r>
              <a:rPr lang="en-US" b="1" dirty="0" err="1"/>
              <a:t>bawah</a:t>
            </a:r>
            <a:r>
              <a:rPr lang="en-US" b="1" dirty="0"/>
              <a:t> (downward communication)</a:t>
            </a:r>
            <a:r>
              <a:rPr lang="en-US" dirty="0"/>
              <a:t> → </a:t>
            </a:r>
            <a:r>
              <a:rPr lang="en-US" dirty="0" err="1"/>
              <a:t>instruksi</a:t>
            </a:r>
            <a:r>
              <a:rPr lang="en-US" dirty="0"/>
              <a:t>, </a:t>
            </a:r>
            <a:r>
              <a:rPr lang="en-US" dirty="0" err="1"/>
              <a:t>kebijakan</a:t>
            </a:r>
            <a:r>
              <a:rPr lang="en-US" dirty="0"/>
              <a:t>, dan strategi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ke </a:t>
            </a:r>
            <a:r>
              <a:rPr lang="en-US" dirty="0" err="1"/>
              <a:t>bawahan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Horizontal/lateral</a:t>
            </a:r>
            <a:r>
              <a:rPr lang="en-US" dirty="0"/>
              <a:t> →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antarbagian</a:t>
            </a:r>
            <a:r>
              <a:rPr lang="en-US" dirty="0"/>
              <a:t> pada </a:t>
            </a:r>
            <a:r>
              <a:rPr lang="en-US" dirty="0" err="1"/>
              <a:t>tingkat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untuk </a:t>
            </a:r>
            <a:r>
              <a:rPr lang="en-US" dirty="0" err="1"/>
              <a:t>koordinasi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Diagonal</a:t>
            </a:r>
            <a:r>
              <a:rPr lang="en-US" dirty="0"/>
              <a:t> →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dan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👉 Alur </a:t>
            </a:r>
            <a:r>
              <a:rPr lang="en-US" dirty="0" err="1"/>
              <a:t>informasi</a:t>
            </a:r>
            <a:r>
              <a:rPr lang="en-US" dirty="0"/>
              <a:t> yang baik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dan </a:t>
            </a:r>
            <a:r>
              <a:rPr lang="en-US" dirty="0" err="1"/>
              <a:t>meminimalisasi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antarbagian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53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4B53-8158-434F-F8CA-E4C3125C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81329"/>
            <a:ext cx="9404723" cy="1400530"/>
          </a:xfrm>
        </p:spPr>
        <p:txBody>
          <a:bodyPr/>
          <a:lstStyle/>
          <a:p>
            <a:r>
              <a:rPr lang="en-US" dirty="0"/>
              <a:t>Alur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27707-504F-B5AF-782C-D7ABF55C2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00974-8AF9-CC2A-1252-4B72D057B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31" y="1152983"/>
            <a:ext cx="10421938" cy="5423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251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663A-4FC3-67DE-2999-395715A6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21731-CEBE-206C-693B-D774DED87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00" y="113343"/>
            <a:ext cx="11789000" cy="66313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DDFF2B-EC6F-0004-39D8-CA8F16895F02}"/>
              </a:ext>
            </a:extLst>
          </p:cNvPr>
          <p:cNvSpPr/>
          <p:nvPr/>
        </p:nvSpPr>
        <p:spPr>
          <a:xfrm>
            <a:off x="8033655" y="195942"/>
            <a:ext cx="3875200" cy="7837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5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1C896-59ED-E58A-9226-C970E22D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</a:t>
            </a:r>
            <a:r>
              <a:rPr lang="en-US" b="1" dirty="0" err="1"/>
              <a:t>Dampak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Efisiensi</a:t>
            </a:r>
            <a:r>
              <a:rPr lang="en-US" b="1" dirty="0"/>
              <a:t> </a:t>
            </a:r>
            <a:r>
              <a:rPr lang="en-US" b="1" dirty="0" err="1"/>
              <a:t>Manajerial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E18F7-E147-DE33-460B-BA49B63EF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/>
              <a:t>Mempercepat</a:t>
            </a:r>
            <a:r>
              <a:rPr lang="en-US" b="1" dirty="0"/>
              <a:t> proses </a:t>
            </a:r>
            <a:r>
              <a:rPr lang="en-US" b="1" dirty="0" err="1"/>
              <a:t>kerja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Mengurangi</a:t>
            </a:r>
            <a:r>
              <a:rPr lang="en-US" b="1" dirty="0"/>
              <a:t> </a:t>
            </a:r>
            <a:r>
              <a:rPr lang="en-US" b="1" dirty="0" err="1"/>
              <a:t>duplikasi</a:t>
            </a:r>
            <a:r>
              <a:rPr lang="en-US" b="1" dirty="0"/>
              <a:t> </a:t>
            </a:r>
            <a:r>
              <a:rPr lang="en-US" b="1" dirty="0" err="1"/>
              <a:t>pekerjaan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pada </a:t>
            </a:r>
            <a:r>
              <a:rPr lang="en-US" dirty="0" err="1"/>
              <a:t>analisis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sekadar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data.</a:t>
            </a:r>
          </a:p>
          <a:p>
            <a:pPr lvl="0"/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kemampuan</a:t>
            </a:r>
            <a:r>
              <a:rPr lang="en-US" b="1" dirty="0"/>
              <a:t> </a:t>
            </a:r>
            <a:r>
              <a:rPr lang="en-US" b="1" dirty="0" err="1"/>
              <a:t>adaptasi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👉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dan </a:t>
            </a:r>
            <a:r>
              <a:rPr lang="en-US" dirty="0" err="1"/>
              <a:t>terkelola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baik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lebih </a:t>
            </a:r>
            <a:r>
              <a:rPr lang="en-US" dirty="0" err="1"/>
              <a:t>efisien</a:t>
            </a:r>
            <a:r>
              <a:rPr lang="en-US" dirty="0"/>
              <a:t> dan </a:t>
            </a:r>
            <a:r>
              <a:rPr lang="en-US" dirty="0" err="1"/>
              <a:t>efektif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0502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</TotalTime>
  <Words>301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Wingdings 3</vt:lpstr>
      <vt:lpstr>Ion</vt:lpstr>
      <vt:lpstr>Peran Informasi dalam Manajemen</vt:lpstr>
      <vt:lpstr>Fungsi Informasi dalam Organisasi</vt:lpstr>
      <vt:lpstr>2. Informasi sebagai Dasar Pengambilan Keputusan</vt:lpstr>
      <vt:lpstr>Peranan Sistem Organisasi pada Organisasi</vt:lpstr>
      <vt:lpstr>3. Alur Informasi dalam Struktur Organisasi</vt:lpstr>
      <vt:lpstr>Alur Sistem Informasi</vt:lpstr>
      <vt:lpstr>PowerPoint Presentation</vt:lpstr>
      <vt:lpstr>4. Dampak Informasi terhadap Efisiensi Manajerial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muh rafiq</dc:creator>
  <cp:lastModifiedBy>muh rafiq</cp:lastModifiedBy>
  <cp:revision>10</cp:revision>
  <dcterms:created xsi:type="dcterms:W3CDTF">2025-09-23T13:51:17Z</dcterms:created>
  <dcterms:modified xsi:type="dcterms:W3CDTF">2025-09-24T00:12:59Z</dcterms:modified>
</cp:coreProperties>
</file>