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6" r:id="rId9"/>
    <p:sldId id="262" r:id="rId10"/>
    <p:sldId id="265" r:id="rId11"/>
    <p:sldId id="267" r:id="rId12"/>
    <p:sldId id="26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outlineViewPr>
    <p:cViewPr>
      <p:scale>
        <a:sx n="33" d="100"/>
        <a:sy n="33" d="100"/>
      </p:scale>
      <p:origin x="0" y="-65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9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3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2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64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0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4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6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2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1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3FB01B-5A52-48B1-A5DA-4AED71D4306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CA881-C9CC-40EC-B21E-6BA8241F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CF10A3-2123-57EE-9727-B0AF65D47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613" y="725666"/>
            <a:ext cx="8124773" cy="5406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18097-4EB0-CB76-DB66-1FDFA3EBF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941" y="3429000"/>
            <a:ext cx="10216051" cy="2139088"/>
          </a:xfrm>
        </p:spPr>
        <p:txBody>
          <a:bodyPr/>
          <a:lstStyle/>
          <a:p>
            <a:pPr algn="ctr"/>
            <a:r>
              <a:rPr lang="en-US" sz="5400" b="1" dirty="0" err="1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Sistem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Informasi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Manajemen (SIM)</a:t>
            </a:r>
            <a:endParaRPr lang="en-US" sz="5400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lumMod val="95000"/>
                    <a:lumOff val="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32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90B9-B263-CD51-A35B-91EDB273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</a:t>
            </a:r>
            <a:r>
              <a:rPr lang="en-US" dirty="0" err="1"/>
              <a:t>Presensi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A946-C919-87A6-DDD5-4A45EB247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853248"/>
            <a:ext cx="10635697" cy="43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3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EDB7-3FE0-C3C4-59BE-E1DF792F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1660-526C-868B-73D6-AD5534320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0D1A6-73BF-A98E-74EF-774302A7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3" r="57297"/>
          <a:stretch>
            <a:fillRect/>
          </a:stretch>
        </p:blipFill>
        <p:spPr>
          <a:xfrm>
            <a:off x="1103311" y="115537"/>
            <a:ext cx="8946541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6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88C23-D76F-7580-5FF0-A77FC0AC2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316" y="457001"/>
            <a:ext cx="10353367" cy="59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9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A169-C0C8-7270-4F5E-A6CACC6B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880421"/>
            <a:ext cx="9404723" cy="786147"/>
          </a:xfrm>
        </p:spPr>
        <p:txBody>
          <a:bodyPr>
            <a:normAutofit/>
          </a:bodyPr>
          <a:lstStyle/>
          <a:p>
            <a:r>
              <a:rPr lang="en-US" b="1" dirty="0"/>
              <a:t>Kesimpulan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CDEB-5812-64CF-48F4-05A9BFD2A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Manajemen (SIM)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modern. </a:t>
            </a:r>
          </a:p>
          <a:p>
            <a:pPr lvl="0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SIM,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,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dan </a:t>
            </a:r>
            <a:r>
              <a:rPr lang="en-US" dirty="0" err="1"/>
              <a:t>akurat</a:t>
            </a:r>
            <a:r>
              <a:rPr lang="en-US" dirty="0"/>
              <a:t> untuk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SIM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data, </a:t>
            </a:r>
            <a:r>
              <a:rPr lang="en-US" dirty="0" err="1"/>
              <a:t>perangkat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82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53EC-DBFB-85D3-A380-5E5336FC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4D383-9691-3C69-3FC9-E47097CF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telah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dunia </a:t>
            </a:r>
            <a:r>
              <a:rPr lang="en-US" dirty="0" err="1"/>
              <a:t>bisnis</a:t>
            </a:r>
            <a:r>
              <a:rPr lang="en-US" dirty="0"/>
              <a:t> dan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yang sangat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Untuk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terintegrasi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Manajemen (SIM)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SIM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, </a:t>
            </a:r>
            <a:r>
              <a:rPr lang="en-US" dirty="0" err="1"/>
              <a:t>mengolah</a:t>
            </a:r>
            <a:r>
              <a:rPr lang="en-US" dirty="0"/>
              <a:t>, </a:t>
            </a:r>
            <a:r>
              <a:rPr lang="en-US" dirty="0" err="1"/>
              <a:t>menyimpan</a:t>
            </a:r>
            <a:r>
              <a:rPr lang="en-US" dirty="0"/>
              <a:t>, dan </a:t>
            </a:r>
            <a:r>
              <a:rPr lang="en-US" dirty="0" err="1"/>
              <a:t>mendistribusikan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pengendalian</a:t>
            </a:r>
            <a:r>
              <a:rPr lang="en-US" dirty="0"/>
              <a:t>, </a:t>
            </a:r>
            <a:r>
              <a:rPr lang="en-US" dirty="0" err="1"/>
              <a:t>pengorganisasian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dan </a:t>
            </a:r>
            <a:r>
              <a:rPr lang="en-US" dirty="0" err="1"/>
              <a:t>efisien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79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3A34-7DAA-E6DA-AABB-2BEA8FB3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174821"/>
            <a:ext cx="9404723" cy="845708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Definisi</a:t>
            </a:r>
            <a:r>
              <a:rPr lang="en-US" sz="4000" b="1" dirty="0"/>
              <a:t> </a:t>
            </a:r>
            <a:r>
              <a:rPr lang="en-US" sz="4000" b="1" dirty="0" err="1"/>
              <a:t>Sistem</a:t>
            </a:r>
            <a:r>
              <a:rPr lang="en-US" sz="4000" b="1" dirty="0"/>
              <a:t> </a:t>
            </a:r>
            <a:r>
              <a:rPr lang="en-US" sz="4000" b="1" dirty="0" err="1"/>
              <a:t>Informasi</a:t>
            </a:r>
            <a:r>
              <a:rPr lang="en-US" sz="4000" b="1" dirty="0"/>
              <a:t> Manajemen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6676-F96D-6654-B98B-7152E58EC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318" y="2333138"/>
            <a:ext cx="8142947" cy="392017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b="1" dirty="0"/>
              <a:t>Jogiyanto (2005)</a:t>
            </a:r>
            <a:r>
              <a:rPr lang="en-US" sz="2400" dirty="0"/>
              <a:t>, </a:t>
            </a:r>
            <a:r>
              <a:rPr lang="en-US" sz="2400" i="1" dirty="0" err="1"/>
              <a:t>Sistem</a:t>
            </a:r>
            <a:r>
              <a:rPr lang="en-US" sz="2400" i="1" dirty="0"/>
              <a:t> </a:t>
            </a:r>
            <a:r>
              <a:rPr lang="en-US" sz="2400" i="1" dirty="0" err="1"/>
              <a:t>Informasi</a:t>
            </a:r>
            <a:r>
              <a:rPr lang="en-US" sz="2400" i="1" dirty="0"/>
              <a:t> Manajemen </a:t>
            </a:r>
            <a:r>
              <a:rPr lang="en-US" sz="2400" i="1" dirty="0" err="1"/>
              <a:t>adalah</a:t>
            </a:r>
            <a:r>
              <a:rPr lang="en-US" sz="2400" i="1" dirty="0"/>
              <a:t> </a:t>
            </a:r>
            <a:r>
              <a:rPr lang="en-US" sz="2400" i="1" dirty="0" err="1"/>
              <a:t>sistem</a:t>
            </a:r>
            <a:r>
              <a:rPr lang="en-US" sz="2400" i="1" dirty="0"/>
              <a:t> </a:t>
            </a:r>
            <a:r>
              <a:rPr lang="en-US" sz="2400" i="1" dirty="0" err="1"/>
              <a:t>berbasis</a:t>
            </a:r>
            <a:r>
              <a:rPr lang="en-US" sz="2400" i="1" dirty="0"/>
              <a:t> </a:t>
            </a:r>
            <a:r>
              <a:rPr lang="en-US" sz="2400" i="1" dirty="0" err="1"/>
              <a:t>komputer</a:t>
            </a:r>
            <a:r>
              <a:rPr lang="en-US" sz="2400" i="1" dirty="0"/>
              <a:t> yang </a:t>
            </a:r>
            <a:r>
              <a:rPr lang="en-US" sz="2400" i="1" dirty="0" err="1"/>
              <a:t>menyediakan</a:t>
            </a:r>
            <a:r>
              <a:rPr lang="en-US" sz="2400" i="1" dirty="0"/>
              <a:t> </a:t>
            </a:r>
            <a:r>
              <a:rPr lang="en-US" sz="2400" i="1" dirty="0" err="1"/>
              <a:t>informasi</a:t>
            </a:r>
            <a:r>
              <a:rPr lang="en-US" sz="2400" i="1" dirty="0"/>
              <a:t> </a:t>
            </a:r>
            <a:r>
              <a:rPr lang="en-US" sz="2400" i="1" dirty="0" err="1"/>
              <a:t>bagi</a:t>
            </a:r>
            <a:r>
              <a:rPr lang="en-US" sz="2400" i="1" dirty="0"/>
              <a:t> para </a:t>
            </a:r>
            <a:r>
              <a:rPr lang="en-US" sz="2400" i="1" dirty="0" err="1"/>
              <a:t>pemakai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kebutuhan</a:t>
            </a:r>
            <a:r>
              <a:rPr lang="en-US" sz="2400" i="1" dirty="0"/>
              <a:t> </a:t>
            </a:r>
            <a:r>
              <a:rPr lang="en-US" sz="2400" i="1" dirty="0" err="1"/>
              <a:t>serupa</a:t>
            </a:r>
            <a:r>
              <a:rPr lang="en-US" sz="2400" i="1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untuk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, </a:t>
            </a:r>
            <a:r>
              <a:rPr lang="en-US" sz="2400" dirty="0" err="1"/>
              <a:t>manajemen</a:t>
            </a:r>
            <a:r>
              <a:rPr lang="en-US" sz="2400" dirty="0"/>
              <a:t>, </a:t>
            </a:r>
            <a:r>
              <a:rPr lang="en-US" sz="2400" dirty="0" err="1"/>
              <a:t>analisis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Dengan</a:t>
            </a:r>
            <a:r>
              <a:rPr lang="en-US" sz="2400" dirty="0"/>
              <a:t> kata lain, SIM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teknologi</a:t>
            </a:r>
            <a:r>
              <a:rPr lang="en-US" sz="2400" dirty="0"/>
              <a:t>, data, dan </a:t>
            </a:r>
            <a:r>
              <a:rPr lang="en-US" sz="2400" dirty="0" err="1"/>
              <a:t>prosedur</a:t>
            </a:r>
            <a:r>
              <a:rPr lang="en-US" sz="2400" dirty="0"/>
              <a:t>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untuk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bermanfaat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13D29-AAE5-E994-5578-343555D2A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3402" y="2748826"/>
            <a:ext cx="2776012" cy="30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7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2407-7A30-91AA-ADCC-DA581BDCA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Komponen</a:t>
            </a:r>
            <a:r>
              <a:rPr lang="en-US" b="1" dirty="0"/>
              <a:t> SIM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2001-77EC-DC4D-F906-DAB39B576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err="1"/>
              <a:t>Sebuah</a:t>
            </a:r>
            <a:r>
              <a:rPr lang="en-US" dirty="0"/>
              <a:t> SIM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:</a:t>
            </a:r>
          </a:p>
          <a:p>
            <a:pPr lvl="0"/>
            <a:r>
              <a:rPr lang="en-US" b="1" dirty="0"/>
              <a:t>Hardware (</a:t>
            </a:r>
            <a:r>
              <a:rPr lang="en-US" b="1" dirty="0" err="1"/>
              <a:t>perangkat</a:t>
            </a:r>
            <a:r>
              <a:rPr lang="en-US" b="1" dirty="0"/>
              <a:t> </a:t>
            </a:r>
            <a:r>
              <a:rPr lang="en-US" b="1" dirty="0" err="1"/>
              <a:t>keras</a:t>
            </a:r>
            <a:r>
              <a:rPr lang="en-US" b="1" dirty="0"/>
              <a:t>)</a:t>
            </a:r>
            <a:r>
              <a:rPr lang="en-US" dirty="0"/>
              <a:t> → </a:t>
            </a:r>
            <a:r>
              <a:rPr lang="en-US" dirty="0" err="1"/>
              <a:t>komputer</a:t>
            </a:r>
            <a:r>
              <a:rPr lang="en-US" dirty="0"/>
              <a:t>, server, printer,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Software (</a:t>
            </a:r>
            <a:r>
              <a:rPr lang="en-US" b="1" dirty="0" err="1"/>
              <a:t>perangkat</a:t>
            </a:r>
            <a:r>
              <a:rPr lang="en-US" b="1" dirty="0"/>
              <a:t> </a:t>
            </a:r>
            <a:r>
              <a:rPr lang="en-US" b="1" dirty="0" err="1"/>
              <a:t>lunak</a:t>
            </a:r>
            <a:r>
              <a:rPr lang="en-US" b="1" dirty="0"/>
              <a:t>)</a:t>
            </a:r>
            <a:r>
              <a:rPr lang="en-US" dirty="0"/>
              <a:t> →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, database management system.</a:t>
            </a:r>
          </a:p>
          <a:p>
            <a:pPr lvl="0"/>
            <a:r>
              <a:rPr lang="en-US" b="1" dirty="0" err="1"/>
              <a:t>Brainware</a:t>
            </a:r>
            <a:r>
              <a:rPr lang="en-US" b="1" dirty="0"/>
              <a:t> (</a:t>
            </a:r>
            <a:r>
              <a:rPr lang="en-US" b="1" dirty="0" err="1"/>
              <a:t>pengguna</a:t>
            </a:r>
            <a:r>
              <a:rPr lang="en-US" b="1" dirty="0"/>
              <a:t>)</a:t>
            </a:r>
            <a:r>
              <a:rPr lang="en-US" dirty="0"/>
              <a:t> → </a:t>
            </a:r>
            <a:r>
              <a:rPr lang="en-US" dirty="0" err="1"/>
              <a:t>manajer</a:t>
            </a:r>
            <a:r>
              <a:rPr lang="en-US" dirty="0"/>
              <a:t>, </a:t>
            </a:r>
            <a:r>
              <a:rPr lang="en-US" dirty="0" err="1"/>
              <a:t>staf</a:t>
            </a:r>
            <a:r>
              <a:rPr lang="en-US" dirty="0"/>
              <a:t>, operator, atau </a:t>
            </a:r>
            <a:r>
              <a:rPr lang="en-US" dirty="0" err="1"/>
              <a:t>siapa</a:t>
            </a:r>
            <a:r>
              <a:rPr lang="en-US" dirty="0"/>
              <a:t> pun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Data</a:t>
            </a:r>
            <a:r>
              <a:rPr lang="en-US" dirty="0"/>
              <a:t> →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mentah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Prosedur</a:t>
            </a:r>
            <a:r>
              <a:rPr lang="en-US" dirty="0"/>
              <a:t> → tata </a:t>
            </a:r>
            <a:r>
              <a:rPr lang="en-US" dirty="0" err="1"/>
              <a:t>cara</a:t>
            </a:r>
            <a:r>
              <a:rPr lang="en-US" dirty="0"/>
              <a:t> atau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data dan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Contoh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online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(hardware), </a:t>
            </a:r>
            <a:r>
              <a:rPr lang="en-US" dirty="0" err="1"/>
              <a:t>aplikasi</a:t>
            </a:r>
            <a:r>
              <a:rPr lang="en-US" dirty="0"/>
              <a:t> e-commerce (software), </a:t>
            </a:r>
            <a:r>
              <a:rPr lang="en-US" dirty="0" err="1"/>
              <a:t>pegawai</a:t>
            </a:r>
            <a:r>
              <a:rPr lang="en-US" dirty="0"/>
              <a:t> dan </a:t>
            </a:r>
            <a:r>
              <a:rPr lang="en-US" dirty="0" err="1"/>
              <a:t>pelanggan</a:t>
            </a:r>
            <a:r>
              <a:rPr lang="en-US" dirty="0"/>
              <a:t> (</a:t>
            </a:r>
            <a:r>
              <a:rPr lang="en-US" dirty="0" err="1"/>
              <a:t>brainware</a:t>
            </a:r>
            <a:r>
              <a:rPr lang="en-US" dirty="0"/>
              <a:t>), data </a:t>
            </a:r>
            <a:r>
              <a:rPr lang="en-US" dirty="0" err="1"/>
              <a:t>transaksi</a:t>
            </a:r>
            <a:r>
              <a:rPr lang="en-US" dirty="0"/>
              <a:t> (data),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(</a:t>
            </a:r>
            <a:r>
              <a:rPr lang="en-US" dirty="0" err="1"/>
              <a:t>prosedur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859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B859-1688-AF1C-045E-410F2618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SIM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DF43F-5093-2552-488E-1A0DA9F71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00" y="1724932"/>
            <a:ext cx="9512599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5258-B835-27D0-D60F-28E68155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Fungsi</a:t>
            </a:r>
            <a:r>
              <a:rPr lang="en-US" b="1" dirty="0"/>
              <a:t> SIM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88256-D1B1-23ED-4566-F259D013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SIM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untuk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 lvl="0"/>
            <a:r>
              <a:rPr lang="en-US" b="1" dirty="0" err="1"/>
              <a:t>Mendukung</a:t>
            </a:r>
            <a:r>
              <a:rPr lang="en-US" b="1" dirty="0"/>
              <a:t> </a:t>
            </a:r>
            <a:r>
              <a:rPr lang="en-US" b="1" dirty="0" err="1"/>
              <a:t>pengambilan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dirty="0"/>
              <a:t> →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Memfasilitasi</a:t>
            </a:r>
            <a:r>
              <a:rPr lang="en-US" b="1" dirty="0"/>
              <a:t> </a:t>
            </a:r>
            <a:r>
              <a:rPr lang="en-US" b="1" dirty="0" err="1"/>
              <a:t>perencanaan</a:t>
            </a:r>
            <a:r>
              <a:rPr lang="en-US" b="1" dirty="0"/>
              <a:t>, </a:t>
            </a:r>
            <a:r>
              <a:rPr lang="en-US" b="1" dirty="0" err="1"/>
              <a:t>pengendalian</a:t>
            </a:r>
            <a:r>
              <a:rPr lang="en-US" b="1" dirty="0"/>
              <a:t>, dan </a:t>
            </a:r>
            <a:r>
              <a:rPr lang="en-US" b="1" dirty="0" err="1"/>
              <a:t>operasional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efisiensi</a:t>
            </a:r>
            <a:r>
              <a:rPr lang="en-US" b="1" dirty="0"/>
              <a:t> dan </a:t>
            </a:r>
            <a:r>
              <a:rPr lang="en-US" b="1" dirty="0" err="1"/>
              <a:t>efektivitas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Menyediakan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yang </a:t>
            </a:r>
            <a:r>
              <a:rPr lang="en-US" b="1" dirty="0" err="1"/>
              <a:t>akurat</a:t>
            </a:r>
            <a:r>
              <a:rPr lang="en-US" b="1" dirty="0"/>
              <a:t>, </a:t>
            </a:r>
            <a:r>
              <a:rPr lang="en-US" b="1" dirty="0" err="1"/>
              <a:t>relevan</a:t>
            </a:r>
            <a:r>
              <a:rPr lang="en-US" b="1" dirty="0"/>
              <a:t>, dan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:</a:t>
            </a:r>
            <a:r>
              <a:rPr lang="en-US" dirty="0"/>
              <a:t> SIM </a:t>
            </a:r>
            <a:r>
              <a:rPr lang="en-US" dirty="0" err="1"/>
              <a:t>menghasilkan</a:t>
            </a:r>
            <a:r>
              <a:rPr lang="en-US" dirty="0"/>
              <a:t> laporan </a:t>
            </a:r>
            <a:r>
              <a:rPr lang="en-US" dirty="0" err="1"/>
              <a:t>keuangan</a:t>
            </a:r>
            <a:r>
              <a:rPr lang="en-US" dirty="0"/>
              <a:t> bulanan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direktur</a:t>
            </a:r>
            <a:r>
              <a:rPr lang="en-US" dirty="0"/>
              <a:t> untuk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0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4D9C0-A053-5340-5F04-A87D3BF3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Proses </a:t>
            </a:r>
            <a:r>
              <a:rPr lang="en-US" b="1" dirty="0" err="1"/>
              <a:t>Kerja</a:t>
            </a:r>
            <a:r>
              <a:rPr lang="en-US" b="1" dirty="0"/>
              <a:t> SIM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9C5E5-D6FA-FA91-3E78-BD157B80F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Proses </a:t>
            </a:r>
            <a:r>
              <a:rPr lang="en-US" dirty="0" err="1"/>
              <a:t>dalam</a:t>
            </a:r>
            <a:r>
              <a:rPr lang="en-US" dirty="0"/>
              <a:t> SIM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:</a:t>
            </a:r>
          </a:p>
          <a:p>
            <a:pPr lvl="0"/>
            <a:r>
              <a:rPr lang="en-US" b="1" dirty="0"/>
              <a:t>Input</a:t>
            </a:r>
            <a:r>
              <a:rPr lang="en-US" dirty="0"/>
              <a:t> → data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Processing</a:t>
            </a:r>
            <a:r>
              <a:rPr lang="en-US" dirty="0"/>
              <a:t> → data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atau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Output</a:t>
            </a:r>
            <a:r>
              <a:rPr lang="en-US" dirty="0"/>
              <a:t> →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Storage</a:t>
            </a:r>
            <a:r>
              <a:rPr lang="en-US" dirty="0"/>
              <a:t> → data dan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untuk </a:t>
            </a:r>
            <a:r>
              <a:rPr lang="en-US" dirty="0" err="1"/>
              <a:t>kebutuhan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:</a:t>
            </a:r>
            <a:r>
              <a:rPr lang="en-US" dirty="0"/>
              <a:t> Data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dikumpulkan</a:t>
            </a:r>
            <a:r>
              <a:rPr lang="en-US" dirty="0"/>
              <a:t> (input),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(processing), </a:t>
            </a:r>
            <a:r>
              <a:rPr lang="en-US" dirty="0" err="1"/>
              <a:t>menghasilkan</a:t>
            </a:r>
            <a:r>
              <a:rPr lang="en-US" dirty="0"/>
              <a:t> laporan </a:t>
            </a:r>
            <a:r>
              <a:rPr lang="en-US" dirty="0" err="1"/>
              <a:t>penjualan</a:t>
            </a:r>
            <a:r>
              <a:rPr lang="en-US" dirty="0"/>
              <a:t> (output),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database </a:t>
            </a:r>
            <a:r>
              <a:rPr lang="en-US" dirty="0" err="1"/>
              <a:t>perusahaan</a:t>
            </a:r>
            <a:r>
              <a:rPr lang="en-US" dirty="0"/>
              <a:t> (storage).</a:t>
            </a:r>
          </a:p>
        </p:txBody>
      </p:sp>
    </p:spTree>
    <p:extLst>
      <p:ext uri="{BB962C8B-B14F-4D97-AF65-F5344CB8AC3E}">
        <p14:creationId xmlns:p14="http://schemas.microsoft.com/office/powerpoint/2010/main" val="319426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AA9B-7C56-C0E7-7628-2FB53861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657" y="225036"/>
            <a:ext cx="5037382" cy="1080938"/>
          </a:xfrm>
        </p:spPr>
        <p:txBody>
          <a:bodyPr>
            <a:normAutofit/>
          </a:bodyPr>
          <a:lstStyle/>
          <a:p>
            <a:r>
              <a:rPr lang="en-US" dirty="0"/>
              <a:t>Proses SIM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F939F-9532-9958-408B-9EFF0E06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0" y="945119"/>
            <a:ext cx="10703520" cy="59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1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E851-EA00-139E-7797-8249759F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Keterkaitan</a:t>
            </a:r>
            <a:r>
              <a:rPr lang="en-US" b="1" dirty="0"/>
              <a:t> SIM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Manajemen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D7B4-6296-2DB4-DCD2-3BF889AEF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 err="1"/>
              <a:t>Menurut</a:t>
            </a:r>
            <a:r>
              <a:rPr lang="en-US" dirty="0"/>
              <a:t> Henri Fayol,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POAC (Planning, Organizing, Actuating, Controlling). SIM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:</a:t>
            </a:r>
          </a:p>
          <a:p>
            <a:pPr lvl="0"/>
            <a:r>
              <a:rPr lang="en-US" b="1" dirty="0"/>
              <a:t>Planning (</a:t>
            </a:r>
            <a:r>
              <a:rPr lang="en-US" b="1" dirty="0" err="1"/>
              <a:t>Perencanaan</a:t>
            </a:r>
            <a:r>
              <a:rPr lang="en-US" b="1" dirty="0"/>
              <a:t>)</a:t>
            </a:r>
            <a:r>
              <a:rPr lang="en-US" dirty="0"/>
              <a:t> → SIM </a:t>
            </a:r>
            <a:r>
              <a:rPr lang="en-US" dirty="0" err="1"/>
              <a:t>menyediakan</a:t>
            </a:r>
            <a:r>
              <a:rPr lang="en-US" dirty="0"/>
              <a:t> data </a:t>
            </a:r>
            <a:r>
              <a:rPr lang="en-US" dirty="0" err="1"/>
              <a:t>historis</a:t>
            </a:r>
            <a:r>
              <a:rPr lang="en-US" dirty="0"/>
              <a:t> untuk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Organizing (</a:t>
            </a:r>
            <a:r>
              <a:rPr lang="en-US" b="1" dirty="0" err="1"/>
              <a:t>Pengorganisasian</a:t>
            </a:r>
            <a:r>
              <a:rPr lang="en-US" b="1" dirty="0"/>
              <a:t>)</a:t>
            </a:r>
            <a:r>
              <a:rPr lang="en-US" dirty="0"/>
              <a:t> → SIM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tugas dan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Actuating (</a:t>
            </a:r>
            <a:r>
              <a:rPr lang="en-US" b="1" dirty="0" err="1"/>
              <a:t>Pelaksanaan</a:t>
            </a:r>
            <a:r>
              <a:rPr lang="en-US" b="1" dirty="0"/>
              <a:t>)</a:t>
            </a:r>
            <a:r>
              <a:rPr lang="en-US" dirty="0"/>
              <a:t> → SIM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dan </a:t>
            </a:r>
            <a:r>
              <a:rPr lang="en-US" dirty="0" err="1"/>
              <a:t>koordinasi</a:t>
            </a:r>
            <a:r>
              <a:rPr lang="en-US" dirty="0"/>
              <a:t> agar </a:t>
            </a:r>
            <a:r>
              <a:rPr lang="en-US" dirty="0" err="1"/>
              <a:t>pelaksanaan</a:t>
            </a:r>
            <a:r>
              <a:rPr lang="en-US" dirty="0"/>
              <a:t> kegiatan </a:t>
            </a:r>
            <a:r>
              <a:rPr lang="en-US" dirty="0" err="1"/>
              <a:t>berjalan</a:t>
            </a:r>
            <a:r>
              <a:rPr lang="en-US" dirty="0"/>
              <a:t> baik.</a:t>
            </a:r>
          </a:p>
          <a:p>
            <a:pPr lvl="0"/>
            <a:r>
              <a:rPr lang="en-US" b="1" dirty="0"/>
              <a:t>Controlling (</a:t>
            </a:r>
            <a:r>
              <a:rPr lang="en-US" b="1" dirty="0" err="1"/>
              <a:t>Pengendalian</a:t>
            </a:r>
            <a:r>
              <a:rPr lang="en-US" b="1" dirty="0"/>
              <a:t>)</a:t>
            </a:r>
            <a:r>
              <a:rPr lang="en-US" dirty="0"/>
              <a:t> → SIM </a:t>
            </a:r>
            <a:r>
              <a:rPr lang="en-US" dirty="0" err="1"/>
              <a:t>menghasilkan</a:t>
            </a:r>
            <a:r>
              <a:rPr lang="en-US" dirty="0"/>
              <a:t> laporan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jalannya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absensi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HRD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(planning), </a:t>
            </a:r>
            <a:r>
              <a:rPr lang="en-US" dirty="0" err="1"/>
              <a:t>membagi</a:t>
            </a:r>
            <a:r>
              <a:rPr lang="en-US" dirty="0"/>
              <a:t> tugas shift (organizing),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 (actuating),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kedisiplinan</a:t>
            </a:r>
            <a:r>
              <a:rPr lang="en-US" dirty="0"/>
              <a:t> (controlling).</a:t>
            </a:r>
          </a:p>
        </p:txBody>
      </p:sp>
    </p:spTree>
    <p:extLst>
      <p:ext uri="{BB962C8B-B14F-4D97-AF65-F5344CB8AC3E}">
        <p14:creationId xmlns:p14="http://schemas.microsoft.com/office/powerpoint/2010/main" val="3185473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623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Sistem Informasi Manajemen (SIM)</vt:lpstr>
      <vt:lpstr>Pendahuluan</vt:lpstr>
      <vt:lpstr>Definisi Sistem Informasi Manajemen</vt:lpstr>
      <vt:lpstr>Komponen SIM</vt:lpstr>
      <vt:lpstr>Komponen SIM</vt:lpstr>
      <vt:lpstr>Fungsi SIM dalam Organisasi</vt:lpstr>
      <vt:lpstr>Proses Kerja SIM</vt:lpstr>
      <vt:lpstr>Proses SIM</vt:lpstr>
      <vt:lpstr>Keterkaitan SIM dengan Fungsi Manajemen</vt:lpstr>
      <vt:lpstr>SIM Presensi</vt:lpstr>
      <vt:lpstr>PowerPoint Presentation</vt:lpstr>
      <vt:lpstr>PowerPoint Presentation</vt:lpstr>
      <vt:lpstr>Kesimpulan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 rafiq</dc:creator>
  <cp:lastModifiedBy>muh rafiq</cp:lastModifiedBy>
  <cp:revision>8</cp:revision>
  <dcterms:created xsi:type="dcterms:W3CDTF">2025-09-30T23:56:40Z</dcterms:created>
  <dcterms:modified xsi:type="dcterms:W3CDTF">2025-10-01T00:28:33Z</dcterms:modified>
</cp:coreProperties>
</file>