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52" r:id="rId3"/>
    <p:sldId id="353" r:id="rId4"/>
    <p:sldId id="354" r:id="rId5"/>
    <p:sldId id="355" r:id="rId6"/>
    <p:sldId id="356" r:id="rId7"/>
    <p:sldId id="357" r:id="rId8"/>
    <p:sldId id="358" r:id="rId9"/>
    <p:sldId id="359" r:id="rId10"/>
    <p:sldId id="333" r:id="rId11"/>
    <p:sldId id="334" r:id="rId12"/>
    <p:sldId id="360" r:id="rId13"/>
    <p:sldId id="361" r:id="rId14"/>
    <p:sldId id="362" r:id="rId15"/>
    <p:sldId id="299" r:id="rId16"/>
    <p:sldId id="301" r:id="rId17"/>
    <p:sldId id="300" r:id="rId18"/>
  </p:sldIdLst>
  <p:sldSz cx="12192000" cy="6858000"/>
  <p:notesSz cx="7045325" cy="9345613"/>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65" autoAdjust="0"/>
    <p:restoredTop sz="94309" autoAdjust="0"/>
  </p:normalViewPr>
  <p:slideViewPr>
    <p:cSldViewPr>
      <p:cViewPr varScale="1">
        <p:scale>
          <a:sx n="121" d="100"/>
          <a:sy n="121" d="100"/>
        </p:scale>
        <p:origin x="272" y="17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409575" y="701675"/>
            <a:ext cx="622617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701675"/>
            <a:ext cx="6226175" cy="3503613"/>
          </a:xfrm>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1199456" y="287070"/>
            <a:ext cx="1017713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1_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BA7426C0-9A2F-491E-A5B5-43C5917D8D9F}" type="datetimeFigureOut">
              <a:rPr lang="en-US" smtClean="0"/>
              <a:pPr/>
              <a:t>10/7/25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5815584" y="1026373"/>
            <a:ext cx="609600" cy="441325"/>
          </a:xfrm>
        </p:spPr>
        <p:txBody>
          <a:bodyPr/>
          <a:lstStyle/>
          <a:p>
            <a:fld id="{AC3E3DB5-95A1-4AD1-A346-C346B51BBB9F}" type="slidenum">
              <a:rPr lang="en-US" smtClean="0"/>
              <a:pPr/>
              <a:t>‹#›</a:t>
            </a:fld>
            <a:endParaRPr lang="en-US"/>
          </a:p>
        </p:txBody>
      </p:sp>
      <p:sp>
        <p:nvSpPr>
          <p:cNvPr id="8" name="Content Placeholder 7"/>
          <p:cNvSpPr>
            <a:spLocks noGrp="1"/>
          </p:cNvSpPr>
          <p:nvPr>
            <p:ph sz="quarter" idx="1"/>
          </p:nvPr>
        </p:nvSpPr>
        <p:spPr>
          <a:xfrm>
            <a:off x="402336" y="1527048"/>
            <a:ext cx="1133856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119152284"/>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1199456" y="287070"/>
            <a:ext cx="10273141"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239349" y="6327412"/>
            <a:ext cx="1152128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 id="2147483654" r:id="rId5"/>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1524000" y="2571744"/>
            <a:ext cx="9144000" cy="1261884"/>
          </a:xfrm>
          <a:prstGeom prst="rect">
            <a:avLst/>
          </a:prstGeom>
          <a:noFill/>
        </p:spPr>
        <p:txBody>
          <a:bodyPr wrap="square" lIns="91440" tIns="45720" rIns="91440" bIns="45720">
            <a:spAutoFit/>
          </a:bodyPr>
          <a:lstStyle/>
          <a:p>
            <a:pPr algn="ct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KOMPETENSI MENGADILI</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9336360" y="60608"/>
            <a:ext cx="1276350" cy="1280160"/>
          </a:xfrm>
          <a:prstGeom prst="rect">
            <a:avLst/>
          </a:prstGeom>
          <a:noFill/>
          <a:ln>
            <a:noFill/>
          </a:ln>
        </p:spPr>
      </p:pic>
      <p:sp>
        <p:nvSpPr>
          <p:cNvPr id="4" name="Rectangle 5">
            <a:extLst>
              <a:ext uri="{FF2B5EF4-FFF2-40B4-BE49-F238E27FC236}">
                <a16:creationId xmlns:a16="http://schemas.microsoft.com/office/drawing/2014/main" id="{5814A590-DF36-6F4B-B621-D873CC6BBFA9}"/>
              </a:ext>
            </a:extLst>
          </p:cNvPr>
          <p:cNvSpPr/>
          <p:nvPr>
            <p:custDataLst>
              <p:tags r:id="rId2"/>
            </p:custDataLst>
          </p:nvPr>
        </p:nvSpPr>
        <p:spPr>
          <a:xfrm>
            <a:off x="1560512" y="4399364"/>
            <a:ext cx="9144000" cy="707886"/>
          </a:xfrm>
          <a:prstGeom prst="rect">
            <a:avLst/>
          </a:prstGeom>
          <a:noFill/>
        </p:spPr>
        <p:txBody>
          <a:bodyPr wrap="square" lIns="91440" tIns="45720" rIns="91440" bIns="45720">
            <a:spAutoFit/>
          </a:bodyPr>
          <a:lstStyle/>
          <a:p>
            <a:pPr algn="ctr"/>
            <a:r>
              <a:rPr lang="id-ID"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2410E026-8BB5-B84C-BF82-1B5B6AA9F221}"/>
              </a:ext>
            </a:extLst>
          </p:cNvPr>
          <p:cNvSpPr>
            <a:spLocks noGrp="1" noChangeArrowheads="1"/>
          </p:cNvSpPr>
          <p:nvPr>
            <p:ph type="title"/>
          </p:nvPr>
        </p:nvSpPr>
        <p:spPr>
          <a:noFill/>
          <a:extLst>
            <a:ext uri="{909E8E84-426E-40DD-AFC4-6F175D3DCCD1}">
              <a14:hiddenFill xmlns:a14="http://schemas.microsoft.com/office/drawing/2010/main">
                <a:solidFill>
                  <a:srgbClr val="FFFFFF"/>
                </a:solidFill>
              </a14:hiddenFill>
            </a:ext>
          </a:extLst>
        </p:spPr>
        <p:txBody>
          <a:bodyPr/>
          <a:lstStyle/>
          <a:p>
            <a:r>
              <a:rPr lang="en-US" altLang="id-ID" sz="4000"/>
              <a:t>Kewenangan Pengadilan untuk Mengadili</a:t>
            </a:r>
          </a:p>
        </p:txBody>
      </p:sp>
      <p:sp>
        <p:nvSpPr>
          <p:cNvPr id="81923" name="Rectangle 3">
            <a:extLst>
              <a:ext uri="{FF2B5EF4-FFF2-40B4-BE49-F238E27FC236}">
                <a16:creationId xmlns:a16="http://schemas.microsoft.com/office/drawing/2014/main" id="{4FFB4963-1703-AB4F-BD26-96F0BE0F6C40}"/>
              </a:ext>
            </a:extLst>
          </p:cNvPr>
          <p:cNvSpPr>
            <a:spLocks noGrp="1" noChangeArrowheads="1"/>
          </p:cNvSpPr>
          <p:nvPr>
            <p:ph type="body" idx="1"/>
          </p:nvPr>
        </p:nvSpPr>
        <p:spPr>
          <a:xfrm>
            <a:off x="609600" y="1340768"/>
            <a:ext cx="10972800" cy="5029200"/>
          </a:xfrm>
          <a:noFill/>
          <a:extLst>
            <a:ext uri="{909E8E84-426E-40DD-AFC4-6F175D3DCCD1}">
              <a14:hiddenFill xmlns:a14="http://schemas.microsoft.com/office/drawing/2010/main">
                <a:solidFill>
                  <a:srgbClr val="FFFFFF"/>
                </a:solidFill>
              </a14:hiddenFill>
            </a:ext>
          </a:extLst>
        </p:spPr>
        <p:txBody>
          <a:bodyPr>
            <a:normAutofit lnSpcReduction="10000"/>
          </a:bodyPr>
          <a:lstStyle/>
          <a:p>
            <a:pPr>
              <a:lnSpc>
                <a:spcPct val="90000"/>
              </a:lnSpc>
            </a:pPr>
            <a:r>
              <a:rPr lang="en-US" altLang="id-ID" dirty="0" err="1"/>
              <a:t>Praperadilan</a:t>
            </a:r>
            <a:r>
              <a:rPr lang="en-US" altLang="id-ID" dirty="0"/>
              <a:t> = </a:t>
            </a:r>
            <a:r>
              <a:rPr lang="en-US" altLang="id-ID" dirty="0" err="1"/>
              <a:t>suatu</a:t>
            </a:r>
            <a:r>
              <a:rPr lang="en-US" altLang="id-ID" dirty="0"/>
              <a:t> </a:t>
            </a:r>
            <a:r>
              <a:rPr lang="en-US" altLang="id-ID" dirty="0" err="1"/>
              <a:t>wewenang</a:t>
            </a:r>
            <a:r>
              <a:rPr lang="en-US" altLang="id-ID" dirty="0"/>
              <a:t> </a:t>
            </a:r>
            <a:r>
              <a:rPr lang="en-US" altLang="id-ID" dirty="0" err="1"/>
              <a:t>pengadilan</a:t>
            </a:r>
            <a:r>
              <a:rPr lang="en-US" altLang="id-ID" dirty="0"/>
              <a:t> </a:t>
            </a:r>
            <a:r>
              <a:rPr lang="en-US" altLang="id-ID" dirty="0" err="1"/>
              <a:t>untuk</a:t>
            </a:r>
            <a:r>
              <a:rPr lang="en-US" altLang="id-ID" dirty="0"/>
              <a:t> </a:t>
            </a:r>
            <a:r>
              <a:rPr lang="en-US" altLang="id-ID" dirty="0" err="1"/>
              <a:t>memeriksa</a:t>
            </a:r>
            <a:r>
              <a:rPr lang="en-US" altLang="id-ID" dirty="0"/>
              <a:t> </a:t>
            </a:r>
            <a:r>
              <a:rPr lang="en-US" altLang="id-ID" dirty="0" err="1"/>
              <a:t>dan</a:t>
            </a:r>
            <a:r>
              <a:rPr lang="en-US" altLang="id-ID" dirty="0"/>
              <a:t> </a:t>
            </a:r>
            <a:r>
              <a:rPr lang="en-US" altLang="id-ID" dirty="0" err="1"/>
              <a:t>memutuskan</a:t>
            </a:r>
            <a:r>
              <a:rPr lang="en-US" altLang="id-ID" dirty="0"/>
              <a:t> </a:t>
            </a:r>
            <a:r>
              <a:rPr lang="en-US" altLang="id-ID" dirty="0" err="1"/>
              <a:t>tentang</a:t>
            </a:r>
            <a:r>
              <a:rPr lang="en-US" altLang="id-ID" dirty="0"/>
              <a:t> :</a:t>
            </a:r>
          </a:p>
          <a:p>
            <a:pPr lvl="1">
              <a:lnSpc>
                <a:spcPct val="90000"/>
              </a:lnSpc>
            </a:pPr>
            <a:r>
              <a:rPr lang="en-US" altLang="id-ID" dirty="0" err="1"/>
              <a:t>Sah</a:t>
            </a:r>
            <a:r>
              <a:rPr lang="en-US" altLang="id-ID" dirty="0"/>
              <a:t> </a:t>
            </a:r>
            <a:r>
              <a:rPr lang="en-US" altLang="id-ID" dirty="0" err="1"/>
              <a:t>atau</a:t>
            </a:r>
            <a:r>
              <a:rPr lang="en-US" altLang="id-ID" dirty="0"/>
              <a:t> </a:t>
            </a:r>
            <a:r>
              <a:rPr lang="en-US" altLang="id-ID" dirty="0" err="1"/>
              <a:t>tidak</a:t>
            </a:r>
            <a:r>
              <a:rPr lang="en-US" altLang="id-ID" dirty="0"/>
              <a:t> </a:t>
            </a:r>
            <a:r>
              <a:rPr lang="en-US" altLang="id-ID" dirty="0" err="1"/>
              <a:t>nya</a:t>
            </a:r>
            <a:r>
              <a:rPr lang="en-US" altLang="id-ID" dirty="0"/>
              <a:t> </a:t>
            </a:r>
            <a:r>
              <a:rPr lang="en-US" altLang="id-ID" dirty="0" err="1"/>
              <a:t>penangkapan</a:t>
            </a:r>
            <a:r>
              <a:rPr lang="en-US" altLang="id-ID" dirty="0"/>
              <a:t>, </a:t>
            </a:r>
            <a:r>
              <a:rPr lang="en-US" altLang="id-ID" dirty="0" err="1"/>
              <a:t>penahanan</a:t>
            </a:r>
            <a:r>
              <a:rPr lang="en-US" altLang="id-ID" dirty="0"/>
              <a:t>, </a:t>
            </a:r>
            <a:r>
              <a:rPr lang="en-US" altLang="id-ID" dirty="0" err="1"/>
              <a:t>penghentian</a:t>
            </a:r>
            <a:r>
              <a:rPr lang="en-US" altLang="id-ID" dirty="0"/>
              <a:t> </a:t>
            </a:r>
            <a:r>
              <a:rPr lang="en-US" altLang="id-ID" dirty="0" err="1"/>
              <a:t>penyidikan</a:t>
            </a:r>
            <a:r>
              <a:rPr lang="en-US" altLang="id-ID" dirty="0"/>
              <a:t>, </a:t>
            </a:r>
            <a:r>
              <a:rPr lang="en-US" altLang="id-ID" dirty="0" err="1"/>
              <a:t>atau</a:t>
            </a:r>
            <a:r>
              <a:rPr lang="en-US" altLang="id-ID" dirty="0"/>
              <a:t> </a:t>
            </a:r>
            <a:r>
              <a:rPr lang="en-US" altLang="id-ID" dirty="0" err="1"/>
              <a:t>penghentian</a:t>
            </a:r>
            <a:r>
              <a:rPr lang="en-US" altLang="id-ID" dirty="0"/>
              <a:t> </a:t>
            </a:r>
            <a:r>
              <a:rPr lang="en-US" altLang="id-ID" dirty="0" err="1"/>
              <a:t>penuntutan</a:t>
            </a:r>
            <a:r>
              <a:rPr lang="en-US" altLang="id-ID" dirty="0"/>
              <a:t> (</a:t>
            </a:r>
            <a:r>
              <a:rPr lang="en-US" altLang="id-ID" dirty="0" err="1"/>
              <a:t>kecuali</a:t>
            </a:r>
            <a:r>
              <a:rPr lang="en-US" altLang="id-ID" dirty="0"/>
              <a:t> </a:t>
            </a:r>
            <a:r>
              <a:rPr lang="en-US" altLang="id-ID" dirty="0" err="1"/>
              <a:t>penyampingan</a:t>
            </a:r>
            <a:r>
              <a:rPr lang="en-US" altLang="id-ID" dirty="0"/>
              <a:t> </a:t>
            </a:r>
            <a:r>
              <a:rPr lang="en-US" altLang="id-ID" dirty="0" err="1"/>
              <a:t>perkara</a:t>
            </a:r>
            <a:r>
              <a:rPr lang="en-US" altLang="id-ID" dirty="0"/>
              <a:t> </a:t>
            </a:r>
            <a:r>
              <a:rPr lang="en-US" altLang="id-ID" dirty="0" err="1"/>
              <a:t>untuk</a:t>
            </a:r>
            <a:r>
              <a:rPr lang="en-US" altLang="id-ID" dirty="0"/>
              <a:t> </a:t>
            </a:r>
            <a:r>
              <a:rPr lang="en-US" altLang="id-ID" dirty="0" err="1"/>
              <a:t>kep.umumoleh</a:t>
            </a:r>
            <a:r>
              <a:rPr lang="en-US" altLang="id-ID" dirty="0"/>
              <a:t> </a:t>
            </a:r>
            <a:r>
              <a:rPr lang="en-US" altLang="id-ID" dirty="0" err="1"/>
              <a:t>jaksa</a:t>
            </a:r>
            <a:r>
              <a:rPr lang="en-US" altLang="id-ID" dirty="0"/>
              <a:t> </a:t>
            </a:r>
            <a:r>
              <a:rPr lang="en-US" altLang="id-ID" dirty="0" err="1"/>
              <a:t>agung</a:t>
            </a:r>
            <a:r>
              <a:rPr lang="en-US" altLang="id-ID" dirty="0"/>
              <a:t>)</a:t>
            </a:r>
          </a:p>
          <a:p>
            <a:pPr lvl="1">
              <a:lnSpc>
                <a:spcPct val="90000"/>
              </a:lnSpc>
            </a:pPr>
            <a:r>
              <a:rPr lang="en-US" altLang="id-ID" dirty="0" err="1"/>
              <a:t>Ganti</a:t>
            </a:r>
            <a:r>
              <a:rPr lang="en-US" altLang="id-ID" dirty="0"/>
              <a:t> </a:t>
            </a:r>
            <a:r>
              <a:rPr lang="en-US" altLang="id-ID" dirty="0" err="1"/>
              <a:t>kerugian</a:t>
            </a:r>
            <a:r>
              <a:rPr lang="en-US" altLang="id-ID" dirty="0"/>
              <a:t> </a:t>
            </a:r>
            <a:r>
              <a:rPr lang="en-US" altLang="id-ID" dirty="0" err="1"/>
              <a:t>dan</a:t>
            </a:r>
            <a:r>
              <a:rPr lang="en-US" altLang="id-ID" dirty="0"/>
              <a:t> </a:t>
            </a:r>
            <a:r>
              <a:rPr lang="en-US" altLang="id-ID" dirty="0" err="1"/>
              <a:t>atau</a:t>
            </a:r>
            <a:r>
              <a:rPr lang="en-US" altLang="id-ID" dirty="0"/>
              <a:t> </a:t>
            </a:r>
            <a:r>
              <a:rPr lang="en-US" altLang="id-ID" dirty="0" err="1"/>
              <a:t>rehabilitasi</a:t>
            </a:r>
            <a:r>
              <a:rPr lang="en-US" altLang="id-ID" dirty="0"/>
              <a:t> </a:t>
            </a:r>
            <a:r>
              <a:rPr lang="en-US" altLang="id-ID" dirty="0" err="1"/>
              <a:t>bagi</a:t>
            </a:r>
            <a:r>
              <a:rPr lang="en-US" altLang="id-ID" dirty="0"/>
              <a:t> </a:t>
            </a:r>
            <a:r>
              <a:rPr lang="en-US" altLang="id-ID" dirty="0" err="1"/>
              <a:t>seseorang</a:t>
            </a:r>
            <a:r>
              <a:rPr lang="en-US" altLang="id-ID" dirty="0"/>
              <a:t> yang </a:t>
            </a:r>
            <a:r>
              <a:rPr lang="en-US" altLang="id-ID" dirty="0" err="1"/>
              <a:t>perkara</a:t>
            </a:r>
            <a:r>
              <a:rPr lang="en-US" altLang="id-ID" dirty="0"/>
              <a:t> </a:t>
            </a:r>
            <a:r>
              <a:rPr lang="en-US" altLang="id-ID" dirty="0" err="1"/>
              <a:t>pidananya</a:t>
            </a:r>
            <a:r>
              <a:rPr lang="en-US" altLang="id-ID" dirty="0"/>
              <a:t> </a:t>
            </a:r>
            <a:r>
              <a:rPr lang="en-US" altLang="id-ID" dirty="0" err="1"/>
              <a:t>dihentikan</a:t>
            </a:r>
            <a:r>
              <a:rPr lang="en-US" altLang="id-ID" dirty="0"/>
              <a:t> </a:t>
            </a:r>
            <a:r>
              <a:rPr lang="en-US" altLang="id-ID" dirty="0" err="1"/>
              <a:t>pada</a:t>
            </a:r>
            <a:r>
              <a:rPr lang="en-US" altLang="id-ID" dirty="0"/>
              <a:t> </a:t>
            </a:r>
            <a:r>
              <a:rPr lang="en-US" altLang="id-ID" dirty="0" err="1"/>
              <a:t>tingkat</a:t>
            </a:r>
            <a:r>
              <a:rPr lang="en-US" altLang="id-ID" dirty="0"/>
              <a:t> </a:t>
            </a:r>
            <a:r>
              <a:rPr lang="en-US" altLang="id-ID" dirty="0" err="1"/>
              <a:t>penyidikan</a:t>
            </a:r>
            <a:r>
              <a:rPr lang="en-US" altLang="id-ID" dirty="0"/>
              <a:t> </a:t>
            </a:r>
            <a:r>
              <a:rPr lang="en-US" altLang="id-ID" dirty="0" err="1"/>
              <a:t>atau</a:t>
            </a:r>
            <a:r>
              <a:rPr lang="en-US" altLang="id-ID" dirty="0"/>
              <a:t> </a:t>
            </a:r>
            <a:r>
              <a:rPr lang="en-US" altLang="id-ID" dirty="0" err="1"/>
              <a:t>penuntutan</a:t>
            </a:r>
            <a:endParaRPr lang="en-US" altLang="id-ID" dirty="0"/>
          </a:p>
          <a:p>
            <a:pPr lvl="1">
              <a:lnSpc>
                <a:spcPct val="90000"/>
              </a:lnSpc>
            </a:pPr>
            <a:r>
              <a:rPr lang="en-US" altLang="id-ID" dirty="0" err="1"/>
              <a:t>Sah</a:t>
            </a:r>
            <a:r>
              <a:rPr lang="en-US" altLang="id-ID" dirty="0"/>
              <a:t> </a:t>
            </a:r>
            <a:r>
              <a:rPr lang="en-US" altLang="id-ID" dirty="0" err="1"/>
              <a:t>atau</a:t>
            </a:r>
            <a:r>
              <a:rPr lang="en-US" altLang="id-ID" dirty="0"/>
              <a:t> </a:t>
            </a:r>
            <a:r>
              <a:rPr lang="en-US" altLang="id-ID" dirty="0" err="1"/>
              <a:t>tidaknya</a:t>
            </a:r>
            <a:r>
              <a:rPr lang="en-US" altLang="id-ID" dirty="0"/>
              <a:t> </a:t>
            </a:r>
            <a:r>
              <a:rPr lang="en-US" altLang="id-ID" dirty="0" err="1"/>
              <a:t>benda</a:t>
            </a:r>
            <a:r>
              <a:rPr lang="en-US" altLang="id-ID" dirty="0"/>
              <a:t> yang </a:t>
            </a:r>
            <a:r>
              <a:rPr lang="en-US" altLang="id-ID" dirty="0" err="1"/>
              <a:t>disita</a:t>
            </a:r>
            <a:r>
              <a:rPr lang="en-US" altLang="id-ID" dirty="0"/>
              <a:t> </a:t>
            </a:r>
            <a:r>
              <a:rPr lang="en-US" altLang="id-ID" dirty="0" err="1"/>
              <a:t>sebagai</a:t>
            </a:r>
            <a:r>
              <a:rPr lang="en-US" altLang="id-ID" dirty="0"/>
              <a:t> </a:t>
            </a:r>
            <a:r>
              <a:rPr lang="en-US" altLang="id-ID" dirty="0" err="1"/>
              <a:t>alat</a:t>
            </a:r>
            <a:r>
              <a:rPr lang="en-US" altLang="id-ID" dirty="0"/>
              <a:t> </a:t>
            </a:r>
            <a:r>
              <a:rPr lang="en-US" altLang="id-ID" dirty="0" err="1"/>
              <a:t>bukti</a:t>
            </a:r>
            <a:endParaRPr lang="en-US" altLang="id-ID" dirty="0"/>
          </a:p>
          <a:p>
            <a:pPr lvl="1">
              <a:lnSpc>
                <a:spcPct val="90000"/>
              </a:lnSpc>
            </a:pPr>
            <a:r>
              <a:rPr lang="en-US" altLang="id-ID" dirty="0" err="1"/>
              <a:t>Ganti</a:t>
            </a:r>
            <a:r>
              <a:rPr lang="en-US" altLang="id-ID" dirty="0"/>
              <a:t> </a:t>
            </a:r>
            <a:r>
              <a:rPr lang="en-US" altLang="id-ID" dirty="0" err="1"/>
              <a:t>kerugian</a:t>
            </a:r>
            <a:r>
              <a:rPr lang="en-US" altLang="id-ID" dirty="0"/>
              <a:t> </a:t>
            </a:r>
            <a:r>
              <a:rPr lang="en-US" altLang="id-ID" dirty="0" err="1"/>
              <a:t>oleh</a:t>
            </a:r>
            <a:r>
              <a:rPr lang="en-US" altLang="id-ID" dirty="0"/>
              <a:t> </a:t>
            </a:r>
            <a:r>
              <a:rPr lang="en-US" altLang="id-ID" dirty="0" err="1"/>
              <a:t>tersangka</a:t>
            </a:r>
            <a:r>
              <a:rPr lang="en-US" altLang="id-ID" dirty="0"/>
              <a:t> /</a:t>
            </a:r>
            <a:r>
              <a:rPr lang="en-US" altLang="id-ID" dirty="0" err="1"/>
              <a:t>ahli</a:t>
            </a:r>
            <a:r>
              <a:rPr lang="en-US" altLang="id-ID" dirty="0"/>
              <a:t> </a:t>
            </a:r>
            <a:r>
              <a:rPr lang="en-US" altLang="id-ID" dirty="0" err="1"/>
              <a:t>waris</a:t>
            </a:r>
            <a:r>
              <a:rPr lang="en-US" altLang="id-ID" dirty="0"/>
              <a:t> </a:t>
            </a:r>
            <a:r>
              <a:rPr lang="en-US" altLang="id-ID" dirty="0" err="1"/>
              <a:t>atas</a:t>
            </a:r>
            <a:r>
              <a:rPr lang="en-US" altLang="id-ID" dirty="0"/>
              <a:t> </a:t>
            </a:r>
            <a:r>
              <a:rPr lang="en-US" altLang="id-ID" dirty="0" err="1"/>
              <a:t>penangkapan</a:t>
            </a:r>
            <a:r>
              <a:rPr lang="en-US" altLang="id-ID" dirty="0"/>
              <a:t> </a:t>
            </a:r>
            <a:r>
              <a:rPr lang="en-US" altLang="id-ID" dirty="0" err="1"/>
              <a:t>atau</a:t>
            </a:r>
            <a:r>
              <a:rPr lang="en-US" altLang="id-ID" dirty="0"/>
              <a:t> </a:t>
            </a:r>
            <a:r>
              <a:rPr lang="en-US" altLang="id-ID" dirty="0" err="1"/>
              <a:t>penahanan</a:t>
            </a:r>
            <a:r>
              <a:rPr lang="en-US" altLang="id-ID" dirty="0"/>
              <a:t> yang </a:t>
            </a:r>
            <a:r>
              <a:rPr lang="en-US" altLang="id-ID" dirty="0" err="1"/>
              <a:t>tidak</a:t>
            </a:r>
            <a:r>
              <a:rPr lang="en-US" altLang="id-ID" dirty="0"/>
              <a:t> </a:t>
            </a:r>
            <a:r>
              <a:rPr lang="en-US" altLang="id-ID" dirty="0" err="1"/>
              <a:t>disetai</a:t>
            </a:r>
            <a:r>
              <a:rPr lang="en-US" altLang="id-ID" dirty="0"/>
              <a:t> </a:t>
            </a:r>
            <a:r>
              <a:rPr lang="en-US" altLang="id-ID" dirty="0" err="1"/>
              <a:t>alasan</a:t>
            </a:r>
            <a:r>
              <a:rPr lang="en-US" altLang="id-ID" dirty="0"/>
              <a:t> </a:t>
            </a:r>
            <a:r>
              <a:rPr lang="en-US" altLang="id-ID" dirty="0" err="1"/>
              <a:t>berdasarkan</a:t>
            </a:r>
            <a:r>
              <a:rPr lang="en-US" altLang="id-ID" dirty="0"/>
              <a:t> UU </a:t>
            </a:r>
            <a:r>
              <a:rPr lang="en-US" altLang="id-ID" dirty="0" err="1"/>
              <a:t>atau</a:t>
            </a:r>
            <a:r>
              <a:rPr lang="en-US" altLang="id-ID" dirty="0"/>
              <a:t> </a:t>
            </a:r>
            <a:r>
              <a:rPr lang="en-US" altLang="id-ID" dirty="0" err="1"/>
              <a:t>kekeliruan</a:t>
            </a:r>
            <a:r>
              <a:rPr lang="en-US" altLang="id-ID" dirty="0"/>
              <a:t> </a:t>
            </a:r>
            <a:r>
              <a:rPr lang="en-US" altLang="id-ID" dirty="0" err="1"/>
              <a:t>penerapan</a:t>
            </a:r>
            <a:r>
              <a:rPr lang="en-US" altLang="id-ID" dirty="0"/>
              <a:t> </a:t>
            </a:r>
            <a:r>
              <a:rPr lang="en-US" altLang="id-ID" dirty="0" err="1"/>
              <a:t>hukum</a:t>
            </a:r>
            <a:endParaRPr lang="en-US" altLang="id-ID" dirty="0"/>
          </a:p>
          <a:p>
            <a:pPr>
              <a:lnSpc>
                <a:spcPct val="90000"/>
              </a:lnSpc>
            </a:pPr>
            <a:r>
              <a:rPr lang="en-US" altLang="id-ID" dirty="0" err="1"/>
              <a:t>Putusan</a:t>
            </a:r>
            <a:r>
              <a:rPr lang="en-US" altLang="id-ID" dirty="0"/>
              <a:t> </a:t>
            </a:r>
            <a:r>
              <a:rPr lang="en-US" altLang="id-ID" dirty="0" err="1"/>
              <a:t>praperadilan</a:t>
            </a:r>
            <a:r>
              <a:rPr lang="en-US" altLang="id-ID" dirty="0"/>
              <a:t> </a:t>
            </a:r>
            <a:r>
              <a:rPr lang="en-US" altLang="id-ID" dirty="0" err="1"/>
              <a:t>sedapat</a:t>
            </a:r>
            <a:r>
              <a:rPr lang="en-US" altLang="id-ID" dirty="0"/>
              <a:t> </a:t>
            </a:r>
            <a:r>
              <a:rPr lang="en-US" altLang="id-ID" dirty="0" err="1"/>
              <a:t>mungkin</a:t>
            </a:r>
            <a:r>
              <a:rPr lang="en-US" altLang="id-ID" dirty="0"/>
              <a:t> </a:t>
            </a:r>
            <a:r>
              <a:rPr lang="en-US" altLang="id-ID" dirty="0" err="1"/>
              <a:t>diajukan</a:t>
            </a:r>
            <a:r>
              <a:rPr lang="en-US" altLang="id-ID" dirty="0"/>
              <a:t> </a:t>
            </a:r>
            <a:r>
              <a:rPr lang="en-US" altLang="id-ID" dirty="0" err="1"/>
              <a:t>sebelum</a:t>
            </a:r>
            <a:r>
              <a:rPr lang="en-US" altLang="id-ID" dirty="0"/>
              <a:t> </a:t>
            </a:r>
            <a:r>
              <a:rPr lang="en-US" altLang="id-ID" dirty="0" err="1"/>
              <a:t>perkaranya</a:t>
            </a:r>
            <a:r>
              <a:rPr lang="en-US" altLang="id-ID" dirty="0"/>
              <a:t> </a:t>
            </a:r>
            <a:r>
              <a:rPr lang="en-US" altLang="id-ID" dirty="0" err="1"/>
              <a:t>diperiksa</a:t>
            </a:r>
            <a:r>
              <a:rPr lang="en-US" altLang="id-ID" dirty="0"/>
              <a:t> </a:t>
            </a:r>
            <a:r>
              <a:rPr lang="en-US" altLang="id-ID" dirty="0" err="1"/>
              <a:t>pengadilanan</a:t>
            </a:r>
            <a:r>
              <a:rPr lang="en-US" altLang="id-ID" dirty="0"/>
              <a:t> </a:t>
            </a:r>
            <a:r>
              <a:rPr lang="en-US" altLang="id-ID" dirty="0" err="1"/>
              <a:t>sidang</a:t>
            </a:r>
            <a:r>
              <a:rPr lang="en-US" altLang="id-ID" dirty="0"/>
              <a:t> </a:t>
            </a:r>
            <a:r>
              <a:rPr lang="en-US" altLang="id-ID" dirty="0" err="1"/>
              <a:t>praperadilan</a:t>
            </a:r>
            <a:r>
              <a:rPr lang="en-US" altLang="id-ID" dirty="0"/>
              <a:t> </a:t>
            </a:r>
            <a:r>
              <a:rPr lang="en-US" altLang="id-ID" dirty="0" err="1"/>
              <a:t>harus</a:t>
            </a:r>
            <a:r>
              <a:rPr lang="en-US" altLang="id-ID" dirty="0"/>
              <a:t> </a:t>
            </a:r>
            <a:r>
              <a:rPr lang="en-US" altLang="id-ID" dirty="0" err="1"/>
              <a:t>dibuat</a:t>
            </a:r>
            <a:r>
              <a:rPr lang="en-US" altLang="id-ID" dirty="0"/>
              <a:t> </a:t>
            </a:r>
            <a:r>
              <a:rPr lang="en-US" altLang="id-ID" dirty="0" err="1"/>
              <a:t>seperti</a:t>
            </a:r>
            <a:r>
              <a:rPr lang="en-US" altLang="id-ID" dirty="0"/>
              <a:t> </a:t>
            </a:r>
            <a:r>
              <a:rPr lang="en-US" altLang="id-ID" dirty="0" err="1"/>
              <a:t>pemeriksaan</a:t>
            </a:r>
            <a:r>
              <a:rPr lang="en-US" altLang="id-ID" dirty="0"/>
              <a:t> </a:t>
            </a:r>
            <a:r>
              <a:rPr lang="en-US" altLang="id-ID" dirty="0" err="1"/>
              <a:t>singkat</a:t>
            </a:r>
            <a:r>
              <a:rPr lang="en-US" altLang="id-ID" dirty="0"/>
              <a:t> (</a:t>
            </a:r>
            <a:r>
              <a:rPr lang="en-US" altLang="id-ID" dirty="0" err="1"/>
              <a:t>sumir</a:t>
            </a:r>
            <a:r>
              <a:rPr lang="en-US" altLang="id-ID" dirty="0"/>
              <a:t>), </a:t>
            </a:r>
            <a:r>
              <a:rPr lang="en-US" altLang="id-ID" dirty="0" err="1"/>
              <a:t>bila</a:t>
            </a:r>
            <a:r>
              <a:rPr lang="en-US" altLang="id-ID" dirty="0"/>
              <a:t> </a:t>
            </a:r>
            <a:r>
              <a:rPr lang="en-US" altLang="id-ID" dirty="0" err="1"/>
              <a:t>lewat,otomatis</a:t>
            </a:r>
            <a:r>
              <a:rPr lang="en-US" altLang="id-ID" dirty="0"/>
              <a:t> </a:t>
            </a:r>
            <a:r>
              <a:rPr lang="en-US" altLang="id-ID" dirty="0" err="1"/>
              <a:t>dinyatakan</a:t>
            </a:r>
            <a:r>
              <a:rPr lang="en-US" altLang="id-ID" dirty="0"/>
              <a:t> </a:t>
            </a:r>
            <a:r>
              <a:rPr lang="en-US" altLang="id-ID" dirty="0" err="1"/>
              <a:t>gugur</a:t>
            </a:r>
            <a:r>
              <a:rPr lang="en-US" altLang="id-ID" dirty="0"/>
              <a:t>. (</a:t>
            </a:r>
            <a:r>
              <a:rPr lang="en-US" altLang="id-ID" dirty="0" err="1"/>
              <a:t>Pasal</a:t>
            </a:r>
            <a:r>
              <a:rPr lang="en-US" altLang="id-ID" dirty="0"/>
              <a:t> 82 </a:t>
            </a:r>
            <a:r>
              <a:rPr lang="en-US" altLang="id-ID" dirty="0" err="1"/>
              <a:t>ayat</a:t>
            </a:r>
            <a:r>
              <a:rPr lang="en-US" altLang="id-ID" dirty="0"/>
              <a:t> 1 KUHAP)</a:t>
            </a:r>
          </a:p>
          <a:p>
            <a:pPr>
              <a:lnSpc>
                <a:spcPct val="90000"/>
              </a:lnSpc>
              <a:buFont typeface="Wingdings" pitchFamily="2" charset="2"/>
              <a:buNone/>
            </a:pPr>
            <a:endParaRPr lang="en-US" altLang="id-ID" dirty="0"/>
          </a:p>
          <a:p>
            <a:pPr>
              <a:lnSpc>
                <a:spcPct val="90000"/>
              </a:lnSpc>
            </a:pPr>
            <a:endParaRPr lang="en-US" altLang="id-ID" dirty="0"/>
          </a:p>
        </p:txBody>
      </p:sp>
    </p:spTree>
    <p:extLst>
      <p:ext uri="{BB962C8B-B14F-4D97-AF65-F5344CB8AC3E}">
        <p14:creationId xmlns:p14="http://schemas.microsoft.com/office/powerpoint/2010/main" val="3443196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3">
            <a:extLst>
              <a:ext uri="{FF2B5EF4-FFF2-40B4-BE49-F238E27FC236}">
                <a16:creationId xmlns:a16="http://schemas.microsoft.com/office/drawing/2014/main" id="{E654390B-FBE6-7A4D-BB3A-83B9AC6699C2}"/>
              </a:ext>
            </a:extLst>
          </p:cNvPr>
          <p:cNvSpPr>
            <a:spLocks noGrp="1" noChangeArrowheads="1"/>
          </p:cNvSpPr>
          <p:nvPr>
            <p:ph type="body" idx="1"/>
          </p:nvPr>
        </p:nvSpPr>
        <p:spPr>
          <a:xfrm>
            <a:off x="191344" y="908720"/>
            <a:ext cx="11521280" cy="5644480"/>
          </a:xfrm>
          <a:noFill/>
          <a:extLst>
            <a:ext uri="{909E8E84-426E-40DD-AFC4-6F175D3DCCD1}">
              <a14:hiddenFill xmlns:a14="http://schemas.microsoft.com/office/drawing/2010/main">
                <a:solidFill>
                  <a:srgbClr val="FFFFFF"/>
                </a:solidFill>
              </a14:hiddenFill>
            </a:ext>
          </a:extLst>
        </p:spPr>
        <p:txBody>
          <a:bodyPr>
            <a:normAutofit/>
          </a:bodyPr>
          <a:lstStyle/>
          <a:p>
            <a:r>
              <a:rPr lang="en-US" altLang="id-ID" sz="3200" dirty="0"/>
              <a:t>Amar </a:t>
            </a:r>
            <a:r>
              <a:rPr lang="en-US" altLang="id-ID" sz="3200" dirty="0" err="1"/>
              <a:t>putusan</a:t>
            </a:r>
            <a:r>
              <a:rPr lang="en-US" altLang="id-ID" sz="3200" dirty="0"/>
              <a:t> hakim </a:t>
            </a:r>
            <a:r>
              <a:rPr lang="en-US" altLang="id-ID" sz="3200" dirty="0" err="1"/>
              <a:t>dalam</a:t>
            </a:r>
            <a:r>
              <a:rPr lang="en-US" altLang="id-ID" sz="3200" dirty="0"/>
              <a:t> </a:t>
            </a:r>
            <a:r>
              <a:rPr lang="en-US" altLang="id-ID" sz="3200" dirty="0" err="1"/>
              <a:t>sidang</a:t>
            </a:r>
            <a:r>
              <a:rPr lang="en-US" altLang="id-ID" sz="3200" dirty="0"/>
              <a:t> </a:t>
            </a:r>
            <a:r>
              <a:rPr lang="en-US" altLang="id-ID" sz="3200" dirty="0" err="1"/>
              <a:t>praperadilan</a:t>
            </a:r>
            <a:r>
              <a:rPr lang="en-US" altLang="id-ID" sz="3200" dirty="0"/>
              <a:t> :</a:t>
            </a:r>
          </a:p>
          <a:p>
            <a:pPr lvl="1"/>
            <a:r>
              <a:rPr lang="en-US" altLang="id-ID" sz="2800" dirty="0" err="1"/>
              <a:t>Segera</a:t>
            </a:r>
            <a:r>
              <a:rPr lang="en-US" altLang="id-ID" sz="2800" dirty="0"/>
              <a:t> </a:t>
            </a:r>
            <a:r>
              <a:rPr lang="en-US" altLang="id-ID" sz="2800" dirty="0" err="1"/>
              <a:t>harus</a:t>
            </a:r>
            <a:r>
              <a:rPr lang="en-US" altLang="id-ID" sz="2800" dirty="0"/>
              <a:t> </a:t>
            </a:r>
            <a:r>
              <a:rPr lang="en-US" altLang="id-ID" sz="2800" dirty="0" err="1"/>
              <a:t>dibebaskan</a:t>
            </a:r>
            <a:r>
              <a:rPr lang="en-US" altLang="id-ID" sz="2800" dirty="0"/>
              <a:t> </a:t>
            </a:r>
            <a:r>
              <a:rPr lang="en-US" altLang="id-ID" sz="2800" dirty="0" err="1"/>
              <a:t>nya</a:t>
            </a:r>
            <a:r>
              <a:rPr lang="en-US" altLang="id-ID" sz="2800" dirty="0"/>
              <a:t> </a:t>
            </a:r>
            <a:r>
              <a:rPr lang="en-US" altLang="id-ID" sz="2800" dirty="0" err="1"/>
              <a:t>tersangka</a:t>
            </a:r>
            <a:endParaRPr lang="en-US" altLang="id-ID" sz="2800" dirty="0"/>
          </a:p>
          <a:p>
            <a:pPr lvl="1"/>
            <a:r>
              <a:rPr lang="en-US" altLang="id-ID" sz="2800" dirty="0" err="1"/>
              <a:t>Wajib</a:t>
            </a:r>
            <a:r>
              <a:rPr lang="en-US" altLang="id-ID" sz="2800" dirty="0"/>
              <a:t> </a:t>
            </a:r>
            <a:r>
              <a:rPr lang="en-US" altLang="id-ID" sz="2800" dirty="0" err="1"/>
              <a:t>dilanjutkan</a:t>
            </a:r>
            <a:r>
              <a:rPr lang="en-US" altLang="id-ID" sz="2800" dirty="0"/>
              <a:t> </a:t>
            </a:r>
            <a:r>
              <a:rPr lang="en-US" altLang="id-ID" sz="2800" dirty="0" err="1"/>
              <a:t>penyidikan</a:t>
            </a:r>
            <a:r>
              <a:rPr lang="en-US" altLang="id-ID" sz="2800" dirty="0"/>
              <a:t> </a:t>
            </a:r>
            <a:r>
              <a:rPr lang="en-US" altLang="id-ID" sz="2800" dirty="0" err="1"/>
              <a:t>atau</a:t>
            </a:r>
            <a:r>
              <a:rPr lang="en-US" altLang="id-ID" sz="2800" dirty="0"/>
              <a:t> </a:t>
            </a:r>
            <a:r>
              <a:rPr lang="en-US" altLang="id-ID" sz="2800" dirty="0" err="1"/>
              <a:t>penuntuitan</a:t>
            </a:r>
            <a:r>
              <a:rPr lang="en-US" altLang="id-ID" sz="2800" dirty="0"/>
              <a:t> </a:t>
            </a:r>
            <a:r>
              <a:rPr lang="en-US" altLang="id-ID" sz="2800" dirty="0" err="1"/>
              <a:t>terhadap</a:t>
            </a:r>
            <a:r>
              <a:rPr lang="en-US" altLang="id-ID" sz="2800" dirty="0"/>
              <a:t> </a:t>
            </a:r>
            <a:r>
              <a:rPr lang="en-US" altLang="id-ID" sz="2800" dirty="0" err="1"/>
              <a:t>tersangka</a:t>
            </a:r>
            <a:endParaRPr lang="en-US" altLang="id-ID" sz="2800" dirty="0"/>
          </a:p>
          <a:p>
            <a:pPr lvl="1"/>
            <a:r>
              <a:rPr lang="en-US" altLang="id-ID" sz="2800" dirty="0" err="1"/>
              <a:t>Besarnya</a:t>
            </a:r>
            <a:r>
              <a:rPr lang="en-US" altLang="id-ID" sz="2800" dirty="0"/>
              <a:t> </a:t>
            </a:r>
            <a:r>
              <a:rPr lang="en-US" altLang="id-ID" sz="2800" dirty="0" err="1"/>
              <a:t>ganti</a:t>
            </a:r>
            <a:r>
              <a:rPr lang="en-US" altLang="id-ID" sz="2800" dirty="0"/>
              <a:t> </a:t>
            </a:r>
            <a:r>
              <a:rPr lang="en-US" altLang="id-ID" sz="2800" dirty="0" err="1"/>
              <a:t>kerugian</a:t>
            </a:r>
            <a:r>
              <a:rPr lang="en-US" altLang="id-ID" sz="2800" dirty="0"/>
              <a:t> </a:t>
            </a:r>
            <a:r>
              <a:rPr lang="en-US" altLang="id-ID" sz="2800" dirty="0" err="1"/>
              <a:t>atau</a:t>
            </a:r>
            <a:r>
              <a:rPr lang="en-US" altLang="id-ID" sz="2800" dirty="0"/>
              <a:t> </a:t>
            </a:r>
            <a:r>
              <a:rPr lang="en-US" altLang="id-ID" sz="2800" dirty="0" err="1"/>
              <a:t>rehabilitas</a:t>
            </a:r>
            <a:r>
              <a:rPr lang="en-US" altLang="id-ID" sz="2800" dirty="0"/>
              <a:t> yang </a:t>
            </a:r>
            <a:r>
              <a:rPr lang="en-US" altLang="id-ID" sz="2800" dirty="0" err="1"/>
              <a:t>diberikan</a:t>
            </a:r>
            <a:endParaRPr lang="en-US" altLang="id-ID" sz="2800" dirty="0"/>
          </a:p>
          <a:p>
            <a:pPr lvl="1"/>
            <a:r>
              <a:rPr lang="en-US" altLang="id-ID" sz="2800" dirty="0" err="1"/>
              <a:t>Segera</a:t>
            </a:r>
            <a:r>
              <a:rPr lang="en-US" altLang="id-ID" sz="2800" dirty="0"/>
              <a:t> </a:t>
            </a:r>
            <a:r>
              <a:rPr lang="en-US" altLang="id-ID" sz="2800" dirty="0" err="1"/>
              <a:t>dikembalikan</a:t>
            </a:r>
            <a:r>
              <a:rPr lang="en-US" altLang="id-ID" sz="2800" dirty="0"/>
              <a:t> </a:t>
            </a:r>
            <a:r>
              <a:rPr lang="en-US" altLang="id-ID" sz="2800" dirty="0" err="1"/>
              <a:t>benda</a:t>
            </a:r>
            <a:r>
              <a:rPr lang="en-US" altLang="id-ID" sz="2800" dirty="0"/>
              <a:t> yang </a:t>
            </a:r>
            <a:r>
              <a:rPr lang="en-US" altLang="id-ID" sz="2800" dirty="0" err="1"/>
              <a:t>disita</a:t>
            </a:r>
            <a:r>
              <a:rPr lang="en-US" altLang="id-ID" sz="2800" dirty="0"/>
              <a:t> </a:t>
            </a:r>
            <a:r>
              <a:rPr lang="en-US" altLang="id-ID" sz="2800" dirty="0" err="1"/>
              <a:t>tidak</a:t>
            </a:r>
            <a:r>
              <a:rPr lang="en-US" altLang="id-ID" sz="2800" dirty="0"/>
              <a:t> </a:t>
            </a:r>
            <a:r>
              <a:rPr lang="en-US" altLang="id-ID" sz="2800" dirty="0" err="1"/>
              <a:t>termasuk</a:t>
            </a:r>
            <a:r>
              <a:rPr lang="en-US" altLang="id-ID" sz="2800" dirty="0"/>
              <a:t> </a:t>
            </a:r>
            <a:r>
              <a:rPr lang="en-US" altLang="id-ID" sz="2800" dirty="0" err="1"/>
              <a:t>alat</a:t>
            </a:r>
            <a:r>
              <a:rPr lang="en-US" altLang="id-ID" sz="2800" dirty="0"/>
              <a:t> </a:t>
            </a:r>
            <a:r>
              <a:rPr lang="en-US" altLang="id-ID" sz="2800" dirty="0" err="1"/>
              <a:t>pembuktian</a:t>
            </a:r>
            <a:r>
              <a:rPr lang="en-US" altLang="id-ID" sz="2800" dirty="0"/>
              <a:t> </a:t>
            </a:r>
            <a:r>
              <a:rPr lang="en-US" altLang="id-ID" sz="2800" dirty="0" err="1"/>
              <a:t>kepada</a:t>
            </a:r>
            <a:r>
              <a:rPr lang="en-US" altLang="id-ID" sz="2800" dirty="0"/>
              <a:t> </a:t>
            </a:r>
            <a:r>
              <a:rPr lang="en-US" altLang="id-ID" sz="2800" dirty="0" err="1"/>
              <a:t>tersangka</a:t>
            </a:r>
            <a:r>
              <a:rPr lang="en-US" altLang="id-ID" sz="2800" dirty="0"/>
              <a:t> </a:t>
            </a:r>
            <a:r>
              <a:rPr lang="en-US" altLang="id-ID" sz="2800" dirty="0" err="1"/>
              <a:t>atau</a:t>
            </a:r>
            <a:r>
              <a:rPr lang="en-US" altLang="id-ID" sz="2800" dirty="0"/>
              <a:t> </a:t>
            </a:r>
            <a:r>
              <a:rPr lang="en-US" altLang="id-ID" sz="2800" dirty="0" err="1"/>
              <a:t>pihak</a:t>
            </a:r>
            <a:r>
              <a:rPr lang="en-US" altLang="id-ID" sz="2800" dirty="0"/>
              <a:t> yang </a:t>
            </a:r>
            <a:r>
              <a:rPr lang="en-US" altLang="id-ID" sz="2800" dirty="0" err="1"/>
              <a:t>tersita</a:t>
            </a:r>
            <a:r>
              <a:rPr lang="en-US" altLang="id-ID" sz="2800" dirty="0"/>
              <a:t>.</a:t>
            </a:r>
          </a:p>
          <a:p>
            <a:r>
              <a:rPr lang="en-US" altLang="id-ID" sz="3200" dirty="0" err="1"/>
              <a:t>Terhadap</a:t>
            </a:r>
            <a:r>
              <a:rPr lang="en-US" altLang="id-ID" sz="3200" dirty="0"/>
              <a:t> </a:t>
            </a:r>
            <a:r>
              <a:rPr lang="en-US" altLang="id-ID" sz="3200" dirty="0" err="1"/>
              <a:t>putusan</a:t>
            </a:r>
            <a:r>
              <a:rPr lang="en-US" altLang="id-ID" sz="3200" dirty="0"/>
              <a:t> </a:t>
            </a:r>
            <a:r>
              <a:rPr lang="en-US" altLang="id-ID" sz="3200" dirty="0" err="1"/>
              <a:t>praperadilan</a:t>
            </a:r>
            <a:r>
              <a:rPr lang="en-US" altLang="id-ID" sz="3200" dirty="0"/>
              <a:t> </a:t>
            </a:r>
            <a:r>
              <a:rPr lang="en-US" altLang="id-ID" sz="3200" dirty="0" err="1"/>
              <a:t>tidak</a:t>
            </a:r>
            <a:r>
              <a:rPr lang="en-US" altLang="id-ID" sz="3200" dirty="0"/>
              <a:t> </a:t>
            </a:r>
            <a:r>
              <a:rPr lang="en-US" altLang="id-ID" sz="3200" dirty="0" err="1"/>
              <a:t>dapat</a:t>
            </a:r>
            <a:r>
              <a:rPr lang="en-US" altLang="id-ID" sz="3200" dirty="0"/>
              <a:t> </a:t>
            </a:r>
            <a:r>
              <a:rPr lang="en-US" altLang="id-ID" sz="3200" dirty="0" err="1"/>
              <a:t>dimintakan</a:t>
            </a:r>
            <a:r>
              <a:rPr lang="en-US" altLang="id-ID" sz="3200" dirty="0"/>
              <a:t> banding, </a:t>
            </a:r>
            <a:r>
              <a:rPr lang="en-US" altLang="id-ID" sz="3200" dirty="0" err="1"/>
              <a:t>kecuali</a:t>
            </a:r>
            <a:r>
              <a:rPr lang="en-US" altLang="id-ID" sz="3200" dirty="0"/>
              <a:t> </a:t>
            </a:r>
            <a:r>
              <a:rPr lang="en-US" altLang="id-ID" sz="3200" dirty="0" err="1"/>
              <a:t>terhdap</a:t>
            </a:r>
            <a:r>
              <a:rPr lang="en-US" altLang="id-ID" sz="3200" dirty="0"/>
              <a:t> </a:t>
            </a:r>
            <a:r>
              <a:rPr lang="en-US" altLang="id-ID" sz="3200" dirty="0" err="1"/>
              <a:t>putusan</a:t>
            </a:r>
            <a:r>
              <a:rPr lang="en-US" altLang="id-ID" sz="3200" dirty="0"/>
              <a:t> yang </a:t>
            </a:r>
            <a:r>
              <a:rPr lang="en-US" altLang="id-ID" sz="3200" dirty="0" err="1"/>
              <a:t>menetapkan</a:t>
            </a:r>
            <a:r>
              <a:rPr lang="en-US" altLang="id-ID" sz="3200" dirty="0"/>
              <a:t> </a:t>
            </a:r>
            <a:r>
              <a:rPr lang="en-US" altLang="id-ID" sz="3200" i="1" dirty="0"/>
              <a:t>“</a:t>
            </a:r>
            <a:r>
              <a:rPr lang="en-US" altLang="id-ID" sz="3200" i="1" dirty="0" err="1"/>
              <a:t>tidak</a:t>
            </a:r>
            <a:r>
              <a:rPr lang="en-US" altLang="id-ID" sz="3200" i="1" dirty="0"/>
              <a:t> </a:t>
            </a:r>
            <a:r>
              <a:rPr lang="en-US" altLang="id-ID" sz="3200" i="1" dirty="0" err="1"/>
              <a:t>sah</a:t>
            </a:r>
            <a:r>
              <a:rPr lang="en-US" altLang="id-ID" sz="3200" i="1" dirty="0"/>
              <a:t> </a:t>
            </a:r>
            <a:r>
              <a:rPr lang="en-US" altLang="id-ID" sz="3200" i="1" dirty="0" err="1"/>
              <a:t>nya</a:t>
            </a:r>
            <a:r>
              <a:rPr lang="en-US" altLang="id-ID" sz="3200" i="1" dirty="0"/>
              <a:t> </a:t>
            </a:r>
            <a:r>
              <a:rPr lang="en-US" altLang="id-ID" sz="3200" i="1" dirty="0" err="1"/>
              <a:t>penghentian</a:t>
            </a:r>
            <a:r>
              <a:rPr lang="en-US" altLang="id-ID" sz="3200" i="1" dirty="0"/>
              <a:t> </a:t>
            </a:r>
            <a:r>
              <a:rPr lang="en-US" altLang="id-ID" sz="3200" i="1" dirty="0" err="1"/>
              <a:t>penyidikan</a:t>
            </a:r>
            <a:r>
              <a:rPr lang="en-US" altLang="id-ID" sz="3200" i="1" dirty="0"/>
              <a:t> </a:t>
            </a:r>
            <a:r>
              <a:rPr lang="en-US" altLang="id-ID" sz="3200" i="1" dirty="0" err="1"/>
              <a:t>atau</a:t>
            </a:r>
            <a:r>
              <a:rPr lang="en-US" altLang="id-ID" sz="3200" i="1" dirty="0"/>
              <a:t> </a:t>
            </a:r>
            <a:r>
              <a:rPr lang="en-US" altLang="id-ID" sz="3200" i="1" dirty="0" err="1"/>
              <a:t>penuntutan</a:t>
            </a:r>
            <a:r>
              <a:rPr lang="en-US" altLang="id-ID" sz="3200" dirty="0"/>
              <a:t>” </a:t>
            </a:r>
            <a:r>
              <a:rPr lang="en-US" altLang="id-ID" sz="3200" dirty="0" err="1"/>
              <a:t>atas</a:t>
            </a:r>
            <a:r>
              <a:rPr lang="en-US" altLang="id-ID" sz="3200" dirty="0"/>
              <a:t> </a:t>
            </a:r>
            <a:r>
              <a:rPr lang="en-US" altLang="id-ID" sz="3200" dirty="0" err="1"/>
              <a:t>itu</a:t>
            </a:r>
            <a:r>
              <a:rPr lang="en-US" altLang="id-ID" sz="3200" dirty="0"/>
              <a:t> </a:t>
            </a:r>
            <a:r>
              <a:rPr lang="en-US" altLang="id-ID" sz="3200" dirty="0" err="1"/>
              <a:t>dapat</a:t>
            </a:r>
            <a:r>
              <a:rPr lang="en-US" altLang="id-ID" sz="3200" dirty="0"/>
              <a:t> </a:t>
            </a:r>
            <a:r>
              <a:rPr lang="en-US" altLang="id-ID" sz="3200" dirty="0" err="1"/>
              <a:t>dimintakan</a:t>
            </a:r>
            <a:r>
              <a:rPr lang="en-US" altLang="id-ID" sz="3200" dirty="0"/>
              <a:t> banding.</a:t>
            </a:r>
          </a:p>
        </p:txBody>
      </p:sp>
    </p:spTree>
    <p:extLst>
      <p:ext uri="{BB962C8B-B14F-4D97-AF65-F5344CB8AC3E}">
        <p14:creationId xmlns:p14="http://schemas.microsoft.com/office/powerpoint/2010/main" val="4066412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Koneksitas</a:t>
            </a:r>
            <a:r>
              <a:rPr lang="en-US" dirty="0"/>
              <a:t> </a:t>
            </a:r>
          </a:p>
        </p:txBody>
      </p:sp>
      <p:sp>
        <p:nvSpPr>
          <p:cNvPr id="3" name="Content Placeholder 2"/>
          <p:cNvSpPr>
            <a:spLocks noGrp="1"/>
          </p:cNvSpPr>
          <p:nvPr>
            <p:ph sz="quarter" idx="1"/>
          </p:nvPr>
        </p:nvSpPr>
        <p:spPr>
          <a:xfrm>
            <a:off x="609600" y="1196752"/>
            <a:ext cx="10972800" cy="5330952"/>
          </a:xfrm>
        </p:spPr>
        <p:txBody>
          <a:bodyPr>
            <a:normAutofit lnSpcReduction="10000"/>
          </a:bodyPr>
          <a:lstStyle/>
          <a:p>
            <a:pPr algn="just"/>
            <a:r>
              <a:rPr lang="en-US" sz="3000" dirty="0" err="1"/>
              <a:t>Pengertian</a:t>
            </a:r>
            <a:r>
              <a:rPr lang="en-US" sz="3000" dirty="0"/>
              <a:t> </a:t>
            </a:r>
            <a:r>
              <a:rPr lang="en-US" sz="3000" dirty="0" err="1"/>
              <a:t>koneksitas</a:t>
            </a:r>
            <a:r>
              <a:rPr lang="en-US" sz="3000" dirty="0"/>
              <a:t> </a:t>
            </a:r>
            <a:r>
              <a:rPr lang="en-US" sz="3000" dirty="0" err="1"/>
              <a:t>ditemukan</a:t>
            </a:r>
            <a:r>
              <a:rPr lang="en-US" sz="3000" dirty="0"/>
              <a:t> </a:t>
            </a:r>
            <a:r>
              <a:rPr lang="en-US" sz="3000" dirty="0" err="1"/>
              <a:t>dalam</a:t>
            </a:r>
            <a:r>
              <a:rPr lang="en-US" sz="3000" dirty="0"/>
              <a:t> </a:t>
            </a:r>
            <a:r>
              <a:rPr lang="en-US" sz="3000" dirty="0" err="1"/>
              <a:t>Pasal</a:t>
            </a:r>
            <a:r>
              <a:rPr lang="en-US" sz="3000" dirty="0"/>
              <a:t> 89 </a:t>
            </a:r>
            <a:r>
              <a:rPr lang="en-US" sz="3000" dirty="0" err="1"/>
              <a:t>ayat</a:t>
            </a:r>
            <a:r>
              <a:rPr lang="en-US" sz="3000" dirty="0"/>
              <a:t> 1 KUHAP.</a:t>
            </a:r>
          </a:p>
          <a:p>
            <a:pPr algn="just"/>
            <a:r>
              <a:rPr lang="en-US" sz="3000" dirty="0" err="1"/>
              <a:t>Koneksitas</a:t>
            </a:r>
            <a:r>
              <a:rPr lang="en-US" sz="3000" dirty="0"/>
              <a:t> </a:t>
            </a:r>
            <a:r>
              <a:rPr lang="en-US" sz="3000" dirty="0" err="1"/>
              <a:t>berasal</a:t>
            </a:r>
            <a:r>
              <a:rPr lang="en-US" sz="3000" dirty="0"/>
              <a:t> </a:t>
            </a:r>
            <a:r>
              <a:rPr lang="en-US" sz="3000" dirty="0" err="1"/>
              <a:t>dari</a:t>
            </a:r>
            <a:r>
              <a:rPr lang="en-US" sz="3000" dirty="0"/>
              <a:t> </a:t>
            </a:r>
            <a:r>
              <a:rPr lang="en-US" sz="3000" dirty="0" err="1"/>
              <a:t>koneksi</a:t>
            </a:r>
            <a:r>
              <a:rPr lang="en-US" sz="3000" dirty="0"/>
              <a:t> </a:t>
            </a:r>
            <a:r>
              <a:rPr lang="en-US" sz="3000" dirty="0" err="1"/>
              <a:t>artinya</a:t>
            </a:r>
            <a:r>
              <a:rPr lang="en-US" sz="3000" dirty="0"/>
              <a:t> </a:t>
            </a:r>
            <a:r>
              <a:rPr lang="en-US" sz="3000" dirty="0" err="1"/>
              <a:t>hubungan</a:t>
            </a:r>
            <a:r>
              <a:rPr lang="en-US" sz="3000" dirty="0"/>
              <a:t>.</a:t>
            </a:r>
          </a:p>
          <a:p>
            <a:pPr algn="just"/>
            <a:r>
              <a:rPr lang="en-US" sz="3000" dirty="0" err="1"/>
              <a:t>Koneksitas</a:t>
            </a:r>
            <a:r>
              <a:rPr lang="en-US" sz="3000" dirty="0"/>
              <a:t> </a:t>
            </a:r>
            <a:r>
              <a:rPr lang="en-US" sz="3000" dirty="0" err="1"/>
              <a:t>artinya</a:t>
            </a:r>
            <a:r>
              <a:rPr lang="en-US" sz="3000" dirty="0"/>
              <a:t> </a:t>
            </a:r>
            <a:r>
              <a:rPr lang="en-US" sz="3000" dirty="0" err="1"/>
              <a:t>dimana</a:t>
            </a:r>
            <a:r>
              <a:rPr lang="en-US" sz="3000" dirty="0"/>
              <a:t> </a:t>
            </a:r>
            <a:r>
              <a:rPr lang="en-US" sz="3000" dirty="0" err="1"/>
              <a:t>suatu</a:t>
            </a:r>
            <a:r>
              <a:rPr lang="en-US" sz="3000" dirty="0"/>
              <a:t> </a:t>
            </a:r>
            <a:r>
              <a:rPr lang="en-US" sz="3000" dirty="0" err="1"/>
              <a:t>tindak</a:t>
            </a:r>
            <a:r>
              <a:rPr lang="en-US" sz="3000" dirty="0"/>
              <a:t> </a:t>
            </a:r>
            <a:r>
              <a:rPr lang="en-US" sz="3000" dirty="0" err="1"/>
              <a:t>pidana</a:t>
            </a:r>
            <a:r>
              <a:rPr lang="en-US" sz="3000" dirty="0"/>
              <a:t> </a:t>
            </a:r>
            <a:r>
              <a:rPr lang="en-US" sz="3000" dirty="0" err="1"/>
              <a:t>dilakukan</a:t>
            </a:r>
            <a:r>
              <a:rPr lang="en-US" sz="3000" dirty="0"/>
              <a:t> </a:t>
            </a:r>
            <a:r>
              <a:rPr lang="en-US" sz="3000" dirty="0" err="1"/>
              <a:t>oleh</a:t>
            </a:r>
            <a:r>
              <a:rPr lang="en-US" sz="3000" dirty="0"/>
              <a:t> </a:t>
            </a:r>
            <a:r>
              <a:rPr lang="en-US" sz="3000" dirty="0" err="1"/>
              <a:t>dua</a:t>
            </a:r>
            <a:r>
              <a:rPr lang="en-US" sz="3000" dirty="0"/>
              <a:t> </a:t>
            </a:r>
            <a:r>
              <a:rPr lang="en-US" sz="3000" dirty="0" err="1"/>
              <a:t>orang</a:t>
            </a:r>
            <a:r>
              <a:rPr lang="en-US" sz="3000" dirty="0"/>
              <a:t> </a:t>
            </a:r>
            <a:r>
              <a:rPr lang="en-US" sz="3000" dirty="0" err="1"/>
              <a:t>atau</a:t>
            </a:r>
            <a:r>
              <a:rPr lang="en-US" sz="3000" dirty="0"/>
              <a:t> </a:t>
            </a:r>
            <a:r>
              <a:rPr lang="en-US" sz="3000" dirty="0" err="1"/>
              <a:t>lebih</a:t>
            </a:r>
            <a:r>
              <a:rPr lang="en-US" sz="3000" dirty="0"/>
              <a:t> </a:t>
            </a:r>
            <a:r>
              <a:rPr lang="en-US" sz="3000" dirty="0" err="1"/>
              <a:t>dilakukan</a:t>
            </a:r>
            <a:r>
              <a:rPr lang="en-US" sz="3000" dirty="0"/>
              <a:t> </a:t>
            </a:r>
            <a:r>
              <a:rPr lang="en-US" sz="3000" dirty="0" err="1"/>
              <a:t>secara</a:t>
            </a:r>
            <a:r>
              <a:rPr lang="en-US" sz="3000" dirty="0"/>
              <a:t> </a:t>
            </a:r>
            <a:r>
              <a:rPr lang="en-US" sz="3000" dirty="0" err="1"/>
              <a:t>bersama-sama</a:t>
            </a:r>
            <a:r>
              <a:rPr lang="en-US" sz="3000" dirty="0"/>
              <a:t> yang </a:t>
            </a:r>
            <a:r>
              <a:rPr lang="en-US" sz="3000" dirty="0" err="1"/>
              <a:t>tunduk</a:t>
            </a:r>
            <a:r>
              <a:rPr lang="en-US" sz="3000" dirty="0"/>
              <a:t> </a:t>
            </a:r>
            <a:r>
              <a:rPr lang="en-US" sz="3000" dirty="0" err="1"/>
              <a:t>kepada</a:t>
            </a:r>
            <a:r>
              <a:rPr lang="en-US" sz="3000" dirty="0"/>
              <a:t> </a:t>
            </a:r>
            <a:r>
              <a:rPr lang="en-US" sz="3000" dirty="0" err="1"/>
              <a:t>satu</a:t>
            </a:r>
            <a:r>
              <a:rPr lang="en-US" sz="3000" dirty="0"/>
              <a:t> </a:t>
            </a:r>
            <a:r>
              <a:rPr lang="en-US" sz="3000" dirty="0" err="1"/>
              <a:t>pengadilan</a:t>
            </a:r>
            <a:r>
              <a:rPr lang="en-US" sz="3000" dirty="0"/>
              <a:t> yang </a:t>
            </a:r>
            <a:r>
              <a:rPr lang="en-US" sz="3000" dirty="0" err="1"/>
              <a:t>berbeda</a:t>
            </a:r>
            <a:r>
              <a:rPr lang="en-US" sz="3000" dirty="0"/>
              <a:t>.</a:t>
            </a:r>
          </a:p>
          <a:p>
            <a:pPr algn="just"/>
            <a:r>
              <a:rPr lang="en-US" sz="3000" dirty="0" err="1"/>
              <a:t>Penyidikan</a:t>
            </a:r>
            <a:r>
              <a:rPr lang="en-US" sz="3000" dirty="0"/>
              <a:t>:</a:t>
            </a:r>
          </a:p>
          <a:p>
            <a:pPr algn="just">
              <a:buFontTx/>
              <a:buChar char="-"/>
            </a:pPr>
            <a:r>
              <a:rPr lang="en-US" sz="3000" dirty="0" err="1"/>
              <a:t>Untuk</a:t>
            </a:r>
            <a:r>
              <a:rPr lang="en-US" sz="3000" dirty="0"/>
              <a:t> </a:t>
            </a:r>
            <a:r>
              <a:rPr lang="en-US" sz="3000" dirty="0" err="1"/>
              <a:t>tersangka</a:t>
            </a:r>
            <a:r>
              <a:rPr lang="en-US" sz="3000" dirty="0"/>
              <a:t> yang </a:t>
            </a:r>
            <a:r>
              <a:rPr lang="en-US" sz="3000" dirty="0" err="1"/>
              <a:t>tunduk</a:t>
            </a:r>
            <a:r>
              <a:rPr lang="en-US" sz="3000" dirty="0"/>
              <a:t> </a:t>
            </a:r>
            <a:r>
              <a:rPr lang="en-US" sz="3000" dirty="0" err="1"/>
              <a:t>pada</a:t>
            </a:r>
            <a:r>
              <a:rPr lang="en-US" sz="3000" dirty="0"/>
              <a:t> </a:t>
            </a:r>
            <a:r>
              <a:rPr lang="en-US" sz="3000" dirty="0" err="1"/>
              <a:t>peradilan</a:t>
            </a:r>
            <a:r>
              <a:rPr lang="en-US" sz="3000" dirty="0"/>
              <a:t> </a:t>
            </a:r>
            <a:r>
              <a:rPr lang="en-US" sz="3000" dirty="0" err="1"/>
              <a:t>umum</a:t>
            </a:r>
            <a:r>
              <a:rPr lang="en-US" sz="3000" dirty="0"/>
              <a:t> </a:t>
            </a:r>
            <a:r>
              <a:rPr lang="en-US" sz="3000" dirty="0" err="1"/>
              <a:t>dilakukan</a:t>
            </a:r>
            <a:r>
              <a:rPr lang="en-US" sz="3000" dirty="0"/>
              <a:t> </a:t>
            </a:r>
            <a:r>
              <a:rPr lang="en-US" sz="3000" dirty="0" err="1"/>
              <a:t>oleh</a:t>
            </a:r>
            <a:r>
              <a:rPr lang="en-US" sz="3000" dirty="0"/>
              <a:t> </a:t>
            </a:r>
            <a:r>
              <a:rPr lang="en-US" sz="3000" dirty="0" err="1"/>
              <a:t>penyidik</a:t>
            </a:r>
            <a:r>
              <a:rPr lang="en-US" sz="3000" dirty="0"/>
              <a:t> </a:t>
            </a:r>
            <a:r>
              <a:rPr lang="en-US" sz="3000" dirty="0" err="1"/>
              <a:t>Polri</a:t>
            </a:r>
            <a:r>
              <a:rPr lang="en-US" sz="3000" dirty="0"/>
              <a:t>.</a:t>
            </a:r>
          </a:p>
          <a:p>
            <a:pPr algn="just">
              <a:buFontTx/>
              <a:buChar char="-"/>
            </a:pPr>
            <a:r>
              <a:rPr lang="en-US" sz="3000" dirty="0" err="1"/>
              <a:t>Sedangkan</a:t>
            </a:r>
            <a:r>
              <a:rPr lang="en-US" sz="3000" dirty="0"/>
              <a:t> </a:t>
            </a:r>
            <a:r>
              <a:rPr lang="en-US" sz="3000" dirty="0" err="1"/>
              <a:t>pelaku</a:t>
            </a:r>
            <a:r>
              <a:rPr lang="en-US" sz="3000" dirty="0"/>
              <a:t> yang </a:t>
            </a:r>
            <a:r>
              <a:rPr lang="en-US" sz="3000" dirty="0" err="1"/>
              <a:t>tunduk</a:t>
            </a:r>
            <a:r>
              <a:rPr lang="en-US" sz="3000" dirty="0"/>
              <a:t> </a:t>
            </a:r>
            <a:r>
              <a:rPr lang="en-US" sz="3000" dirty="0" err="1"/>
              <a:t>pada</a:t>
            </a:r>
            <a:r>
              <a:rPr lang="en-US" sz="3000" dirty="0"/>
              <a:t> </a:t>
            </a:r>
            <a:r>
              <a:rPr lang="en-US" sz="3000" dirty="0" err="1"/>
              <a:t>peradilan</a:t>
            </a:r>
            <a:r>
              <a:rPr lang="en-US" sz="3000" dirty="0"/>
              <a:t> </a:t>
            </a:r>
            <a:r>
              <a:rPr lang="en-US" sz="3000" dirty="0" err="1"/>
              <a:t>militer</a:t>
            </a:r>
            <a:r>
              <a:rPr lang="en-US" sz="3000" dirty="0"/>
              <a:t> </a:t>
            </a:r>
            <a:r>
              <a:rPr lang="en-US" sz="3000" dirty="0" err="1"/>
              <a:t>penyidikannya</a:t>
            </a:r>
            <a:r>
              <a:rPr lang="en-US" sz="3000" dirty="0"/>
              <a:t> </a:t>
            </a:r>
            <a:r>
              <a:rPr lang="en-US" sz="3000" dirty="0" err="1"/>
              <a:t>dilakukan</a:t>
            </a:r>
            <a:r>
              <a:rPr lang="en-US" sz="3000" dirty="0"/>
              <a:t> </a:t>
            </a:r>
            <a:r>
              <a:rPr lang="en-US" sz="3000" dirty="0" err="1"/>
              <a:t>oleh</a:t>
            </a:r>
            <a:r>
              <a:rPr lang="en-US" sz="3000" dirty="0"/>
              <a:t> </a:t>
            </a:r>
            <a:r>
              <a:rPr lang="en-US" sz="3000" dirty="0" err="1"/>
              <a:t>oditur</a:t>
            </a:r>
            <a:r>
              <a:rPr lang="en-US" sz="3000" dirty="0"/>
              <a:t> </a:t>
            </a:r>
            <a:r>
              <a:rPr lang="en-US" sz="3000" dirty="0" err="1"/>
              <a:t>militer</a:t>
            </a:r>
            <a:r>
              <a:rPr lang="en-US" sz="3000" dirty="0"/>
              <a:t>/PM </a:t>
            </a:r>
            <a:r>
              <a:rPr lang="en-US" sz="3000" dirty="0" err="1"/>
              <a:t>secara</a:t>
            </a:r>
            <a:r>
              <a:rPr lang="en-US" sz="3000" dirty="0"/>
              <a:t> </a:t>
            </a:r>
            <a:r>
              <a:rPr lang="en-US" sz="3000" dirty="0" err="1"/>
              <a:t>bersama-sama</a:t>
            </a:r>
            <a:r>
              <a:rPr lang="en-US" dirty="0"/>
              <a:t>.</a:t>
            </a:r>
          </a:p>
        </p:txBody>
      </p:sp>
    </p:spTree>
    <p:extLst>
      <p:ext uri="{BB962C8B-B14F-4D97-AF65-F5344CB8AC3E}">
        <p14:creationId xmlns:p14="http://schemas.microsoft.com/office/powerpoint/2010/main" val="3750784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dirty="0" err="1"/>
              <a:t>Secara</a:t>
            </a:r>
            <a:r>
              <a:rPr lang="en-US" dirty="0"/>
              <a:t> </a:t>
            </a:r>
            <a:r>
              <a:rPr lang="en-US" dirty="0" err="1"/>
              <a:t>umum</a:t>
            </a:r>
            <a:r>
              <a:rPr lang="en-US" dirty="0"/>
              <a:t> </a:t>
            </a:r>
            <a:r>
              <a:rPr lang="en-US" dirty="0" err="1"/>
              <a:t>perkara</a:t>
            </a:r>
            <a:r>
              <a:rPr lang="en-US" dirty="0"/>
              <a:t> </a:t>
            </a:r>
            <a:r>
              <a:rPr lang="en-US" dirty="0" err="1"/>
              <a:t>koneksitas</a:t>
            </a:r>
            <a:r>
              <a:rPr lang="en-US" dirty="0"/>
              <a:t> </a:t>
            </a:r>
            <a:r>
              <a:rPr lang="en-US" dirty="0" err="1"/>
              <a:t>diadili</a:t>
            </a:r>
            <a:r>
              <a:rPr lang="en-US" dirty="0"/>
              <a:t> </a:t>
            </a:r>
            <a:r>
              <a:rPr lang="en-US" dirty="0" err="1"/>
              <a:t>oleh</a:t>
            </a:r>
            <a:r>
              <a:rPr lang="en-US" dirty="0"/>
              <a:t> </a:t>
            </a:r>
            <a:r>
              <a:rPr lang="en-US" dirty="0" err="1"/>
              <a:t>peradilan</a:t>
            </a:r>
            <a:r>
              <a:rPr lang="en-US" dirty="0"/>
              <a:t> </a:t>
            </a:r>
            <a:r>
              <a:rPr lang="en-US" dirty="0" err="1"/>
              <a:t>umum</a:t>
            </a:r>
            <a:r>
              <a:rPr lang="en-US" dirty="0"/>
              <a:t>. </a:t>
            </a:r>
          </a:p>
          <a:p>
            <a:pPr algn="just"/>
            <a:r>
              <a:rPr lang="en-US" dirty="0" err="1"/>
              <a:t>Untuk</a:t>
            </a:r>
            <a:r>
              <a:rPr lang="en-US" dirty="0"/>
              <a:t> </a:t>
            </a:r>
            <a:r>
              <a:rPr lang="en-US" dirty="0" err="1"/>
              <a:t>menentukan</a:t>
            </a:r>
            <a:r>
              <a:rPr lang="en-US" dirty="0"/>
              <a:t> </a:t>
            </a:r>
            <a:r>
              <a:rPr lang="en-US" dirty="0" err="1"/>
              <a:t>pengadilan</a:t>
            </a:r>
            <a:r>
              <a:rPr lang="en-US" dirty="0"/>
              <a:t> yang </a:t>
            </a:r>
            <a:r>
              <a:rPr lang="en-US" dirty="0" err="1"/>
              <a:t>berwenang</a:t>
            </a:r>
            <a:r>
              <a:rPr lang="en-US" dirty="0"/>
              <a:t> </a:t>
            </a:r>
            <a:r>
              <a:rPr lang="en-US" dirty="0" err="1"/>
              <a:t>mengadili</a:t>
            </a:r>
            <a:r>
              <a:rPr lang="en-US" dirty="0"/>
              <a:t> </a:t>
            </a:r>
            <a:r>
              <a:rPr lang="en-US" dirty="0" err="1"/>
              <a:t>tergantung</a:t>
            </a:r>
            <a:r>
              <a:rPr lang="en-US" dirty="0"/>
              <a:t> </a:t>
            </a:r>
            <a:r>
              <a:rPr lang="en-US" dirty="0" err="1"/>
              <a:t>kepada</a:t>
            </a:r>
            <a:r>
              <a:rPr lang="en-US" dirty="0"/>
              <a:t> </a:t>
            </a:r>
            <a:r>
              <a:rPr lang="en-US" dirty="0" err="1"/>
              <a:t>kepentingan</a:t>
            </a:r>
            <a:r>
              <a:rPr lang="en-US" dirty="0"/>
              <a:t> </a:t>
            </a:r>
            <a:r>
              <a:rPr lang="en-US" dirty="0" err="1"/>
              <a:t>mana</a:t>
            </a:r>
            <a:r>
              <a:rPr lang="en-US" dirty="0"/>
              <a:t> yang </a:t>
            </a:r>
            <a:r>
              <a:rPr lang="en-US" dirty="0" err="1"/>
              <a:t>lebih</a:t>
            </a:r>
            <a:r>
              <a:rPr lang="en-US" dirty="0"/>
              <a:t> </a:t>
            </a:r>
            <a:r>
              <a:rPr lang="en-US" dirty="0" err="1"/>
              <a:t>besar</a:t>
            </a:r>
            <a:r>
              <a:rPr lang="en-US" dirty="0"/>
              <a:t>.</a:t>
            </a:r>
          </a:p>
          <a:p>
            <a:pPr algn="just"/>
            <a:r>
              <a:rPr lang="en-US" dirty="0" err="1"/>
              <a:t>Apabila</a:t>
            </a:r>
            <a:r>
              <a:rPr lang="en-US" dirty="0"/>
              <a:t> </a:t>
            </a:r>
            <a:r>
              <a:rPr lang="en-US" dirty="0" err="1"/>
              <a:t>kepentingan</a:t>
            </a:r>
            <a:r>
              <a:rPr lang="en-US" dirty="0"/>
              <a:t> </a:t>
            </a:r>
            <a:r>
              <a:rPr lang="en-US" dirty="0" err="1"/>
              <a:t>peradilan</a:t>
            </a:r>
            <a:r>
              <a:rPr lang="en-US" dirty="0"/>
              <a:t> </a:t>
            </a:r>
            <a:r>
              <a:rPr lang="en-US" dirty="0" err="1"/>
              <a:t>militer</a:t>
            </a:r>
            <a:r>
              <a:rPr lang="en-US" dirty="0"/>
              <a:t> yang </a:t>
            </a:r>
            <a:r>
              <a:rPr lang="en-US" dirty="0" err="1"/>
              <a:t>lebih</a:t>
            </a:r>
            <a:r>
              <a:rPr lang="en-US" dirty="0"/>
              <a:t> </a:t>
            </a:r>
            <a:r>
              <a:rPr lang="en-US" dirty="0" err="1"/>
              <a:t>besar</a:t>
            </a:r>
            <a:r>
              <a:rPr lang="en-US" dirty="0"/>
              <a:t> </a:t>
            </a:r>
            <a:r>
              <a:rPr lang="en-US" dirty="0" err="1"/>
              <a:t>maka</a:t>
            </a:r>
            <a:r>
              <a:rPr lang="en-US" dirty="0"/>
              <a:t> </a:t>
            </a:r>
            <a:r>
              <a:rPr lang="en-US" dirty="0" err="1"/>
              <a:t>perkara</a:t>
            </a:r>
            <a:r>
              <a:rPr lang="en-US" dirty="0"/>
              <a:t> </a:t>
            </a:r>
            <a:r>
              <a:rPr lang="en-US" dirty="0" err="1"/>
              <a:t>koneksitas</a:t>
            </a:r>
            <a:r>
              <a:rPr lang="en-US" dirty="0"/>
              <a:t> </a:t>
            </a:r>
            <a:r>
              <a:rPr lang="en-US" dirty="0" err="1"/>
              <a:t>diadili</a:t>
            </a:r>
            <a:r>
              <a:rPr lang="en-US" dirty="0"/>
              <a:t> </a:t>
            </a:r>
            <a:r>
              <a:rPr lang="en-US" dirty="0" err="1"/>
              <a:t>oleh</a:t>
            </a:r>
            <a:r>
              <a:rPr lang="en-US" dirty="0"/>
              <a:t> </a:t>
            </a:r>
            <a:r>
              <a:rPr lang="en-US" dirty="0" err="1"/>
              <a:t>peradilan</a:t>
            </a:r>
            <a:r>
              <a:rPr lang="en-US" dirty="0"/>
              <a:t> </a:t>
            </a:r>
            <a:r>
              <a:rPr lang="en-US" dirty="0" err="1"/>
              <a:t>militer</a:t>
            </a:r>
            <a:r>
              <a:rPr lang="en-US" dirty="0"/>
              <a:t> </a:t>
            </a:r>
            <a:r>
              <a:rPr lang="en-US" dirty="0" err="1"/>
              <a:t>dengan</a:t>
            </a:r>
            <a:r>
              <a:rPr lang="en-US" dirty="0"/>
              <a:t> </a:t>
            </a:r>
            <a:r>
              <a:rPr lang="en-US" dirty="0" err="1"/>
              <a:t>posisi</a:t>
            </a:r>
            <a:r>
              <a:rPr lang="en-US" dirty="0"/>
              <a:t> </a:t>
            </a:r>
            <a:r>
              <a:rPr lang="en-US" dirty="0" err="1"/>
              <a:t>hakimnya</a:t>
            </a:r>
            <a:r>
              <a:rPr lang="en-US" dirty="0"/>
              <a:t> </a:t>
            </a:r>
            <a:r>
              <a:rPr lang="en-US" dirty="0" err="1"/>
              <a:t>adalah</a:t>
            </a:r>
            <a:r>
              <a:rPr lang="en-US" dirty="0"/>
              <a:t> </a:t>
            </a:r>
            <a:r>
              <a:rPr lang="en-US" dirty="0" err="1"/>
              <a:t>sebagai</a:t>
            </a:r>
            <a:r>
              <a:rPr lang="en-US" dirty="0"/>
              <a:t> </a:t>
            </a:r>
            <a:r>
              <a:rPr lang="en-US" dirty="0" err="1"/>
              <a:t>berikut</a:t>
            </a:r>
            <a:r>
              <a:rPr lang="en-US" dirty="0"/>
              <a:t>:</a:t>
            </a:r>
          </a:p>
          <a:p>
            <a:pPr algn="just">
              <a:buFontTx/>
              <a:buChar char="-"/>
            </a:pPr>
            <a:r>
              <a:rPr lang="en-US" dirty="0"/>
              <a:t>Hakim </a:t>
            </a:r>
            <a:r>
              <a:rPr lang="en-US" dirty="0" err="1"/>
              <a:t>ketua</a:t>
            </a:r>
            <a:r>
              <a:rPr lang="en-US" dirty="0"/>
              <a:t> </a:t>
            </a:r>
            <a:r>
              <a:rPr lang="en-US" dirty="0" err="1"/>
              <a:t>dari</a:t>
            </a:r>
            <a:r>
              <a:rPr lang="en-US" dirty="0"/>
              <a:t> </a:t>
            </a:r>
            <a:r>
              <a:rPr lang="en-US" dirty="0" err="1"/>
              <a:t>peradilan</a:t>
            </a:r>
            <a:r>
              <a:rPr lang="en-US" dirty="0"/>
              <a:t> </a:t>
            </a:r>
            <a:r>
              <a:rPr lang="en-US" dirty="0" err="1"/>
              <a:t>militer</a:t>
            </a:r>
            <a:r>
              <a:rPr lang="en-US" dirty="0"/>
              <a:t>.</a:t>
            </a:r>
          </a:p>
          <a:p>
            <a:pPr algn="just">
              <a:buFontTx/>
              <a:buChar char="-"/>
            </a:pPr>
            <a:r>
              <a:rPr lang="en-US" dirty="0"/>
              <a:t>Hakim, </a:t>
            </a:r>
            <a:r>
              <a:rPr lang="en-US" dirty="0" err="1"/>
              <a:t>anggota</a:t>
            </a:r>
            <a:r>
              <a:rPr lang="en-US" dirty="0"/>
              <a:t> 1 </a:t>
            </a:r>
            <a:r>
              <a:rPr lang="en-US" dirty="0" err="1"/>
              <a:t>orang</a:t>
            </a:r>
            <a:r>
              <a:rPr lang="en-US" dirty="0"/>
              <a:t> </a:t>
            </a:r>
            <a:r>
              <a:rPr lang="en-US" dirty="0" err="1"/>
              <a:t>dari</a:t>
            </a:r>
            <a:r>
              <a:rPr lang="en-US" dirty="0"/>
              <a:t> </a:t>
            </a:r>
            <a:r>
              <a:rPr lang="en-US" dirty="0" err="1"/>
              <a:t>peradilan</a:t>
            </a:r>
            <a:r>
              <a:rPr lang="en-US" dirty="0"/>
              <a:t> </a:t>
            </a:r>
            <a:r>
              <a:rPr lang="en-US" dirty="0" err="1"/>
              <a:t>militer</a:t>
            </a:r>
            <a:r>
              <a:rPr lang="en-US" dirty="0"/>
              <a:t> </a:t>
            </a:r>
            <a:r>
              <a:rPr lang="en-US" dirty="0" err="1"/>
              <a:t>dan</a:t>
            </a:r>
            <a:r>
              <a:rPr lang="en-US" dirty="0"/>
              <a:t> 1 </a:t>
            </a:r>
            <a:r>
              <a:rPr lang="en-US" dirty="0" err="1"/>
              <a:t>orang</a:t>
            </a:r>
            <a:r>
              <a:rPr lang="en-US" dirty="0"/>
              <a:t> </a:t>
            </a:r>
            <a:r>
              <a:rPr lang="en-US" dirty="0" err="1"/>
              <a:t>dari</a:t>
            </a:r>
            <a:r>
              <a:rPr lang="en-US" dirty="0"/>
              <a:t> </a:t>
            </a:r>
            <a:r>
              <a:rPr lang="en-US" dirty="0" err="1"/>
              <a:t>peradilan</a:t>
            </a:r>
            <a:r>
              <a:rPr lang="en-US" dirty="0"/>
              <a:t> </a:t>
            </a:r>
            <a:r>
              <a:rPr lang="en-US" dirty="0" err="1"/>
              <a:t>umum</a:t>
            </a:r>
            <a:r>
              <a:rPr lang="en-US" dirty="0"/>
              <a:t> yang </a:t>
            </a:r>
            <a:r>
              <a:rPr lang="en-US" dirty="0" err="1"/>
              <a:t>diangkat</a:t>
            </a:r>
            <a:r>
              <a:rPr lang="en-US" dirty="0"/>
              <a:t> </a:t>
            </a:r>
            <a:r>
              <a:rPr lang="en-US" dirty="0" err="1"/>
              <a:t>pangkatnya</a:t>
            </a:r>
            <a:r>
              <a:rPr lang="en-US" dirty="0"/>
              <a:t> </a:t>
            </a:r>
            <a:r>
              <a:rPr lang="en-US" dirty="0" err="1"/>
              <a:t>secara</a:t>
            </a:r>
            <a:r>
              <a:rPr lang="en-US" dirty="0"/>
              <a:t> title (</a:t>
            </a:r>
            <a:r>
              <a:rPr lang="en-US" dirty="0" err="1"/>
              <a:t>dijadikan</a:t>
            </a:r>
            <a:r>
              <a:rPr lang="en-US" dirty="0"/>
              <a:t> </a:t>
            </a:r>
            <a:r>
              <a:rPr lang="en-US" dirty="0" err="1"/>
              <a:t>militer</a:t>
            </a:r>
            <a:r>
              <a:rPr lang="en-US" dirty="0"/>
              <a:t> </a:t>
            </a:r>
            <a:r>
              <a:rPr lang="en-US" dirty="0" err="1"/>
              <a:t>sementara</a:t>
            </a:r>
            <a:r>
              <a:rPr lang="en-US" dirty="0"/>
              <a:t>)</a:t>
            </a:r>
          </a:p>
        </p:txBody>
      </p:sp>
    </p:spTree>
    <p:extLst>
      <p:ext uri="{BB962C8B-B14F-4D97-AF65-F5344CB8AC3E}">
        <p14:creationId xmlns:p14="http://schemas.microsoft.com/office/powerpoint/2010/main" val="1472575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sz="3600" dirty="0" err="1"/>
              <a:t>Bila</a:t>
            </a:r>
            <a:r>
              <a:rPr lang="en-US" sz="3600" dirty="0"/>
              <a:t> </a:t>
            </a:r>
            <a:r>
              <a:rPr lang="en-US" sz="3600" dirty="0" err="1"/>
              <a:t>perkara</a:t>
            </a:r>
            <a:r>
              <a:rPr lang="en-US" sz="3600" dirty="0"/>
              <a:t> </a:t>
            </a:r>
            <a:r>
              <a:rPr lang="en-US" sz="3600" dirty="0" err="1"/>
              <a:t>koneksitas</a:t>
            </a:r>
            <a:r>
              <a:rPr lang="en-US" sz="3600" dirty="0"/>
              <a:t> </a:t>
            </a:r>
            <a:r>
              <a:rPr lang="en-US" sz="3600" dirty="0" err="1"/>
              <a:t>diadili</a:t>
            </a:r>
            <a:r>
              <a:rPr lang="en-US" sz="3600" dirty="0"/>
              <a:t> </a:t>
            </a:r>
            <a:r>
              <a:rPr lang="en-US" sz="3600" dirty="0" err="1"/>
              <a:t>di</a:t>
            </a:r>
            <a:r>
              <a:rPr lang="en-US" sz="3600" dirty="0"/>
              <a:t> </a:t>
            </a:r>
            <a:r>
              <a:rPr lang="en-US" sz="3600" dirty="0" err="1"/>
              <a:t>Peradilan</a:t>
            </a:r>
            <a:r>
              <a:rPr lang="en-US" sz="3600" dirty="0"/>
              <a:t> </a:t>
            </a:r>
            <a:r>
              <a:rPr lang="en-US" sz="3600" dirty="0" err="1"/>
              <a:t>Umum</a:t>
            </a:r>
            <a:r>
              <a:rPr lang="en-US" sz="3600" dirty="0"/>
              <a:t> </a:t>
            </a:r>
            <a:r>
              <a:rPr lang="en-US" sz="3600" dirty="0" err="1"/>
              <a:t>jika</a:t>
            </a:r>
            <a:r>
              <a:rPr lang="en-US" sz="3600" dirty="0"/>
              <a:t> </a:t>
            </a:r>
            <a:r>
              <a:rPr lang="en-US" sz="3600" dirty="0" err="1"/>
              <a:t>lebih</a:t>
            </a:r>
            <a:r>
              <a:rPr lang="en-US" sz="3600" dirty="0"/>
              <a:t> </a:t>
            </a:r>
            <a:r>
              <a:rPr lang="en-US" sz="3600" dirty="0" err="1"/>
              <a:t>besar</a:t>
            </a:r>
            <a:r>
              <a:rPr lang="en-US" sz="3600" dirty="0"/>
              <a:t> </a:t>
            </a:r>
            <a:r>
              <a:rPr lang="en-US" sz="3600" dirty="0" err="1"/>
              <a:t>kepentingan</a:t>
            </a:r>
            <a:r>
              <a:rPr lang="en-US" sz="3600" dirty="0"/>
              <a:t> </a:t>
            </a:r>
            <a:r>
              <a:rPr lang="en-US" sz="3600" dirty="0" err="1"/>
              <a:t>umum</a:t>
            </a:r>
            <a:r>
              <a:rPr lang="en-US" sz="3600" dirty="0"/>
              <a:t> </a:t>
            </a:r>
            <a:r>
              <a:rPr lang="en-US" sz="3600" dirty="0" err="1"/>
              <a:t>maka</a:t>
            </a:r>
            <a:r>
              <a:rPr lang="en-US" sz="3600" dirty="0"/>
              <a:t> </a:t>
            </a:r>
            <a:r>
              <a:rPr lang="en-US" sz="3600" dirty="0" err="1"/>
              <a:t>posisi</a:t>
            </a:r>
            <a:r>
              <a:rPr lang="en-US" sz="3600" dirty="0"/>
              <a:t> hakim yang </a:t>
            </a:r>
            <a:r>
              <a:rPr lang="en-US" sz="3600" dirty="0" err="1"/>
              <a:t>mengadilinya</a:t>
            </a:r>
            <a:r>
              <a:rPr lang="en-US" sz="3600" dirty="0"/>
              <a:t> </a:t>
            </a:r>
            <a:r>
              <a:rPr lang="en-US" sz="3600" dirty="0" err="1"/>
              <a:t>yaitu</a:t>
            </a:r>
            <a:r>
              <a:rPr lang="en-US" sz="3600" dirty="0"/>
              <a:t>:</a:t>
            </a:r>
          </a:p>
          <a:p>
            <a:pPr>
              <a:buFontTx/>
              <a:buChar char="-"/>
            </a:pPr>
            <a:r>
              <a:rPr lang="en-US" sz="3600" dirty="0"/>
              <a:t>Hakim </a:t>
            </a:r>
            <a:r>
              <a:rPr lang="en-US" sz="3600" dirty="0" err="1"/>
              <a:t>ketua</a:t>
            </a:r>
            <a:r>
              <a:rPr lang="en-US" sz="3600" dirty="0"/>
              <a:t> </a:t>
            </a:r>
            <a:r>
              <a:rPr lang="en-US" sz="3600" dirty="0" err="1"/>
              <a:t>dari</a:t>
            </a:r>
            <a:r>
              <a:rPr lang="en-US" sz="3600" dirty="0"/>
              <a:t> </a:t>
            </a:r>
            <a:r>
              <a:rPr lang="en-US" sz="3600" dirty="0" err="1"/>
              <a:t>Pengadilan</a:t>
            </a:r>
            <a:r>
              <a:rPr lang="en-US" sz="3600" dirty="0"/>
              <a:t> </a:t>
            </a:r>
            <a:r>
              <a:rPr lang="en-US" sz="3600" dirty="0" err="1"/>
              <a:t>Negeri</a:t>
            </a:r>
            <a:r>
              <a:rPr lang="en-US" sz="3600" dirty="0"/>
              <a:t>.</a:t>
            </a:r>
          </a:p>
          <a:p>
            <a:pPr>
              <a:buFontTx/>
              <a:buChar char="-"/>
            </a:pPr>
            <a:r>
              <a:rPr lang="en-US" sz="3600" dirty="0"/>
              <a:t>Hakim </a:t>
            </a:r>
            <a:r>
              <a:rPr lang="en-US" sz="3600" dirty="0" err="1"/>
              <a:t>anggota</a:t>
            </a:r>
            <a:r>
              <a:rPr lang="en-US" sz="3600" dirty="0"/>
              <a:t> 1 </a:t>
            </a:r>
            <a:r>
              <a:rPr lang="en-US" sz="3600" dirty="0" err="1"/>
              <a:t>orang</a:t>
            </a:r>
            <a:r>
              <a:rPr lang="en-US" sz="3600" dirty="0"/>
              <a:t> </a:t>
            </a:r>
            <a:r>
              <a:rPr lang="en-US" sz="3600" dirty="0" err="1"/>
              <a:t>dari</a:t>
            </a:r>
            <a:r>
              <a:rPr lang="en-US" sz="3600" dirty="0"/>
              <a:t> </a:t>
            </a:r>
            <a:r>
              <a:rPr lang="en-US" sz="3600" dirty="0" err="1"/>
              <a:t>pengadilan</a:t>
            </a:r>
            <a:r>
              <a:rPr lang="en-US" sz="3600" dirty="0"/>
              <a:t> </a:t>
            </a:r>
            <a:r>
              <a:rPr lang="en-US" sz="3600" dirty="0" err="1"/>
              <a:t>militer</a:t>
            </a:r>
            <a:r>
              <a:rPr lang="en-US" sz="3600" dirty="0"/>
              <a:t> </a:t>
            </a:r>
            <a:r>
              <a:rPr lang="en-US" sz="3600" dirty="0" err="1"/>
              <a:t>dan</a:t>
            </a:r>
            <a:r>
              <a:rPr lang="en-US" sz="3600" dirty="0"/>
              <a:t> 1 </a:t>
            </a:r>
            <a:r>
              <a:rPr lang="en-US" sz="3600" dirty="0" err="1"/>
              <a:t>orang</a:t>
            </a:r>
            <a:r>
              <a:rPr lang="en-US" sz="3600" dirty="0"/>
              <a:t> </a:t>
            </a:r>
            <a:r>
              <a:rPr lang="en-US" sz="3600" dirty="0" err="1"/>
              <a:t>dari</a:t>
            </a:r>
            <a:r>
              <a:rPr lang="en-US" sz="3600" dirty="0"/>
              <a:t> </a:t>
            </a:r>
            <a:r>
              <a:rPr lang="en-US" sz="3600" dirty="0" err="1"/>
              <a:t>peradilan</a:t>
            </a:r>
            <a:r>
              <a:rPr lang="en-US" sz="3600" dirty="0"/>
              <a:t> </a:t>
            </a:r>
            <a:r>
              <a:rPr lang="en-US" sz="3600" dirty="0" err="1"/>
              <a:t>umum</a:t>
            </a:r>
            <a:r>
              <a:rPr lang="en-US" sz="3600" dirty="0"/>
              <a:t>.</a:t>
            </a:r>
          </a:p>
        </p:txBody>
      </p:sp>
    </p:spTree>
    <p:extLst>
      <p:ext uri="{BB962C8B-B14F-4D97-AF65-F5344CB8AC3E}">
        <p14:creationId xmlns:p14="http://schemas.microsoft.com/office/powerpoint/2010/main" val="168390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981200" y="557808"/>
            <a:ext cx="8229600" cy="1143000"/>
          </a:xfrm>
          <a:prstGeom prst="rect">
            <a:avLst/>
          </a:prstGeom>
        </p:spPr>
        <p:txBody>
          <a:bodyPr vert="horz" lIns="91440" tIns="45720" rIns="91440" bIns="45720" rtlCol="0" anchor="ctr">
            <a:normAutofit fontScale="97500" lnSpcReduction="10000"/>
          </a:bodyPr>
          <a:lstStyle/>
          <a:p>
            <a:pPr algn="ctr">
              <a:spcBef>
                <a:spcPct val="0"/>
              </a:spcBef>
              <a:defRPr/>
            </a:pPr>
            <a:r>
              <a:rPr lang="id-ID" sz="3600" b="1" dirty="0">
                <a:latin typeface="Arial" panose="020B0604020202020204" pitchFamily="34" charset="0"/>
                <a:ea typeface="+mj-ea"/>
                <a:cs typeface="Arial" panose="020B0604020202020204" pitchFamily="34" charset="0"/>
              </a:rPr>
              <a:t>SENGKETA KEWENANGAN MENGADILI</a:t>
            </a:r>
          </a:p>
        </p:txBody>
      </p:sp>
      <p:sp>
        <p:nvSpPr>
          <p:cNvPr id="4" name="Content Placeholder 2"/>
          <p:cNvSpPr txBox="1">
            <a:spLocks/>
          </p:cNvSpPr>
          <p:nvPr/>
        </p:nvSpPr>
        <p:spPr>
          <a:xfrm>
            <a:off x="695400" y="1600201"/>
            <a:ext cx="10873208" cy="452596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id-ID" dirty="0">
                <a:solidFill>
                  <a:schemeClr val="tx1"/>
                </a:solidFill>
                <a:latin typeface="Cambria" panose="02040503050406030204" pitchFamily="18" charset="0"/>
                <a:cs typeface="Arial" panose="020B0604020202020204" pitchFamily="34" charset="0"/>
              </a:rPr>
              <a:t>Kompetensi </a:t>
            </a:r>
            <a:r>
              <a:rPr lang="id-ID" dirty="0" err="1">
                <a:solidFill>
                  <a:schemeClr val="tx1"/>
                </a:solidFill>
                <a:latin typeface="Cambria" panose="02040503050406030204" pitchFamily="18" charset="0"/>
                <a:cs typeface="Arial" panose="020B0604020202020204" pitchFamily="34" charset="0"/>
              </a:rPr>
              <a:t>absolute</a:t>
            </a:r>
            <a:r>
              <a:rPr lang="id-ID" dirty="0">
                <a:solidFill>
                  <a:schemeClr val="tx1"/>
                </a:solidFill>
                <a:latin typeface="Cambria" panose="02040503050406030204" pitchFamily="18" charset="0"/>
                <a:cs typeface="Arial" panose="020B0604020202020204" pitchFamily="34" charset="0"/>
              </a:rPr>
              <a:t>: antar lingkungan pengadilan (umum, tata usaha negara, agama, militer </a:t>
            </a:r>
            <a:r>
              <a:rPr lang="id-ID" dirty="0" err="1">
                <a:solidFill>
                  <a:schemeClr val="tx1"/>
                </a:solidFill>
                <a:latin typeface="Cambria" panose="02040503050406030204" pitchFamily="18" charset="0"/>
                <a:cs typeface="Arial" panose="020B0604020202020204" pitchFamily="34" charset="0"/>
              </a:rPr>
              <a:t>dll</a:t>
            </a:r>
            <a:r>
              <a:rPr lang="id-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id-ID" dirty="0">
                <a:solidFill>
                  <a:schemeClr val="tx1"/>
                </a:solidFill>
                <a:latin typeface="Cambria" panose="02040503050406030204" pitchFamily="18" charset="0"/>
                <a:cs typeface="Arial" panose="020B0604020202020204" pitchFamily="34" charset="0"/>
              </a:rPr>
              <a:t>Kompetensi </a:t>
            </a:r>
            <a:r>
              <a:rPr lang="id-ID" dirty="0" err="1">
                <a:solidFill>
                  <a:schemeClr val="tx1"/>
                </a:solidFill>
                <a:latin typeface="Cambria" panose="02040503050406030204" pitchFamily="18" charset="0"/>
                <a:cs typeface="Arial" panose="020B0604020202020204" pitchFamily="34" charset="0"/>
              </a:rPr>
              <a:t>relative</a:t>
            </a:r>
            <a:r>
              <a:rPr lang="id-ID" dirty="0">
                <a:solidFill>
                  <a:schemeClr val="tx1"/>
                </a:solidFill>
                <a:latin typeface="Cambria" panose="02040503050406030204" pitchFamily="18" charset="0"/>
                <a:cs typeface="Arial" panose="020B0604020202020204" pitchFamily="34" charset="0"/>
              </a:rPr>
              <a:t>: antara wilayah hukum dalam lingkungan peradilan yang sama.</a:t>
            </a:r>
          </a:p>
          <a:p>
            <a:pPr marL="457200" indent="-457200" algn="l">
              <a:buFont typeface="Arial" pitchFamily="34" charset="0"/>
              <a:buChar char="•"/>
            </a:pPr>
            <a:r>
              <a:rPr lang="id-ID" dirty="0">
                <a:solidFill>
                  <a:schemeClr val="tx1"/>
                </a:solidFill>
                <a:latin typeface="Cambria" panose="02040503050406030204" pitchFamily="18" charset="0"/>
                <a:cs typeface="Arial" panose="020B0604020202020204" pitchFamily="34" charset="0"/>
              </a:rPr>
              <a:t>Perhatikan pasal 148 KUHAP:</a:t>
            </a:r>
          </a:p>
          <a:p>
            <a:pPr algn="l"/>
            <a:r>
              <a:rPr lang="id-ID" dirty="0">
                <a:solidFill>
                  <a:schemeClr val="tx1"/>
                </a:solidFill>
                <a:latin typeface="Cambria" panose="02040503050406030204" pitchFamily="18" charset="0"/>
                <a:cs typeface="Arial" panose="020B0604020202020204" pitchFamily="34" charset="0"/>
              </a:rPr>
              <a:t>Dalam hal ketua pengadilan negeri berpendapat, bahwa perkara pidana itu tidak termasuk wewenang pengadilan yang dipimpinnya, tetapi termasuk wewenang pengadilan negeri lain, ia menyerahkan surat pelimpahan perkara tersebut kepada pengadilan negeri lain yang dianggap berwenang mengadilinya dengan surat penetapan yang memuat alasannya.</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23392" y="764704"/>
            <a:ext cx="11017224" cy="540060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b="1" dirty="0">
                <a:solidFill>
                  <a:schemeClr val="tx1"/>
                </a:solidFill>
                <a:latin typeface="Cambria" panose="02040503050406030204" pitchFamily="18" charset="0"/>
                <a:cs typeface="Arial" panose="020B0604020202020204" pitchFamily="34" charset="0"/>
              </a:rPr>
              <a:t>Sengketa tentang wewenang mengadili terjadi:</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jika dua pengadilan atau lebih menyatakan dirinya berwenang mengadili atas</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jika dua pengadilan atau lebih menyatakan dirinya tidak berwenang mengadili perkara yang sama. Pengadilan tinggi memutus sengketa wewenang mengadili antara dua pengadilan negeri atau lebih yang berkedudukan dalam daerah hukumnya.</a:t>
            </a:r>
          </a:p>
          <a:p>
            <a:pPr algn="just"/>
            <a:endParaRPr lang="id-ID" dirty="0">
              <a:solidFill>
                <a:schemeClr val="tx1"/>
              </a:solidFill>
              <a:latin typeface="Cambria" panose="02040503050406030204" pitchFamily="18" charset="0"/>
              <a:cs typeface="Arial" panose="020B0604020202020204" pitchFamily="34" charset="0"/>
            </a:endParaRPr>
          </a:p>
          <a:p>
            <a:pPr algn="just"/>
            <a:r>
              <a:rPr lang="id-ID" b="1" dirty="0">
                <a:solidFill>
                  <a:schemeClr val="tx1"/>
                </a:solidFill>
                <a:latin typeface="Cambria" panose="02040503050406030204" pitchFamily="18" charset="0"/>
                <a:cs typeface="Arial" panose="020B0604020202020204" pitchFamily="34" charset="0"/>
              </a:rPr>
              <a:t>Mahkamah Agung memutus pada tingkat pertama dan terakhir-semua sengketa:</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tentang wewenang mengadili antara pengadilan dari satu lingkungan peradilan dengan pengadilan dari lingkungan peradilan yang lain;</a:t>
            </a:r>
          </a:p>
          <a:p>
            <a:pPr marL="514350" indent="-514350" algn="just">
              <a:buFont typeface="+mj-lt"/>
              <a:buAutoNum type="alphaLcParenR"/>
            </a:pPr>
            <a:r>
              <a:rPr lang="id-ID" dirty="0">
                <a:solidFill>
                  <a:schemeClr val="tx1"/>
                </a:solidFill>
                <a:latin typeface="Cambria" panose="02040503050406030204" pitchFamily="18" charset="0"/>
                <a:cs typeface="Arial" panose="020B0604020202020204" pitchFamily="34" charset="0"/>
              </a:rPr>
              <a:t>antara dua pengadilan negeri yang berkedudukan dalam daerah hukum pengadilan tinggi yang berlainan; ATAU antara dua pengadilan tinggi atau lebih.</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1981200" y="1600201"/>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Kompetensi</a:t>
            </a:r>
            <a:r>
              <a:rPr lang="en-US" dirty="0"/>
              <a:t> </a:t>
            </a:r>
            <a:r>
              <a:rPr lang="en-US" dirty="0" err="1"/>
              <a:t>Pengadilan</a:t>
            </a:r>
            <a:r>
              <a:rPr lang="en-US" dirty="0"/>
              <a:t> </a:t>
            </a:r>
            <a:r>
              <a:rPr lang="en-US" dirty="0" err="1"/>
              <a:t>Pidana</a:t>
            </a:r>
            <a:endParaRPr lang="en-US" dirty="0"/>
          </a:p>
        </p:txBody>
      </p:sp>
      <p:sp>
        <p:nvSpPr>
          <p:cNvPr id="3" name="Content Placeholder 2"/>
          <p:cNvSpPr>
            <a:spLocks noGrp="1"/>
          </p:cNvSpPr>
          <p:nvPr>
            <p:ph sz="quarter" idx="1"/>
          </p:nvPr>
        </p:nvSpPr>
        <p:spPr>
          <a:xfrm>
            <a:off x="609600" y="1905000"/>
            <a:ext cx="10972800" cy="4194048"/>
          </a:xfrm>
        </p:spPr>
        <p:txBody>
          <a:bodyPr>
            <a:normAutofit/>
          </a:bodyPr>
          <a:lstStyle/>
          <a:p>
            <a:pPr algn="just"/>
            <a:r>
              <a:rPr lang="en-US" sz="3600" dirty="0" err="1"/>
              <a:t>Kompetensi</a:t>
            </a:r>
            <a:r>
              <a:rPr lang="en-US" sz="3600" dirty="0"/>
              <a:t> </a:t>
            </a:r>
            <a:r>
              <a:rPr lang="en-US" sz="3600" dirty="0" err="1"/>
              <a:t>pengadilan</a:t>
            </a:r>
            <a:r>
              <a:rPr lang="en-US" sz="3600" dirty="0"/>
              <a:t> </a:t>
            </a:r>
            <a:r>
              <a:rPr lang="en-US" sz="3600" dirty="0" err="1"/>
              <a:t>pidana</a:t>
            </a:r>
            <a:r>
              <a:rPr lang="en-US" sz="3600" dirty="0"/>
              <a:t> </a:t>
            </a:r>
            <a:r>
              <a:rPr lang="en-US" sz="3600" dirty="0" err="1"/>
              <a:t>atau</a:t>
            </a:r>
            <a:r>
              <a:rPr lang="en-US" sz="3600" dirty="0"/>
              <a:t> </a:t>
            </a:r>
            <a:r>
              <a:rPr lang="en-US" sz="3600" dirty="0" err="1"/>
              <a:t>sering</a:t>
            </a:r>
            <a:r>
              <a:rPr lang="en-US" sz="3600" dirty="0"/>
              <a:t> </a:t>
            </a:r>
            <a:r>
              <a:rPr lang="en-US" sz="3600" dirty="0" err="1"/>
              <a:t>disebut</a:t>
            </a:r>
            <a:r>
              <a:rPr lang="en-US" sz="3600" dirty="0"/>
              <a:t> </a:t>
            </a:r>
            <a:r>
              <a:rPr lang="en-US" sz="3600" dirty="0" err="1"/>
              <a:t>juga</a:t>
            </a:r>
            <a:r>
              <a:rPr lang="en-US" sz="3600" dirty="0"/>
              <a:t> </a:t>
            </a:r>
            <a:r>
              <a:rPr lang="en-US" sz="3600" dirty="0" err="1"/>
              <a:t>wewenang</a:t>
            </a:r>
            <a:r>
              <a:rPr lang="en-US" sz="3600" dirty="0"/>
              <a:t> </a:t>
            </a:r>
            <a:r>
              <a:rPr lang="en-US" sz="3600" dirty="0" err="1"/>
              <a:t>pengadilan</a:t>
            </a:r>
            <a:r>
              <a:rPr lang="en-US" sz="3600" dirty="0"/>
              <a:t> </a:t>
            </a:r>
            <a:r>
              <a:rPr lang="en-US" sz="3600" dirty="0" err="1"/>
              <a:t>untuk</a:t>
            </a:r>
            <a:r>
              <a:rPr lang="en-US" sz="3600" dirty="0"/>
              <a:t> </a:t>
            </a:r>
            <a:r>
              <a:rPr lang="en-US" sz="3600" dirty="0" err="1"/>
              <a:t>mengadili</a:t>
            </a:r>
            <a:r>
              <a:rPr lang="en-US" sz="3600" dirty="0"/>
              <a:t> </a:t>
            </a:r>
            <a:r>
              <a:rPr lang="en-US" sz="3600" dirty="0" err="1"/>
              <a:t>perkara</a:t>
            </a:r>
            <a:r>
              <a:rPr lang="en-US" sz="3600" dirty="0"/>
              <a:t> </a:t>
            </a:r>
            <a:r>
              <a:rPr lang="en-US" sz="3600" dirty="0" err="1"/>
              <a:t>pidana</a:t>
            </a:r>
            <a:r>
              <a:rPr lang="en-US" sz="3600" dirty="0"/>
              <a:t> yang </a:t>
            </a:r>
            <a:r>
              <a:rPr lang="en-US" sz="3600" dirty="0" err="1"/>
              <a:t>diajukan</a:t>
            </a:r>
            <a:r>
              <a:rPr lang="en-US" sz="3600" dirty="0"/>
              <a:t> </a:t>
            </a:r>
            <a:r>
              <a:rPr lang="en-US" sz="3600" dirty="0" err="1"/>
              <a:t>kepadanya</a:t>
            </a:r>
            <a:r>
              <a:rPr lang="en-US" sz="3600" dirty="0"/>
              <a:t>. </a:t>
            </a:r>
          </a:p>
          <a:p>
            <a:pPr algn="just"/>
            <a:r>
              <a:rPr lang="en-US" sz="3600" dirty="0" err="1"/>
              <a:t>Kompetensi</a:t>
            </a:r>
            <a:r>
              <a:rPr lang="en-US" sz="3600" dirty="0"/>
              <a:t> </a:t>
            </a:r>
            <a:r>
              <a:rPr lang="en-US" sz="3600" dirty="0" err="1"/>
              <a:t>pengadilan</a:t>
            </a:r>
            <a:r>
              <a:rPr lang="en-US" sz="3600" dirty="0"/>
              <a:t> </a:t>
            </a:r>
            <a:r>
              <a:rPr lang="en-US" sz="3600" dirty="0" err="1"/>
              <a:t>dalam</a:t>
            </a:r>
            <a:r>
              <a:rPr lang="en-US" sz="3600" dirty="0"/>
              <a:t> </a:t>
            </a:r>
            <a:r>
              <a:rPr lang="en-US" sz="3600" dirty="0" err="1"/>
              <a:t>teori</a:t>
            </a:r>
            <a:r>
              <a:rPr lang="en-US" sz="3600" dirty="0"/>
              <a:t> </a:t>
            </a:r>
            <a:r>
              <a:rPr lang="en-US" sz="3600" dirty="0" err="1"/>
              <a:t>dibagi</a:t>
            </a:r>
            <a:r>
              <a:rPr lang="en-US" sz="3600" dirty="0"/>
              <a:t> </a:t>
            </a:r>
            <a:r>
              <a:rPr lang="en-US" sz="3600" dirty="0" err="1"/>
              <a:t>dalam</a:t>
            </a:r>
            <a:r>
              <a:rPr lang="en-US" sz="3600" dirty="0"/>
              <a:t> </a:t>
            </a:r>
            <a:r>
              <a:rPr lang="en-US" sz="3600" dirty="0" err="1"/>
              <a:t>dua</a:t>
            </a:r>
            <a:r>
              <a:rPr lang="en-US" sz="3600" dirty="0"/>
              <a:t> </a:t>
            </a:r>
            <a:r>
              <a:rPr lang="en-US" sz="3600" dirty="0" err="1"/>
              <a:t>bagian</a:t>
            </a:r>
            <a:r>
              <a:rPr lang="en-US" sz="3600" dirty="0"/>
              <a:t> </a:t>
            </a:r>
            <a:r>
              <a:rPr lang="en-US" sz="3600" dirty="0" err="1"/>
              <a:t>yakni</a:t>
            </a:r>
            <a:r>
              <a:rPr lang="en-US" sz="3600" dirty="0"/>
              <a:t> </a:t>
            </a:r>
            <a:r>
              <a:rPr lang="en-US" sz="3600" dirty="0" err="1"/>
              <a:t>kompetensi</a:t>
            </a:r>
            <a:r>
              <a:rPr lang="en-US" sz="3600" dirty="0"/>
              <a:t> </a:t>
            </a:r>
            <a:r>
              <a:rPr lang="en-US" sz="3600" dirty="0" err="1"/>
              <a:t>absolut</a:t>
            </a:r>
            <a:r>
              <a:rPr lang="en-US" sz="3600" dirty="0"/>
              <a:t> </a:t>
            </a:r>
            <a:r>
              <a:rPr lang="en-US" sz="3600" dirty="0" err="1"/>
              <a:t>dan</a:t>
            </a:r>
            <a:r>
              <a:rPr lang="en-US" sz="3600" dirty="0"/>
              <a:t> </a:t>
            </a:r>
            <a:r>
              <a:rPr lang="en-US" sz="3600" dirty="0" err="1"/>
              <a:t>kompetensi</a:t>
            </a:r>
            <a:r>
              <a:rPr lang="en-US" sz="3600" dirty="0"/>
              <a:t> </a:t>
            </a:r>
            <a:r>
              <a:rPr lang="en-US" sz="3600" dirty="0" err="1"/>
              <a:t>relatif</a:t>
            </a:r>
            <a:r>
              <a:rPr lang="en-US" sz="3600" dirty="0"/>
              <a:t>. </a:t>
            </a:r>
          </a:p>
        </p:txBody>
      </p:sp>
    </p:spTree>
    <p:extLst>
      <p:ext uri="{BB962C8B-B14F-4D97-AF65-F5344CB8AC3E}">
        <p14:creationId xmlns:p14="http://schemas.microsoft.com/office/powerpoint/2010/main" val="29710168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Kompetensi</a:t>
            </a:r>
            <a:r>
              <a:rPr lang="en-US" dirty="0"/>
              <a:t> </a:t>
            </a:r>
            <a:r>
              <a:rPr lang="en-US" dirty="0" err="1"/>
              <a:t>Absolut</a:t>
            </a:r>
            <a:endParaRPr lang="en-US" dirty="0"/>
          </a:p>
        </p:txBody>
      </p:sp>
      <p:sp>
        <p:nvSpPr>
          <p:cNvPr id="3" name="Content Placeholder 2"/>
          <p:cNvSpPr>
            <a:spLocks noGrp="1"/>
          </p:cNvSpPr>
          <p:nvPr>
            <p:ph sz="quarter" idx="1"/>
          </p:nvPr>
        </p:nvSpPr>
        <p:spPr>
          <a:xfrm>
            <a:off x="609600" y="1905000"/>
            <a:ext cx="10742984" cy="4194048"/>
          </a:xfrm>
        </p:spPr>
        <p:txBody>
          <a:bodyPr>
            <a:normAutofit/>
          </a:bodyPr>
          <a:lstStyle/>
          <a:p>
            <a:pPr algn="just"/>
            <a:r>
              <a:rPr lang="en-US" sz="3200" dirty="0" err="1"/>
              <a:t>Kompetensi</a:t>
            </a:r>
            <a:r>
              <a:rPr lang="en-US" sz="3200" dirty="0"/>
              <a:t> </a:t>
            </a:r>
            <a:r>
              <a:rPr lang="en-US" sz="3200" dirty="0" err="1"/>
              <a:t>absolut</a:t>
            </a:r>
            <a:r>
              <a:rPr lang="en-US" sz="3200" dirty="0"/>
              <a:t> </a:t>
            </a:r>
            <a:r>
              <a:rPr lang="en-US" sz="3200" dirty="0" err="1"/>
              <a:t>adalah</a:t>
            </a:r>
            <a:r>
              <a:rPr lang="en-US" sz="3200" dirty="0"/>
              <a:t> </a:t>
            </a:r>
            <a:r>
              <a:rPr lang="en-US" sz="3200" dirty="0" err="1"/>
              <a:t>kewenangan</a:t>
            </a:r>
            <a:r>
              <a:rPr lang="en-US" sz="3200" dirty="0"/>
              <a:t> </a:t>
            </a:r>
            <a:r>
              <a:rPr lang="en-US" sz="3200" dirty="0" err="1"/>
              <a:t>pengadilan</a:t>
            </a:r>
            <a:r>
              <a:rPr lang="en-US" sz="3200" dirty="0"/>
              <a:t> </a:t>
            </a:r>
            <a:r>
              <a:rPr lang="en-US" sz="3200" dirty="0" err="1"/>
              <a:t>untuk</a:t>
            </a:r>
            <a:r>
              <a:rPr lang="en-US" sz="3200" dirty="0"/>
              <a:t> </a:t>
            </a:r>
            <a:r>
              <a:rPr lang="en-US" sz="3200" dirty="0" err="1"/>
              <a:t>mengadili</a:t>
            </a:r>
            <a:r>
              <a:rPr lang="en-US" sz="3200" dirty="0"/>
              <a:t> </a:t>
            </a:r>
            <a:r>
              <a:rPr lang="en-US" sz="3200" dirty="0" err="1"/>
              <a:t>perkara</a:t>
            </a:r>
            <a:r>
              <a:rPr lang="en-US" sz="3200" dirty="0"/>
              <a:t> </a:t>
            </a:r>
            <a:r>
              <a:rPr lang="en-US" sz="3200" dirty="0" err="1"/>
              <a:t>berdasarkan</a:t>
            </a:r>
            <a:r>
              <a:rPr lang="en-US" sz="3200" dirty="0"/>
              <a:t> </a:t>
            </a:r>
            <a:r>
              <a:rPr lang="en-US" sz="3200" dirty="0" err="1"/>
              <a:t>atas</a:t>
            </a:r>
            <a:r>
              <a:rPr lang="en-US" sz="3200" dirty="0"/>
              <a:t> </a:t>
            </a:r>
            <a:r>
              <a:rPr lang="en-US" sz="3200" dirty="0" err="1"/>
              <a:t>tingkatan</a:t>
            </a:r>
            <a:r>
              <a:rPr lang="en-US" sz="3200" dirty="0"/>
              <a:t> </a:t>
            </a:r>
            <a:r>
              <a:rPr lang="en-US" sz="3200" dirty="0" err="1"/>
              <a:t>pengadilan</a:t>
            </a:r>
            <a:r>
              <a:rPr lang="en-US" sz="3200" dirty="0"/>
              <a:t> lain. </a:t>
            </a:r>
            <a:r>
              <a:rPr lang="en-US" sz="3200" dirty="0" err="1"/>
              <a:t>tingkatan</a:t>
            </a:r>
            <a:r>
              <a:rPr lang="en-US" sz="3200" dirty="0"/>
              <a:t> </a:t>
            </a:r>
            <a:r>
              <a:rPr lang="en-US" sz="3200" dirty="0" err="1"/>
              <a:t>pengadilan</a:t>
            </a:r>
            <a:r>
              <a:rPr lang="en-US" sz="3200" dirty="0"/>
              <a:t> </a:t>
            </a:r>
            <a:r>
              <a:rPr lang="en-US" sz="3200" dirty="0" err="1"/>
              <a:t>sebagaimana</a:t>
            </a:r>
            <a:r>
              <a:rPr lang="en-US" sz="3200" dirty="0"/>
              <a:t> yang </a:t>
            </a:r>
            <a:r>
              <a:rPr lang="en-US" sz="3200" dirty="0" err="1"/>
              <a:t>dikenal</a:t>
            </a:r>
            <a:r>
              <a:rPr lang="en-US" sz="3200" dirty="0"/>
              <a:t> </a:t>
            </a:r>
            <a:r>
              <a:rPr lang="en-US" sz="3200" dirty="0" err="1"/>
              <a:t>selama</a:t>
            </a:r>
            <a:r>
              <a:rPr lang="en-US" sz="3200" dirty="0"/>
              <a:t> </a:t>
            </a:r>
            <a:r>
              <a:rPr lang="en-US" sz="3200" dirty="0" err="1"/>
              <a:t>ini</a:t>
            </a:r>
            <a:r>
              <a:rPr lang="en-US" sz="3200" dirty="0"/>
              <a:t> </a:t>
            </a:r>
            <a:r>
              <a:rPr lang="en-US" sz="3200" dirty="0" err="1"/>
              <a:t>adalah</a:t>
            </a:r>
            <a:r>
              <a:rPr lang="en-US" sz="3200" dirty="0"/>
              <a:t> </a:t>
            </a:r>
            <a:r>
              <a:rPr lang="en-US" sz="3200" dirty="0" err="1"/>
              <a:t>pengadilan</a:t>
            </a:r>
            <a:r>
              <a:rPr lang="en-US" sz="3200" dirty="0"/>
              <a:t> </a:t>
            </a:r>
            <a:r>
              <a:rPr lang="en-US" sz="3200" dirty="0" err="1"/>
              <a:t>tingkat</a:t>
            </a:r>
            <a:r>
              <a:rPr lang="en-US" sz="3200" dirty="0"/>
              <a:t> </a:t>
            </a:r>
            <a:r>
              <a:rPr lang="en-US" sz="3200" dirty="0" err="1"/>
              <a:t>pertama</a:t>
            </a:r>
            <a:r>
              <a:rPr lang="en-US" sz="3200" dirty="0"/>
              <a:t> (PN) </a:t>
            </a:r>
            <a:r>
              <a:rPr lang="en-US" sz="3200" dirty="0" err="1"/>
              <a:t>dan</a:t>
            </a:r>
            <a:r>
              <a:rPr lang="en-US" sz="3200" dirty="0"/>
              <a:t> </a:t>
            </a:r>
            <a:r>
              <a:rPr lang="en-US" sz="3200" dirty="0" err="1"/>
              <a:t>pengadilan</a:t>
            </a:r>
            <a:r>
              <a:rPr lang="en-US" sz="3200" dirty="0"/>
              <a:t> </a:t>
            </a:r>
            <a:r>
              <a:rPr lang="en-US" sz="3200" dirty="0" err="1"/>
              <a:t>tingkat</a:t>
            </a:r>
            <a:r>
              <a:rPr lang="en-US" sz="3200" dirty="0"/>
              <a:t> </a:t>
            </a:r>
            <a:r>
              <a:rPr lang="en-US" sz="3200" dirty="0" err="1"/>
              <a:t>kedua</a:t>
            </a:r>
            <a:r>
              <a:rPr lang="en-US" sz="3200" dirty="0"/>
              <a:t> (PT </a:t>
            </a:r>
            <a:r>
              <a:rPr lang="en-US" sz="3200" dirty="0" err="1"/>
              <a:t>dan</a:t>
            </a:r>
            <a:r>
              <a:rPr lang="en-US" sz="3200" dirty="0"/>
              <a:t> MA) </a:t>
            </a:r>
            <a:r>
              <a:rPr lang="en-US" sz="3200" dirty="0" err="1"/>
              <a:t>sementara</a:t>
            </a:r>
            <a:r>
              <a:rPr lang="en-US" sz="3200" dirty="0"/>
              <a:t> </a:t>
            </a:r>
            <a:r>
              <a:rPr lang="en-US" sz="3200" dirty="0" err="1"/>
              <a:t>jenis-jenis</a:t>
            </a:r>
            <a:r>
              <a:rPr lang="en-US" sz="3200" dirty="0"/>
              <a:t> </a:t>
            </a:r>
            <a:r>
              <a:rPr lang="en-US" sz="3200" dirty="0" err="1"/>
              <a:t>pengadilan</a:t>
            </a:r>
            <a:r>
              <a:rPr lang="en-US" sz="3200" dirty="0"/>
              <a:t> </a:t>
            </a:r>
            <a:r>
              <a:rPr lang="en-US" sz="3200" dirty="0" err="1"/>
              <a:t>adalah</a:t>
            </a:r>
            <a:r>
              <a:rPr lang="en-US" sz="3200" dirty="0"/>
              <a:t> </a:t>
            </a:r>
            <a:r>
              <a:rPr lang="en-US" sz="3200" dirty="0" err="1"/>
              <a:t>Peradilan</a:t>
            </a:r>
            <a:r>
              <a:rPr lang="en-US" sz="3200" dirty="0"/>
              <a:t> </a:t>
            </a:r>
            <a:r>
              <a:rPr lang="en-US" sz="3200" dirty="0" err="1"/>
              <a:t>Umum</a:t>
            </a:r>
            <a:r>
              <a:rPr lang="en-US" sz="3200" dirty="0"/>
              <a:t>, </a:t>
            </a:r>
            <a:r>
              <a:rPr lang="en-US" sz="3200" dirty="0" err="1"/>
              <a:t>peradilan</a:t>
            </a:r>
            <a:r>
              <a:rPr lang="en-US" sz="3200" dirty="0"/>
              <a:t> </a:t>
            </a:r>
            <a:r>
              <a:rPr lang="en-US" sz="3200" dirty="0" err="1"/>
              <a:t>militer</a:t>
            </a:r>
            <a:r>
              <a:rPr lang="en-US" sz="3200" dirty="0"/>
              <a:t>, PTUN </a:t>
            </a:r>
            <a:r>
              <a:rPr lang="en-US" sz="3200" dirty="0" err="1"/>
              <a:t>dan</a:t>
            </a:r>
            <a:r>
              <a:rPr lang="en-US" sz="3200" dirty="0"/>
              <a:t> </a:t>
            </a:r>
            <a:r>
              <a:rPr lang="en-US" sz="3200" dirty="0" err="1"/>
              <a:t>Pengadilan</a:t>
            </a:r>
            <a:r>
              <a:rPr lang="en-US" sz="3200" dirty="0"/>
              <a:t> Agama. </a:t>
            </a:r>
          </a:p>
        </p:txBody>
      </p:sp>
    </p:spTree>
    <p:extLst>
      <p:ext uri="{BB962C8B-B14F-4D97-AF65-F5344CB8AC3E}">
        <p14:creationId xmlns:p14="http://schemas.microsoft.com/office/powerpoint/2010/main" val="3420764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839416" y="1527048"/>
            <a:ext cx="10873208" cy="4797552"/>
          </a:xfrm>
        </p:spPr>
        <p:txBody>
          <a:bodyPr>
            <a:normAutofit/>
          </a:bodyPr>
          <a:lstStyle/>
          <a:p>
            <a:pPr algn="just"/>
            <a:r>
              <a:rPr lang="en-US" dirty="0" err="1"/>
              <a:t>Atas</a:t>
            </a:r>
            <a:r>
              <a:rPr lang="en-US" dirty="0"/>
              <a:t> </a:t>
            </a:r>
            <a:r>
              <a:rPr lang="en-US" dirty="0" err="1"/>
              <a:t>dasar</a:t>
            </a:r>
            <a:r>
              <a:rPr lang="en-US" dirty="0"/>
              <a:t> </a:t>
            </a:r>
            <a:r>
              <a:rPr lang="en-US" dirty="0" err="1"/>
              <a:t>tingkatan</a:t>
            </a:r>
            <a:r>
              <a:rPr lang="en-US" dirty="0"/>
              <a:t> </a:t>
            </a:r>
            <a:r>
              <a:rPr lang="en-US" dirty="0" err="1"/>
              <a:t>dan</a:t>
            </a:r>
            <a:r>
              <a:rPr lang="en-US" dirty="0"/>
              <a:t> </a:t>
            </a:r>
            <a:r>
              <a:rPr lang="en-US" dirty="0" err="1"/>
              <a:t>jenis</a:t>
            </a:r>
            <a:r>
              <a:rPr lang="en-US" dirty="0"/>
              <a:t> </a:t>
            </a:r>
            <a:r>
              <a:rPr lang="en-US" dirty="0" err="1"/>
              <a:t>pengadilan</a:t>
            </a:r>
            <a:r>
              <a:rPr lang="en-US" dirty="0"/>
              <a:t> </a:t>
            </a:r>
            <a:r>
              <a:rPr lang="en-US" dirty="0" err="1"/>
              <a:t>inilah</a:t>
            </a:r>
            <a:r>
              <a:rPr lang="en-US" dirty="0"/>
              <a:t> </a:t>
            </a:r>
            <a:r>
              <a:rPr lang="en-US" dirty="0" err="1"/>
              <a:t>maka</a:t>
            </a:r>
            <a:r>
              <a:rPr lang="en-US" dirty="0"/>
              <a:t> </a:t>
            </a:r>
            <a:r>
              <a:rPr lang="en-US" dirty="0" err="1"/>
              <a:t>kewenangan</a:t>
            </a:r>
            <a:r>
              <a:rPr lang="en-US" dirty="0"/>
              <a:t> </a:t>
            </a:r>
            <a:r>
              <a:rPr lang="en-US" dirty="0" err="1"/>
              <a:t>masing</a:t>
            </a:r>
            <a:r>
              <a:rPr lang="en-US" dirty="0"/>
              <a:t>-</a:t>
            </a:r>
            <a:r>
              <a:rPr lang="en-US" dirty="0" err="1"/>
              <a:t>masing</a:t>
            </a:r>
            <a:r>
              <a:rPr lang="en-US" dirty="0"/>
              <a:t> </a:t>
            </a:r>
            <a:r>
              <a:rPr lang="en-US" dirty="0" err="1"/>
              <a:t>pengadilan</a:t>
            </a:r>
            <a:r>
              <a:rPr lang="en-US" dirty="0"/>
              <a:t> </a:t>
            </a:r>
            <a:r>
              <a:rPr lang="en-US" dirty="0" err="1"/>
              <a:t>itu</a:t>
            </a:r>
            <a:r>
              <a:rPr lang="en-US" dirty="0"/>
              <a:t> </a:t>
            </a:r>
            <a:r>
              <a:rPr lang="en-US" dirty="0" err="1"/>
              <a:t>berbeda</a:t>
            </a:r>
            <a:r>
              <a:rPr lang="en-US" dirty="0"/>
              <a:t> </a:t>
            </a:r>
            <a:r>
              <a:rPr lang="en-US" dirty="0" err="1"/>
              <a:t>satu</a:t>
            </a:r>
            <a:r>
              <a:rPr lang="en-US" dirty="0"/>
              <a:t> </a:t>
            </a:r>
            <a:r>
              <a:rPr lang="en-US" dirty="0" err="1"/>
              <a:t>dengan</a:t>
            </a:r>
            <a:r>
              <a:rPr lang="en-US" dirty="0"/>
              <a:t> yang lain, </a:t>
            </a:r>
            <a:r>
              <a:rPr lang="en-US" dirty="0" err="1"/>
              <a:t>terdapat</a:t>
            </a:r>
            <a:r>
              <a:rPr lang="en-US" dirty="0"/>
              <a:t> </a:t>
            </a:r>
            <a:r>
              <a:rPr lang="en-US" dirty="0" err="1"/>
              <a:t>beberapa</a:t>
            </a:r>
            <a:r>
              <a:rPr lang="en-US" dirty="0"/>
              <a:t> </a:t>
            </a:r>
            <a:r>
              <a:rPr lang="en-US" dirty="0" err="1"/>
              <a:t>prinsip</a:t>
            </a:r>
            <a:r>
              <a:rPr lang="en-US" dirty="0"/>
              <a:t> yang </a:t>
            </a:r>
            <a:r>
              <a:rPr lang="en-US" dirty="0" err="1"/>
              <a:t>memperlihatkan</a:t>
            </a:r>
            <a:r>
              <a:rPr lang="en-US" dirty="0"/>
              <a:t> </a:t>
            </a:r>
            <a:r>
              <a:rPr lang="en-US" dirty="0" err="1"/>
              <a:t>kewenangan</a:t>
            </a:r>
            <a:r>
              <a:rPr lang="en-US" dirty="0"/>
              <a:t> </a:t>
            </a:r>
            <a:r>
              <a:rPr lang="en-US" dirty="0" err="1"/>
              <a:t>masing</a:t>
            </a:r>
            <a:r>
              <a:rPr lang="en-US" dirty="0"/>
              <a:t>-</a:t>
            </a:r>
            <a:r>
              <a:rPr lang="en-US" dirty="0" err="1"/>
              <a:t>masing</a:t>
            </a:r>
            <a:r>
              <a:rPr lang="en-US" dirty="0"/>
              <a:t>.</a:t>
            </a:r>
          </a:p>
          <a:p>
            <a:pPr algn="just"/>
            <a:r>
              <a:rPr lang="en-US" dirty="0" err="1"/>
              <a:t>Prinsip</a:t>
            </a:r>
            <a:r>
              <a:rPr lang="en-US" dirty="0"/>
              <a:t> </a:t>
            </a:r>
            <a:r>
              <a:rPr lang="en-US" dirty="0" err="1"/>
              <a:t>pertama</a:t>
            </a:r>
            <a:r>
              <a:rPr lang="en-US" dirty="0"/>
              <a:t>: </a:t>
            </a:r>
            <a:r>
              <a:rPr lang="en-US" dirty="0" err="1"/>
              <a:t>Pengadilan</a:t>
            </a:r>
            <a:r>
              <a:rPr lang="en-US" dirty="0"/>
              <a:t> </a:t>
            </a:r>
            <a:r>
              <a:rPr lang="en-US" dirty="0" err="1"/>
              <a:t>Negeri</a:t>
            </a:r>
            <a:r>
              <a:rPr lang="en-US" dirty="0"/>
              <a:t> (PN) </a:t>
            </a:r>
            <a:r>
              <a:rPr lang="en-US" dirty="0" err="1"/>
              <a:t>berwenang</a:t>
            </a:r>
            <a:r>
              <a:rPr lang="en-US" dirty="0"/>
              <a:t> </a:t>
            </a:r>
            <a:r>
              <a:rPr lang="en-US" dirty="0" err="1"/>
              <a:t>mengadili</a:t>
            </a:r>
            <a:r>
              <a:rPr lang="en-US" dirty="0"/>
              <a:t> </a:t>
            </a:r>
            <a:r>
              <a:rPr lang="en-US" dirty="0" err="1"/>
              <a:t>semua</a:t>
            </a:r>
            <a:r>
              <a:rPr lang="en-US" dirty="0"/>
              <a:t> </a:t>
            </a:r>
            <a:r>
              <a:rPr lang="en-US" dirty="0" err="1"/>
              <a:t>perkara</a:t>
            </a:r>
            <a:r>
              <a:rPr lang="en-US" dirty="0"/>
              <a:t> </a:t>
            </a:r>
            <a:r>
              <a:rPr lang="en-US" dirty="0" err="1"/>
              <a:t>pidana</a:t>
            </a:r>
            <a:r>
              <a:rPr lang="en-US" dirty="0"/>
              <a:t> yang </a:t>
            </a:r>
            <a:r>
              <a:rPr lang="en-US" dirty="0" err="1"/>
              <a:t>belum</a:t>
            </a:r>
            <a:r>
              <a:rPr lang="en-US" dirty="0"/>
              <a:t> </a:t>
            </a:r>
            <a:r>
              <a:rPr lang="en-US" dirty="0" err="1"/>
              <a:t>pernah</a:t>
            </a:r>
            <a:r>
              <a:rPr lang="en-US" dirty="0"/>
              <a:t> </a:t>
            </a:r>
            <a:r>
              <a:rPr lang="en-US" dirty="0" err="1"/>
              <a:t>diadili</a:t>
            </a:r>
            <a:r>
              <a:rPr lang="en-US" dirty="0"/>
              <a:t> </a:t>
            </a:r>
            <a:r>
              <a:rPr lang="en-US" dirty="0" err="1"/>
              <a:t>dan</a:t>
            </a:r>
            <a:r>
              <a:rPr lang="en-US" dirty="0"/>
              <a:t> </a:t>
            </a:r>
            <a:r>
              <a:rPr lang="en-US" dirty="0" err="1"/>
              <a:t>belum</a:t>
            </a:r>
            <a:r>
              <a:rPr lang="en-US" dirty="0"/>
              <a:t> </a:t>
            </a:r>
            <a:r>
              <a:rPr lang="en-US" dirty="0" err="1"/>
              <a:t>memperoleh</a:t>
            </a:r>
            <a:r>
              <a:rPr lang="en-US" dirty="0"/>
              <a:t> </a:t>
            </a:r>
            <a:r>
              <a:rPr lang="en-US" dirty="0" err="1"/>
              <a:t>putusan</a:t>
            </a:r>
            <a:r>
              <a:rPr lang="en-US" dirty="0"/>
              <a:t>.</a:t>
            </a:r>
          </a:p>
          <a:p>
            <a:pPr algn="just"/>
            <a:r>
              <a:rPr lang="en-US" dirty="0" err="1"/>
              <a:t>Prinsip</a:t>
            </a:r>
            <a:r>
              <a:rPr lang="en-US" dirty="0"/>
              <a:t> </a:t>
            </a:r>
            <a:r>
              <a:rPr lang="en-US" dirty="0" err="1"/>
              <a:t>kedua</a:t>
            </a:r>
            <a:r>
              <a:rPr lang="en-US" dirty="0"/>
              <a:t>: </a:t>
            </a:r>
            <a:r>
              <a:rPr lang="en-US" dirty="0" err="1"/>
              <a:t>Pengadilan</a:t>
            </a:r>
            <a:r>
              <a:rPr lang="en-US" dirty="0"/>
              <a:t> </a:t>
            </a:r>
            <a:r>
              <a:rPr lang="en-US" dirty="0" err="1"/>
              <a:t>tinggi</a:t>
            </a:r>
            <a:r>
              <a:rPr lang="en-US" dirty="0"/>
              <a:t> (PT) </a:t>
            </a:r>
            <a:r>
              <a:rPr lang="en-US" dirty="0" err="1"/>
              <a:t>berwenang</a:t>
            </a:r>
            <a:r>
              <a:rPr lang="en-US" dirty="0"/>
              <a:t> </a:t>
            </a:r>
            <a:r>
              <a:rPr lang="en-US" dirty="0" err="1"/>
              <a:t>mengadili</a:t>
            </a:r>
            <a:r>
              <a:rPr lang="en-US" dirty="0"/>
              <a:t> </a:t>
            </a:r>
            <a:r>
              <a:rPr lang="en-US" dirty="0" err="1"/>
              <a:t>perkara</a:t>
            </a:r>
            <a:r>
              <a:rPr lang="en-US" dirty="0"/>
              <a:t> yang </a:t>
            </a:r>
            <a:r>
              <a:rPr lang="en-US" dirty="0" err="1"/>
              <a:t>sudah</a:t>
            </a:r>
            <a:r>
              <a:rPr lang="en-US" dirty="0"/>
              <a:t> </a:t>
            </a:r>
            <a:r>
              <a:rPr lang="en-US" dirty="0" err="1"/>
              <a:t>diputus</a:t>
            </a:r>
            <a:r>
              <a:rPr lang="en-US" dirty="0"/>
              <a:t> </a:t>
            </a:r>
            <a:r>
              <a:rPr lang="en-US" dirty="0" err="1"/>
              <a:t>oleh</a:t>
            </a:r>
            <a:r>
              <a:rPr lang="en-US" dirty="0"/>
              <a:t> </a:t>
            </a:r>
            <a:r>
              <a:rPr lang="en-US" dirty="0" err="1"/>
              <a:t>pengadilan</a:t>
            </a:r>
            <a:r>
              <a:rPr lang="en-US" dirty="0"/>
              <a:t> </a:t>
            </a:r>
            <a:r>
              <a:rPr lang="en-US" dirty="0" err="1"/>
              <a:t>negeri</a:t>
            </a:r>
            <a:r>
              <a:rPr lang="en-US" dirty="0"/>
              <a:t>.</a:t>
            </a:r>
          </a:p>
          <a:p>
            <a:pPr algn="just"/>
            <a:r>
              <a:rPr lang="en-US" dirty="0" err="1"/>
              <a:t>Prinsip</a:t>
            </a:r>
            <a:r>
              <a:rPr lang="en-US" dirty="0"/>
              <a:t> </a:t>
            </a:r>
            <a:r>
              <a:rPr lang="en-US" dirty="0" err="1"/>
              <a:t>ketiga</a:t>
            </a:r>
            <a:r>
              <a:rPr lang="en-US" dirty="0"/>
              <a:t>: </a:t>
            </a:r>
            <a:r>
              <a:rPr lang="en-US" dirty="0" err="1"/>
              <a:t>Mahkamah</a:t>
            </a:r>
            <a:r>
              <a:rPr lang="en-US" dirty="0"/>
              <a:t> </a:t>
            </a:r>
            <a:r>
              <a:rPr lang="en-US" dirty="0" err="1"/>
              <a:t>Agung</a:t>
            </a:r>
            <a:r>
              <a:rPr lang="en-US" dirty="0"/>
              <a:t> (MA) </a:t>
            </a:r>
            <a:r>
              <a:rPr lang="en-US" dirty="0" err="1"/>
              <a:t>berwenang</a:t>
            </a:r>
            <a:r>
              <a:rPr lang="en-US" dirty="0"/>
              <a:t> </a:t>
            </a:r>
            <a:r>
              <a:rPr lang="en-US" dirty="0" err="1"/>
              <a:t>mengadili</a:t>
            </a:r>
            <a:r>
              <a:rPr lang="en-US" dirty="0"/>
              <a:t> </a:t>
            </a:r>
            <a:r>
              <a:rPr lang="en-US" dirty="0" err="1"/>
              <a:t>perkara</a:t>
            </a:r>
            <a:r>
              <a:rPr lang="en-US" dirty="0"/>
              <a:t> </a:t>
            </a:r>
            <a:r>
              <a:rPr lang="en-US" dirty="0" err="1"/>
              <a:t>pidana</a:t>
            </a:r>
            <a:r>
              <a:rPr lang="en-US" dirty="0"/>
              <a:t> yang </a:t>
            </a:r>
            <a:r>
              <a:rPr lang="en-US" dirty="0" err="1"/>
              <a:t>dimintakan</a:t>
            </a:r>
            <a:r>
              <a:rPr lang="en-US" dirty="0"/>
              <a:t> </a:t>
            </a:r>
            <a:r>
              <a:rPr lang="en-US" dirty="0" err="1"/>
              <a:t>kasasi</a:t>
            </a:r>
            <a:r>
              <a:rPr lang="en-US" dirty="0"/>
              <a:t> </a:t>
            </a:r>
            <a:r>
              <a:rPr lang="en-US" dirty="0" err="1"/>
              <a:t>kepadanya</a:t>
            </a:r>
            <a:r>
              <a:rPr lang="en-US" dirty="0"/>
              <a:t>. </a:t>
            </a:r>
          </a:p>
        </p:txBody>
      </p:sp>
    </p:spTree>
    <p:extLst>
      <p:ext uri="{BB962C8B-B14F-4D97-AF65-F5344CB8AC3E}">
        <p14:creationId xmlns:p14="http://schemas.microsoft.com/office/powerpoint/2010/main" val="1378408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Kompetensi</a:t>
            </a:r>
            <a:r>
              <a:rPr lang="en-US" dirty="0"/>
              <a:t> </a:t>
            </a:r>
            <a:r>
              <a:rPr lang="en-US" dirty="0" err="1"/>
              <a:t>Relatif</a:t>
            </a:r>
            <a:endParaRPr lang="en-US" dirty="0"/>
          </a:p>
        </p:txBody>
      </p:sp>
      <p:sp>
        <p:nvSpPr>
          <p:cNvPr id="3" name="Content Placeholder 2"/>
          <p:cNvSpPr>
            <a:spLocks noGrp="1"/>
          </p:cNvSpPr>
          <p:nvPr>
            <p:ph sz="quarter" idx="1"/>
          </p:nvPr>
        </p:nvSpPr>
        <p:spPr/>
        <p:txBody>
          <a:bodyPr>
            <a:normAutofit/>
          </a:bodyPr>
          <a:lstStyle/>
          <a:p>
            <a:pPr algn="just"/>
            <a:r>
              <a:rPr lang="en-US" sz="3200" dirty="0" err="1"/>
              <a:t>Kompetensi</a:t>
            </a:r>
            <a:r>
              <a:rPr lang="en-US" sz="3200" dirty="0"/>
              <a:t> </a:t>
            </a:r>
            <a:r>
              <a:rPr lang="en-US" sz="3200" dirty="0" err="1"/>
              <a:t>relatif</a:t>
            </a:r>
            <a:r>
              <a:rPr lang="en-US" sz="3200" dirty="0"/>
              <a:t> </a:t>
            </a:r>
            <a:r>
              <a:rPr lang="en-US" sz="3200" dirty="0" err="1"/>
              <a:t>adalah</a:t>
            </a:r>
            <a:r>
              <a:rPr lang="en-US" sz="3200" dirty="0"/>
              <a:t> </a:t>
            </a:r>
            <a:r>
              <a:rPr lang="en-US" sz="3200" dirty="0" err="1"/>
              <a:t>kewenangan</a:t>
            </a:r>
            <a:r>
              <a:rPr lang="en-US" sz="3200" dirty="0"/>
              <a:t> </a:t>
            </a:r>
            <a:r>
              <a:rPr lang="en-US" sz="3200" dirty="0" err="1"/>
              <a:t>pengadilan</a:t>
            </a:r>
            <a:r>
              <a:rPr lang="en-US" sz="3200" dirty="0"/>
              <a:t> </a:t>
            </a:r>
            <a:r>
              <a:rPr lang="en-US" sz="3200" dirty="0" err="1"/>
              <a:t>mengadili</a:t>
            </a:r>
            <a:r>
              <a:rPr lang="en-US" sz="3200" dirty="0"/>
              <a:t> </a:t>
            </a:r>
            <a:r>
              <a:rPr lang="en-US" sz="3200" dirty="0" err="1"/>
              <a:t>perkara</a:t>
            </a:r>
            <a:r>
              <a:rPr lang="en-US" sz="3200" dirty="0"/>
              <a:t> </a:t>
            </a:r>
            <a:r>
              <a:rPr lang="en-US" sz="3200" dirty="0" err="1"/>
              <a:t>berdasarkan</a:t>
            </a:r>
            <a:r>
              <a:rPr lang="en-US" sz="3200" dirty="0"/>
              <a:t> </a:t>
            </a:r>
            <a:r>
              <a:rPr lang="en-US" sz="3200" dirty="0" err="1"/>
              <a:t>wilayah</a:t>
            </a:r>
            <a:r>
              <a:rPr lang="en-US" sz="3200" dirty="0"/>
              <a:t> </a:t>
            </a:r>
            <a:r>
              <a:rPr lang="en-US" sz="3200" dirty="0" err="1"/>
              <a:t>kekuasaanya</a:t>
            </a:r>
            <a:r>
              <a:rPr lang="en-US" sz="3200" dirty="0"/>
              <a:t> </a:t>
            </a:r>
            <a:r>
              <a:rPr lang="en-US" sz="3200" dirty="0" err="1"/>
              <a:t>hukum</a:t>
            </a:r>
            <a:r>
              <a:rPr lang="en-US" sz="3200" dirty="0"/>
              <a:t>. </a:t>
            </a:r>
          </a:p>
          <a:p>
            <a:pPr algn="just"/>
            <a:r>
              <a:rPr lang="en-US" sz="3200" dirty="0"/>
              <a:t>Wilayah </a:t>
            </a:r>
            <a:r>
              <a:rPr lang="en-US" sz="3200" dirty="0" err="1"/>
              <a:t>hukum</a:t>
            </a:r>
            <a:r>
              <a:rPr lang="en-US" sz="3200" dirty="0"/>
              <a:t> </a:t>
            </a:r>
            <a:r>
              <a:rPr lang="en-US" sz="3200" dirty="0" err="1"/>
              <a:t>dari</a:t>
            </a:r>
            <a:r>
              <a:rPr lang="en-US" sz="3200" dirty="0"/>
              <a:t> </a:t>
            </a:r>
            <a:r>
              <a:rPr lang="en-US" sz="3200" dirty="0" err="1"/>
              <a:t>satu</a:t>
            </a:r>
            <a:r>
              <a:rPr lang="en-US" sz="3200" dirty="0"/>
              <a:t> </a:t>
            </a:r>
            <a:r>
              <a:rPr lang="en-US" sz="3200" dirty="0" err="1"/>
              <a:t>pengadilan</a:t>
            </a:r>
            <a:r>
              <a:rPr lang="en-US" sz="3200" dirty="0"/>
              <a:t> </a:t>
            </a:r>
            <a:r>
              <a:rPr lang="en-US" sz="3200" dirty="0" err="1"/>
              <a:t>negeri</a:t>
            </a:r>
            <a:r>
              <a:rPr lang="en-US" sz="3200" dirty="0"/>
              <a:t> </a:t>
            </a:r>
            <a:r>
              <a:rPr lang="en-US" sz="3200" dirty="0" err="1"/>
              <a:t>adalah</a:t>
            </a:r>
            <a:r>
              <a:rPr lang="en-US" sz="3200" dirty="0"/>
              <a:t> </a:t>
            </a:r>
            <a:r>
              <a:rPr lang="en-US" sz="3200" dirty="0" err="1"/>
              <a:t>satu</a:t>
            </a:r>
            <a:r>
              <a:rPr lang="en-US" sz="3200" dirty="0"/>
              <a:t> </a:t>
            </a:r>
            <a:r>
              <a:rPr lang="en-US" sz="3200" dirty="0" err="1"/>
              <a:t>wilayah</a:t>
            </a:r>
            <a:r>
              <a:rPr lang="en-US" sz="3200" dirty="0"/>
              <a:t> </a:t>
            </a:r>
            <a:r>
              <a:rPr lang="en-US" sz="3200" dirty="0" err="1"/>
              <a:t>kabupaten</a:t>
            </a:r>
            <a:r>
              <a:rPr lang="en-US" sz="3200" dirty="0"/>
              <a:t>/</a:t>
            </a:r>
            <a:r>
              <a:rPr lang="en-US" sz="3200" dirty="0" err="1"/>
              <a:t>kota</a:t>
            </a:r>
            <a:r>
              <a:rPr lang="en-US" sz="3200" dirty="0"/>
              <a:t>. </a:t>
            </a:r>
            <a:r>
              <a:rPr lang="en-US" sz="3200" dirty="0" err="1"/>
              <a:t>Didalam</a:t>
            </a:r>
            <a:r>
              <a:rPr lang="en-US" sz="3200" dirty="0"/>
              <a:t> </a:t>
            </a:r>
            <a:r>
              <a:rPr lang="en-US" sz="3200" dirty="0" err="1"/>
              <a:t>kompetensi</a:t>
            </a:r>
            <a:r>
              <a:rPr lang="en-US" sz="3200" dirty="0"/>
              <a:t> </a:t>
            </a:r>
            <a:r>
              <a:rPr lang="en-US" sz="3200" dirty="0" err="1"/>
              <a:t>relatif</a:t>
            </a:r>
            <a:r>
              <a:rPr lang="en-US" sz="3200" dirty="0"/>
              <a:t> </a:t>
            </a:r>
            <a:r>
              <a:rPr lang="en-US" sz="3200" dirty="0" err="1"/>
              <a:t>terdapat</a:t>
            </a:r>
            <a:r>
              <a:rPr lang="en-US" sz="3200" dirty="0"/>
              <a:t> </a:t>
            </a:r>
            <a:r>
              <a:rPr lang="en-US" sz="3200" dirty="0" err="1"/>
              <a:t>prinsip-prinsip</a:t>
            </a:r>
            <a:r>
              <a:rPr lang="en-US" sz="3200" dirty="0"/>
              <a:t> </a:t>
            </a:r>
            <a:r>
              <a:rPr lang="en-US" sz="3200" dirty="0" err="1"/>
              <a:t>untuk</a:t>
            </a:r>
            <a:r>
              <a:rPr lang="en-US" sz="3200" dirty="0"/>
              <a:t> </a:t>
            </a:r>
            <a:r>
              <a:rPr lang="en-US" sz="3200" dirty="0" err="1"/>
              <a:t>menentukan</a:t>
            </a:r>
            <a:r>
              <a:rPr lang="en-US" sz="3200" dirty="0"/>
              <a:t> </a:t>
            </a:r>
            <a:r>
              <a:rPr lang="en-US" sz="3200" dirty="0" err="1"/>
              <a:t>adanya</a:t>
            </a:r>
            <a:r>
              <a:rPr lang="en-US" sz="3200" dirty="0"/>
              <a:t> </a:t>
            </a:r>
            <a:r>
              <a:rPr lang="en-US" sz="3200" dirty="0" err="1"/>
              <a:t>kewenangan</a:t>
            </a:r>
            <a:r>
              <a:rPr lang="en-US" sz="3200" dirty="0"/>
              <a:t> </a:t>
            </a:r>
            <a:r>
              <a:rPr lang="en-US" sz="3200" dirty="0" err="1"/>
              <a:t>mengadili</a:t>
            </a:r>
            <a:r>
              <a:rPr lang="en-US" sz="3200" dirty="0"/>
              <a:t>. </a:t>
            </a:r>
          </a:p>
          <a:p>
            <a:pPr algn="just"/>
            <a:r>
              <a:rPr lang="en-US" sz="3200" dirty="0" err="1"/>
              <a:t>prinsip-prinsip</a:t>
            </a:r>
            <a:r>
              <a:rPr lang="en-US" sz="3200" dirty="0"/>
              <a:t> </a:t>
            </a:r>
            <a:r>
              <a:rPr lang="en-US" sz="3200" dirty="0" err="1"/>
              <a:t>tersebut</a:t>
            </a:r>
            <a:r>
              <a:rPr lang="en-US" sz="3200" dirty="0"/>
              <a:t> </a:t>
            </a:r>
            <a:r>
              <a:rPr lang="en-US" sz="3200" dirty="0" err="1"/>
              <a:t>dapat</a:t>
            </a:r>
            <a:r>
              <a:rPr lang="en-US" sz="3200" dirty="0"/>
              <a:t> </a:t>
            </a:r>
            <a:r>
              <a:rPr lang="en-US" sz="3200" dirty="0" err="1"/>
              <a:t>diketemukan</a:t>
            </a:r>
            <a:r>
              <a:rPr lang="en-US" sz="3200" dirty="0"/>
              <a:t> </a:t>
            </a:r>
            <a:r>
              <a:rPr lang="en-US" sz="3200" dirty="0" err="1"/>
              <a:t>dalam</a:t>
            </a:r>
            <a:r>
              <a:rPr lang="en-US" sz="3200" dirty="0"/>
              <a:t> </a:t>
            </a:r>
            <a:r>
              <a:rPr lang="en-US" sz="3200" dirty="0" err="1"/>
              <a:t>berbagi</a:t>
            </a:r>
            <a:r>
              <a:rPr lang="en-US" sz="3200" dirty="0"/>
              <a:t> </a:t>
            </a:r>
            <a:r>
              <a:rPr lang="en-US" sz="3200" dirty="0" err="1"/>
              <a:t>pasal</a:t>
            </a:r>
            <a:r>
              <a:rPr lang="en-US" sz="3200" dirty="0"/>
              <a:t> </a:t>
            </a:r>
            <a:r>
              <a:rPr lang="en-US" sz="3200" dirty="0" err="1"/>
              <a:t>dalam</a:t>
            </a:r>
            <a:r>
              <a:rPr lang="en-US" sz="3200" dirty="0"/>
              <a:t> KUHAP </a:t>
            </a:r>
            <a:r>
              <a:rPr lang="en-US" sz="3200" dirty="0" err="1"/>
              <a:t>yakni</a:t>
            </a:r>
            <a:r>
              <a:rPr lang="en-US" sz="3200" dirty="0"/>
              <a:t> </a:t>
            </a:r>
            <a:r>
              <a:rPr lang="en-US" sz="3200" dirty="0" err="1"/>
              <a:t>sebagai</a:t>
            </a:r>
            <a:r>
              <a:rPr lang="en-US" sz="3200" dirty="0"/>
              <a:t> </a:t>
            </a:r>
            <a:r>
              <a:rPr lang="en-US" sz="3200" dirty="0" err="1"/>
              <a:t>berikut</a:t>
            </a:r>
            <a:r>
              <a:rPr lang="en-US" sz="3200" dirty="0"/>
              <a:t>: </a:t>
            </a:r>
          </a:p>
        </p:txBody>
      </p:sp>
    </p:spTree>
    <p:extLst>
      <p:ext uri="{BB962C8B-B14F-4D97-AF65-F5344CB8AC3E}">
        <p14:creationId xmlns:p14="http://schemas.microsoft.com/office/powerpoint/2010/main" val="254193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xfrm>
            <a:off x="479376" y="1752600"/>
            <a:ext cx="11103024" cy="4572000"/>
          </a:xfrm>
        </p:spPr>
        <p:txBody>
          <a:bodyPr>
            <a:normAutofit lnSpcReduction="10000"/>
          </a:bodyPr>
          <a:lstStyle/>
          <a:p>
            <a:pPr algn="just"/>
            <a:r>
              <a:rPr lang="en-US" b="1" dirty="0" err="1"/>
              <a:t>Prinsip</a:t>
            </a:r>
            <a:r>
              <a:rPr lang="en-US" b="1" dirty="0"/>
              <a:t> </a:t>
            </a:r>
            <a:r>
              <a:rPr lang="en-US" sz="3000" b="1" dirty="0" err="1"/>
              <a:t>Pertama</a:t>
            </a:r>
            <a:r>
              <a:rPr lang="en-US" sz="3000" dirty="0"/>
              <a:t>: </a:t>
            </a:r>
            <a:r>
              <a:rPr lang="en-US" sz="3000" dirty="0" err="1"/>
              <a:t>prinsip</a:t>
            </a:r>
            <a:r>
              <a:rPr lang="en-US" sz="3000" dirty="0"/>
              <a:t> </a:t>
            </a:r>
            <a:r>
              <a:rPr lang="en-US" sz="3000" dirty="0" err="1"/>
              <a:t>ini</a:t>
            </a:r>
            <a:r>
              <a:rPr lang="en-US" sz="3000" dirty="0"/>
              <a:t> </a:t>
            </a:r>
            <a:r>
              <a:rPr lang="en-US" sz="3000" dirty="0" err="1"/>
              <a:t>dapat</a:t>
            </a:r>
            <a:r>
              <a:rPr lang="en-US" sz="3000" dirty="0"/>
              <a:t> </a:t>
            </a:r>
            <a:r>
              <a:rPr lang="en-US" sz="3000" dirty="0" err="1"/>
              <a:t>dijumpai</a:t>
            </a:r>
            <a:r>
              <a:rPr lang="en-US" sz="3000" dirty="0"/>
              <a:t> </a:t>
            </a:r>
            <a:r>
              <a:rPr lang="en-US" sz="3000" dirty="0" err="1"/>
              <a:t>didalam</a:t>
            </a:r>
            <a:r>
              <a:rPr lang="en-US" sz="3000" dirty="0"/>
              <a:t> </a:t>
            </a:r>
            <a:r>
              <a:rPr lang="en-US" sz="3000" dirty="0" err="1"/>
              <a:t>pasal</a:t>
            </a:r>
            <a:r>
              <a:rPr lang="en-US" sz="3000" dirty="0"/>
              <a:t> 84 KUHAP </a:t>
            </a:r>
            <a:r>
              <a:rPr lang="en-US" sz="3000" dirty="0" err="1"/>
              <a:t>yaitu</a:t>
            </a:r>
            <a:r>
              <a:rPr lang="en-US" sz="3000" dirty="0"/>
              <a:t>:</a:t>
            </a:r>
          </a:p>
          <a:p>
            <a:pPr algn="just">
              <a:buFontTx/>
              <a:buChar char="-"/>
            </a:pPr>
            <a:r>
              <a:rPr lang="en-US" sz="3000" dirty="0" err="1"/>
              <a:t>Pengadilan</a:t>
            </a:r>
            <a:r>
              <a:rPr lang="en-US" sz="3000" dirty="0"/>
              <a:t> </a:t>
            </a:r>
            <a:r>
              <a:rPr lang="en-US" sz="3000" dirty="0" err="1"/>
              <a:t>Negeri</a:t>
            </a:r>
            <a:r>
              <a:rPr lang="en-US" sz="3000" dirty="0"/>
              <a:t> </a:t>
            </a:r>
            <a:r>
              <a:rPr lang="en-US" sz="3000" dirty="0" err="1"/>
              <a:t>berwenang</a:t>
            </a:r>
            <a:r>
              <a:rPr lang="en-US" sz="3000" dirty="0"/>
              <a:t> </a:t>
            </a:r>
            <a:r>
              <a:rPr lang="en-US" sz="3000" dirty="0" err="1"/>
              <a:t>mengadili</a:t>
            </a:r>
            <a:r>
              <a:rPr lang="en-US" sz="3000" dirty="0"/>
              <a:t> </a:t>
            </a:r>
            <a:r>
              <a:rPr lang="en-US" sz="3000" dirty="0" err="1"/>
              <a:t>segala</a:t>
            </a:r>
            <a:r>
              <a:rPr lang="en-US" sz="3000" dirty="0"/>
              <a:t> </a:t>
            </a:r>
            <a:r>
              <a:rPr lang="en-US" sz="3000" dirty="0" err="1"/>
              <a:t>perkara</a:t>
            </a:r>
            <a:r>
              <a:rPr lang="en-US" sz="3000" dirty="0"/>
              <a:t> </a:t>
            </a:r>
            <a:r>
              <a:rPr lang="en-US" sz="3000" dirty="0" err="1"/>
              <a:t>mengenai</a:t>
            </a:r>
            <a:r>
              <a:rPr lang="en-US" sz="3000" dirty="0"/>
              <a:t> </a:t>
            </a:r>
            <a:r>
              <a:rPr lang="en-US" sz="3000" dirty="0" err="1"/>
              <a:t>tindak</a:t>
            </a:r>
            <a:r>
              <a:rPr lang="en-US" sz="3000" dirty="0"/>
              <a:t> </a:t>
            </a:r>
            <a:r>
              <a:rPr lang="en-US" sz="3000" dirty="0" err="1"/>
              <a:t>pidana</a:t>
            </a:r>
            <a:r>
              <a:rPr lang="en-US" sz="3000" dirty="0"/>
              <a:t> yang </a:t>
            </a:r>
            <a:r>
              <a:rPr lang="en-US" sz="3000" dirty="0" err="1"/>
              <a:t>dilakukan</a:t>
            </a:r>
            <a:r>
              <a:rPr lang="en-US" sz="3000" dirty="0"/>
              <a:t> </a:t>
            </a:r>
            <a:r>
              <a:rPr lang="en-US" sz="3000" dirty="0" err="1"/>
              <a:t>dalam</a:t>
            </a:r>
            <a:r>
              <a:rPr lang="en-US" sz="3000" dirty="0"/>
              <a:t> </a:t>
            </a:r>
            <a:r>
              <a:rPr lang="en-US" sz="3000" dirty="0" err="1"/>
              <a:t>daerah</a:t>
            </a:r>
            <a:r>
              <a:rPr lang="en-US" sz="3000" dirty="0"/>
              <a:t> </a:t>
            </a:r>
            <a:r>
              <a:rPr lang="en-US" sz="3000" dirty="0" err="1"/>
              <a:t>hukumnya</a:t>
            </a:r>
            <a:r>
              <a:rPr lang="en-US" sz="3000" dirty="0"/>
              <a:t>.</a:t>
            </a:r>
          </a:p>
          <a:p>
            <a:pPr algn="just">
              <a:buFontTx/>
              <a:buChar char="-"/>
            </a:pPr>
            <a:r>
              <a:rPr lang="en-US" sz="3000" dirty="0" err="1"/>
              <a:t>Pengadilan</a:t>
            </a:r>
            <a:r>
              <a:rPr lang="en-US" sz="3000" dirty="0"/>
              <a:t> </a:t>
            </a:r>
            <a:r>
              <a:rPr lang="en-US" sz="3000" dirty="0" err="1"/>
              <a:t>negeri</a:t>
            </a:r>
            <a:r>
              <a:rPr lang="en-US" sz="3000" dirty="0"/>
              <a:t> yang </a:t>
            </a:r>
            <a:r>
              <a:rPr lang="en-US" sz="3000" dirty="0" err="1"/>
              <a:t>dalam</a:t>
            </a:r>
            <a:r>
              <a:rPr lang="en-US" sz="3000" dirty="0"/>
              <a:t> </a:t>
            </a:r>
            <a:r>
              <a:rPr lang="en-US" sz="3000" dirty="0" err="1"/>
              <a:t>daerah</a:t>
            </a:r>
            <a:r>
              <a:rPr lang="en-US" sz="3000" dirty="0"/>
              <a:t> </a:t>
            </a:r>
            <a:r>
              <a:rPr lang="en-US" sz="3000" dirty="0" err="1"/>
              <a:t>hukumnya</a:t>
            </a:r>
            <a:r>
              <a:rPr lang="en-US" sz="3000" dirty="0"/>
              <a:t> </a:t>
            </a:r>
            <a:r>
              <a:rPr lang="en-US" sz="3000" dirty="0" err="1"/>
              <a:t>terdakwa</a:t>
            </a:r>
            <a:r>
              <a:rPr lang="en-US" sz="3000" dirty="0"/>
              <a:t> </a:t>
            </a:r>
            <a:r>
              <a:rPr lang="en-US" sz="3000" dirty="0" err="1"/>
              <a:t>bertempat</a:t>
            </a:r>
            <a:r>
              <a:rPr lang="en-US" sz="3000" dirty="0"/>
              <a:t> </a:t>
            </a:r>
            <a:r>
              <a:rPr lang="en-US" sz="3000" dirty="0" err="1"/>
              <a:t>tinggal</a:t>
            </a:r>
            <a:r>
              <a:rPr lang="en-US" sz="3000" dirty="0"/>
              <a:t>, </a:t>
            </a:r>
            <a:r>
              <a:rPr lang="en-US" sz="3000" dirty="0" err="1"/>
              <a:t>berdiam</a:t>
            </a:r>
            <a:r>
              <a:rPr lang="en-US" sz="3000" dirty="0"/>
              <a:t> </a:t>
            </a:r>
            <a:r>
              <a:rPr lang="en-US" sz="3000" dirty="0" err="1"/>
              <a:t>terakhir</a:t>
            </a:r>
            <a:r>
              <a:rPr lang="en-US" sz="3000" dirty="0"/>
              <a:t>, </a:t>
            </a:r>
            <a:r>
              <a:rPr lang="en-US" sz="3000" dirty="0" err="1"/>
              <a:t>di</a:t>
            </a:r>
            <a:r>
              <a:rPr lang="en-US" sz="3000" dirty="0"/>
              <a:t> </a:t>
            </a:r>
            <a:r>
              <a:rPr lang="en-US" sz="3000" dirty="0" err="1"/>
              <a:t>tempat</a:t>
            </a:r>
            <a:r>
              <a:rPr lang="en-US" sz="3000" dirty="0"/>
              <a:t> </a:t>
            </a:r>
            <a:r>
              <a:rPr lang="en-US" sz="3000" dirty="0" err="1"/>
              <a:t>ia</a:t>
            </a:r>
            <a:r>
              <a:rPr lang="en-US" sz="3000" dirty="0"/>
              <a:t> </a:t>
            </a:r>
            <a:r>
              <a:rPr lang="en-US" sz="3000" dirty="0" err="1"/>
              <a:t>diketemukan</a:t>
            </a:r>
            <a:r>
              <a:rPr lang="en-US" sz="3000" dirty="0"/>
              <a:t> </a:t>
            </a:r>
            <a:r>
              <a:rPr lang="en-US" sz="3000" dirty="0" err="1"/>
              <a:t>atau</a:t>
            </a:r>
            <a:r>
              <a:rPr lang="en-US" sz="3000" dirty="0"/>
              <a:t> </a:t>
            </a:r>
            <a:r>
              <a:rPr lang="en-US" sz="3000" dirty="0" err="1"/>
              <a:t>ditahan</a:t>
            </a:r>
            <a:r>
              <a:rPr lang="en-US" sz="3000" dirty="0"/>
              <a:t>, </a:t>
            </a:r>
            <a:r>
              <a:rPr lang="en-US" sz="3000" dirty="0" err="1"/>
              <a:t>hanya</a:t>
            </a:r>
            <a:r>
              <a:rPr lang="en-US" sz="3000" dirty="0"/>
              <a:t> </a:t>
            </a:r>
            <a:r>
              <a:rPr lang="en-US" sz="3000" dirty="0" err="1"/>
              <a:t>berwenang</a:t>
            </a:r>
            <a:r>
              <a:rPr lang="en-US" sz="3000" dirty="0"/>
              <a:t> </a:t>
            </a:r>
            <a:r>
              <a:rPr lang="en-US" sz="3000" dirty="0" err="1"/>
              <a:t>mengadili</a:t>
            </a:r>
            <a:r>
              <a:rPr lang="en-US" sz="3000" dirty="0"/>
              <a:t> </a:t>
            </a:r>
            <a:r>
              <a:rPr lang="en-US" sz="3000" dirty="0" err="1"/>
              <a:t>perkara</a:t>
            </a:r>
            <a:r>
              <a:rPr lang="en-US" sz="3000" dirty="0"/>
              <a:t> </a:t>
            </a:r>
            <a:r>
              <a:rPr lang="en-US" sz="3000" dirty="0" err="1"/>
              <a:t>terdakwa</a:t>
            </a:r>
            <a:r>
              <a:rPr lang="en-US" sz="3000" dirty="0"/>
              <a:t> </a:t>
            </a:r>
            <a:r>
              <a:rPr lang="en-US" sz="3000" dirty="0" err="1"/>
              <a:t>tersebut</a:t>
            </a:r>
            <a:r>
              <a:rPr lang="en-US" sz="3000" dirty="0"/>
              <a:t>, </a:t>
            </a:r>
            <a:r>
              <a:rPr lang="en-US" sz="3000" dirty="0" err="1"/>
              <a:t>apabila</a:t>
            </a:r>
            <a:r>
              <a:rPr lang="en-US" sz="3000" dirty="0"/>
              <a:t> </a:t>
            </a:r>
            <a:r>
              <a:rPr lang="en-US" sz="3000" dirty="0" err="1"/>
              <a:t>tempat</a:t>
            </a:r>
            <a:r>
              <a:rPr lang="en-US" sz="3000" dirty="0"/>
              <a:t> </a:t>
            </a:r>
            <a:r>
              <a:rPr lang="en-US" sz="3000" dirty="0" err="1"/>
              <a:t>kediaman</a:t>
            </a:r>
            <a:r>
              <a:rPr lang="en-US" sz="3000" dirty="0"/>
              <a:t> </a:t>
            </a:r>
            <a:r>
              <a:rPr lang="en-US" sz="3000" dirty="0" err="1"/>
              <a:t>sebagaian</a:t>
            </a:r>
            <a:r>
              <a:rPr lang="en-US" sz="3000" dirty="0"/>
              <a:t> </a:t>
            </a:r>
            <a:r>
              <a:rPr lang="en-US" sz="3000" dirty="0" err="1"/>
              <a:t>besar</a:t>
            </a:r>
            <a:r>
              <a:rPr lang="en-US" sz="3000" dirty="0"/>
              <a:t> </a:t>
            </a:r>
            <a:r>
              <a:rPr lang="en-US" sz="3000" dirty="0" err="1"/>
              <a:t>saksi</a:t>
            </a:r>
            <a:r>
              <a:rPr lang="en-US" sz="3000" dirty="0"/>
              <a:t> yang </a:t>
            </a:r>
            <a:r>
              <a:rPr lang="en-US" sz="3000" dirty="0" err="1"/>
              <a:t>dipanggil</a:t>
            </a:r>
            <a:r>
              <a:rPr lang="en-US" sz="3000" dirty="0"/>
              <a:t> </a:t>
            </a:r>
            <a:r>
              <a:rPr lang="en-US" sz="3000" dirty="0" err="1"/>
              <a:t>lebih</a:t>
            </a:r>
            <a:r>
              <a:rPr lang="en-US" sz="3000" dirty="0"/>
              <a:t> </a:t>
            </a:r>
            <a:r>
              <a:rPr lang="en-US" sz="3000" dirty="0" err="1"/>
              <a:t>dekat</a:t>
            </a:r>
            <a:r>
              <a:rPr lang="en-US" sz="3000" dirty="0"/>
              <a:t> </a:t>
            </a:r>
            <a:r>
              <a:rPr lang="en-US" sz="3000" dirty="0" err="1"/>
              <a:t>pada</a:t>
            </a:r>
            <a:r>
              <a:rPr lang="en-US" sz="3000" dirty="0"/>
              <a:t> </a:t>
            </a:r>
            <a:r>
              <a:rPr lang="en-US" sz="3000" dirty="0" err="1"/>
              <a:t>pengadilan</a:t>
            </a:r>
            <a:r>
              <a:rPr lang="en-US" sz="3000" dirty="0"/>
              <a:t> </a:t>
            </a:r>
            <a:r>
              <a:rPr lang="en-US" sz="3000" dirty="0" err="1"/>
              <a:t>negeri</a:t>
            </a:r>
            <a:r>
              <a:rPr lang="en-US" sz="3000" dirty="0"/>
              <a:t> </a:t>
            </a:r>
            <a:r>
              <a:rPr lang="en-US" sz="3000" dirty="0" err="1"/>
              <a:t>itu</a:t>
            </a:r>
            <a:r>
              <a:rPr lang="en-US" sz="3000" dirty="0"/>
              <a:t> </a:t>
            </a:r>
            <a:r>
              <a:rPr lang="en-US" sz="3000" dirty="0" err="1"/>
              <a:t>daripada</a:t>
            </a:r>
            <a:r>
              <a:rPr lang="en-US" sz="3000" dirty="0"/>
              <a:t> </a:t>
            </a:r>
            <a:r>
              <a:rPr lang="en-US" sz="3000" dirty="0" err="1"/>
              <a:t>tempat</a:t>
            </a:r>
            <a:r>
              <a:rPr lang="en-US" sz="3000" dirty="0"/>
              <a:t> </a:t>
            </a:r>
            <a:r>
              <a:rPr lang="en-US" sz="3000" dirty="0" err="1"/>
              <a:t>kedudukan</a:t>
            </a:r>
            <a:r>
              <a:rPr lang="en-US" sz="3000" dirty="0"/>
              <a:t> </a:t>
            </a:r>
            <a:r>
              <a:rPr lang="en-US" sz="3000" dirty="0" err="1"/>
              <a:t>pengadilan</a:t>
            </a:r>
            <a:r>
              <a:rPr lang="en-US" sz="3000" dirty="0"/>
              <a:t> </a:t>
            </a:r>
            <a:r>
              <a:rPr lang="en-US" sz="3000" dirty="0" err="1"/>
              <a:t>negeri</a:t>
            </a:r>
            <a:r>
              <a:rPr lang="en-US" sz="3000" dirty="0"/>
              <a:t> yang </a:t>
            </a:r>
            <a:r>
              <a:rPr lang="en-US" sz="3000" dirty="0" err="1"/>
              <a:t>di</a:t>
            </a:r>
            <a:r>
              <a:rPr lang="en-US" sz="3000" dirty="0"/>
              <a:t> </a:t>
            </a:r>
            <a:r>
              <a:rPr lang="en-US" sz="3000" dirty="0" err="1"/>
              <a:t>dalam</a:t>
            </a:r>
            <a:r>
              <a:rPr lang="en-US" sz="3000" dirty="0"/>
              <a:t> </a:t>
            </a:r>
            <a:r>
              <a:rPr lang="en-US" sz="3000" dirty="0" err="1"/>
              <a:t>daerahnya</a:t>
            </a:r>
            <a:r>
              <a:rPr lang="en-US" sz="3000" dirty="0"/>
              <a:t> </a:t>
            </a:r>
            <a:r>
              <a:rPr lang="en-US" sz="3000" dirty="0" err="1"/>
              <a:t>tindak</a:t>
            </a:r>
            <a:r>
              <a:rPr lang="en-US" sz="3000" dirty="0"/>
              <a:t> </a:t>
            </a:r>
            <a:r>
              <a:rPr lang="en-US" sz="3000" dirty="0" err="1"/>
              <a:t>pidana</a:t>
            </a:r>
            <a:r>
              <a:rPr lang="en-US" sz="3000" dirty="0"/>
              <a:t> </a:t>
            </a:r>
            <a:r>
              <a:rPr lang="en-US" sz="3000" dirty="0" err="1"/>
              <a:t>itu</a:t>
            </a:r>
            <a:r>
              <a:rPr lang="en-US" sz="3000" dirty="0"/>
              <a:t> </a:t>
            </a:r>
            <a:r>
              <a:rPr lang="en-US" sz="3000" dirty="0" err="1"/>
              <a:t>dilakukan</a:t>
            </a:r>
            <a:r>
              <a:rPr lang="en-US" sz="3000" dirty="0"/>
              <a:t>; </a:t>
            </a:r>
          </a:p>
          <a:p>
            <a:pPr algn="just">
              <a:buNone/>
            </a:pPr>
            <a:endParaRPr lang="en-US" dirty="0"/>
          </a:p>
        </p:txBody>
      </p:sp>
    </p:spTree>
    <p:extLst>
      <p:ext uri="{BB962C8B-B14F-4D97-AF65-F5344CB8AC3E}">
        <p14:creationId xmlns:p14="http://schemas.microsoft.com/office/powerpoint/2010/main" val="1983144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algn="just">
              <a:buFontTx/>
              <a:buChar char="-"/>
            </a:pPr>
            <a:r>
              <a:rPr lang="en-US" sz="3200" dirty="0" err="1"/>
              <a:t>Apabila</a:t>
            </a:r>
            <a:r>
              <a:rPr lang="en-US" sz="3200" dirty="0"/>
              <a:t> </a:t>
            </a:r>
            <a:r>
              <a:rPr lang="en-US" sz="3200" dirty="0" err="1"/>
              <a:t>seorang</a:t>
            </a:r>
            <a:r>
              <a:rPr lang="en-US" sz="3200" dirty="0"/>
              <a:t> </a:t>
            </a:r>
            <a:r>
              <a:rPr lang="en-US" sz="3200" dirty="0" err="1"/>
              <a:t>terdakwa</a:t>
            </a:r>
            <a:r>
              <a:rPr lang="en-US" sz="3200" dirty="0"/>
              <a:t> </a:t>
            </a:r>
            <a:r>
              <a:rPr lang="en-US" sz="3200" dirty="0" err="1"/>
              <a:t>melakukan</a:t>
            </a:r>
            <a:r>
              <a:rPr lang="en-US" sz="3200" dirty="0"/>
              <a:t> </a:t>
            </a:r>
            <a:r>
              <a:rPr lang="en-US" sz="3200" dirty="0" err="1"/>
              <a:t>beberapa</a:t>
            </a:r>
            <a:r>
              <a:rPr lang="en-US" sz="3200" dirty="0"/>
              <a:t> </a:t>
            </a:r>
            <a:r>
              <a:rPr lang="en-US" sz="3200" dirty="0" err="1"/>
              <a:t>tindak</a:t>
            </a:r>
            <a:r>
              <a:rPr lang="en-US" sz="3200" dirty="0"/>
              <a:t> </a:t>
            </a:r>
            <a:r>
              <a:rPr lang="en-US" sz="3200" dirty="0" err="1"/>
              <a:t>pidana</a:t>
            </a:r>
            <a:r>
              <a:rPr lang="en-US" sz="3200" dirty="0"/>
              <a:t> </a:t>
            </a:r>
            <a:r>
              <a:rPr lang="en-US" sz="3200" dirty="0" err="1"/>
              <a:t>dalam</a:t>
            </a:r>
            <a:r>
              <a:rPr lang="en-US" sz="3200" dirty="0"/>
              <a:t> </a:t>
            </a:r>
            <a:r>
              <a:rPr lang="en-US" sz="3200" dirty="0" err="1"/>
              <a:t>daerah</a:t>
            </a:r>
            <a:r>
              <a:rPr lang="en-US" sz="3200" dirty="0"/>
              <a:t> </a:t>
            </a:r>
            <a:r>
              <a:rPr lang="en-US" sz="3200" dirty="0" err="1"/>
              <a:t>hukum</a:t>
            </a:r>
            <a:r>
              <a:rPr lang="en-US" sz="3200" dirty="0"/>
              <a:t> </a:t>
            </a:r>
            <a:r>
              <a:rPr lang="en-US" sz="3200" dirty="0" err="1"/>
              <a:t>berbagai</a:t>
            </a:r>
            <a:r>
              <a:rPr lang="en-US" sz="3200" dirty="0"/>
              <a:t> </a:t>
            </a:r>
            <a:r>
              <a:rPr lang="en-US" sz="3200" dirty="0" err="1"/>
              <a:t>pengadilan</a:t>
            </a:r>
            <a:r>
              <a:rPr lang="en-US" sz="3200" dirty="0"/>
              <a:t> </a:t>
            </a:r>
            <a:r>
              <a:rPr lang="en-US" sz="3200" dirty="0" err="1"/>
              <a:t>negeri</a:t>
            </a:r>
            <a:r>
              <a:rPr lang="en-US" sz="3200" dirty="0"/>
              <a:t>, </a:t>
            </a:r>
            <a:r>
              <a:rPr lang="en-US" sz="3200" dirty="0" err="1"/>
              <a:t>maka</a:t>
            </a:r>
            <a:r>
              <a:rPr lang="en-US" sz="3200" dirty="0"/>
              <a:t> </a:t>
            </a:r>
            <a:r>
              <a:rPr lang="en-US" sz="3200" dirty="0" err="1"/>
              <a:t>tiap</a:t>
            </a:r>
            <a:r>
              <a:rPr lang="en-US" sz="3200" dirty="0"/>
              <a:t> </a:t>
            </a:r>
            <a:r>
              <a:rPr lang="en-US" sz="3200" dirty="0" err="1"/>
              <a:t>pengadilan</a:t>
            </a:r>
            <a:r>
              <a:rPr lang="en-US" sz="3200" dirty="0"/>
              <a:t> </a:t>
            </a:r>
            <a:r>
              <a:rPr lang="en-US" sz="3200" dirty="0" err="1"/>
              <a:t>negeri</a:t>
            </a:r>
            <a:r>
              <a:rPr lang="en-US" sz="3200" dirty="0"/>
              <a:t> </a:t>
            </a:r>
            <a:r>
              <a:rPr lang="en-US" sz="3200" dirty="0" err="1"/>
              <a:t>itu</a:t>
            </a:r>
            <a:r>
              <a:rPr lang="en-US" sz="3200" dirty="0"/>
              <a:t> </a:t>
            </a:r>
            <a:r>
              <a:rPr lang="en-US" sz="3200" dirty="0" err="1"/>
              <a:t>masing</a:t>
            </a:r>
            <a:r>
              <a:rPr lang="en-US" sz="3200" dirty="0"/>
              <a:t>-</a:t>
            </a:r>
            <a:r>
              <a:rPr lang="en-US" sz="3200" dirty="0" err="1"/>
              <a:t>masing</a:t>
            </a:r>
            <a:r>
              <a:rPr lang="en-US" sz="3200" dirty="0"/>
              <a:t> </a:t>
            </a:r>
            <a:r>
              <a:rPr lang="en-US" sz="3200" dirty="0" err="1"/>
              <a:t>berwenang</a:t>
            </a:r>
            <a:r>
              <a:rPr lang="en-US" sz="3200" dirty="0"/>
              <a:t> </a:t>
            </a:r>
            <a:r>
              <a:rPr lang="en-US" sz="3200" dirty="0" err="1"/>
              <a:t>mengadili</a:t>
            </a:r>
            <a:r>
              <a:rPr lang="en-US" sz="3200" dirty="0"/>
              <a:t> </a:t>
            </a:r>
            <a:r>
              <a:rPr lang="en-US" sz="3200" dirty="0" err="1"/>
              <a:t>perkara</a:t>
            </a:r>
            <a:r>
              <a:rPr lang="en-US" sz="3200" dirty="0"/>
              <a:t> </a:t>
            </a:r>
            <a:r>
              <a:rPr lang="en-US" sz="3200" dirty="0" err="1"/>
              <a:t>pidana</a:t>
            </a:r>
            <a:r>
              <a:rPr lang="en-US" sz="3200" dirty="0"/>
              <a:t> </a:t>
            </a:r>
            <a:r>
              <a:rPr lang="en-US" sz="3200" dirty="0" err="1"/>
              <a:t>itu</a:t>
            </a:r>
            <a:r>
              <a:rPr lang="en-US" sz="3200" dirty="0"/>
              <a:t>;</a:t>
            </a:r>
          </a:p>
          <a:p>
            <a:pPr algn="just">
              <a:buFontTx/>
              <a:buChar char="-"/>
            </a:pPr>
            <a:r>
              <a:rPr lang="en-US" sz="3200" dirty="0" err="1"/>
              <a:t>Terhadap</a:t>
            </a:r>
            <a:r>
              <a:rPr lang="en-US" sz="3200" dirty="0"/>
              <a:t> </a:t>
            </a:r>
            <a:r>
              <a:rPr lang="en-US" sz="3200" dirty="0" err="1"/>
              <a:t>beberapa</a:t>
            </a:r>
            <a:r>
              <a:rPr lang="en-US" sz="3200" dirty="0"/>
              <a:t> </a:t>
            </a:r>
            <a:r>
              <a:rPr lang="en-US" sz="3200" dirty="0" err="1"/>
              <a:t>perkara</a:t>
            </a:r>
            <a:r>
              <a:rPr lang="en-US" sz="3200" dirty="0"/>
              <a:t> </a:t>
            </a:r>
            <a:r>
              <a:rPr lang="en-US" sz="3200" dirty="0" err="1"/>
              <a:t>pidana</a:t>
            </a:r>
            <a:r>
              <a:rPr lang="en-US" sz="3200" dirty="0"/>
              <a:t> yang </a:t>
            </a:r>
            <a:r>
              <a:rPr lang="en-US" sz="3200" dirty="0" err="1"/>
              <a:t>satu</a:t>
            </a:r>
            <a:r>
              <a:rPr lang="en-US" sz="3200" dirty="0"/>
              <a:t> </a:t>
            </a:r>
            <a:r>
              <a:rPr lang="en-US" sz="3200" dirty="0" err="1"/>
              <a:t>sama</a:t>
            </a:r>
            <a:r>
              <a:rPr lang="en-US" sz="3200" dirty="0"/>
              <a:t> lain </a:t>
            </a:r>
            <a:r>
              <a:rPr lang="en-US" sz="3200" dirty="0" err="1"/>
              <a:t>ada</a:t>
            </a:r>
            <a:r>
              <a:rPr lang="en-US" sz="3200" dirty="0"/>
              <a:t> </a:t>
            </a:r>
            <a:r>
              <a:rPr lang="en-US" sz="3200" dirty="0" err="1"/>
              <a:t>sangkutpautnya</a:t>
            </a:r>
            <a:r>
              <a:rPr lang="en-US" sz="3200" dirty="0"/>
              <a:t> </a:t>
            </a:r>
            <a:r>
              <a:rPr lang="en-US" sz="3200" dirty="0" err="1"/>
              <a:t>dan</a:t>
            </a:r>
            <a:r>
              <a:rPr lang="en-US" sz="3200" dirty="0"/>
              <a:t> </a:t>
            </a:r>
            <a:r>
              <a:rPr lang="en-US" sz="3200" dirty="0" err="1"/>
              <a:t>dilakukan</a:t>
            </a:r>
            <a:r>
              <a:rPr lang="en-US" sz="3200" dirty="0"/>
              <a:t> </a:t>
            </a:r>
            <a:r>
              <a:rPr lang="en-US" sz="3200" dirty="0" err="1"/>
              <a:t>oleh</a:t>
            </a:r>
            <a:r>
              <a:rPr lang="en-US" sz="3200" dirty="0"/>
              <a:t> </a:t>
            </a:r>
            <a:r>
              <a:rPr lang="en-US" sz="3200" dirty="0" err="1"/>
              <a:t>orang</a:t>
            </a:r>
            <a:r>
              <a:rPr lang="en-US" sz="3200" dirty="0"/>
              <a:t> yang </a:t>
            </a:r>
            <a:r>
              <a:rPr lang="en-US" sz="3200" dirty="0" err="1"/>
              <a:t>sama</a:t>
            </a:r>
            <a:r>
              <a:rPr lang="en-US" sz="3200" dirty="0"/>
              <a:t> </a:t>
            </a:r>
            <a:r>
              <a:rPr lang="en-US" sz="3200" dirty="0" err="1"/>
              <a:t>dalam</a:t>
            </a:r>
            <a:r>
              <a:rPr lang="en-US" sz="3200" dirty="0"/>
              <a:t> </a:t>
            </a:r>
            <a:r>
              <a:rPr lang="en-US" sz="3200" dirty="0" err="1"/>
              <a:t>daerah</a:t>
            </a:r>
            <a:r>
              <a:rPr lang="en-US" sz="3200" dirty="0"/>
              <a:t> </a:t>
            </a:r>
            <a:r>
              <a:rPr lang="en-US" sz="3200" dirty="0" err="1"/>
              <a:t>hukum</a:t>
            </a:r>
            <a:r>
              <a:rPr lang="en-US" sz="3200" dirty="0"/>
              <a:t> </a:t>
            </a:r>
            <a:r>
              <a:rPr lang="en-US" sz="3200" dirty="0" err="1"/>
              <a:t>berbagai</a:t>
            </a:r>
            <a:r>
              <a:rPr lang="en-US" sz="3200" dirty="0"/>
              <a:t> </a:t>
            </a:r>
            <a:r>
              <a:rPr lang="en-US" sz="3200" dirty="0" err="1"/>
              <a:t>pengadilan</a:t>
            </a:r>
            <a:r>
              <a:rPr lang="en-US" sz="3200" dirty="0"/>
              <a:t> </a:t>
            </a:r>
            <a:r>
              <a:rPr lang="en-US" sz="3200" dirty="0" err="1"/>
              <a:t>negeri</a:t>
            </a:r>
            <a:r>
              <a:rPr lang="en-US" sz="3200" dirty="0"/>
              <a:t>, </a:t>
            </a:r>
            <a:r>
              <a:rPr lang="en-US" sz="3200" dirty="0" err="1"/>
              <a:t>diadili</a:t>
            </a:r>
            <a:r>
              <a:rPr lang="en-US" sz="3200" dirty="0"/>
              <a:t> </a:t>
            </a:r>
            <a:r>
              <a:rPr lang="en-US" sz="3200" dirty="0" err="1"/>
              <a:t>oleh</a:t>
            </a:r>
            <a:r>
              <a:rPr lang="en-US" sz="3200" dirty="0"/>
              <a:t> </a:t>
            </a:r>
            <a:r>
              <a:rPr lang="en-US" sz="3200" dirty="0" err="1"/>
              <a:t>masing-msing</a:t>
            </a:r>
            <a:r>
              <a:rPr lang="en-US" sz="3200" dirty="0"/>
              <a:t> </a:t>
            </a:r>
            <a:r>
              <a:rPr lang="en-US" sz="3200" dirty="0" err="1"/>
              <a:t>pengadilan</a:t>
            </a:r>
            <a:r>
              <a:rPr lang="en-US" sz="3200" dirty="0"/>
              <a:t> </a:t>
            </a:r>
            <a:r>
              <a:rPr lang="en-US" sz="3200" dirty="0" err="1"/>
              <a:t>negeri</a:t>
            </a:r>
            <a:r>
              <a:rPr lang="en-US" sz="3200" dirty="0"/>
              <a:t> </a:t>
            </a:r>
            <a:r>
              <a:rPr lang="en-US" sz="3200" dirty="0" err="1"/>
              <a:t>dengan</a:t>
            </a:r>
            <a:r>
              <a:rPr lang="en-US" sz="3200" dirty="0"/>
              <a:t> </a:t>
            </a:r>
            <a:r>
              <a:rPr lang="en-US" sz="3200" dirty="0" err="1"/>
              <a:t>ketentuan</a:t>
            </a:r>
            <a:r>
              <a:rPr lang="en-US" sz="3200" dirty="0"/>
              <a:t> </a:t>
            </a:r>
            <a:r>
              <a:rPr lang="en-US" sz="3200" dirty="0" err="1"/>
              <a:t>dibuka</a:t>
            </a:r>
            <a:r>
              <a:rPr lang="en-US" sz="3200" dirty="0"/>
              <a:t> </a:t>
            </a:r>
            <a:r>
              <a:rPr lang="en-US" sz="3200" dirty="0" err="1"/>
              <a:t>kemungkinan</a:t>
            </a:r>
            <a:r>
              <a:rPr lang="en-US" sz="3200" dirty="0"/>
              <a:t> </a:t>
            </a:r>
            <a:r>
              <a:rPr lang="en-US" sz="3200" dirty="0" err="1"/>
              <a:t>penggabungan</a:t>
            </a:r>
            <a:r>
              <a:rPr lang="en-US" sz="3200" dirty="0"/>
              <a:t> </a:t>
            </a:r>
            <a:r>
              <a:rPr lang="en-US" sz="3200" dirty="0" err="1"/>
              <a:t>perkara</a:t>
            </a:r>
            <a:r>
              <a:rPr lang="en-US" sz="3200" dirty="0"/>
              <a:t> </a:t>
            </a:r>
            <a:r>
              <a:rPr lang="en-US" sz="3200" dirty="0" err="1"/>
              <a:t>tersebut</a:t>
            </a:r>
            <a:r>
              <a:rPr lang="en-US" sz="3200" dirty="0"/>
              <a:t>. </a:t>
            </a:r>
          </a:p>
        </p:txBody>
      </p:sp>
    </p:spTree>
    <p:extLst>
      <p:ext uri="{BB962C8B-B14F-4D97-AF65-F5344CB8AC3E}">
        <p14:creationId xmlns:p14="http://schemas.microsoft.com/office/powerpoint/2010/main" val="175710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200" b="1" dirty="0" err="1"/>
              <a:t>Prinsip</a:t>
            </a:r>
            <a:r>
              <a:rPr lang="en-US" sz="3200" b="1" dirty="0"/>
              <a:t> </a:t>
            </a:r>
            <a:r>
              <a:rPr lang="en-US" sz="3200" b="1" dirty="0" err="1"/>
              <a:t>Kedua</a:t>
            </a:r>
            <a:r>
              <a:rPr lang="en-US" sz="3200" b="1" dirty="0"/>
              <a:t>:</a:t>
            </a:r>
            <a:r>
              <a:rPr lang="en-US" sz="3200" dirty="0"/>
              <a:t> </a:t>
            </a:r>
            <a:r>
              <a:rPr lang="en-US" sz="3200" dirty="0" err="1"/>
              <a:t>prinsip</a:t>
            </a:r>
            <a:r>
              <a:rPr lang="en-US" sz="3200" dirty="0"/>
              <a:t> </a:t>
            </a:r>
            <a:r>
              <a:rPr lang="en-US" sz="3200" dirty="0" err="1"/>
              <a:t>ini</a:t>
            </a:r>
            <a:r>
              <a:rPr lang="en-US" sz="3200" dirty="0"/>
              <a:t> </a:t>
            </a:r>
            <a:r>
              <a:rPr lang="en-US" sz="3200" dirty="0" err="1"/>
              <a:t>ada</a:t>
            </a:r>
            <a:r>
              <a:rPr lang="en-US" sz="3200" dirty="0"/>
              <a:t> </a:t>
            </a:r>
            <a:r>
              <a:rPr lang="en-US" sz="3200" dirty="0" err="1"/>
              <a:t>dalam</a:t>
            </a:r>
            <a:r>
              <a:rPr lang="en-US" sz="3200" dirty="0"/>
              <a:t> </a:t>
            </a:r>
            <a:r>
              <a:rPr lang="en-US" sz="3200" dirty="0" err="1"/>
              <a:t>pasal</a:t>
            </a:r>
            <a:r>
              <a:rPr lang="en-US" sz="3200" dirty="0"/>
              <a:t> 85 KUHAP. </a:t>
            </a:r>
            <a:r>
              <a:rPr lang="en-US" sz="3200" dirty="0" err="1"/>
              <a:t>Pasal</a:t>
            </a:r>
            <a:r>
              <a:rPr lang="en-US" sz="3200" dirty="0"/>
              <a:t> </a:t>
            </a:r>
            <a:r>
              <a:rPr lang="en-US" sz="3200" dirty="0" err="1"/>
              <a:t>ini</a:t>
            </a:r>
            <a:r>
              <a:rPr lang="en-US" sz="3200" dirty="0"/>
              <a:t> </a:t>
            </a:r>
            <a:r>
              <a:rPr lang="en-US" sz="3200" dirty="0" err="1"/>
              <a:t>menentukan</a:t>
            </a:r>
            <a:r>
              <a:rPr lang="en-US" sz="3200" dirty="0"/>
              <a:t> </a:t>
            </a:r>
            <a:r>
              <a:rPr lang="en-US" sz="3200" dirty="0" err="1"/>
              <a:t>bahwa</a:t>
            </a:r>
            <a:r>
              <a:rPr lang="en-US" sz="3200" dirty="0"/>
              <a:t> </a:t>
            </a:r>
            <a:r>
              <a:rPr lang="en-US" sz="3200" dirty="0" err="1"/>
              <a:t>didalam</a:t>
            </a:r>
            <a:r>
              <a:rPr lang="en-US" sz="3200" dirty="0"/>
              <a:t> </a:t>
            </a:r>
            <a:r>
              <a:rPr lang="en-US" sz="3200" dirty="0" err="1"/>
              <a:t>hal</a:t>
            </a:r>
            <a:r>
              <a:rPr lang="en-US" sz="3200" dirty="0"/>
              <a:t> </a:t>
            </a:r>
            <a:r>
              <a:rPr lang="en-US" sz="3200" dirty="0" err="1"/>
              <a:t>keadaan</a:t>
            </a:r>
            <a:r>
              <a:rPr lang="en-US" sz="3200" dirty="0"/>
              <a:t> </a:t>
            </a:r>
            <a:r>
              <a:rPr lang="en-US" sz="3200" dirty="0" err="1"/>
              <a:t>daerah</a:t>
            </a:r>
            <a:r>
              <a:rPr lang="en-US" sz="3200" dirty="0"/>
              <a:t> </a:t>
            </a:r>
            <a:r>
              <a:rPr lang="en-US" sz="3200" dirty="0" err="1"/>
              <a:t>tidak</a:t>
            </a:r>
            <a:r>
              <a:rPr lang="en-US" sz="3200" dirty="0"/>
              <a:t> </a:t>
            </a:r>
            <a:r>
              <a:rPr lang="en-US" sz="3200" dirty="0" err="1"/>
              <a:t>mengijinkan</a:t>
            </a:r>
            <a:r>
              <a:rPr lang="en-US" sz="3200" dirty="0"/>
              <a:t> </a:t>
            </a:r>
            <a:r>
              <a:rPr lang="en-US" sz="3200" dirty="0" err="1"/>
              <a:t>suatu</a:t>
            </a:r>
            <a:r>
              <a:rPr lang="en-US" sz="3200" dirty="0"/>
              <a:t> </a:t>
            </a:r>
            <a:r>
              <a:rPr lang="en-US" sz="3200" dirty="0" err="1"/>
              <a:t>pengadilan</a:t>
            </a:r>
            <a:r>
              <a:rPr lang="en-US" sz="3200" dirty="0"/>
              <a:t> </a:t>
            </a:r>
            <a:r>
              <a:rPr lang="en-US" sz="3200" dirty="0" err="1"/>
              <a:t>untuk</a:t>
            </a:r>
            <a:r>
              <a:rPr lang="en-US" sz="3200" dirty="0"/>
              <a:t> </a:t>
            </a:r>
            <a:r>
              <a:rPr lang="en-US" sz="3200" dirty="0" err="1"/>
              <a:t>mengadili</a:t>
            </a:r>
            <a:r>
              <a:rPr lang="en-US" sz="3200" dirty="0"/>
              <a:t> </a:t>
            </a:r>
            <a:r>
              <a:rPr lang="en-US" sz="3200" dirty="0" err="1"/>
              <a:t>suatu</a:t>
            </a:r>
            <a:r>
              <a:rPr lang="en-US" sz="3200" dirty="0"/>
              <a:t> </a:t>
            </a:r>
            <a:r>
              <a:rPr lang="en-US" sz="3200" dirty="0" err="1"/>
              <a:t>perkara</a:t>
            </a:r>
            <a:r>
              <a:rPr lang="en-US" sz="3200" dirty="0"/>
              <a:t>, </a:t>
            </a:r>
            <a:r>
              <a:rPr lang="en-US" sz="3200" dirty="0" err="1"/>
              <a:t>maka</a:t>
            </a:r>
            <a:r>
              <a:rPr lang="en-US" sz="3200" dirty="0"/>
              <a:t> </a:t>
            </a:r>
            <a:r>
              <a:rPr lang="en-US" sz="3200" dirty="0" err="1"/>
              <a:t>atas</a:t>
            </a:r>
            <a:r>
              <a:rPr lang="en-US" sz="3200" dirty="0"/>
              <a:t> </a:t>
            </a:r>
            <a:r>
              <a:rPr lang="en-US" sz="3200" dirty="0" err="1"/>
              <a:t>usul</a:t>
            </a:r>
            <a:r>
              <a:rPr lang="en-US" sz="3200" dirty="0"/>
              <a:t> </a:t>
            </a:r>
            <a:r>
              <a:rPr lang="en-US" sz="3200" dirty="0" err="1"/>
              <a:t>ketua</a:t>
            </a:r>
            <a:r>
              <a:rPr lang="en-US" sz="3200" dirty="0"/>
              <a:t> </a:t>
            </a:r>
            <a:r>
              <a:rPr lang="en-US" sz="3200" dirty="0" err="1"/>
              <a:t>pengadilan</a:t>
            </a:r>
            <a:r>
              <a:rPr lang="en-US" sz="3200" dirty="0"/>
              <a:t> </a:t>
            </a:r>
            <a:r>
              <a:rPr lang="en-US" sz="3200" dirty="0" err="1"/>
              <a:t>negeri</a:t>
            </a:r>
            <a:r>
              <a:rPr lang="en-US" sz="3200" dirty="0"/>
              <a:t> </a:t>
            </a:r>
            <a:r>
              <a:rPr lang="en-US" sz="3200" dirty="0" err="1"/>
              <a:t>atau</a:t>
            </a:r>
            <a:r>
              <a:rPr lang="en-US" sz="3200" dirty="0"/>
              <a:t> </a:t>
            </a:r>
            <a:r>
              <a:rPr lang="en-US" sz="3200" dirty="0" err="1"/>
              <a:t>kepala</a:t>
            </a:r>
            <a:r>
              <a:rPr lang="en-US" sz="3200" dirty="0"/>
              <a:t> </a:t>
            </a:r>
            <a:r>
              <a:rPr lang="en-US" sz="3200" dirty="0" err="1"/>
              <a:t>kejaksaan</a:t>
            </a:r>
            <a:r>
              <a:rPr lang="en-US" sz="3200" dirty="0"/>
              <a:t> </a:t>
            </a:r>
            <a:r>
              <a:rPr lang="en-US" sz="3200" dirty="0" err="1"/>
              <a:t>negeri</a:t>
            </a:r>
            <a:r>
              <a:rPr lang="en-US" sz="3200" dirty="0"/>
              <a:t> yang </a:t>
            </a:r>
            <a:r>
              <a:rPr lang="en-US" sz="3200" dirty="0" err="1"/>
              <a:t>bersangkutan</a:t>
            </a:r>
            <a:r>
              <a:rPr lang="en-US" sz="3200" dirty="0"/>
              <a:t>, </a:t>
            </a:r>
            <a:r>
              <a:rPr lang="en-US" sz="3200" dirty="0" err="1"/>
              <a:t>mahkamah</a:t>
            </a:r>
            <a:r>
              <a:rPr lang="en-US" sz="3200" dirty="0"/>
              <a:t> </a:t>
            </a:r>
            <a:r>
              <a:rPr lang="en-US" sz="3200" dirty="0" err="1"/>
              <a:t>agung</a:t>
            </a:r>
            <a:r>
              <a:rPr lang="en-US" sz="3200" dirty="0"/>
              <a:t> </a:t>
            </a:r>
            <a:r>
              <a:rPr lang="en-US" sz="3200" dirty="0" err="1"/>
              <a:t>mengusulkan</a:t>
            </a:r>
            <a:r>
              <a:rPr lang="en-US" sz="3200" dirty="0"/>
              <a:t> </a:t>
            </a:r>
            <a:r>
              <a:rPr lang="en-US" sz="3200" dirty="0" err="1"/>
              <a:t>kepada</a:t>
            </a:r>
            <a:r>
              <a:rPr lang="en-US" sz="3200" dirty="0"/>
              <a:t> </a:t>
            </a:r>
            <a:r>
              <a:rPr lang="en-US" sz="3200" dirty="0" err="1"/>
              <a:t>menteri</a:t>
            </a:r>
            <a:r>
              <a:rPr lang="en-US" sz="3200" dirty="0"/>
              <a:t> </a:t>
            </a:r>
            <a:r>
              <a:rPr lang="en-US" sz="3200" dirty="0" err="1"/>
              <a:t>kehakiman</a:t>
            </a:r>
            <a:r>
              <a:rPr lang="en-US" sz="3200" dirty="0"/>
              <a:t> (</a:t>
            </a:r>
            <a:r>
              <a:rPr lang="en-US" sz="3200" dirty="0" err="1"/>
              <a:t>menteri</a:t>
            </a:r>
            <a:r>
              <a:rPr lang="en-US" sz="3200" dirty="0"/>
              <a:t> yang </a:t>
            </a:r>
            <a:r>
              <a:rPr lang="en-US" sz="3200" dirty="0" err="1"/>
              <a:t>berwenang</a:t>
            </a:r>
            <a:r>
              <a:rPr lang="en-US" sz="3200" dirty="0"/>
              <a:t> </a:t>
            </a:r>
            <a:r>
              <a:rPr lang="en-US" sz="3200" dirty="0" err="1"/>
              <a:t>kalau</a:t>
            </a:r>
            <a:r>
              <a:rPr lang="en-US" sz="3200" dirty="0"/>
              <a:t> </a:t>
            </a:r>
            <a:r>
              <a:rPr lang="en-US" sz="3200" dirty="0" err="1"/>
              <a:t>tidak</a:t>
            </a:r>
            <a:r>
              <a:rPr lang="en-US" sz="3200" dirty="0"/>
              <a:t> </a:t>
            </a:r>
            <a:r>
              <a:rPr lang="en-US" sz="3200" dirty="0" err="1"/>
              <a:t>ada</a:t>
            </a:r>
            <a:r>
              <a:rPr lang="en-US" sz="3200" dirty="0"/>
              <a:t> </a:t>
            </a:r>
            <a:r>
              <a:rPr lang="en-US" sz="3200" dirty="0" err="1"/>
              <a:t>menteri</a:t>
            </a:r>
            <a:r>
              <a:rPr lang="en-US" sz="3200" dirty="0"/>
              <a:t> </a:t>
            </a:r>
            <a:r>
              <a:rPr lang="en-US" sz="3200" dirty="0" err="1"/>
              <a:t>kehakiman</a:t>
            </a:r>
            <a:r>
              <a:rPr lang="en-US" sz="3200" dirty="0"/>
              <a:t> </a:t>
            </a:r>
            <a:r>
              <a:rPr lang="en-US" sz="3200" dirty="0" err="1"/>
              <a:t>misalnya</a:t>
            </a:r>
            <a:r>
              <a:rPr lang="en-US" sz="3200" dirty="0"/>
              <a:t> </a:t>
            </a:r>
            <a:r>
              <a:rPr lang="en-US" sz="3200" dirty="0" err="1"/>
              <a:t>menteri</a:t>
            </a:r>
            <a:r>
              <a:rPr lang="en-US" sz="3200" dirty="0"/>
              <a:t> </a:t>
            </a:r>
            <a:r>
              <a:rPr lang="en-US" sz="3200" dirty="0" err="1"/>
              <a:t>Hukum</a:t>
            </a:r>
            <a:r>
              <a:rPr lang="en-US" sz="3200" dirty="0"/>
              <a:t> </a:t>
            </a:r>
            <a:r>
              <a:rPr lang="en-US" sz="3200" dirty="0" err="1"/>
              <a:t>dan</a:t>
            </a:r>
            <a:r>
              <a:rPr lang="en-US" sz="3200" dirty="0"/>
              <a:t> HAM) </a:t>
            </a:r>
            <a:r>
              <a:rPr lang="en-US" sz="3200" dirty="0" err="1"/>
              <a:t>untuk</a:t>
            </a:r>
            <a:r>
              <a:rPr lang="en-US" sz="3200" dirty="0"/>
              <a:t> </a:t>
            </a:r>
            <a:r>
              <a:rPr lang="en-US" sz="3200" dirty="0" err="1"/>
              <a:t>menetapkan</a:t>
            </a:r>
            <a:r>
              <a:rPr lang="en-US" sz="3200" dirty="0"/>
              <a:t> </a:t>
            </a:r>
            <a:r>
              <a:rPr lang="en-US" sz="3200" dirty="0" err="1"/>
              <a:t>atau</a:t>
            </a:r>
            <a:r>
              <a:rPr lang="en-US" sz="3200" dirty="0"/>
              <a:t> </a:t>
            </a:r>
            <a:r>
              <a:rPr lang="en-US" sz="3200" dirty="0" err="1"/>
              <a:t>menunjuk</a:t>
            </a:r>
            <a:r>
              <a:rPr lang="en-US" sz="3200" dirty="0"/>
              <a:t> </a:t>
            </a:r>
            <a:r>
              <a:rPr lang="en-US" sz="3200" dirty="0" err="1"/>
              <a:t>pengadilan</a:t>
            </a:r>
            <a:r>
              <a:rPr lang="en-US" sz="3200" dirty="0"/>
              <a:t> </a:t>
            </a:r>
            <a:r>
              <a:rPr lang="en-US" sz="3200" dirty="0" err="1"/>
              <a:t>negeri</a:t>
            </a:r>
            <a:r>
              <a:rPr lang="en-US" sz="3200" dirty="0"/>
              <a:t> lain. </a:t>
            </a:r>
          </a:p>
        </p:txBody>
      </p:sp>
    </p:spTree>
    <p:extLst>
      <p:ext uri="{BB962C8B-B14F-4D97-AF65-F5344CB8AC3E}">
        <p14:creationId xmlns:p14="http://schemas.microsoft.com/office/powerpoint/2010/main" val="3593305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lgn="just"/>
            <a:r>
              <a:rPr lang="en-US" sz="3600" b="1" dirty="0" err="1"/>
              <a:t>Prinsip</a:t>
            </a:r>
            <a:r>
              <a:rPr lang="en-US" sz="3600" b="1" dirty="0"/>
              <a:t> </a:t>
            </a:r>
            <a:r>
              <a:rPr lang="en-US" sz="3600" b="1" dirty="0" err="1"/>
              <a:t>Ketiga</a:t>
            </a:r>
            <a:r>
              <a:rPr lang="en-US" sz="3600" b="1" dirty="0"/>
              <a:t>: </a:t>
            </a:r>
            <a:r>
              <a:rPr lang="en-US" sz="3600" dirty="0" err="1"/>
              <a:t>Prinsip</a:t>
            </a:r>
            <a:r>
              <a:rPr lang="en-US" sz="3600" dirty="0"/>
              <a:t> </a:t>
            </a:r>
            <a:r>
              <a:rPr lang="en-US" sz="3600" dirty="0" err="1"/>
              <a:t>ini</a:t>
            </a:r>
            <a:r>
              <a:rPr lang="en-US" sz="3600" dirty="0"/>
              <a:t> </a:t>
            </a:r>
            <a:r>
              <a:rPr lang="en-US" sz="3600" dirty="0" err="1"/>
              <a:t>menentukan</a:t>
            </a:r>
            <a:r>
              <a:rPr lang="en-US" sz="3600" dirty="0"/>
              <a:t> </a:t>
            </a:r>
            <a:r>
              <a:rPr lang="en-US" sz="3600" dirty="0" err="1"/>
              <a:t>bahwa</a:t>
            </a:r>
            <a:r>
              <a:rPr lang="en-US" sz="3600" dirty="0"/>
              <a:t> </a:t>
            </a:r>
            <a:r>
              <a:rPr lang="en-US" sz="3600" dirty="0" err="1"/>
              <a:t>pengadilan</a:t>
            </a:r>
            <a:r>
              <a:rPr lang="en-US" sz="3600" dirty="0"/>
              <a:t> yang </a:t>
            </a:r>
            <a:r>
              <a:rPr lang="en-US" sz="3600" dirty="0" err="1"/>
              <a:t>berwenang</a:t>
            </a:r>
            <a:r>
              <a:rPr lang="en-US" sz="3600" dirty="0"/>
              <a:t> </a:t>
            </a:r>
            <a:r>
              <a:rPr lang="en-US" sz="3600" dirty="0" err="1"/>
              <a:t>mengadili</a:t>
            </a:r>
            <a:r>
              <a:rPr lang="en-US" sz="3600" dirty="0"/>
              <a:t> </a:t>
            </a:r>
            <a:r>
              <a:rPr lang="en-US" sz="3600" dirty="0" err="1"/>
              <a:t>perkara</a:t>
            </a:r>
            <a:r>
              <a:rPr lang="en-US" sz="3600" dirty="0"/>
              <a:t> </a:t>
            </a:r>
            <a:r>
              <a:rPr lang="en-US" sz="3600" dirty="0" err="1"/>
              <a:t>pidana</a:t>
            </a:r>
            <a:r>
              <a:rPr lang="en-US" sz="3600" dirty="0"/>
              <a:t> yang </a:t>
            </a:r>
            <a:r>
              <a:rPr lang="en-US" sz="3600" dirty="0" err="1"/>
              <a:t>dilakukan</a:t>
            </a:r>
            <a:r>
              <a:rPr lang="en-US" sz="3600" dirty="0"/>
              <a:t> </a:t>
            </a:r>
            <a:r>
              <a:rPr lang="en-US" sz="3600" dirty="0" err="1"/>
              <a:t>diluar</a:t>
            </a:r>
            <a:r>
              <a:rPr lang="en-US" sz="3600" dirty="0"/>
              <a:t> </a:t>
            </a:r>
            <a:r>
              <a:rPr lang="en-US" sz="3600" dirty="0" err="1"/>
              <a:t>negeri</a:t>
            </a:r>
            <a:r>
              <a:rPr lang="en-US" sz="3600" dirty="0"/>
              <a:t> </a:t>
            </a:r>
            <a:r>
              <a:rPr lang="en-US" sz="3600" dirty="0" err="1"/>
              <a:t>adalah</a:t>
            </a:r>
            <a:r>
              <a:rPr lang="en-US" sz="3600" dirty="0"/>
              <a:t> </a:t>
            </a:r>
            <a:r>
              <a:rPr lang="en-US" sz="3600" dirty="0" err="1"/>
              <a:t>pengadilan</a:t>
            </a:r>
            <a:r>
              <a:rPr lang="en-US" sz="3600" dirty="0"/>
              <a:t> </a:t>
            </a:r>
            <a:r>
              <a:rPr lang="en-US" sz="3600" dirty="0" err="1"/>
              <a:t>negeri</a:t>
            </a:r>
            <a:r>
              <a:rPr lang="en-US" sz="3600" dirty="0"/>
              <a:t> </a:t>
            </a:r>
            <a:r>
              <a:rPr lang="en-US" sz="3600" dirty="0" err="1"/>
              <a:t>jakarta</a:t>
            </a:r>
            <a:r>
              <a:rPr lang="en-US" sz="3600" dirty="0"/>
              <a:t> </a:t>
            </a:r>
            <a:r>
              <a:rPr lang="en-US" sz="3600" dirty="0" err="1"/>
              <a:t>pusat</a:t>
            </a:r>
            <a:r>
              <a:rPr lang="en-US" sz="3600" dirty="0"/>
              <a:t>. </a:t>
            </a:r>
            <a:r>
              <a:rPr lang="en-US" sz="3600" dirty="0" err="1"/>
              <a:t>hal</a:t>
            </a:r>
            <a:r>
              <a:rPr lang="en-US" sz="3600" dirty="0"/>
              <a:t> </a:t>
            </a:r>
            <a:r>
              <a:rPr lang="en-US" sz="3600" dirty="0" err="1"/>
              <a:t>tersebut</a:t>
            </a:r>
            <a:r>
              <a:rPr lang="en-US" sz="3600" dirty="0"/>
              <a:t> </a:t>
            </a:r>
            <a:r>
              <a:rPr lang="en-US" sz="3600" dirty="0" err="1"/>
              <a:t>dapat</a:t>
            </a:r>
            <a:r>
              <a:rPr lang="en-US" sz="3600" dirty="0"/>
              <a:t> </a:t>
            </a:r>
            <a:r>
              <a:rPr lang="en-US" sz="3600" dirty="0" err="1"/>
              <a:t>dilihat</a:t>
            </a:r>
            <a:r>
              <a:rPr lang="en-US" sz="3600" dirty="0"/>
              <a:t> </a:t>
            </a:r>
            <a:r>
              <a:rPr lang="en-US" sz="3600" dirty="0" err="1"/>
              <a:t>dalam</a:t>
            </a:r>
            <a:r>
              <a:rPr lang="en-US" sz="3600" dirty="0"/>
              <a:t> </a:t>
            </a:r>
            <a:r>
              <a:rPr lang="en-US" sz="3600" dirty="0" err="1"/>
              <a:t>ketentuan</a:t>
            </a:r>
            <a:r>
              <a:rPr lang="en-US" sz="3600" dirty="0"/>
              <a:t> </a:t>
            </a:r>
            <a:r>
              <a:rPr lang="en-US" sz="3600" dirty="0" err="1"/>
              <a:t>pasal</a:t>
            </a:r>
            <a:r>
              <a:rPr lang="en-US" sz="3600" dirty="0"/>
              <a:t> 86 KUHAP yang </a:t>
            </a:r>
            <a:r>
              <a:rPr lang="en-US" sz="3600" dirty="0" err="1"/>
              <a:t>bunyinya</a:t>
            </a:r>
            <a:r>
              <a:rPr lang="en-US" sz="3600" dirty="0"/>
              <a:t>: </a:t>
            </a:r>
            <a:r>
              <a:rPr lang="en-US" sz="3600" dirty="0" err="1"/>
              <a:t>apabila</a:t>
            </a:r>
            <a:r>
              <a:rPr lang="en-US" sz="3600" dirty="0"/>
              <a:t> </a:t>
            </a:r>
            <a:r>
              <a:rPr lang="en-US" sz="3600" dirty="0" err="1"/>
              <a:t>seseorang</a:t>
            </a:r>
            <a:r>
              <a:rPr lang="en-US" sz="3600" dirty="0"/>
              <a:t> </a:t>
            </a:r>
            <a:r>
              <a:rPr lang="en-US" sz="3600" dirty="0" err="1"/>
              <a:t>melakukan</a:t>
            </a:r>
            <a:r>
              <a:rPr lang="en-US" sz="3600" dirty="0"/>
              <a:t> </a:t>
            </a:r>
            <a:r>
              <a:rPr lang="en-US" sz="3600" dirty="0" err="1"/>
              <a:t>tindak</a:t>
            </a:r>
            <a:r>
              <a:rPr lang="en-US" sz="3600" dirty="0"/>
              <a:t> </a:t>
            </a:r>
            <a:r>
              <a:rPr lang="en-US" sz="3600" dirty="0" err="1"/>
              <a:t>pidana</a:t>
            </a:r>
            <a:r>
              <a:rPr lang="en-US" sz="3600" dirty="0"/>
              <a:t> </a:t>
            </a:r>
            <a:r>
              <a:rPr lang="en-US" sz="3600" dirty="0" err="1"/>
              <a:t>diluar</a:t>
            </a:r>
            <a:r>
              <a:rPr lang="en-US" sz="3600" dirty="0"/>
              <a:t> </a:t>
            </a:r>
            <a:r>
              <a:rPr lang="en-US" sz="3600" dirty="0" err="1"/>
              <a:t>negeri</a:t>
            </a:r>
            <a:r>
              <a:rPr lang="en-US" sz="3600" dirty="0"/>
              <a:t> yang </a:t>
            </a:r>
            <a:r>
              <a:rPr lang="en-US" sz="3600" dirty="0" err="1"/>
              <a:t>diadili</a:t>
            </a:r>
            <a:r>
              <a:rPr lang="en-US" sz="3600" dirty="0"/>
              <a:t> </a:t>
            </a:r>
            <a:r>
              <a:rPr lang="en-US" sz="3600" dirty="0" err="1"/>
              <a:t>menurut</a:t>
            </a:r>
            <a:r>
              <a:rPr lang="en-US" sz="3600" dirty="0"/>
              <a:t> </a:t>
            </a:r>
            <a:r>
              <a:rPr lang="en-US" sz="3600" dirty="0" err="1"/>
              <a:t>hukum</a:t>
            </a:r>
            <a:r>
              <a:rPr lang="en-US" sz="3600" dirty="0"/>
              <a:t> </a:t>
            </a:r>
            <a:r>
              <a:rPr lang="en-US" sz="3600" dirty="0" err="1"/>
              <a:t>Republik</a:t>
            </a:r>
            <a:r>
              <a:rPr lang="en-US" sz="3600" dirty="0"/>
              <a:t> Indonesia </a:t>
            </a:r>
            <a:r>
              <a:rPr lang="en-US" sz="3600" dirty="0" err="1"/>
              <a:t>maka</a:t>
            </a:r>
            <a:r>
              <a:rPr lang="en-US" sz="3600" dirty="0"/>
              <a:t> </a:t>
            </a:r>
            <a:r>
              <a:rPr lang="en-US" sz="3600" dirty="0" err="1"/>
              <a:t>pengadilan</a:t>
            </a:r>
            <a:r>
              <a:rPr lang="en-US" sz="3600" dirty="0"/>
              <a:t> </a:t>
            </a:r>
            <a:r>
              <a:rPr lang="en-US" sz="3600" dirty="0" err="1"/>
              <a:t>negeri</a:t>
            </a:r>
            <a:r>
              <a:rPr lang="en-US" sz="3600" dirty="0"/>
              <a:t> </a:t>
            </a:r>
            <a:r>
              <a:rPr lang="en-US" sz="3600" dirty="0" err="1"/>
              <a:t>jakarta</a:t>
            </a:r>
            <a:r>
              <a:rPr lang="en-US" sz="3600" dirty="0"/>
              <a:t> </a:t>
            </a:r>
            <a:r>
              <a:rPr lang="en-US" sz="3600" dirty="0" err="1"/>
              <a:t>pusat</a:t>
            </a:r>
            <a:r>
              <a:rPr lang="en-US" sz="3600" dirty="0"/>
              <a:t> yang </a:t>
            </a:r>
            <a:r>
              <a:rPr lang="en-US" sz="3600" dirty="0" err="1"/>
              <a:t>berwenang</a:t>
            </a:r>
            <a:r>
              <a:rPr lang="en-US" sz="3600" dirty="0"/>
              <a:t> </a:t>
            </a:r>
            <a:r>
              <a:rPr lang="en-US" sz="3600" dirty="0" err="1"/>
              <a:t>mengadilinya</a:t>
            </a:r>
            <a:r>
              <a:rPr lang="en-US" sz="3600" dirty="0"/>
              <a:t>. </a:t>
            </a:r>
          </a:p>
        </p:txBody>
      </p:sp>
    </p:spTree>
    <p:extLst>
      <p:ext uri="{BB962C8B-B14F-4D97-AF65-F5344CB8AC3E}">
        <p14:creationId xmlns:p14="http://schemas.microsoft.com/office/powerpoint/2010/main" val="5370468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2977</TotalTime>
  <Words>1067</Words>
  <Application>Microsoft Macintosh PowerPoint</Application>
  <PresentationFormat>Layar Lebar</PresentationFormat>
  <Paragraphs>67</Paragraphs>
  <Slides>17</Slides>
  <Notes>1</Notes>
  <HiddenSlides>0</HiddenSlides>
  <MMClips>0</MMClips>
  <ScaleCrop>false</ScaleCrop>
  <HeadingPairs>
    <vt:vector size="6" baseType="variant">
      <vt:variant>
        <vt:lpstr>Font Dipakai</vt:lpstr>
      </vt:variant>
      <vt:variant>
        <vt:i4>5</vt:i4>
      </vt:variant>
      <vt:variant>
        <vt:lpstr>Tema</vt:lpstr>
      </vt:variant>
      <vt:variant>
        <vt:i4>1</vt:i4>
      </vt:variant>
      <vt:variant>
        <vt:lpstr>Judul Slide</vt:lpstr>
      </vt:variant>
      <vt:variant>
        <vt:i4>17</vt:i4>
      </vt:variant>
    </vt:vector>
  </HeadingPairs>
  <TitlesOfParts>
    <vt:vector size="23" baseType="lpstr">
      <vt:lpstr>Arial</vt:lpstr>
      <vt:lpstr>Calibri</vt:lpstr>
      <vt:lpstr>Cambria</vt:lpstr>
      <vt:lpstr>Times New Roman</vt:lpstr>
      <vt:lpstr>Wingdings</vt:lpstr>
      <vt:lpstr>Office Theme</vt:lpstr>
      <vt:lpstr>Presentasi PowerPoint</vt:lpstr>
      <vt:lpstr>Kompetensi Pengadilan Pidana</vt:lpstr>
      <vt:lpstr>Kompetensi Absolut</vt:lpstr>
      <vt:lpstr>Presentasi PowerPoint</vt:lpstr>
      <vt:lpstr>Kompetensi Relatif</vt:lpstr>
      <vt:lpstr>Presentasi PowerPoint</vt:lpstr>
      <vt:lpstr>Presentasi PowerPoint</vt:lpstr>
      <vt:lpstr>Presentasi PowerPoint</vt:lpstr>
      <vt:lpstr>Presentasi PowerPoint</vt:lpstr>
      <vt:lpstr>Kewenangan Pengadilan untuk Mengadili</vt:lpstr>
      <vt:lpstr>Presentasi PowerPoint</vt:lpstr>
      <vt:lpstr>Koneksitas </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Microsoft Office User</cp:lastModifiedBy>
  <cp:revision>450</cp:revision>
  <cp:lastPrinted>2017-08-29T02:54:51Z</cp:lastPrinted>
  <dcterms:created xsi:type="dcterms:W3CDTF">2010-04-18T12:06:30Z</dcterms:created>
  <dcterms:modified xsi:type="dcterms:W3CDTF">2025-10-07T12:19:09Z</dcterms:modified>
</cp:coreProperties>
</file>