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diagrams/colors1.xml" ContentType="application/vnd.openxmlformats-officedocument.drawingml.diagramColors+xml"/>
  <Override PartName="/ppt/diagrams/colors10.xml" ContentType="application/vnd.openxmlformats-officedocument.drawingml.diagramColors+xml"/>
  <Override PartName="/ppt/diagrams/colors11.xml" ContentType="application/vnd.openxmlformats-officedocument.drawingml.diagramColors+xml"/>
  <Override PartName="/ppt/diagrams/colors12.xml" ContentType="application/vnd.openxmlformats-officedocument.drawingml.diagramColors+xml"/>
  <Override PartName="/ppt/diagrams/colors13.xml" ContentType="application/vnd.openxmlformats-officedocument.drawingml.diagramColors+xml"/>
  <Override PartName="/ppt/diagrams/colors14.xml" ContentType="application/vnd.openxmlformats-officedocument.drawingml.diagramColors+xml"/>
  <Override PartName="/ppt/diagrams/colors15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diagrams/data15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10.xml" ContentType="application/vnd.ms-office.drawingml.diagramDrawing+xml"/>
  <Override PartName="/ppt/diagrams/drawing11.xml" ContentType="application/vnd.ms-office.drawingml.diagramDrawing+xml"/>
  <Override PartName="/ppt/diagrams/drawing12.xml" ContentType="application/vnd.ms-office.drawingml.diagramDrawing+xml"/>
  <Override PartName="/ppt/diagrams/drawing13.xml" ContentType="application/vnd.ms-office.drawingml.diagramDrawing+xml"/>
  <Override PartName="/ppt/diagrams/drawing14.xml" ContentType="application/vnd.ms-office.drawingml.diagramDrawing+xml"/>
  <Override PartName="/ppt/diagrams/drawing15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10.xml" ContentType="application/vnd.openxmlformats-officedocument.drawingml.diagramLayout+xml"/>
  <Override PartName="/ppt/diagrams/layout11.xml" ContentType="application/vnd.openxmlformats-officedocument.drawingml.diagramLayout+xml"/>
  <Override PartName="/ppt/diagrams/layout12.xml" ContentType="application/vnd.openxmlformats-officedocument.drawingml.diagramLayout+xml"/>
  <Override PartName="/ppt/diagrams/layout13.xml" ContentType="application/vnd.openxmlformats-officedocument.drawingml.diagramLayout+xml"/>
  <Override PartName="/ppt/diagrams/layout14.xml" ContentType="application/vnd.openxmlformats-officedocument.drawingml.diagramLayout+xml"/>
  <Override PartName="/ppt/diagrams/layout15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10.xml" ContentType="application/vnd.openxmlformats-officedocument.drawingml.diagramStyle+xml"/>
  <Override PartName="/ppt/diagrams/quickStyle11.xml" ContentType="application/vnd.openxmlformats-officedocument.drawingml.diagramStyle+xml"/>
  <Override PartName="/ppt/diagrams/quickStyle12.xml" ContentType="application/vnd.openxmlformats-officedocument.drawingml.diagramStyle+xml"/>
  <Override PartName="/ppt/diagrams/quickStyle13.xml" ContentType="application/vnd.openxmlformats-officedocument.drawingml.diagramStyle+xml"/>
  <Override PartName="/ppt/diagrams/quickStyle14.xml" ContentType="application/vnd.openxmlformats-officedocument.drawingml.diagramStyle+xml"/>
  <Override PartName="/ppt/diagrams/quickStyle15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2"/>
  </p:handoutMasterIdLst>
  <p:sldIdLst>
    <p:sldId id="256" r:id="rId3"/>
    <p:sldId id="302" r:id="rId5"/>
    <p:sldId id="299" r:id="rId6"/>
    <p:sldId id="301" r:id="rId7"/>
    <p:sldId id="316" r:id="rId8"/>
    <p:sldId id="303" r:id="rId9"/>
    <p:sldId id="314" r:id="rId10"/>
    <p:sldId id="315" r:id="rId11"/>
    <p:sldId id="317" r:id="rId12"/>
    <p:sldId id="318" r:id="rId13"/>
    <p:sldId id="304" r:id="rId14"/>
    <p:sldId id="319" r:id="rId15"/>
    <p:sldId id="320" r:id="rId16"/>
    <p:sldId id="305" r:id="rId17"/>
    <p:sldId id="306" r:id="rId18"/>
    <p:sldId id="307" r:id="rId19"/>
    <p:sldId id="309" r:id="rId20"/>
    <p:sldId id="310" r:id="rId21"/>
    <p:sldId id="308" r:id="rId22"/>
    <p:sldId id="311" r:id="rId23"/>
    <p:sldId id="313" r:id="rId24"/>
    <p:sldId id="312" r:id="rId25"/>
    <p:sldId id="321" r:id="rId26"/>
    <p:sldId id="322" r:id="rId27"/>
    <p:sldId id="323" r:id="rId28"/>
    <p:sldId id="324" r:id="rId29"/>
    <p:sldId id="325" r:id="rId30"/>
    <p:sldId id="300" r:id="rId31"/>
  </p:sldIdLst>
  <p:sldSz cx="9144000" cy="6858000" type="screen4x3"/>
  <p:notesSz cx="7045325" cy="9345295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" initials="R" lastIdx="4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2" autoAdjust="0"/>
    <p:restoredTop sz="94648" autoAdjust="0"/>
  </p:normalViewPr>
  <p:slideViewPr>
    <p:cSldViewPr showGuides="1">
      <p:cViewPr varScale="1">
        <p:scale>
          <a:sx n="121" d="100"/>
          <a:sy n="121" d="100"/>
        </p:scale>
        <p:origin x="160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46" y="-96"/>
      </p:cViewPr>
      <p:guideLst>
        <p:guide orient="horz" pos="2943"/>
        <p:guide pos="22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2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4-30T14:37:44.232" idx="1">
    <p:pos x="10" y="10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B9CF60-F857-2A4D-9FFA-5C74B87D6F67}" type="doc">
      <dgm:prSet loTypeId="urn:microsoft.com/office/officeart/2005/8/layout/target1" loCatId="" qsTypeId="urn:microsoft.com/office/officeart/2005/8/quickstyle/simple4" qsCatId="simple" csTypeId="urn:microsoft.com/office/officeart/2005/8/colors/colorful5" csCatId="colorful" phldr="1"/>
      <dgm:spPr/>
    </dgm:pt>
    <dgm:pt modelId="{362DAB0B-4475-5C49-91A4-ECFE9626E9EC}">
      <dgm:prSet phldrT="[Teks]"/>
      <dgm:spPr/>
      <dgm:t>
        <a:bodyPr/>
        <a:lstStyle/>
        <a:p>
          <a:pPr algn="l"/>
          <a:r>
            <a:rPr lang="id-ID" dirty="0">
              <a:latin typeface="Cambria" panose="02040503050406030204" pitchFamily="18" charset="0"/>
            </a:rPr>
            <a:t>60 Juta Pelaku Usaha di Indonesia Belum Punya Izin (Data BKPM Tahun 2022)</a:t>
          </a:r>
        </a:p>
      </dgm:t>
    </dgm:pt>
    <dgm:pt modelId="{BC009EFE-97A0-2945-9B21-2759405CFB93}" cxnId="{9AD707CA-EAA3-3D49-8480-42B8425F9886}" type="parTrans">
      <dgm:prSet/>
      <dgm:spPr/>
      <dgm:t>
        <a:bodyPr/>
        <a:lstStyle/>
        <a:p>
          <a:endParaRPr lang="id-ID"/>
        </a:p>
      </dgm:t>
    </dgm:pt>
    <dgm:pt modelId="{E8BD3CDC-6DFD-E049-B56B-91F1CD6C003C}" cxnId="{9AD707CA-EAA3-3D49-8480-42B8425F9886}" type="sibTrans">
      <dgm:prSet/>
      <dgm:spPr/>
      <dgm:t>
        <a:bodyPr/>
        <a:lstStyle/>
        <a:p>
          <a:endParaRPr lang="id-ID"/>
        </a:p>
      </dgm:t>
    </dgm:pt>
    <dgm:pt modelId="{307330EB-A622-7C45-BB9A-FE382F28655E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93,2% usaha di Indonesia tidak memiliki legalitas/badan usaha (Data BPS 2018)</a:t>
          </a:r>
        </a:p>
      </dgm:t>
    </dgm:pt>
    <dgm:pt modelId="{466BF558-5105-B045-9A9E-B9D7618132AC}" cxnId="{CD867D87-A238-0B42-9EA6-2866394A20EA}" type="parTrans">
      <dgm:prSet/>
      <dgm:spPr/>
      <dgm:t>
        <a:bodyPr/>
        <a:lstStyle/>
        <a:p>
          <a:endParaRPr lang="id-ID"/>
        </a:p>
      </dgm:t>
    </dgm:pt>
    <dgm:pt modelId="{457C6B53-DDEF-A343-8110-90188E3448FB}" cxnId="{CD867D87-A238-0B42-9EA6-2866394A20EA}" type="sibTrans">
      <dgm:prSet/>
      <dgm:spPr/>
      <dgm:t>
        <a:bodyPr/>
        <a:lstStyle/>
        <a:p>
          <a:endParaRPr lang="id-ID"/>
        </a:p>
      </dgm:t>
    </dgm:pt>
    <dgm:pt modelId="{D4CDD421-F3BD-6441-907B-3B59D8B704D8}" type="pres">
      <dgm:prSet presAssocID="{9BB9CF60-F857-2A4D-9FFA-5C74B87D6F67}" presName="composite" presStyleCnt="0">
        <dgm:presLayoutVars>
          <dgm:chMax val="5"/>
          <dgm:dir/>
          <dgm:resizeHandles val="exact"/>
        </dgm:presLayoutVars>
      </dgm:prSet>
      <dgm:spPr/>
    </dgm:pt>
    <dgm:pt modelId="{DA276EE9-2B08-634F-ADE7-6C2E7CAF19B5}" type="pres">
      <dgm:prSet presAssocID="{362DAB0B-4475-5C49-91A4-ECFE9626E9EC}" presName="circle1" presStyleLbl="lnNode1" presStyleIdx="0" presStyleCnt="2"/>
      <dgm:spPr/>
    </dgm:pt>
    <dgm:pt modelId="{9A0F54B9-BEC0-FF4F-955F-9B661FA655B0}" type="pres">
      <dgm:prSet presAssocID="{362DAB0B-4475-5C49-91A4-ECFE9626E9EC}" presName="text1" presStyleLbl="revTx" presStyleIdx="0" presStyleCnt="2" custScaleX="159758">
        <dgm:presLayoutVars>
          <dgm:bulletEnabled val="1"/>
        </dgm:presLayoutVars>
      </dgm:prSet>
      <dgm:spPr/>
    </dgm:pt>
    <dgm:pt modelId="{573DCA20-AF8E-1640-B812-7821368BB129}" type="pres">
      <dgm:prSet presAssocID="{362DAB0B-4475-5C49-91A4-ECFE9626E9EC}" presName="line1" presStyleLbl="callout" presStyleIdx="0" presStyleCnt="4" custLinFactX="-6909" custLinFactNeighborX="-100000"/>
      <dgm:spPr/>
    </dgm:pt>
    <dgm:pt modelId="{87292D11-C102-3F4F-9C31-7B0B989E802E}" type="pres">
      <dgm:prSet presAssocID="{362DAB0B-4475-5C49-91A4-ECFE9626E9EC}" presName="d1" presStyleLbl="callout" presStyleIdx="1" presStyleCnt="4" custLinFactNeighborX="-23851" custLinFactNeighborY="0"/>
      <dgm:spPr/>
    </dgm:pt>
    <dgm:pt modelId="{3E748252-8D36-F443-B96A-FC62C338277C}" type="pres">
      <dgm:prSet presAssocID="{307330EB-A622-7C45-BB9A-FE382F28655E}" presName="circle2" presStyleLbl="lnNode1" presStyleIdx="1" presStyleCnt="2"/>
      <dgm:spPr/>
    </dgm:pt>
    <dgm:pt modelId="{9A603BC0-0135-384A-9E6B-BF354521D33F}" type="pres">
      <dgm:prSet presAssocID="{307330EB-A622-7C45-BB9A-FE382F28655E}" presName="text2" presStyleLbl="revTx" presStyleIdx="1" presStyleCnt="2" custScaleX="142871" custLinFactNeighborX="20135">
        <dgm:presLayoutVars>
          <dgm:bulletEnabled val="1"/>
        </dgm:presLayoutVars>
      </dgm:prSet>
      <dgm:spPr/>
    </dgm:pt>
    <dgm:pt modelId="{DB5884AB-D72D-EF49-9837-226DE9ED0495}" type="pres">
      <dgm:prSet presAssocID="{307330EB-A622-7C45-BB9A-FE382F28655E}" presName="line2" presStyleLbl="callout" presStyleIdx="2" presStyleCnt="4"/>
      <dgm:spPr/>
    </dgm:pt>
    <dgm:pt modelId="{808AE6C4-13E1-944A-852C-3669C191E1BD}" type="pres">
      <dgm:prSet presAssocID="{307330EB-A622-7C45-BB9A-FE382F28655E}" presName="d2" presStyleLbl="callout" presStyleIdx="3" presStyleCnt="4"/>
      <dgm:spPr/>
    </dgm:pt>
  </dgm:ptLst>
  <dgm:cxnLst>
    <dgm:cxn modelId="{0927A16C-3C17-B644-AD20-FC24E8785577}" type="presOf" srcId="{9BB9CF60-F857-2A4D-9FFA-5C74B87D6F67}" destId="{D4CDD421-F3BD-6441-907B-3B59D8B704D8}" srcOrd="0" destOrd="0" presId="urn:microsoft.com/office/officeart/2005/8/layout/target1"/>
    <dgm:cxn modelId="{CD867D87-A238-0B42-9EA6-2866394A20EA}" srcId="{9BB9CF60-F857-2A4D-9FFA-5C74B87D6F67}" destId="{307330EB-A622-7C45-BB9A-FE382F28655E}" srcOrd="1" destOrd="0" parTransId="{466BF558-5105-B045-9A9E-B9D7618132AC}" sibTransId="{457C6B53-DDEF-A343-8110-90188E3448FB}"/>
    <dgm:cxn modelId="{07640289-B6BD-2647-A656-C823F8AE5DE2}" type="presOf" srcId="{362DAB0B-4475-5C49-91A4-ECFE9626E9EC}" destId="{9A0F54B9-BEC0-FF4F-955F-9B661FA655B0}" srcOrd="0" destOrd="0" presId="urn:microsoft.com/office/officeart/2005/8/layout/target1"/>
    <dgm:cxn modelId="{C4DBDDB2-548D-1F41-8140-04C5F1A97A7C}" type="presOf" srcId="{307330EB-A622-7C45-BB9A-FE382F28655E}" destId="{9A603BC0-0135-384A-9E6B-BF354521D33F}" srcOrd="0" destOrd="0" presId="urn:microsoft.com/office/officeart/2005/8/layout/target1"/>
    <dgm:cxn modelId="{9AD707CA-EAA3-3D49-8480-42B8425F9886}" srcId="{9BB9CF60-F857-2A4D-9FFA-5C74B87D6F67}" destId="{362DAB0B-4475-5C49-91A4-ECFE9626E9EC}" srcOrd="0" destOrd="0" parTransId="{BC009EFE-97A0-2945-9B21-2759405CFB93}" sibTransId="{E8BD3CDC-6DFD-E049-B56B-91F1CD6C003C}"/>
    <dgm:cxn modelId="{7E495DBC-1878-6A4B-909D-DCAB40AE3DB4}" type="presParOf" srcId="{D4CDD421-F3BD-6441-907B-3B59D8B704D8}" destId="{DA276EE9-2B08-634F-ADE7-6C2E7CAF19B5}" srcOrd="0" destOrd="0" presId="urn:microsoft.com/office/officeart/2005/8/layout/target1"/>
    <dgm:cxn modelId="{9A87AF73-3B08-CB4F-8387-E399E252989B}" type="presParOf" srcId="{D4CDD421-F3BD-6441-907B-3B59D8B704D8}" destId="{9A0F54B9-BEC0-FF4F-955F-9B661FA655B0}" srcOrd="1" destOrd="0" presId="urn:microsoft.com/office/officeart/2005/8/layout/target1"/>
    <dgm:cxn modelId="{AA167C33-9AA2-E545-B437-0E8C7A74AC1F}" type="presParOf" srcId="{D4CDD421-F3BD-6441-907B-3B59D8B704D8}" destId="{573DCA20-AF8E-1640-B812-7821368BB129}" srcOrd="2" destOrd="0" presId="urn:microsoft.com/office/officeart/2005/8/layout/target1"/>
    <dgm:cxn modelId="{5866BF15-442E-8F4C-BE24-9CBD87CC15CB}" type="presParOf" srcId="{D4CDD421-F3BD-6441-907B-3B59D8B704D8}" destId="{87292D11-C102-3F4F-9C31-7B0B989E802E}" srcOrd="3" destOrd="0" presId="urn:microsoft.com/office/officeart/2005/8/layout/target1"/>
    <dgm:cxn modelId="{5D226388-6937-2B40-8698-4A971660A196}" type="presParOf" srcId="{D4CDD421-F3BD-6441-907B-3B59D8B704D8}" destId="{3E748252-8D36-F443-B96A-FC62C338277C}" srcOrd="4" destOrd="0" presId="urn:microsoft.com/office/officeart/2005/8/layout/target1"/>
    <dgm:cxn modelId="{B6A90ED8-F7C7-0E42-999D-3E2C5215FC9C}" type="presParOf" srcId="{D4CDD421-F3BD-6441-907B-3B59D8B704D8}" destId="{9A603BC0-0135-384A-9E6B-BF354521D33F}" srcOrd="5" destOrd="0" presId="urn:microsoft.com/office/officeart/2005/8/layout/target1"/>
    <dgm:cxn modelId="{4FBA330F-2068-1646-BDE2-5B33FA8137D4}" type="presParOf" srcId="{D4CDD421-F3BD-6441-907B-3B59D8B704D8}" destId="{DB5884AB-D72D-EF49-9837-226DE9ED0495}" srcOrd="6" destOrd="0" presId="urn:microsoft.com/office/officeart/2005/8/layout/target1"/>
    <dgm:cxn modelId="{9DC6CEF6-95E9-714B-88F8-AA356613DBAB}" type="presParOf" srcId="{D4CDD421-F3BD-6441-907B-3B59D8B704D8}" destId="{808AE6C4-13E1-944A-852C-3669C191E1BD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3F3E1C-FE15-5741-A3AA-2AA516CB5C16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90779BA2-85F4-4447-937A-6F271B42BF47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Merek</a:t>
          </a:r>
        </a:p>
      </dgm:t>
    </dgm:pt>
    <dgm:pt modelId="{80D97A2C-FFC6-034E-921D-8B7F527B5F0F}" cxnId="{7ECFD5E6-564C-D748-9445-E8FB6F3BF75A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00E3845-2E8E-A944-9443-8251CA3C922E}" cxnId="{7ECFD5E6-564C-D748-9445-E8FB6F3BF75A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04D0775-3DC3-9D45-B7F2-C6F048CCED12}">
      <dgm:prSet phldrT="[Teks]"/>
      <dgm:spPr/>
      <dgm:t>
        <a:bodyPr/>
        <a:lstStyle/>
        <a:p>
          <a:r>
            <a:rPr lang="id-ID" dirty="0" err="1">
              <a:latin typeface="Cambria" panose="02040503050406030204" pitchFamily="18" charset="0"/>
            </a:rPr>
            <a:t>nama,logo</a:t>
          </a:r>
          <a:r>
            <a:rPr lang="id-ID" dirty="0">
              <a:latin typeface="Cambria" panose="02040503050406030204" pitchFamily="18" charset="0"/>
            </a:rPr>
            <a:t>, dan tanda</a:t>
          </a:r>
        </a:p>
      </dgm:t>
    </dgm:pt>
    <dgm:pt modelId="{6321CDD6-67DE-C240-9D19-EA436E8E1DF8}" cxnId="{4D70A44F-4275-7240-8BE2-2F478CF35D89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F64EEEC-F577-C442-9FB9-EB21965B0608}" cxnId="{4D70A44F-4275-7240-8BE2-2F478CF35D89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2555E00-1C32-BE4F-A064-4D6A5F4D916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10 </a:t>
          </a:r>
          <a:r>
            <a:rPr lang="id-ID" dirty="0" err="1">
              <a:latin typeface="Cambria" panose="02040503050406030204" pitchFamily="18" charset="0"/>
            </a:rPr>
            <a:t>th</a:t>
          </a:r>
          <a:r>
            <a:rPr lang="id-ID" dirty="0">
              <a:latin typeface="Cambria" panose="02040503050406030204" pitchFamily="18" charset="0"/>
            </a:rPr>
            <a:t> dapat diperpanjang</a:t>
          </a:r>
        </a:p>
      </dgm:t>
    </dgm:pt>
    <dgm:pt modelId="{8CAFCC01-8083-1449-AED3-3043D1822776}" cxnId="{8EFB8125-7E0A-6A46-88C1-95D11AD88F76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43AC125-37D2-484D-9E6A-6D670989AE60}" cxnId="{8EFB8125-7E0A-6A46-88C1-95D11AD88F76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1EC8B3A-24C7-3C4B-A478-784EC1215147}" type="pres">
      <dgm:prSet presAssocID="{6B3F3E1C-FE15-5741-A3AA-2AA516CB5C16}" presName="Name0" presStyleCnt="0">
        <dgm:presLayoutVars>
          <dgm:dir/>
          <dgm:resizeHandles val="exact"/>
        </dgm:presLayoutVars>
      </dgm:prSet>
      <dgm:spPr/>
    </dgm:pt>
    <dgm:pt modelId="{27C173CB-5DA7-C940-8E03-D2D8932A0F8C}" type="pres">
      <dgm:prSet presAssocID="{90779BA2-85F4-4447-937A-6F271B42BF47}" presName="parTxOnly" presStyleLbl="node1" presStyleIdx="0" presStyleCnt="3">
        <dgm:presLayoutVars>
          <dgm:bulletEnabled val="1"/>
        </dgm:presLayoutVars>
      </dgm:prSet>
      <dgm:spPr/>
    </dgm:pt>
    <dgm:pt modelId="{427D6022-7704-DA4B-A85A-5DD68E70A2B2}" type="pres">
      <dgm:prSet presAssocID="{D00E3845-2E8E-A944-9443-8251CA3C922E}" presName="parSpace" presStyleCnt="0"/>
      <dgm:spPr/>
    </dgm:pt>
    <dgm:pt modelId="{F340225B-9700-8E41-BCB7-041297B288F4}" type="pres">
      <dgm:prSet presAssocID="{404D0775-3DC3-9D45-B7F2-C6F048CCED12}" presName="parTxOnly" presStyleLbl="node1" presStyleIdx="1" presStyleCnt="3">
        <dgm:presLayoutVars>
          <dgm:bulletEnabled val="1"/>
        </dgm:presLayoutVars>
      </dgm:prSet>
      <dgm:spPr/>
    </dgm:pt>
    <dgm:pt modelId="{9AF5101A-893F-C04A-8055-8F97D1A6AA0C}" type="pres">
      <dgm:prSet presAssocID="{0F64EEEC-F577-C442-9FB9-EB21965B0608}" presName="parSpace" presStyleCnt="0"/>
      <dgm:spPr/>
    </dgm:pt>
    <dgm:pt modelId="{DD54967A-A314-B046-9AB9-B7F66E1F5879}" type="pres">
      <dgm:prSet presAssocID="{42555E00-1C32-BE4F-A064-4D6A5F4D916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8EFB8125-7E0A-6A46-88C1-95D11AD88F76}" srcId="{6B3F3E1C-FE15-5741-A3AA-2AA516CB5C16}" destId="{42555E00-1C32-BE4F-A064-4D6A5F4D9163}" srcOrd="2" destOrd="0" parTransId="{8CAFCC01-8083-1449-AED3-3043D1822776}" sibTransId="{143AC125-37D2-484D-9E6A-6D670989AE60}"/>
    <dgm:cxn modelId="{47681B46-6C89-2045-AEEC-0303D341D54F}" type="presOf" srcId="{6B3F3E1C-FE15-5741-A3AA-2AA516CB5C16}" destId="{E1EC8B3A-24C7-3C4B-A478-784EC1215147}" srcOrd="0" destOrd="0" presId="urn:microsoft.com/office/officeart/2005/8/layout/hChevron3"/>
    <dgm:cxn modelId="{501A644B-1019-2C49-84DD-4CEA92D6166A}" type="presOf" srcId="{90779BA2-85F4-4447-937A-6F271B42BF47}" destId="{27C173CB-5DA7-C940-8E03-D2D8932A0F8C}" srcOrd="0" destOrd="0" presId="urn:microsoft.com/office/officeart/2005/8/layout/hChevron3"/>
    <dgm:cxn modelId="{4D70A44F-4275-7240-8BE2-2F478CF35D89}" srcId="{6B3F3E1C-FE15-5741-A3AA-2AA516CB5C16}" destId="{404D0775-3DC3-9D45-B7F2-C6F048CCED12}" srcOrd="1" destOrd="0" parTransId="{6321CDD6-67DE-C240-9D19-EA436E8E1DF8}" sibTransId="{0F64EEEC-F577-C442-9FB9-EB21965B0608}"/>
    <dgm:cxn modelId="{7E8B3196-AC36-824E-B173-83BBF471FDD0}" type="presOf" srcId="{42555E00-1C32-BE4F-A064-4D6A5F4D9163}" destId="{DD54967A-A314-B046-9AB9-B7F66E1F5879}" srcOrd="0" destOrd="0" presId="urn:microsoft.com/office/officeart/2005/8/layout/hChevron3"/>
    <dgm:cxn modelId="{7ECFD5E6-564C-D748-9445-E8FB6F3BF75A}" srcId="{6B3F3E1C-FE15-5741-A3AA-2AA516CB5C16}" destId="{90779BA2-85F4-4447-937A-6F271B42BF47}" srcOrd="0" destOrd="0" parTransId="{80D97A2C-FFC6-034E-921D-8B7F527B5F0F}" sibTransId="{D00E3845-2E8E-A944-9443-8251CA3C922E}"/>
    <dgm:cxn modelId="{0DFD7BF0-80B2-A247-A578-176300A9D03B}" type="presOf" srcId="{404D0775-3DC3-9D45-B7F2-C6F048CCED12}" destId="{F340225B-9700-8E41-BCB7-041297B288F4}" srcOrd="0" destOrd="0" presId="urn:microsoft.com/office/officeart/2005/8/layout/hChevron3"/>
    <dgm:cxn modelId="{939B0279-0D30-3A49-ABDA-C1A767171FCF}" type="presParOf" srcId="{E1EC8B3A-24C7-3C4B-A478-784EC1215147}" destId="{27C173CB-5DA7-C940-8E03-D2D8932A0F8C}" srcOrd="0" destOrd="0" presId="urn:microsoft.com/office/officeart/2005/8/layout/hChevron3"/>
    <dgm:cxn modelId="{2D498440-034E-8F42-882A-1C99E9341D0D}" type="presParOf" srcId="{E1EC8B3A-24C7-3C4B-A478-784EC1215147}" destId="{427D6022-7704-DA4B-A85A-5DD68E70A2B2}" srcOrd="1" destOrd="0" presId="urn:microsoft.com/office/officeart/2005/8/layout/hChevron3"/>
    <dgm:cxn modelId="{3BB48C0A-8751-0449-BF3E-415514806378}" type="presParOf" srcId="{E1EC8B3A-24C7-3C4B-A478-784EC1215147}" destId="{F340225B-9700-8E41-BCB7-041297B288F4}" srcOrd="2" destOrd="0" presId="urn:microsoft.com/office/officeart/2005/8/layout/hChevron3"/>
    <dgm:cxn modelId="{A0FCE553-CB60-CE41-A53C-2A6DB75889E4}" type="presParOf" srcId="{E1EC8B3A-24C7-3C4B-A478-784EC1215147}" destId="{9AF5101A-893F-C04A-8055-8F97D1A6AA0C}" srcOrd="3" destOrd="0" presId="urn:microsoft.com/office/officeart/2005/8/layout/hChevron3"/>
    <dgm:cxn modelId="{1EF3D267-49E1-2246-9CE4-74DBAA4EE23B}" type="presParOf" srcId="{E1EC8B3A-24C7-3C4B-A478-784EC1215147}" destId="{DD54967A-A314-B046-9AB9-B7F66E1F5879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B3F3E1C-FE15-5741-A3AA-2AA516CB5C16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90779BA2-85F4-4447-937A-6F271B42BF47}">
      <dgm:prSet phldrT="[Teks]" custT="1"/>
      <dgm:spPr/>
      <dgm:t>
        <a:bodyPr/>
        <a:lstStyle/>
        <a:p>
          <a:r>
            <a:rPr lang="id-ID" sz="2800" dirty="0">
              <a:latin typeface="Cambria" panose="02040503050406030204" pitchFamily="18" charset="0"/>
            </a:rPr>
            <a:t>Paten</a:t>
          </a:r>
        </a:p>
      </dgm:t>
    </dgm:pt>
    <dgm:pt modelId="{80D97A2C-FFC6-034E-921D-8B7F527B5F0F}" cxnId="{7ECFD5E6-564C-D748-9445-E8FB6F3BF75A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00E3845-2E8E-A944-9443-8251CA3C922E}" cxnId="{7ECFD5E6-564C-D748-9445-E8FB6F3BF75A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04D0775-3DC3-9D45-B7F2-C6F048CCED12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Proses &amp; produk teknologi</a:t>
          </a:r>
        </a:p>
      </dgm:t>
    </dgm:pt>
    <dgm:pt modelId="{6321CDD6-67DE-C240-9D19-EA436E8E1DF8}" cxnId="{4D70A44F-4275-7240-8BE2-2F478CF35D89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F64EEEC-F577-C442-9FB9-EB21965B0608}" cxnId="{4D70A44F-4275-7240-8BE2-2F478CF35D89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2555E00-1C32-BE4F-A064-4D6A5F4D916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Paten: 20 </a:t>
          </a:r>
          <a:r>
            <a:rPr lang="id-ID" dirty="0" err="1">
              <a:latin typeface="Cambria" panose="02040503050406030204" pitchFamily="18" charset="0"/>
            </a:rPr>
            <a:t>th</a:t>
          </a:r>
          <a:endParaRPr lang="id-ID" dirty="0">
            <a:latin typeface="Cambria" panose="02040503050406030204" pitchFamily="18" charset="0"/>
          </a:endParaRPr>
        </a:p>
        <a:p>
          <a:r>
            <a:rPr lang="id-ID" dirty="0">
              <a:latin typeface="Cambria" panose="02040503050406030204" pitchFamily="18" charset="0"/>
            </a:rPr>
            <a:t>Paten sederhana: 10 </a:t>
          </a:r>
          <a:r>
            <a:rPr lang="id-ID" dirty="0" err="1">
              <a:latin typeface="Cambria" panose="02040503050406030204" pitchFamily="18" charset="0"/>
            </a:rPr>
            <a:t>th</a:t>
          </a:r>
          <a:r>
            <a:rPr lang="id-ID" dirty="0">
              <a:latin typeface="Cambria" panose="02040503050406030204" pitchFamily="18" charset="0"/>
            </a:rPr>
            <a:t> (tidak </a:t>
          </a:r>
          <a:r>
            <a:rPr lang="id-ID" dirty="0" err="1">
              <a:latin typeface="Cambria" panose="02040503050406030204" pitchFamily="18" charset="0"/>
            </a:rPr>
            <a:t>dpt</a:t>
          </a:r>
          <a:r>
            <a:rPr lang="id-ID" dirty="0">
              <a:latin typeface="Cambria" panose="02040503050406030204" pitchFamily="18" charset="0"/>
            </a:rPr>
            <a:t> diperpanjang)</a:t>
          </a:r>
        </a:p>
      </dgm:t>
    </dgm:pt>
    <dgm:pt modelId="{8CAFCC01-8083-1449-AED3-3043D1822776}" cxnId="{8EFB8125-7E0A-6A46-88C1-95D11AD88F76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43AC125-37D2-484D-9E6A-6D670989AE60}" cxnId="{8EFB8125-7E0A-6A46-88C1-95D11AD88F76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1EC8B3A-24C7-3C4B-A478-784EC1215147}" type="pres">
      <dgm:prSet presAssocID="{6B3F3E1C-FE15-5741-A3AA-2AA516CB5C16}" presName="Name0" presStyleCnt="0">
        <dgm:presLayoutVars>
          <dgm:dir/>
          <dgm:resizeHandles val="exact"/>
        </dgm:presLayoutVars>
      </dgm:prSet>
      <dgm:spPr/>
    </dgm:pt>
    <dgm:pt modelId="{27C173CB-5DA7-C940-8E03-D2D8932A0F8C}" type="pres">
      <dgm:prSet presAssocID="{90779BA2-85F4-4447-937A-6F271B42BF47}" presName="parTxOnly" presStyleLbl="node1" presStyleIdx="0" presStyleCnt="3">
        <dgm:presLayoutVars>
          <dgm:bulletEnabled val="1"/>
        </dgm:presLayoutVars>
      </dgm:prSet>
      <dgm:spPr/>
    </dgm:pt>
    <dgm:pt modelId="{427D6022-7704-DA4B-A85A-5DD68E70A2B2}" type="pres">
      <dgm:prSet presAssocID="{D00E3845-2E8E-A944-9443-8251CA3C922E}" presName="parSpace" presStyleCnt="0"/>
      <dgm:spPr/>
    </dgm:pt>
    <dgm:pt modelId="{F340225B-9700-8E41-BCB7-041297B288F4}" type="pres">
      <dgm:prSet presAssocID="{404D0775-3DC3-9D45-B7F2-C6F048CCED12}" presName="parTxOnly" presStyleLbl="node1" presStyleIdx="1" presStyleCnt="3">
        <dgm:presLayoutVars>
          <dgm:bulletEnabled val="1"/>
        </dgm:presLayoutVars>
      </dgm:prSet>
      <dgm:spPr/>
    </dgm:pt>
    <dgm:pt modelId="{9AF5101A-893F-C04A-8055-8F97D1A6AA0C}" type="pres">
      <dgm:prSet presAssocID="{0F64EEEC-F577-C442-9FB9-EB21965B0608}" presName="parSpace" presStyleCnt="0"/>
      <dgm:spPr/>
    </dgm:pt>
    <dgm:pt modelId="{DD54967A-A314-B046-9AB9-B7F66E1F5879}" type="pres">
      <dgm:prSet presAssocID="{42555E00-1C32-BE4F-A064-4D6A5F4D916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8EFB8125-7E0A-6A46-88C1-95D11AD88F76}" srcId="{6B3F3E1C-FE15-5741-A3AA-2AA516CB5C16}" destId="{42555E00-1C32-BE4F-A064-4D6A5F4D9163}" srcOrd="2" destOrd="0" parTransId="{8CAFCC01-8083-1449-AED3-3043D1822776}" sibTransId="{143AC125-37D2-484D-9E6A-6D670989AE60}"/>
    <dgm:cxn modelId="{47681B46-6C89-2045-AEEC-0303D341D54F}" type="presOf" srcId="{6B3F3E1C-FE15-5741-A3AA-2AA516CB5C16}" destId="{E1EC8B3A-24C7-3C4B-A478-784EC1215147}" srcOrd="0" destOrd="0" presId="urn:microsoft.com/office/officeart/2005/8/layout/hChevron3"/>
    <dgm:cxn modelId="{501A644B-1019-2C49-84DD-4CEA92D6166A}" type="presOf" srcId="{90779BA2-85F4-4447-937A-6F271B42BF47}" destId="{27C173CB-5DA7-C940-8E03-D2D8932A0F8C}" srcOrd="0" destOrd="0" presId="urn:microsoft.com/office/officeart/2005/8/layout/hChevron3"/>
    <dgm:cxn modelId="{4D70A44F-4275-7240-8BE2-2F478CF35D89}" srcId="{6B3F3E1C-FE15-5741-A3AA-2AA516CB5C16}" destId="{404D0775-3DC3-9D45-B7F2-C6F048CCED12}" srcOrd="1" destOrd="0" parTransId="{6321CDD6-67DE-C240-9D19-EA436E8E1DF8}" sibTransId="{0F64EEEC-F577-C442-9FB9-EB21965B0608}"/>
    <dgm:cxn modelId="{7E8B3196-AC36-824E-B173-83BBF471FDD0}" type="presOf" srcId="{42555E00-1C32-BE4F-A064-4D6A5F4D9163}" destId="{DD54967A-A314-B046-9AB9-B7F66E1F5879}" srcOrd="0" destOrd="0" presId="urn:microsoft.com/office/officeart/2005/8/layout/hChevron3"/>
    <dgm:cxn modelId="{7ECFD5E6-564C-D748-9445-E8FB6F3BF75A}" srcId="{6B3F3E1C-FE15-5741-A3AA-2AA516CB5C16}" destId="{90779BA2-85F4-4447-937A-6F271B42BF47}" srcOrd="0" destOrd="0" parTransId="{80D97A2C-FFC6-034E-921D-8B7F527B5F0F}" sibTransId="{D00E3845-2E8E-A944-9443-8251CA3C922E}"/>
    <dgm:cxn modelId="{0DFD7BF0-80B2-A247-A578-176300A9D03B}" type="presOf" srcId="{404D0775-3DC3-9D45-B7F2-C6F048CCED12}" destId="{F340225B-9700-8E41-BCB7-041297B288F4}" srcOrd="0" destOrd="0" presId="urn:microsoft.com/office/officeart/2005/8/layout/hChevron3"/>
    <dgm:cxn modelId="{939B0279-0D30-3A49-ABDA-C1A767171FCF}" type="presParOf" srcId="{E1EC8B3A-24C7-3C4B-A478-784EC1215147}" destId="{27C173CB-5DA7-C940-8E03-D2D8932A0F8C}" srcOrd="0" destOrd="0" presId="urn:microsoft.com/office/officeart/2005/8/layout/hChevron3"/>
    <dgm:cxn modelId="{2D498440-034E-8F42-882A-1C99E9341D0D}" type="presParOf" srcId="{E1EC8B3A-24C7-3C4B-A478-784EC1215147}" destId="{427D6022-7704-DA4B-A85A-5DD68E70A2B2}" srcOrd="1" destOrd="0" presId="urn:microsoft.com/office/officeart/2005/8/layout/hChevron3"/>
    <dgm:cxn modelId="{3BB48C0A-8751-0449-BF3E-415514806378}" type="presParOf" srcId="{E1EC8B3A-24C7-3C4B-A478-784EC1215147}" destId="{F340225B-9700-8E41-BCB7-041297B288F4}" srcOrd="2" destOrd="0" presId="urn:microsoft.com/office/officeart/2005/8/layout/hChevron3"/>
    <dgm:cxn modelId="{A0FCE553-CB60-CE41-A53C-2A6DB75889E4}" type="presParOf" srcId="{E1EC8B3A-24C7-3C4B-A478-784EC1215147}" destId="{9AF5101A-893F-C04A-8055-8F97D1A6AA0C}" srcOrd="3" destOrd="0" presId="urn:microsoft.com/office/officeart/2005/8/layout/hChevron3"/>
    <dgm:cxn modelId="{1EF3D267-49E1-2246-9CE4-74DBAA4EE23B}" type="presParOf" srcId="{E1EC8B3A-24C7-3C4B-A478-784EC1215147}" destId="{DD54967A-A314-B046-9AB9-B7F66E1F5879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B3F3E1C-FE15-5741-A3AA-2AA516CB5C16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90779BA2-85F4-4447-937A-6F271B42BF47}">
      <dgm:prSet phldrT="[Teks]" custT="1"/>
      <dgm:spPr/>
      <dgm:t>
        <a:bodyPr/>
        <a:lstStyle/>
        <a:p>
          <a:r>
            <a:rPr lang="id-ID" sz="2400" dirty="0">
              <a:latin typeface="Cambria" panose="02040503050406030204" pitchFamily="18" charset="0"/>
            </a:rPr>
            <a:t>Hak cipta</a:t>
          </a:r>
        </a:p>
      </dgm:t>
    </dgm:pt>
    <dgm:pt modelId="{80D97A2C-FFC6-034E-921D-8B7F527B5F0F}" cxnId="{7ECFD5E6-564C-D748-9445-E8FB6F3BF75A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00E3845-2E8E-A944-9443-8251CA3C922E}" cxnId="{7ECFD5E6-564C-D748-9445-E8FB6F3BF75A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04D0775-3DC3-9D45-B7F2-C6F048CCED12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Hasil ekspresi &amp; pemikiran manusia</a:t>
          </a:r>
        </a:p>
      </dgm:t>
    </dgm:pt>
    <dgm:pt modelId="{6321CDD6-67DE-C240-9D19-EA436E8E1DF8}" cxnId="{4D70A44F-4275-7240-8BE2-2F478CF35D89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F64EEEC-F577-C442-9FB9-EB21965B0608}" cxnId="{4D70A44F-4275-7240-8BE2-2F478CF35D89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2555E00-1C32-BE4F-A064-4D6A5F4D9163}">
      <dgm:prSet phldrT="[Teks]"/>
      <dgm:spPr/>
      <dgm:t>
        <a:bodyPr/>
        <a:lstStyle/>
        <a:p>
          <a:pPr algn="l"/>
          <a:r>
            <a:rPr lang="id-ID" dirty="0">
              <a:latin typeface="Cambria" panose="02040503050406030204" pitchFamily="18" charset="0"/>
            </a:rPr>
            <a:t>1. Seumur hidup</a:t>
          </a:r>
        </a:p>
        <a:p>
          <a:pPr algn="l"/>
          <a:r>
            <a:rPr lang="id-ID" dirty="0">
              <a:latin typeface="Cambria" panose="02040503050406030204" pitchFamily="18" charset="0"/>
            </a:rPr>
            <a:t>2. 70 </a:t>
          </a:r>
          <a:r>
            <a:rPr lang="id-ID" dirty="0" err="1">
              <a:latin typeface="Cambria" panose="02040503050406030204" pitchFamily="18" charset="0"/>
            </a:rPr>
            <a:t>th</a:t>
          </a:r>
          <a:r>
            <a:rPr lang="id-ID" dirty="0">
              <a:latin typeface="Cambria" panose="02040503050406030204" pitchFamily="18" charset="0"/>
            </a:rPr>
            <a:t> setelah wafat</a:t>
          </a:r>
        </a:p>
        <a:p>
          <a:pPr algn="l"/>
          <a:r>
            <a:rPr lang="id-ID" dirty="0">
              <a:latin typeface="Cambria" panose="02040503050406030204" pitchFamily="18" charset="0"/>
            </a:rPr>
            <a:t>3. Tidak dapat diperpanjang</a:t>
          </a:r>
        </a:p>
      </dgm:t>
    </dgm:pt>
    <dgm:pt modelId="{8CAFCC01-8083-1449-AED3-3043D1822776}" cxnId="{8EFB8125-7E0A-6A46-88C1-95D11AD88F76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43AC125-37D2-484D-9E6A-6D670989AE60}" cxnId="{8EFB8125-7E0A-6A46-88C1-95D11AD88F76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1EC8B3A-24C7-3C4B-A478-784EC1215147}" type="pres">
      <dgm:prSet presAssocID="{6B3F3E1C-FE15-5741-A3AA-2AA516CB5C16}" presName="Name0" presStyleCnt="0">
        <dgm:presLayoutVars>
          <dgm:dir/>
          <dgm:resizeHandles val="exact"/>
        </dgm:presLayoutVars>
      </dgm:prSet>
      <dgm:spPr/>
    </dgm:pt>
    <dgm:pt modelId="{27C173CB-5DA7-C940-8E03-D2D8932A0F8C}" type="pres">
      <dgm:prSet presAssocID="{90779BA2-85F4-4447-937A-6F271B42BF47}" presName="parTxOnly" presStyleLbl="node1" presStyleIdx="0" presStyleCnt="3">
        <dgm:presLayoutVars>
          <dgm:bulletEnabled val="1"/>
        </dgm:presLayoutVars>
      </dgm:prSet>
      <dgm:spPr/>
    </dgm:pt>
    <dgm:pt modelId="{427D6022-7704-DA4B-A85A-5DD68E70A2B2}" type="pres">
      <dgm:prSet presAssocID="{D00E3845-2E8E-A944-9443-8251CA3C922E}" presName="parSpace" presStyleCnt="0"/>
      <dgm:spPr/>
    </dgm:pt>
    <dgm:pt modelId="{F340225B-9700-8E41-BCB7-041297B288F4}" type="pres">
      <dgm:prSet presAssocID="{404D0775-3DC3-9D45-B7F2-C6F048CCED12}" presName="parTxOnly" presStyleLbl="node1" presStyleIdx="1" presStyleCnt="3">
        <dgm:presLayoutVars>
          <dgm:bulletEnabled val="1"/>
        </dgm:presLayoutVars>
      </dgm:prSet>
      <dgm:spPr/>
    </dgm:pt>
    <dgm:pt modelId="{9AF5101A-893F-C04A-8055-8F97D1A6AA0C}" type="pres">
      <dgm:prSet presAssocID="{0F64EEEC-F577-C442-9FB9-EB21965B0608}" presName="parSpace" presStyleCnt="0"/>
      <dgm:spPr/>
    </dgm:pt>
    <dgm:pt modelId="{DD54967A-A314-B046-9AB9-B7F66E1F5879}" type="pres">
      <dgm:prSet presAssocID="{42555E00-1C32-BE4F-A064-4D6A5F4D916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8EFB8125-7E0A-6A46-88C1-95D11AD88F76}" srcId="{6B3F3E1C-FE15-5741-A3AA-2AA516CB5C16}" destId="{42555E00-1C32-BE4F-A064-4D6A5F4D9163}" srcOrd="2" destOrd="0" parTransId="{8CAFCC01-8083-1449-AED3-3043D1822776}" sibTransId="{143AC125-37D2-484D-9E6A-6D670989AE60}"/>
    <dgm:cxn modelId="{47681B46-6C89-2045-AEEC-0303D341D54F}" type="presOf" srcId="{6B3F3E1C-FE15-5741-A3AA-2AA516CB5C16}" destId="{E1EC8B3A-24C7-3C4B-A478-784EC1215147}" srcOrd="0" destOrd="0" presId="urn:microsoft.com/office/officeart/2005/8/layout/hChevron3"/>
    <dgm:cxn modelId="{501A644B-1019-2C49-84DD-4CEA92D6166A}" type="presOf" srcId="{90779BA2-85F4-4447-937A-6F271B42BF47}" destId="{27C173CB-5DA7-C940-8E03-D2D8932A0F8C}" srcOrd="0" destOrd="0" presId="urn:microsoft.com/office/officeart/2005/8/layout/hChevron3"/>
    <dgm:cxn modelId="{4D70A44F-4275-7240-8BE2-2F478CF35D89}" srcId="{6B3F3E1C-FE15-5741-A3AA-2AA516CB5C16}" destId="{404D0775-3DC3-9D45-B7F2-C6F048CCED12}" srcOrd="1" destOrd="0" parTransId="{6321CDD6-67DE-C240-9D19-EA436E8E1DF8}" sibTransId="{0F64EEEC-F577-C442-9FB9-EB21965B0608}"/>
    <dgm:cxn modelId="{7E8B3196-AC36-824E-B173-83BBF471FDD0}" type="presOf" srcId="{42555E00-1C32-BE4F-A064-4D6A5F4D9163}" destId="{DD54967A-A314-B046-9AB9-B7F66E1F5879}" srcOrd="0" destOrd="0" presId="urn:microsoft.com/office/officeart/2005/8/layout/hChevron3"/>
    <dgm:cxn modelId="{7ECFD5E6-564C-D748-9445-E8FB6F3BF75A}" srcId="{6B3F3E1C-FE15-5741-A3AA-2AA516CB5C16}" destId="{90779BA2-85F4-4447-937A-6F271B42BF47}" srcOrd="0" destOrd="0" parTransId="{80D97A2C-FFC6-034E-921D-8B7F527B5F0F}" sibTransId="{D00E3845-2E8E-A944-9443-8251CA3C922E}"/>
    <dgm:cxn modelId="{0DFD7BF0-80B2-A247-A578-176300A9D03B}" type="presOf" srcId="{404D0775-3DC3-9D45-B7F2-C6F048CCED12}" destId="{F340225B-9700-8E41-BCB7-041297B288F4}" srcOrd="0" destOrd="0" presId="urn:microsoft.com/office/officeart/2005/8/layout/hChevron3"/>
    <dgm:cxn modelId="{939B0279-0D30-3A49-ABDA-C1A767171FCF}" type="presParOf" srcId="{E1EC8B3A-24C7-3C4B-A478-784EC1215147}" destId="{27C173CB-5DA7-C940-8E03-D2D8932A0F8C}" srcOrd="0" destOrd="0" presId="urn:microsoft.com/office/officeart/2005/8/layout/hChevron3"/>
    <dgm:cxn modelId="{2D498440-034E-8F42-882A-1C99E9341D0D}" type="presParOf" srcId="{E1EC8B3A-24C7-3C4B-A478-784EC1215147}" destId="{427D6022-7704-DA4B-A85A-5DD68E70A2B2}" srcOrd="1" destOrd="0" presId="urn:microsoft.com/office/officeart/2005/8/layout/hChevron3"/>
    <dgm:cxn modelId="{3BB48C0A-8751-0449-BF3E-415514806378}" type="presParOf" srcId="{E1EC8B3A-24C7-3C4B-A478-784EC1215147}" destId="{F340225B-9700-8E41-BCB7-041297B288F4}" srcOrd="2" destOrd="0" presId="urn:microsoft.com/office/officeart/2005/8/layout/hChevron3"/>
    <dgm:cxn modelId="{A0FCE553-CB60-CE41-A53C-2A6DB75889E4}" type="presParOf" srcId="{E1EC8B3A-24C7-3C4B-A478-784EC1215147}" destId="{9AF5101A-893F-C04A-8055-8F97D1A6AA0C}" srcOrd="3" destOrd="0" presId="urn:microsoft.com/office/officeart/2005/8/layout/hChevron3"/>
    <dgm:cxn modelId="{1EF3D267-49E1-2246-9CE4-74DBAA4EE23B}" type="presParOf" srcId="{E1EC8B3A-24C7-3C4B-A478-784EC1215147}" destId="{DD54967A-A314-B046-9AB9-B7F66E1F5879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B3F3E1C-FE15-5741-A3AA-2AA516CB5C16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90779BA2-85F4-4447-937A-6F271B42BF47}">
      <dgm:prSet phldrT="[Teks]" custT="1"/>
      <dgm:spPr/>
      <dgm:t>
        <a:bodyPr/>
        <a:lstStyle/>
        <a:p>
          <a:r>
            <a:rPr lang="id-ID" sz="2800" dirty="0">
              <a:latin typeface="Cambria" panose="02040503050406030204" pitchFamily="18" charset="0"/>
            </a:rPr>
            <a:t>Desain industri</a:t>
          </a:r>
        </a:p>
      </dgm:t>
    </dgm:pt>
    <dgm:pt modelId="{80D97A2C-FFC6-034E-921D-8B7F527B5F0F}" cxnId="{7ECFD5E6-564C-D748-9445-E8FB6F3BF75A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00E3845-2E8E-A944-9443-8251CA3C922E}" cxnId="{7ECFD5E6-564C-D748-9445-E8FB6F3BF75A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04D0775-3DC3-9D45-B7F2-C6F048CCED12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Produk, barang, komoditas industri atau kerajinan tangan.</a:t>
          </a:r>
        </a:p>
      </dgm:t>
    </dgm:pt>
    <dgm:pt modelId="{6321CDD6-67DE-C240-9D19-EA436E8E1DF8}" cxnId="{4D70A44F-4275-7240-8BE2-2F478CF35D89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F64EEEC-F577-C442-9FB9-EB21965B0608}" cxnId="{4D70A44F-4275-7240-8BE2-2F478CF35D89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2555E00-1C32-BE4F-A064-4D6A5F4D916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10 </a:t>
          </a:r>
          <a:r>
            <a:rPr lang="id-ID" dirty="0" err="1">
              <a:latin typeface="Cambria" panose="02040503050406030204" pitchFamily="18" charset="0"/>
            </a:rPr>
            <a:t>th</a:t>
          </a:r>
          <a:endParaRPr lang="id-ID" dirty="0">
            <a:latin typeface="Cambria" panose="02040503050406030204" pitchFamily="18" charset="0"/>
          </a:endParaRPr>
        </a:p>
      </dgm:t>
    </dgm:pt>
    <dgm:pt modelId="{8CAFCC01-8083-1449-AED3-3043D1822776}" cxnId="{8EFB8125-7E0A-6A46-88C1-95D11AD88F76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43AC125-37D2-484D-9E6A-6D670989AE60}" cxnId="{8EFB8125-7E0A-6A46-88C1-95D11AD88F76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1EC8B3A-24C7-3C4B-A478-784EC1215147}" type="pres">
      <dgm:prSet presAssocID="{6B3F3E1C-FE15-5741-A3AA-2AA516CB5C16}" presName="Name0" presStyleCnt="0">
        <dgm:presLayoutVars>
          <dgm:dir/>
          <dgm:resizeHandles val="exact"/>
        </dgm:presLayoutVars>
      </dgm:prSet>
      <dgm:spPr/>
    </dgm:pt>
    <dgm:pt modelId="{27C173CB-5DA7-C940-8E03-D2D8932A0F8C}" type="pres">
      <dgm:prSet presAssocID="{90779BA2-85F4-4447-937A-6F271B42BF47}" presName="parTxOnly" presStyleLbl="node1" presStyleIdx="0" presStyleCnt="3">
        <dgm:presLayoutVars>
          <dgm:bulletEnabled val="1"/>
        </dgm:presLayoutVars>
      </dgm:prSet>
      <dgm:spPr/>
    </dgm:pt>
    <dgm:pt modelId="{427D6022-7704-DA4B-A85A-5DD68E70A2B2}" type="pres">
      <dgm:prSet presAssocID="{D00E3845-2E8E-A944-9443-8251CA3C922E}" presName="parSpace" presStyleCnt="0"/>
      <dgm:spPr/>
    </dgm:pt>
    <dgm:pt modelId="{F340225B-9700-8E41-BCB7-041297B288F4}" type="pres">
      <dgm:prSet presAssocID="{404D0775-3DC3-9D45-B7F2-C6F048CCED12}" presName="parTxOnly" presStyleLbl="node1" presStyleIdx="1" presStyleCnt="3">
        <dgm:presLayoutVars>
          <dgm:bulletEnabled val="1"/>
        </dgm:presLayoutVars>
      </dgm:prSet>
      <dgm:spPr/>
    </dgm:pt>
    <dgm:pt modelId="{9AF5101A-893F-C04A-8055-8F97D1A6AA0C}" type="pres">
      <dgm:prSet presAssocID="{0F64EEEC-F577-C442-9FB9-EB21965B0608}" presName="parSpace" presStyleCnt="0"/>
      <dgm:spPr/>
    </dgm:pt>
    <dgm:pt modelId="{DD54967A-A314-B046-9AB9-B7F66E1F5879}" type="pres">
      <dgm:prSet presAssocID="{42555E00-1C32-BE4F-A064-4D6A5F4D916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8EFB8125-7E0A-6A46-88C1-95D11AD88F76}" srcId="{6B3F3E1C-FE15-5741-A3AA-2AA516CB5C16}" destId="{42555E00-1C32-BE4F-A064-4D6A5F4D9163}" srcOrd="2" destOrd="0" parTransId="{8CAFCC01-8083-1449-AED3-3043D1822776}" sibTransId="{143AC125-37D2-484D-9E6A-6D670989AE60}"/>
    <dgm:cxn modelId="{47681B46-6C89-2045-AEEC-0303D341D54F}" type="presOf" srcId="{6B3F3E1C-FE15-5741-A3AA-2AA516CB5C16}" destId="{E1EC8B3A-24C7-3C4B-A478-784EC1215147}" srcOrd="0" destOrd="0" presId="urn:microsoft.com/office/officeart/2005/8/layout/hChevron3"/>
    <dgm:cxn modelId="{501A644B-1019-2C49-84DD-4CEA92D6166A}" type="presOf" srcId="{90779BA2-85F4-4447-937A-6F271B42BF47}" destId="{27C173CB-5DA7-C940-8E03-D2D8932A0F8C}" srcOrd="0" destOrd="0" presId="urn:microsoft.com/office/officeart/2005/8/layout/hChevron3"/>
    <dgm:cxn modelId="{4D70A44F-4275-7240-8BE2-2F478CF35D89}" srcId="{6B3F3E1C-FE15-5741-A3AA-2AA516CB5C16}" destId="{404D0775-3DC3-9D45-B7F2-C6F048CCED12}" srcOrd="1" destOrd="0" parTransId="{6321CDD6-67DE-C240-9D19-EA436E8E1DF8}" sibTransId="{0F64EEEC-F577-C442-9FB9-EB21965B0608}"/>
    <dgm:cxn modelId="{7E8B3196-AC36-824E-B173-83BBF471FDD0}" type="presOf" srcId="{42555E00-1C32-BE4F-A064-4D6A5F4D9163}" destId="{DD54967A-A314-B046-9AB9-B7F66E1F5879}" srcOrd="0" destOrd="0" presId="urn:microsoft.com/office/officeart/2005/8/layout/hChevron3"/>
    <dgm:cxn modelId="{7ECFD5E6-564C-D748-9445-E8FB6F3BF75A}" srcId="{6B3F3E1C-FE15-5741-A3AA-2AA516CB5C16}" destId="{90779BA2-85F4-4447-937A-6F271B42BF47}" srcOrd="0" destOrd="0" parTransId="{80D97A2C-FFC6-034E-921D-8B7F527B5F0F}" sibTransId="{D00E3845-2E8E-A944-9443-8251CA3C922E}"/>
    <dgm:cxn modelId="{0DFD7BF0-80B2-A247-A578-176300A9D03B}" type="presOf" srcId="{404D0775-3DC3-9D45-B7F2-C6F048CCED12}" destId="{F340225B-9700-8E41-BCB7-041297B288F4}" srcOrd="0" destOrd="0" presId="urn:microsoft.com/office/officeart/2005/8/layout/hChevron3"/>
    <dgm:cxn modelId="{939B0279-0D30-3A49-ABDA-C1A767171FCF}" type="presParOf" srcId="{E1EC8B3A-24C7-3C4B-A478-784EC1215147}" destId="{27C173CB-5DA7-C940-8E03-D2D8932A0F8C}" srcOrd="0" destOrd="0" presId="urn:microsoft.com/office/officeart/2005/8/layout/hChevron3"/>
    <dgm:cxn modelId="{2D498440-034E-8F42-882A-1C99E9341D0D}" type="presParOf" srcId="{E1EC8B3A-24C7-3C4B-A478-784EC1215147}" destId="{427D6022-7704-DA4B-A85A-5DD68E70A2B2}" srcOrd="1" destOrd="0" presId="urn:microsoft.com/office/officeart/2005/8/layout/hChevron3"/>
    <dgm:cxn modelId="{3BB48C0A-8751-0449-BF3E-415514806378}" type="presParOf" srcId="{E1EC8B3A-24C7-3C4B-A478-784EC1215147}" destId="{F340225B-9700-8E41-BCB7-041297B288F4}" srcOrd="2" destOrd="0" presId="urn:microsoft.com/office/officeart/2005/8/layout/hChevron3"/>
    <dgm:cxn modelId="{A0FCE553-CB60-CE41-A53C-2A6DB75889E4}" type="presParOf" srcId="{E1EC8B3A-24C7-3C4B-A478-784EC1215147}" destId="{9AF5101A-893F-C04A-8055-8F97D1A6AA0C}" srcOrd="3" destOrd="0" presId="urn:microsoft.com/office/officeart/2005/8/layout/hChevron3"/>
    <dgm:cxn modelId="{1EF3D267-49E1-2246-9CE4-74DBAA4EE23B}" type="presParOf" srcId="{E1EC8B3A-24C7-3C4B-A478-784EC1215147}" destId="{DD54967A-A314-B046-9AB9-B7F66E1F5879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B3F3E1C-FE15-5741-A3AA-2AA516CB5C16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90779BA2-85F4-4447-937A-6F271B42BF47}">
      <dgm:prSet phldrT="[Teks]" custT="1"/>
      <dgm:spPr/>
      <dgm:t>
        <a:bodyPr/>
        <a:lstStyle/>
        <a:p>
          <a:r>
            <a:rPr lang="id-ID" sz="2800" dirty="0">
              <a:latin typeface="Cambria" panose="02040503050406030204" pitchFamily="18" charset="0"/>
            </a:rPr>
            <a:t>Indikasi geografis</a:t>
          </a:r>
        </a:p>
      </dgm:t>
    </dgm:pt>
    <dgm:pt modelId="{80D97A2C-FFC6-034E-921D-8B7F527B5F0F}" cxnId="{7ECFD5E6-564C-D748-9445-E8FB6F3BF75A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00E3845-2E8E-A944-9443-8251CA3C922E}" cxnId="{7ECFD5E6-564C-D748-9445-E8FB6F3BF75A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04D0775-3DC3-9D45-B7F2-C6F048CCED12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Tanda yang menunjukkan daerah asal suatu barang dan/atau produk karena faktor lingkungan geografis</a:t>
          </a:r>
        </a:p>
      </dgm:t>
    </dgm:pt>
    <dgm:pt modelId="{6321CDD6-67DE-C240-9D19-EA436E8E1DF8}" cxnId="{4D70A44F-4275-7240-8BE2-2F478CF35D89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F64EEEC-F577-C442-9FB9-EB21965B0608}" cxnId="{4D70A44F-4275-7240-8BE2-2F478CF35D89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2555E00-1C32-BE4F-A064-4D6A5F4D916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Selama terjaganya reputasi, kualitas, dan karakteristik</a:t>
          </a:r>
        </a:p>
      </dgm:t>
    </dgm:pt>
    <dgm:pt modelId="{8CAFCC01-8083-1449-AED3-3043D1822776}" cxnId="{8EFB8125-7E0A-6A46-88C1-95D11AD88F76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43AC125-37D2-484D-9E6A-6D670989AE60}" cxnId="{8EFB8125-7E0A-6A46-88C1-95D11AD88F76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1EC8B3A-24C7-3C4B-A478-784EC1215147}" type="pres">
      <dgm:prSet presAssocID="{6B3F3E1C-FE15-5741-A3AA-2AA516CB5C16}" presName="Name0" presStyleCnt="0">
        <dgm:presLayoutVars>
          <dgm:dir/>
          <dgm:resizeHandles val="exact"/>
        </dgm:presLayoutVars>
      </dgm:prSet>
      <dgm:spPr/>
    </dgm:pt>
    <dgm:pt modelId="{27C173CB-5DA7-C940-8E03-D2D8932A0F8C}" type="pres">
      <dgm:prSet presAssocID="{90779BA2-85F4-4447-937A-6F271B42BF47}" presName="parTxOnly" presStyleLbl="node1" presStyleIdx="0" presStyleCnt="3">
        <dgm:presLayoutVars>
          <dgm:bulletEnabled val="1"/>
        </dgm:presLayoutVars>
      </dgm:prSet>
      <dgm:spPr/>
    </dgm:pt>
    <dgm:pt modelId="{427D6022-7704-DA4B-A85A-5DD68E70A2B2}" type="pres">
      <dgm:prSet presAssocID="{D00E3845-2E8E-A944-9443-8251CA3C922E}" presName="parSpace" presStyleCnt="0"/>
      <dgm:spPr/>
    </dgm:pt>
    <dgm:pt modelId="{F340225B-9700-8E41-BCB7-041297B288F4}" type="pres">
      <dgm:prSet presAssocID="{404D0775-3DC3-9D45-B7F2-C6F048CCED12}" presName="parTxOnly" presStyleLbl="node1" presStyleIdx="1" presStyleCnt="3">
        <dgm:presLayoutVars>
          <dgm:bulletEnabled val="1"/>
        </dgm:presLayoutVars>
      </dgm:prSet>
      <dgm:spPr/>
    </dgm:pt>
    <dgm:pt modelId="{9AF5101A-893F-C04A-8055-8F97D1A6AA0C}" type="pres">
      <dgm:prSet presAssocID="{0F64EEEC-F577-C442-9FB9-EB21965B0608}" presName="parSpace" presStyleCnt="0"/>
      <dgm:spPr/>
    </dgm:pt>
    <dgm:pt modelId="{DD54967A-A314-B046-9AB9-B7F66E1F5879}" type="pres">
      <dgm:prSet presAssocID="{42555E00-1C32-BE4F-A064-4D6A5F4D916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8EFB8125-7E0A-6A46-88C1-95D11AD88F76}" srcId="{6B3F3E1C-FE15-5741-A3AA-2AA516CB5C16}" destId="{42555E00-1C32-BE4F-A064-4D6A5F4D9163}" srcOrd="2" destOrd="0" parTransId="{8CAFCC01-8083-1449-AED3-3043D1822776}" sibTransId="{143AC125-37D2-484D-9E6A-6D670989AE60}"/>
    <dgm:cxn modelId="{47681B46-6C89-2045-AEEC-0303D341D54F}" type="presOf" srcId="{6B3F3E1C-FE15-5741-A3AA-2AA516CB5C16}" destId="{E1EC8B3A-24C7-3C4B-A478-784EC1215147}" srcOrd="0" destOrd="0" presId="urn:microsoft.com/office/officeart/2005/8/layout/hChevron3"/>
    <dgm:cxn modelId="{501A644B-1019-2C49-84DD-4CEA92D6166A}" type="presOf" srcId="{90779BA2-85F4-4447-937A-6F271B42BF47}" destId="{27C173CB-5DA7-C940-8E03-D2D8932A0F8C}" srcOrd="0" destOrd="0" presId="urn:microsoft.com/office/officeart/2005/8/layout/hChevron3"/>
    <dgm:cxn modelId="{4D70A44F-4275-7240-8BE2-2F478CF35D89}" srcId="{6B3F3E1C-FE15-5741-A3AA-2AA516CB5C16}" destId="{404D0775-3DC3-9D45-B7F2-C6F048CCED12}" srcOrd="1" destOrd="0" parTransId="{6321CDD6-67DE-C240-9D19-EA436E8E1DF8}" sibTransId="{0F64EEEC-F577-C442-9FB9-EB21965B0608}"/>
    <dgm:cxn modelId="{7E8B3196-AC36-824E-B173-83BBF471FDD0}" type="presOf" srcId="{42555E00-1C32-BE4F-A064-4D6A5F4D9163}" destId="{DD54967A-A314-B046-9AB9-B7F66E1F5879}" srcOrd="0" destOrd="0" presId="urn:microsoft.com/office/officeart/2005/8/layout/hChevron3"/>
    <dgm:cxn modelId="{7ECFD5E6-564C-D748-9445-E8FB6F3BF75A}" srcId="{6B3F3E1C-FE15-5741-A3AA-2AA516CB5C16}" destId="{90779BA2-85F4-4447-937A-6F271B42BF47}" srcOrd="0" destOrd="0" parTransId="{80D97A2C-FFC6-034E-921D-8B7F527B5F0F}" sibTransId="{D00E3845-2E8E-A944-9443-8251CA3C922E}"/>
    <dgm:cxn modelId="{0DFD7BF0-80B2-A247-A578-176300A9D03B}" type="presOf" srcId="{404D0775-3DC3-9D45-B7F2-C6F048CCED12}" destId="{F340225B-9700-8E41-BCB7-041297B288F4}" srcOrd="0" destOrd="0" presId="urn:microsoft.com/office/officeart/2005/8/layout/hChevron3"/>
    <dgm:cxn modelId="{939B0279-0D30-3A49-ABDA-C1A767171FCF}" type="presParOf" srcId="{E1EC8B3A-24C7-3C4B-A478-784EC1215147}" destId="{27C173CB-5DA7-C940-8E03-D2D8932A0F8C}" srcOrd="0" destOrd="0" presId="urn:microsoft.com/office/officeart/2005/8/layout/hChevron3"/>
    <dgm:cxn modelId="{2D498440-034E-8F42-882A-1C99E9341D0D}" type="presParOf" srcId="{E1EC8B3A-24C7-3C4B-A478-784EC1215147}" destId="{427D6022-7704-DA4B-A85A-5DD68E70A2B2}" srcOrd="1" destOrd="0" presId="urn:microsoft.com/office/officeart/2005/8/layout/hChevron3"/>
    <dgm:cxn modelId="{3BB48C0A-8751-0449-BF3E-415514806378}" type="presParOf" srcId="{E1EC8B3A-24C7-3C4B-A478-784EC1215147}" destId="{F340225B-9700-8E41-BCB7-041297B288F4}" srcOrd="2" destOrd="0" presId="urn:microsoft.com/office/officeart/2005/8/layout/hChevron3"/>
    <dgm:cxn modelId="{A0FCE553-CB60-CE41-A53C-2A6DB75889E4}" type="presParOf" srcId="{E1EC8B3A-24C7-3C4B-A478-784EC1215147}" destId="{9AF5101A-893F-C04A-8055-8F97D1A6AA0C}" srcOrd="3" destOrd="0" presId="urn:microsoft.com/office/officeart/2005/8/layout/hChevron3"/>
    <dgm:cxn modelId="{1EF3D267-49E1-2246-9CE4-74DBAA4EE23B}" type="presParOf" srcId="{E1EC8B3A-24C7-3C4B-A478-784EC1215147}" destId="{DD54967A-A314-B046-9AB9-B7F66E1F5879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B3F3E1C-FE15-5741-A3AA-2AA516CB5C16}" type="doc">
      <dgm:prSet loTypeId="urn:microsoft.com/office/officeart/2005/8/layout/hChevron3" loCatId="" qsTypeId="urn:microsoft.com/office/officeart/2005/8/quickstyle/simple4" qsCatId="simple" csTypeId="urn:microsoft.com/office/officeart/2005/8/colors/colorful1" csCatId="colorful" phldr="1"/>
      <dgm:spPr/>
    </dgm:pt>
    <dgm:pt modelId="{90779BA2-85F4-4447-937A-6F271B42BF47}">
      <dgm:prSet phldrT="[Teks]" custT="1"/>
      <dgm:spPr/>
      <dgm:t>
        <a:bodyPr/>
        <a:lstStyle/>
        <a:p>
          <a:r>
            <a:rPr lang="id-ID" sz="2800" dirty="0">
              <a:latin typeface="Cambria" panose="02040503050406030204" pitchFamily="18" charset="0"/>
            </a:rPr>
            <a:t>Rahasia dagang</a:t>
          </a:r>
        </a:p>
      </dgm:t>
    </dgm:pt>
    <dgm:pt modelId="{80D97A2C-FFC6-034E-921D-8B7F527B5F0F}" cxnId="{7ECFD5E6-564C-D748-9445-E8FB6F3BF75A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00E3845-2E8E-A944-9443-8251CA3C922E}" cxnId="{7ECFD5E6-564C-D748-9445-E8FB6F3BF75A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04D0775-3DC3-9D45-B7F2-C6F048CCED12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Informasi yang tidak diketahui oleh umum di bidang teknologi dan/atau bisnis</a:t>
          </a:r>
        </a:p>
      </dgm:t>
    </dgm:pt>
    <dgm:pt modelId="{6321CDD6-67DE-C240-9D19-EA436E8E1DF8}" cxnId="{4D70A44F-4275-7240-8BE2-2F478CF35D89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F64EEEC-F577-C442-9FB9-EB21965B0608}" cxnId="{4D70A44F-4275-7240-8BE2-2F478CF35D89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2555E00-1C32-BE4F-A064-4D6A5F4D9163}">
      <dgm:prSet phldrT="[Teks]"/>
      <dgm:spPr/>
      <dgm:t>
        <a:bodyPr/>
        <a:lstStyle/>
        <a:p>
          <a:pPr algn="l"/>
          <a:r>
            <a:rPr lang="id-ID" dirty="0">
              <a:latin typeface="Cambria" panose="02040503050406030204" pitchFamily="18" charset="0"/>
            </a:rPr>
            <a:t>Selama rahasia itu tidak </a:t>
          </a:r>
          <a:r>
            <a:rPr lang="id-ID" dirty="0" err="1">
              <a:latin typeface="Cambria" panose="02040503050406030204" pitchFamily="18" charset="0"/>
            </a:rPr>
            <a:t>terbongka</a:t>
          </a:r>
          <a:endParaRPr lang="id-ID" dirty="0">
            <a:latin typeface="Cambria" panose="02040503050406030204" pitchFamily="18" charset="0"/>
          </a:endParaRPr>
        </a:p>
      </dgm:t>
    </dgm:pt>
    <dgm:pt modelId="{8CAFCC01-8083-1449-AED3-3043D1822776}" cxnId="{8EFB8125-7E0A-6A46-88C1-95D11AD88F76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43AC125-37D2-484D-9E6A-6D670989AE60}" cxnId="{8EFB8125-7E0A-6A46-88C1-95D11AD88F76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1EC8B3A-24C7-3C4B-A478-784EC1215147}" type="pres">
      <dgm:prSet presAssocID="{6B3F3E1C-FE15-5741-A3AA-2AA516CB5C16}" presName="Name0" presStyleCnt="0">
        <dgm:presLayoutVars>
          <dgm:dir/>
          <dgm:resizeHandles val="exact"/>
        </dgm:presLayoutVars>
      </dgm:prSet>
      <dgm:spPr/>
    </dgm:pt>
    <dgm:pt modelId="{27C173CB-5DA7-C940-8E03-D2D8932A0F8C}" type="pres">
      <dgm:prSet presAssocID="{90779BA2-85F4-4447-937A-6F271B42BF47}" presName="parTxOnly" presStyleLbl="node1" presStyleIdx="0" presStyleCnt="3">
        <dgm:presLayoutVars>
          <dgm:bulletEnabled val="1"/>
        </dgm:presLayoutVars>
      </dgm:prSet>
      <dgm:spPr/>
    </dgm:pt>
    <dgm:pt modelId="{427D6022-7704-DA4B-A85A-5DD68E70A2B2}" type="pres">
      <dgm:prSet presAssocID="{D00E3845-2E8E-A944-9443-8251CA3C922E}" presName="parSpace" presStyleCnt="0"/>
      <dgm:spPr/>
    </dgm:pt>
    <dgm:pt modelId="{F340225B-9700-8E41-BCB7-041297B288F4}" type="pres">
      <dgm:prSet presAssocID="{404D0775-3DC3-9D45-B7F2-C6F048CCED12}" presName="parTxOnly" presStyleLbl="node1" presStyleIdx="1" presStyleCnt="3">
        <dgm:presLayoutVars>
          <dgm:bulletEnabled val="1"/>
        </dgm:presLayoutVars>
      </dgm:prSet>
      <dgm:spPr/>
    </dgm:pt>
    <dgm:pt modelId="{9AF5101A-893F-C04A-8055-8F97D1A6AA0C}" type="pres">
      <dgm:prSet presAssocID="{0F64EEEC-F577-C442-9FB9-EB21965B0608}" presName="parSpace" presStyleCnt="0"/>
      <dgm:spPr/>
    </dgm:pt>
    <dgm:pt modelId="{DD54967A-A314-B046-9AB9-B7F66E1F5879}" type="pres">
      <dgm:prSet presAssocID="{42555E00-1C32-BE4F-A064-4D6A5F4D916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8EFB8125-7E0A-6A46-88C1-95D11AD88F76}" srcId="{6B3F3E1C-FE15-5741-A3AA-2AA516CB5C16}" destId="{42555E00-1C32-BE4F-A064-4D6A5F4D9163}" srcOrd="2" destOrd="0" parTransId="{8CAFCC01-8083-1449-AED3-3043D1822776}" sibTransId="{143AC125-37D2-484D-9E6A-6D670989AE60}"/>
    <dgm:cxn modelId="{47681B46-6C89-2045-AEEC-0303D341D54F}" type="presOf" srcId="{6B3F3E1C-FE15-5741-A3AA-2AA516CB5C16}" destId="{E1EC8B3A-24C7-3C4B-A478-784EC1215147}" srcOrd="0" destOrd="0" presId="urn:microsoft.com/office/officeart/2005/8/layout/hChevron3"/>
    <dgm:cxn modelId="{501A644B-1019-2C49-84DD-4CEA92D6166A}" type="presOf" srcId="{90779BA2-85F4-4447-937A-6F271B42BF47}" destId="{27C173CB-5DA7-C940-8E03-D2D8932A0F8C}" srcOrd="0" destOrd="0" presId="urn:microsoft.com/office/officeart/2005/8/layout/hChevron3"/>
    <dgm:cxn modelId="{4D70A44F-4275-7240-8BE2-2F478CF35D89}" srcId="{6B3F3E1C-FE15-5741-A3AA-2AA516CB5C16}" destId="{404D0775-3DC3-9D45-B7F2-C6F048CCED12}" srcOrd="1" destOrd="0" parTransId="{6321CDD6-67DE-C240-9D19-EA436E8E1DF8}" sibTransId="{0F64EEEC-F577-C442-9FB9-EB21965B0608}"/>
    <dgm:cxn modelId="{7E8B3196-AC36-824E-B173-83BBF471FDD0}" type="presOf" srcId="{42555E00-1C32-BE4F-A064-4D6A5F4D9163}" destId="{DD54967A-A314-B046-9AB9-B7F66E1F5879}" srcOrd="0" destOrd="0" presId="urn:microsoft.com/office/officeart/2005/8/layout/hChevron3"/>
    <dgm:cxn modelId="{7ECFD5E6-564C-D748-9445-E8FB6F3BF75A}" srcId="{6B3F3E1C-FE15-5741-A3AA-2AA516CB5C16}" destId="{90779BA2-85F4-4447-937A-6F271B42BF47}" srcOrd="0" destOrd="0" parTransId="{80D97A2C-FFC6-034E-921D-8B7F527B5F0F}" sibTransId="{D00E3845-2E8E-A944-9443-8251CA3C922E}"/>
    <dgm:cxn modelId="{0DFD7BF0-80B2-A247-A578-176300A9D03B}" type="presOf" srcId="{404D0775-3DC3-9D45-B7F2-C6F048CCED12}" destId="{F340225B-9700-8E41-BCB7-041297B288F4}" srcOrd="0" destOrd="0" presId="urn:microsoft.com/office/officeart/2005/8/layout/hChevron3"/>
    <dgm:cxn modelId="{939B0279-0D30-3A49-ABDA-C1A767171FCF}" type="presParOf" srcId="{E1EC8B3A-24C7-3C4B-A478-784EC1215147}" destId="{27C173CB-5DA7-C940-8E03-D2D8932A0F8C}" srcOrd="0" destOrd="0" presId="urn:microsoft.com/office/officeart/2005/8/layout/hChevron3"/>
    <dgm:cxn modelId="{2D498440-034E-8F42-882A-1C99E9341D0D}" type="presParOf" srcId="{E1EC8B3A-24C7-3C4B-A478-784EC1215147}" destId="{427D6022-7704-DA4B-A85A-5DD68E70A2B2}" srcOrd="1" destOrd="0" presId="urn:microsoft.com/office/officeart/2005/8/layout/hChevron3"/>
    <dgm:cxn modelId="{3BB48C0A-8751-0449-BF3E-415514806378}" type="presParOf" srcId="{E1EC8B3A-24C7-3C4B-A478-784EC1215147}" destId="{F340225B-9700-8E41-BCB7-041297B288F4}" srcOrd="2" destOrd="0" presId="urn:microsoft.com/office/officeart/2005/8/layout/hChevron3"/>
    <dgm:cxn modelId="{A0FCE553-CB60-CE41-A53C-2A6DB75889E4}" type="presParOf" srcId="{E1EC8B3A-24C7-3C4B-A478-784EC1215147}" destId="{9AF5101A-893F-C04A-8055-8F97D1A6AA0C}" srcOrd="3" destOrd="0" presId="urn:microsoft.com/office/officeart/2005/8/layout/hChevron3"/>
    <dgm:cxn modelId="{1EF3D267-49E1-2246-9CE4-74DBAA4EE23B}" type="presParOf" srcId="{E1EC8B3A-24C7-3C4B-A478-784EC1215147}" destId="{DD54967A-A314-B046-9AB9-B7F66E1F5879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1F8CCC-096A-E646-9129-1F084A5FA926}" type="doc">
      <dgm:prSet loTypeId="urn:microsoft.com/office/officeart/2005/8/layout/StepDownProcess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id-ID"/>
        </a:p>
      </dgm:t>
    </dgm:pt>
    <dgm:pt modelId="{5A8E254B-5727-C543-A0E8-B2ED90E97B1A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Legalitas</a:t>
          </a:r>
        </a:p>
      </dgm:t>
    </dgm:pt>
    <dgm:pt modelId="{17B0A791-DD92-3444-98A3-EDE15B40D565}" cxnId="{0DAF08A0-707E-FF4D-9FD5-0F5346537D6E}" type="parTrans">
      <dgm:prSet/>
      <dgm:spPr/>
      <dgm:t>
        <a:bodyPr/>
        <a:lstStyle/>
        <a:p>
          <a:endParaRPr lang="id-ID"/>
        </a:p>
      </dgm:t>
    </dgm:pt>
    <dgm:pt modelId="{B55FED74-F0F5-704B-805F-4175BED6D819}" cxnId="{0DAF08A0-707E-FF4D-9FD5-0F5346537D6E}" type="sibTrans">
      <dgm:prSet/>
      <dgm:spPr/>
      <dgm:t>
        <a:bodyPr/>
        <a:lstStyle/>
        <a:p>
          <a:endParaRPr lang="id-ID"/>
        </a:p>
      </dgm:t>
    </dgm:pt>
    <dgm:pt modelId="{BB6D4C30-7A0E-3844-9A2A-914F67E397E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Status hukum/jati diri suatu perusahaan atau bisnis</a:t>
          </a:r>
        </a:p>
      </dgm:t>
    </dgm:pt>
    <dgm:pt modelId="{F97CE8E9-D8A7-7E40-A03A-AB810F2F3F64}" cxnId="{DBD70CAC-E941-FA45-8F28-7DD70CA75F15}" type="parTrans">
      <dgm:prSet/>
      <dgm:spPr/>
      <dgm:t>
        <a:bodyPr/>
        <a:lstStyle/>
        <a:p>
          <a:endParaRPr lang="id-ID"/>
        </a:p>
      </dgm:t>
    </dgm:pt>
    <dgm:pt modelId="{85942097-A6F6-FD4E-A81B-6490B552AE11}" cxnId="{DBD70CAC-E941-FA45-8F28-7DD70CA75F15}" type="sibTrans">
      <dgm:prSet/>
      <dgm:spPr/>
      <dgm:t>
        <a:bodyPr/>
        <a:lstStyle/>
        <a:p>
          <a:endParaRPr lang="id-ID"/>
        </a:p>
      </dgm:t>
    </dgm:pt>
    <dgm:pt modelId="{EBC3F6B1-190D-D449-ADB1-799CDBBE8F6B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Perizinan</a:t>
          </a:r>
        </a:p>
      </dgm:t>
    </dgm:pt>
    <dgm:pt modelId="{B8000A67-B972-1D4D-AE00-AAA3B65C001E}" cxnId="{FE29F16D-D6DE-1D46-A209-FF39EAE2A416}" type="parTrans">
      <dgm:prSet/>
      <dgm:spPr/>
      <dgm:t>
        <a:bodyPr/>
        <a:lstStyle/>
        <a:p>
          <a:endParaRPr lang="id-ID"/>
        </a:p>
      </dgm:t>
    </dgm:pt>
    <dgm:pt modelId="{BF244BAA-E0D6-DE42-BBCE-20D3D6D84B8F}" cxnId="{FE29F16D-D6DE-1D46-A209-FF39EAE2A416}" type="sibTrans">
      <dgm:prSet/>
      <dgm:spPr/>
      <dgm:t>
        <a:bodyPr/>
        <a:lstStyle/>
        <a:p>
          <a:endParaRPr lang="id-ID"/>
        </a:p>
      </dgm:t>
    </dgm:pt>
    <dgm:pt modelId="{3459FCF9-C92E-0045-9827-D0628BD291EF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Persetujuan resmi yang diberikan oleh pemerintah untuk memulai/menjalankan usaha.</a:t>
          </a:r>
        </a:p>
      </dgm:t>
    </dgm:pt>
    <dgm:pt modelId="{0200FC6E-949A-2242-A4D4-ABA366E595EF}" cxnId="{5F9C2A45-D91E-7241-9356-BD04DF0E0121}" type="parTrans">
      <dgm:prSet/>
      <dgm:spPr/>
      <dgm:t>
        <a:bodyPr/>
        <a:lstStyle/>
        <a:p>
          <a:endParaRPr lang="id-ID"/>
        </a:p>
      </dgm:t>
    </dgm:pt>
    <dgm:pt modelId="{74405509-197C-204F-B61E-52BBC136A66E}" cxnId="{5F9C2A45-D91E-7241-9356-BD04DF0E0121}" type="sibTrans">
      <dgm:prSet/>
      <dgm:spPr/>
      <dgm:t>
        <a:bodyPr/>
        <a:lstStyle/>
        <a:p>
          <a:endParaRPr lang="id-ID"/>
        </a:p>
      </dgm:t>
    </dgm:pt>
    <dgm:pt modelId="{99490F6D-DC26-F142-BB6C-014ED3464F8E}" type="pres">
      <dgm:prSet presAssocID="{891F8CCC-096A-E646-9129-1F084A5FA926}" presName="rootnode" presStyleCnt="0">
        <dgm:presLayoutVars>
          <dgm:chMax/>
          <dgm:chPref/>
          <dgm:dir/>
          <dgm:animLvl val="lvl"/>
        </dgm:presLayoutVars>
      </dgm:prSet>
      <dgm:spPr/>
    </dgm:pt>
    <dgm:pt modelId="{FF22F9CD-DB1F-464F-B8CD-64D3A30B7984}" type="pres">
      <dgm:prSet presAssocID="{5A8E254B-5727-C543-A0E8-B2ED90E97B1A}" presName="composite" presStyleCnt="0"/>
      <dgm:spPr/>
    </dgm:pt>
    <dgm:pt modelId="{EE951C39-E62F-5542-857B-ADE53A24D81E}" type="pres">
      <dgm:prSet presAssocID="{5A8E254B-5727-C543-A0E8-B2ED90E97B1A}" presName="bentUpArrow1" presStyleLbl="alignImgPlace1" presStyleIdx="0" presStyleCnt="1"/>
      <dgm:spPr/>
    </dgm:pt>
    <dgm:pt modelId="{8246A3EC-861E-6C47-B28F-0F205B8FB690}" type="pres">
      <dgm:prSet presAssocID="{5A8E254B-5727-C543-A0E8-B2ED90E97B1A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18EB9237-6CFD-C146-9B24-EF4030B9F083}" type="pres">
      <dgm:prSet presAssocID="{5A8E254B-5727-C543-A0E8-B2ED90E97B1A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B6F53926-0E53-2542-9256-63A39EA4C550}" type="pres">
      <dgm:prSet presAssocID="{B55FED74-F0F5-704B-805F-4175BED6D819}" presName="sibTrans" presStyleCnt="0"/>
      <dgm:spPr/>
    </dgm:pt>
    <dgm:pt modelId="{F6155B2A-C42F-2E48-A942-D4BA4E90BFD7}" type="pres">
      <dgm:prSet presAssocID="{EBC3F6B1-190D-D449-ADB1-799CDBBE8F6B}" presName="composite" presStyleCnt="0"/>
      <dgm:spPr/>
    </dgm:pt>
    <dgm:pt modelId="{3D16320E-0959-E447-AB03-FC84F3D57846}" type="pres">
      <dgm:prSet presAssocID="{EBC3F6B1-190D-D449-ADB1-799CDBBE8F6B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355CE2F6-602D-F545-8B6F-7581FB50298E}" type="pres">
      <dgm:prSet presAssocID="{EBC3F6B1-190D-D449-ADB1-799CDBBE8F6B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7BAA8F08-F85A-784A-8A11-CBBCB1948E25}" type="presOf" srcId="{5A8E254B-5727-C543-A0E8-B2ED90E97B1A}" destId="{8246A3EC-861E-6C47-B28F-0F205B8FB690}" srcOrd="0" destOrd="0" presId="urn:microsoft.com/office/officeart/2005/8/layout/StepDownProcess"/>
    <dgm:cxn modelId="{BB2BC70B-0310-9C47-B71A-C73889E8D5E2}" type="presOf" srcId="{EBC3F6B1-190D-D449-ADB1-799CDBBE8F6B}" destId="{3D16320E-0959-E447-AB03-FC84F3D57846}" srcOrd="0" destOrd="0" presId="urn:microsoft.com/office/officeart/2005/8/layout/StepDownProcess"/>
    <dgm:cxn modelId="{5F9C2A45-D91E-7241-9356-BD04DF0E0121}" srcId="{EBC3F6B1-190D-D449-ADB1-799CDBBE8F6B}" destId="{3459FCF9-C92E-0045-9827-D0628BD291EF}" srcOrd="0" destOrd="0" parTransId="{0200FC6E-949A-2242-A4D4-ABA366E595EF}" sibTransId="{74405509-197C-204F-B61E-52BBC136A66E}"/>
    <dgm:cxn modelId="{51C6AB54-6168-1E4F-A0FB-A059EA7B2CCE}" type="presOf" srcId="{BB6D4C30-7A0E-3844-9A2A-914F67E397E3}" destId="{18EB9237-6CFD-C146-9B24-EF4030B9F083}" srcOrd="0" destOrd="0" presId="urn:microsoft.com/office/officeart/2005/8/layout/StepDownProcess"/>
    <dgm:cxn modelId="{FE29F16D-D6DE-1D46-A209-FF39EAE2A416}" srcId="{891F8CCC-096A-E646-9129-1F084A5FA926}" destId="{EBC3F6B1-190D-D449-ADB1-799CDBBE8F6B}" srcOrd="1" destOrd="0" parTransId="{B8000A67-B972-1D4D-AE00-AAA3B65C001E}" sibTransId="{BF244BAA-E0D6-DE42-BBCE-20D3D6D84B8F}"/>
    <dgm:cxn modelId="{6B6FD67C-E1F4-354B-BF98-7100082DD29A}" type="presOf" srcId="{3459FCF9-C92E-0045-9827-D0628BD291EF}" destId="{355CE2F6-602D-F545-8B6F-7581FB50298E}" srcOrd="0" destOrd="0" presId="urn:microsoft.com/office/officeart/2005/8/layout/StepDownProcess"/>
    <dgm:cxn modelId="{0DAF08A0-707E-FF4D-9FD5-0F5346537D6E}" srcId="{891F8CCC-096A-E646-9129-1F084A5FA926}" destId="{5A8E254B-5727-C543-A0E8-B2ED90E97B1A}" srcOrd="0" destOrd="0" parTransId="{17B0A791-DD92-3444-98A3-EDE15B40D565}" sibTransId="{B55FED74-F0F5-704B-805F-4175BED6D819}"/>
    <dgm:cxn modelId="{DBD70CAC-E941-FA45-8F28-7DD70CA75F15}" srcId="{5A8E254B-5727-C543-A0E8-B2ED90E97B1A}" destId="{BB6D4C30-7A0E-3844-9A2A-914F67E397E3}" srcOrd="0" destOrd="0" parTransId="{F97CE8E9-D8A7-7E40-A03A-AB810F2F3F64}" sibTransId="{85942097-A6F6-FD4E-A81B-6490B552AE11}"/>
    <dgm:cxn modelId="{E39D73FB-5A11-664D-B0EB-F896F3E09BF9}" type="presOf" srcId="{891F8CCC-096A-E646-9129-1F084A5FA926}" destId="{99490F6D-DC26-F142-BB6C-014ED3464F8E}" srcOrd="0" destOrd="0" presId="urn:microsoft.com/office/officeart/2005/8/layout/StepDownProcess"/>
    <dgm:cxn modelId="{E69D5004-95C4-D141-A3FD-9A1344709F3F}" type="presParOf" srcId="{99490F6D-DC26-F142-BB6C-014ED3464F8E}" destId="{FF22F9CD-DB1F-464F-B8CD-64D3A30B7984}" srcOrd="0" destOrd="0" presId="urn:microsoft.com/office/officeart/2005/8/layout/StepDownProcess"/>
    <dgm:cxn modelId="{35403AB5-83A5-1B4B-BCBF-674F77185314}" type="presParOf" srcId="{FF22F9CD-DB1F-464F-B8CD-64D3A30B7984}" destId="{EE951C39-E62F-5542-857B-ADE53A24D81E}" srcOrd="0" destOrd="0" presId="urn:microsoft.com/office/officeart/2005/8/layout/StepDownProcess"/>
    <dgm:cxn modelId="{3F10BC8D-823A-2B44-B5D0-88C67A8B20C1}" type="presParOf" srcId="{FF22F9CD-DB1F-464F-B8CD-64D3A30B7984}" destId="{8246A3EC-861E-6C47-B28F-0F205B8FB690}" srcOrd="1" destOrd="0" presId="urn:microsoft.com/office/officeart/2005/8/layout/StepDownProcess"/>
    <dgm:cxn modelId="{AE81D229-B667-2E4B-BEE6-FD07E2597087}" type="presParOf" srcId="{FF22F9CD-DB1F-464F-B8CD-64D3A30B7984}" destId="{18EB9237-6CFD-C146-9B24-EF4030B9F083}" srcOrd="2" destOrd="0" presId="urn:microsoft.com/office/officeart/2005/8/layout/StepDownProcess"/>
    <dgm:cxn modelId="{62A258F7-A30A-CE49-87B3-4ECE9D7D208F}" type="presParOf" srcId="{99490F6D-DC26-F142-BB6C-014ED3464F8E}" destId="{B6F53926-0E53-2542-9256-63A39EA4C550}" srcOrd="1" destOrd="0" presId="urn:microsoft.com/office/officeart/2005/8/layout/StepDownProcess"/>
    <dgm:cxn modelId="{09F18629-43BB-714C-89D9-7BA3F8E223A7}" type="presParOf" srcId="{99490F6D-DC26-F142-BB6C-014ED3464F8E}" destId="{F6155B2A-C42F-2E48-A942-D4BA4E90BFD7}" srcOrd="2" destOrd="0" presId="urn:microsoft.com/office/officeart/2005/8/layout/StepDownProcess"/>
    <dgm:cxn modelId="{CC286428-E6C6-A046-93E8-E7D1215BBB1D}" type="presParOf" srcId="{F6155B2A-C42F-2E48-A942-D4BA4E90BFD7}" destId="{3D16320E-0959-E447-AB03-FC84F3D57846}" srcOrd="0" destOrd="0" presId="urn:microsoft.com/office/officeart/2005/8/layout/StepDownProcess"/>
    <dgm:cxn modelId="{7A73AD56-34E3-814F-93BD-8C9C6C2EDFA1}" type="presParOf" srcId="{F6155B2A-C42F-2E48-A942-D4BA4E90BFD7}" destId="{355CE2F6-602D-F545-8B6F-7581FB50298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D2D8C8-CDEE-8D48-B666-74609DDD97B4}" type="doc">
      <dgm:prSet loTypeId="urn:microsoft.com/office/officeart/2005/8/layout/lProcess2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093C75B9-E898-1246-8856-58D744A3CEC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Paradigma</a:t>
          </a:r>
        </a:p>
      </dgm:t>
    </dgm:pt>
    <dgm:pt modelId="{43BC6676-64D6-204B-8FB2-547E05AF2DA0}" cxnId="{11E2FA77-3BF4-BF42-ACA7-2D4D6A22BFCA}" type="parTrans">
      <dgm:prSet/>
      <dgm:spPr/>
      <dgm:t>
        <a:bodyPr/>
        <a:lstStyle/>
        <a:p>
          <a:endParaRPr lang="id-ID"/>
        </a:p>
      </dgm:t>
    </dgm:pt>
    <dgm:pt modelId="{EB10E912-D597-AE40-B4F0-E4B8D6208068}" cxnId="{11E2FA77-3BF4-BF42-ACA7-2D4D6A22BFCA}" type="sibTrans">
      <dgm:prSet/>
      <dgm:spPr/>
      <dgm:t>
        <a:bodyPr/>
        <a:lstStyle/>
        <a:p>
          <a:endParaRPr lang="id-ID"/>
        </a:p>
      </dgm:t>
    </dgm:pt>
    <dgm:pt modelId="{B8963FAB-5AF8-AD4A-B150-AE3FCFA59747}">
      <dgm:prSet phldrT="[Teks]"/>
      <dgm:spPr/>
      <dgm:t>
        <a:bodyPr/>
        <a:lstStyle/>
        <a:p>
          <a:r>
            <a:rPr lang="id-ID" dirty="0" err="1">
              <a:latin typeface="Cambria" panose="02040503050406030204" pitchFamily="18" charset="0"/>
            </a:rPr>
            <a:t>Cost</a:t>
          </a:r>
          <a:endParaRPr lang="id-ID" dirty="0">
            <a:latin typeface="Cambria" panose="02040503050406030204" pitchFamily="18" charset="0"/>
          </a:endParaRPr>
        </a:p>
      </dgm:t>
    </dgm:pt>
    <dgm:pt modelId="{762742D3-6C45-DB4F-BCDD-692D7F6404C8}" cxnId="{94BC2163-981C-4940-9EF8-BBECF8256115}" type="parTrans">
      <dgm:prSet/>
      <dgm:spPr/>
      <dgm:t>
        <a:bodyPr/>
        <a:lstStyle/>
        <a:p>
          <a:endParaRPr lang="id-ID"/>
        </a:p>
      </dgm:t>
    </dgm:pt>
    <dgm:pt modelId="{72D441A6-F2CB-3D4A-BDD3-BC954E674527}" cxnId="{94BC2163-981C-4940-9EF8-BBECF8256115}" type="sibTrans">
      <dgm:prSet/>
      <dgm:spPr/>
      <dgm:t>
        <a:bodyPr/>
        <a:lstStyle/>
        <a:p>
          <a:endParaRPr lang="id-ID"/>
        </a:p>
      </dgm:t>
    </dgm:pt>
    <dgm:pt modelId="{4A6BBE29-6B26-BD48-9C27-076FAC87A55F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Investasi </a:t>
          </a:r>
          <a:r>
            <a:rPr lang="id-ID" dirty="0" err="1">
              <a:latin typeface="Cambria" panose="02040503050406030204" pitchFamily="18" charset="0"/>
            </a:rPr>
            <a:t>Pondasi</a:t>
          </a:r>
          <a:r>
            <a:rPr lang="id-ID" dirty="0">
              <a:latin typeface="Cambria" panose="02040503050406030204" pitchFamily="18" charset="0"/>
            </a:rPr>
            <a:t> Bisnis</a:t>
          </a:r>
        </a:p>
      </dgm:t>
    </dgm:pt>
    <dgm:pt modelId="{9A2914E5-C252-984B-B8C7-ED47EECACDB6}" cxnId="{836C8037-42FB-D64C-8DFF-3869C28CC788}" type="parTrans">
      <dgm:prSet/>
      <dgm:spPr/>
      <dgm:t>
        <a:bodyPr/>
        <a:lstStyle/>
        <a:p>
          <a:endParaRPr lang="id-ID"/>
        </a:p>
      </dgm:t>
    </dgm:pt>
    <dgm:pt modelId="{67BAB775-0256-214F-AB6D-5969103C2708}" cxnId="{836C8037-42FB-D64C-8DFF-3869C28CC788}" type="sibTrans">
      <dgm:prSet/>
      <dgm:spPr/>
      <dgm:t>
        <a:bodyPr/>
        <a:lstStyle/>
        <a:p>
          <a:endParaRPr lang="id-ID"/>
        </a:p>
      </dgm:t>
    </dgm:pt>
    <dgm:pt modelId="{6A6FE8A1-B880-EC4D-8592-11BBA2C4C81A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Ribet &amp; Eksklusif</a:t>
          </a:r>
        </a:p>
      </dgm:t>
    </dgm:pt>
    <dgm:pt modelId="{4E85F781-D710-F14C-B353-6D7D4D7BFA73}" cxnId="{125C1769-1964-B346-B96D-03EDE765909A}" type="parTrans">
      <dgm:prSet/>
      <dgm:spPr/>
      <dgm:t>
        <a:bodyPr/>
        <a:lstStyle/>
        <a:p>
          <a:endParaRPr lang="id-ID"/>
        </a:p>
      </dgm:t>
    </dgm:pt>
    <dgm:pt modelId="{143B0CC6-2C46-6C44-B7DD-5EEB556E6EF9}" cxnId="{125C1769-1964-B346-B96D-03EDE765909A}" type="sibTrans">
      <dgm:prSet/>
      <dgm:spPr/>
      <dgm:t>
        <a:bodyPr/>
        <a:lstStyle/>
        <a:p>
          <a:endParaRPr lang="id-ID"/>
        </a:p>
      </dgm:t>
    </dgm:pt>
    <dgm:pt modelId="{B282764A-62F7-5545-B596-6B18FD495ED0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Bagi Pengusaha</a:t>
          </a:r>
        </a:p>
      </dgm:t>
    </dgm:pt>
    <dgm:pt modelId="{F2D49759-5044-164D-9770-217487136ACD}" cxnId="{A5C90A84-4CC0-F94C-A578-A61E9158F3FB}" type="parTrans">
      <dgm:prSet/>
      <dgm:spPr/>
      <dgm:t>
        <a:bodyPr/>
        <a:lstStyle/>
        <a:p>
          <a:endParaRPr lang="id-ID"/>
        </a:p>
      </dgm:t>
    </dgm:pt>
    <dgm:pt modelId="{2543E978-F998-244B-A535-A4B5F8425435}" cxnId="{A5C90A84-4CC0-F94C-A578-A61E9158F3FB}" type="sibTrans">
      <dgm:prSet/>
      <dgm:spPr/>
      <dgm:t>
        <a:bodyPr/>
        <a:lstStyle/>
        <a:p>
          <a:endParaRPr lang="id-ID"/>
        </a:p>
      </dgm:t>
    </dgm:pt>
    <dgm:pt modelId="{A171D804-FE4F-5143-866A-2D82A060EDDB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Masyarakat Awam</a:t>
          </a:r>
        </a:p>
      </dgm:t>
    </dgm:pt>
    <dgm:pt modelId="{1D6B3ADA-C6DC-9E4B-9769-193F81CB9A22}" cxnId="{F642BF2A-0CDD-C146-9E49-B48483A2FDF2}" type="parTrans">
      <dgm:prSet/>
      <dgm:spPr/>
      <dgm:t>
        <a:bodyPr/>
        <a:lstStyle/>
        <a:p>
          <a:endParaRPr lang="id-ID"/>
        </a:p>
      </dgm:t>
    </dgm:pt>
    <dgm:pt modelId="{C3DD36B1-12C5-EE40-A840-7C96CE25251D}" cxnId="{F642BF2A-0CDD-C146-9E49-B48483A2FDF2}" type="sibTrans">
      <dgm:prSet/>
      <dgm:spPr/>
      <dgm:t>
        <a:bodyPr/>
        <a:lstStyle/>
        <a:p>
          <a:endParaRPr lang="id-ID"/>
        </a:p>
      </dgm:t>
    </dgm:pt>
    <dgm:pt modelId="{2B835D98-E6D9-DD41-BDA9-01AAD18513DF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Lalai Legalitas</a:t>
          </a:r>
        </a:p>
      </dgm:t>
    </dgm:pt>
    <dgm:pt modelId="{F5F68C7E-947A-4843-A319-D90FF6A4DEC5}" cxnId="{3B16A129-E24D-454D-98AB-FC8CB4B9443F}" type="parTrans">
      <dgm:prSet/>
      <dgm:spPr/>
      <dgm:t>
        <a:bodyPr/>
        <a:lstStyle/>
        <a:p>
          <a:endParaRPr lang="id-ID"/>
        </a:p>
      </dgm:t>
    </dgm:pt>
    <dgm:pt modelId="{87963DC6-7772-2240-8513-E70A57936D71}" cxnId="{3B16A129-E24D-454D-98AB-FC8CB4B9443F}" type="sibTrans">
      <dgm:prSet/>
      <dgm:spPr/>
      <dgm:t>
        <a:bodyPr/>
        <a:lstStyle/>
        <a:p>
          <a:endParaRPr lang="id-ID"/>
        </a:p>
      </dgm:t>
    </dgm:pt>
    <dgm:pt modelId="{6C1CA0E7-036C-084C-95F2-4B73F432394B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Sulit Berkembang</a:t>
          </a:r>
        </a:p>
      </dgm:t>
    </dgm:pt>
    <dgm:pt modelId="{00E73E38-827E-114B-8FCA-046AB8F80F0B}" cxnId="{F88A376F-9A08-1D4B-91CA-67E423737913}" type="parTrans">
      <dgm:prSet/>
      <dgm:spPr/>
      <dgm:t>
        <a:bodyPr/>
        <a:lstStyle/>
        <a:p>
          <a:endParaRPr lang="id-ID"/>
        </a:p>
      </dgm:t>
    </dgm:pt>
    <dgm:pt modelId="{9ADED517-56A0-D543-A479-688F440F0FAF}" cxnId="{F88A376F-9A08-1D4B-91CA-67E423737913}" type="sibTrans">
      <dgm:prSet/>
      <dgm:spPr/>
      <dgm:t>
        <a:bodyPr/>
        <a:lstStyle/>
        <a:p>
          <a:endParaRPr lang="id-ID"/>
        </a:p>
      </dgm:t>
    </dgm:pt>
    <dgm:pt modelId="{022A2AD6-9AF6-F64C-9ADD-B5E40709F777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Gulung Tikar</a:t>
          </a:r>
        </a:p>
      </dgm:t>
    </dgm:pt>
    <dgm:pt modelId="{D2735806-4BD3-D64A-83C1-02CA6CBA4EA8}" cxnId="{B615BF76-F3DA-DF40-AA63-DBECA574EA77}" type="parTrans">
      <dgm:prSet/>
      <dgm:spPr/>
      <dgm:t>
        <a:bodyPr/>
        <a:lstStyle/>
        <a:p>
          <a:endParaRPr lang="id-ID"/>
        </a:p>
      </dgm:t>
    </dgm:pt>
    <dgm:pt modelId="{558B5DB4-7249-714A-83F1-111711628CCF}" cxnId="{B615BF76-F3DA-DF40-AA63-DBECA574EA77}" type="sibTrans">
      <dgm:prSet/>
      <dgm:spPr/>
      <dgm:t>
        <a:bodyPr/>
        <a:lstStyle/>
        <a:p>
          <a:endParaRPr lang="id-ID"/>
        </a:p>
      </dgm:t>
    </dgm:pt>
    <dgm:pt modelId="{26734D29-9371-504B-BAF0-8FB018B7B690}" type="pres">
      <dgm:prSet presAssocID="{B3D2D8C8-CDEE-8D48-B666-74609DDD97B4}" presName="theList" presStyleCnt="0">
        <dgm:presLayoutVars>
          <dgm:dir/>
          <dgm:animLvl val="lvl"/>
          <dgm:resizeHandles val="exact"/>
        </dgm:presLayoutVars>
      </dgm:prSet>
      <dgm:spPr/>
    </dgm:pt>
    <dgm:pt modelId="{33AB4F90-CF91-E74A-9ED4-CF5C69020C3A}" type="pres">
      <dgm:prSet presAssocID="{093C75B9-E898-1246-8856-58D744A3CEC3}" presName="compNode" presStyleCnt="0"/>
      <dgm:spPr/>
    </dgm:pt>
    <dgm:pt modelId="{A036E2B7-F94B-874C-A079-10854BE26EE6}" type="pres">
      <dgm:prSet presAssocID="{093C75B9-E898-1246-8856-58D744A3CEC3}" presName="aNode" presStyleLbl="bgShp" presStyleIdx="0" presStyleCnt="3"/>
      <dgm:spPr/>
    </dgm:pt>
    <dgm:pt modelId="{CBBB5A46-49F9-FF4D-A637-D1D01CF74175}" type="pres">
      <dgm:prSet presAssocID="{093C75B9-E898-1246-8856-58D744A3CEC3}" presName="textNode" presStyleLbl="bgShp" presStyleIdx="0" presStyleCnt="3"/>
      <dgm:spPr/>
    </dgm:pt>
    <dgm:pt modelId="{A4DF05F9-84BE-D54F-86A1-B11F1D107D62}" type="pres">
      <dgm:prSet presAssocID="{093C75B9-E898-1246-8856-58D744A3CEC3}" presName="compChildNode" presStyleCnt="0"/>
      <dgm:spPr/>
    </dgm:pt>
    <dgm:pt modelId="{36156888-2B6D-7D4B-BF47-A07E0DB8D2E6}" type="pres">
      <dgm:prSet presAssocID="{093C75B9-E898-1246-8856-58D744A3CEC3}" presName="theInnerList" presStyleCnt="0"/>
      <dgm:spPr/>
    </dgm:pt>
    <dgm:pt modelId="{F3EE1D75-1024-A647-A47F-5CBD04D6BFA6}" type="pres">
      <dgm:prSet presAssocID="{B8963FAB-5AF8-AD4A-B150-AE3FCFA59747}" presName="childNode" presStyleLbl="node1" presStyleIdx="0" presStyleCnt="6">
        <dgm:presLayoutVars>
          <dgm:bulletEnabled val="1"/>
        </dgm:presLayoutVars>
      </dgm:prSet>
      <dgm:spPr/>
    </dgm:pt>
    <dgm:pt modelId="{AE2B76AB-CFB7-AA4C-BE7B-B6AFB6BEFC5F}" type="pres">
      <dgm:prSet presAssocID="{B8963FAB-5AF8-AD4A-B150-AE3FCFA59747}" presName="aSpace2" presStyleCnt="0"/>
      <dgm:spPr/>
    </dgm:pt>
    <dgm:pt modelId="{E743F83C-4D5D-B44D-834C-0DF102AFE1CA}" type="pres">
      <dgm:prSet presAssocID="{4A6BBE29-6B26-BD48-9C27-076FAC87A55F}" presName="childNode" presStyleLbl="node1" presStyleIdx="1" presStyleCnt="6">
        <dgm:presLayoutVars>
          <dgm:bulletEnabled val="1"/>
        </dgm:presLayoutVars>
      </dgm:prSet>
      <dgm:spPr/>
    </dgm:pt>
    <dgm:pt modelId="{4EFE502B-BFE6-3647-853A-2DC9828A8516}" type="pres">
      <dgm:prSet presAssocID="{093C75B9-E898-1246-8856-58D744A3CEC3}" presName="aSpace" presStyleCnt="0"/>
      <dgm:spPr/>
    </dgm:pt>
    <dgm:pt modelId="{10EE40CD-CBB2-2148-BEAD-D6D6D142EAE2}" type="pres">
      <dgm:prSet presAssocID="{6A6FE8A1-B880-EC4D-8592-11BBA2C4C81A}" presName="compNode" presStyleCnt="0"/>
      <dgm:spPr/>
    </dgm:pt>
    <dgm:pt modelId="{EF41BDB4-959A-D448-8985-AC8CF4A554C9}" type="pres">
      <dgm:prSet presAssocID="{6A6FE8A1-B880-EC4D-8592-11BBA2C4C81A}" presName="aNode" presStyleLbl="bgShp" presStyleIdx="1" presStyleCnt="3"/>
      <dgm:spPr/>
    </dgm:pt>
    <dgm:pt modelId="{ED0C638B-DF56-AE40-A6E0-CEC2ADD76D60}" type="pres">
      <dgm:prSet presAssocID="{6A6FE8A1-B880-EC4D-8592-11BBA2C4C81A}" presName="textNode" presStyleLbl="bgShp" presStyleIdx="1" presStyleCnt="3"/>
      <dgm:spPr/>
    </dgm:pt>
    <dgm:pt modelId="{0FA907E0-7D1B-5D40-9457-676BF33FB64C}" type="pres">
      <dgm:prSet presAssocID="{6A6FE8A1-B880-EC4D-8592-11BBA2C4C81A}" presName="compChildNode" presStyleCnt="0"/>
      <dgm:spPr/>
    </dgm:pt>
    <dgm:pt modelId="{2329B3C8-00F6-304E-A13A-D7A51B6AE6F2}" type="pres">
      <dgm:prSet presAssocID="{6A6FE8A1-B880-EC4D-8592-11BBA2C4C81A}" presName="theInnerList" presStyleCnt="0"/>
      <dgm:spPr/>
    </dgm:pt>
    <dgm:pt modelId="{DD655145-FD7F-F04E-8C07-F07FA4ABCFA0}" type="pres">
      <dgm:prSet presAssocID="{B282764A-62F7-5545-B596-6B18FD495ED0}" presName="childNode" presStyleLbl="node1" presStyleIdx="2" presStyleCnt="6">
        <dgm:presLayoutVars>
          <dgm:bulletEnabled val="1"/>
        </dgm:presLayoutVars>
      </dgm:prSet>
      <dgm:spPr/>
    </dgm:pt>
    <dgm:pt modelId="{B6548B89-ACC7-894E-A891-E044EAFC5FCA}" type="pres">
      <dgm:prSet presAssocID="{B282764A-62F7-5545-B596-6B18FD495ED0}" presName="aSpace2" presStyleCnt="0"/>
      <dgm:spPr/>
    </dgm:pt>
    <dgm:pt modelId="{CA809E43-350A-1D49-9EA6-91E59733B56E}" type="pres">
      <dgm:prSet presAssocID="{A171D804-FE4F-5143-866A-2D82A060EDDB}" presName="childNode" presStyleLbl="node1" presStyleIdx="3" presStyleCnt="6">
        <dgm:presLayoutVars>
          <dgm:bulletEnabled val="1"/>
        </dgm:presLayoutVars>
      </dgm:prSet>
      <dgm:spPr/>
    </dgm:pt>
    <dgm:pt modelId="{EA75771D-313A-C040-B41E-E774D34BAFB4}" type="pres">
      <dgm:prSet presAssocID="{6A6FE8A1-B880-EC4D-8592-11BBA2C4C81A}" presName="aSpace" presStyleCnt="0"/>
      <dgm:spPr/>
    </dgm:pt>
    <dgm:pt modelId="{D8F8B98B-CE71-8C42-9E54-F389EB48692E}" type="pres">
      <dgm:prSet presAssocID="{2B835D98-E6D9-DD41-BDA9-01AAD18513DF}" presName="compNode" presStyleCnt="0"/>
      <dgm:spPr/>
    </dgm:pt>
    <dgm:pt modelId="{CCDFBE65-D008-D54E-ADE8-080EC52FA355}" type="pres">
      <dgm:prSet presAssocID="{2B835D98-E6D9-DD41-BDA9-01AAD18513DF}" presName="aNode" presStyleLbl="bgShp" presStyleIdx="2" presStyleCnt="3"/>
      <dgm:spPr/>
    </dgm:pt>
    <dgm:pt modelId="{DE655DB2-7AAF-F445-9E00-9BD94E46223C}" type="pres">
      <dgm:prSet presAssocID="{2B835D98-E6D9-DD41-BDA9-01AAD18513DF}" presName="textNode" presStyleLbl="bgShp" presStyleIdx="2" presStyleCnt="3"/>
      <dgm:spPr/>
    </dgm:pt>
    <dgm:pt modelId="{4639FBFD-32C7-9541-BEB5-FC99D82D79EF}" type="pres">
      <dgm:prSet presAssocID="{2B835D98-E6D9-DD41-BDA9-01AAD18513DF}" presName="compChildNode" presStyleCnt="0"/>
      <dgm:spPr/>
    </dgm:pt>
    <dgm:pt modelId="{3FA31679-231F-8241-9DD3-2C811B3661FD}" type="pres">
      <dgm:prSet presAssocID="{2B835D98-E6D9-DD41-BDA9-01AAD18513DF}" presName="theInnerList" presStyleCnt="0"/>
      <dgm:spPr/>
    </dgm:pt>
    <dgm:pt modelId="{D4C80CA9-6BE8-144B-8D6F-4872418078D8}" type="pres">
      <dgm:prSet presAssocID="{6C1CA0E7-036C-084C-95F2-4B73F432394B}" presName="childNode" presStyleLbl="node1" presStyleIdx="4" presStyleCnt="6">
        <dgm:presLayoutVars>
          <dgm:bulletEnabled val="1"/>
        </dgm:presLayoutVars>
      </dgm:prSet>
      <dgm:spPr/>
    </dgm:pt>
    <dgm:pt modelId="{60436830-83DA-8642-AFF6-041B4D2B47DD}" type="pres">
      <dgm:prSet presAssocID="{6C1CA0E7-036C-084C-95F2-4B73F432394B}" presName="aSpace2" presStyleCnt="0"/>
      <dgm:spPr/>
    </dgm:pt>
    <dgm:pt modelId="{1C8E0BB7-453D-4B48-9E28-A2314ADFDB7F}" type="pres">
      <dgm:prSet presAssocID="{022A2AD6-9AF6-F64C-9ADD-B5E40709F777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15ED9A01-25AD-4148-8BF1-BA71E55B1E8C}" type="presOf" srcId="{A171D804-FE4F-5143-866A-2D82A060EDDB}" destId="{CA809E43-350A-1D49-9EA6-91E59733B56E}" srcOrd="0" destOrd="0" presId="urn:microsoft.com/office/officeart/2005/8/layout/lProcess2"/>
    <dgm:cxn modelId="{4B600019-FC48-4F40-A854-05159D2465FB}" type="presOf" srcId="{B8963FAB-5AF8-AD4A-B150-AE3FCFA59747}" destId="{F3EE1D75-1024-A647-A47F-5CBD04D6BFA6}" srcOrd="0" destOrd="0" presId="urn:microsoft.com/office/officeart/2005/8/layout/lProcess2"/>
    <dgm:cxn modelId="{07CC7327-35FE-4348-8DCF-378C9483A842}" type="presOf" srcId="{4A6BBE29-6B26-BD48-9C27-076FAC87A55F}" destId="{E743F83C-4D5D-B44D-834C-0DF102AFE1CA}" srcOrd="0" destOrd="0" presId="urn:microsoft.com/office/officeart/2005/8/layout/lProcess2"/>
    <dgm:cxn modelId="{3B16A129-E24D-454D-98AB-FC8CB4B9443F}" srcId="{B3D2D8C8-CDEE-8D48-B666-74609DDD97B4}" destId="{2B835D98-E6D9-DD41-BDA9-01AAD18513DF}" srcOrd="2" destOrd="0" parTransId="{F5F68C7E-947A-4843-A319-D90FF6A4DEC5}" sibTransId="{87963DC6-7772-2240-8513-E70A57936D71}"/>
    <dgm:cxn modelId="{F642BF2A-0CDD-C146-9E49-B48483A2FDF2}" srcId="{6A6FE8A1-B880-EC4D-8592-11BBA2C4C81A}" destId="{A171D804-FE4F-5143-866A-2D82A060EDDB}" srcOrd="1" destOrd="0" parTransId="{1D6B3ADA-C6DC-9E4B-9769-193F81CB9A22}" sibTransId="{C3DD36B1-12C5-EE40-A840-7C96CE25251D}"/>
    <dgm:cxn modelId="{836C8037-42FB-D64C-8DFF-3869C28CC788}" srcId="{093C75B9-E898-1246-8856-58D744A3CEC3}" destId="{4A6BBE29-6B26-BD48-9C27-076FAC87A55F}" srcOrd="1" destOrd="0" parTransId="{9A2914E5-C252-984B-B8C7-ED47EECACDB6}" sibTransId="{67BAB775-0256-214F-AB6D-5969103C2708}"/>
    <dgm:cxn modelId="{E60FF55F-4BBA-8E4F-BDE6-7B7D7DC72BA0}" type="presOf" srcId="{6A6FE8A1-B880-EC4D-8592-11BBA2C4C81A}" destId="{ED0C638B-DF56-AE40-A6E0-CEC2ADD76D60}" srcOrd="1" destOrd="0" presId="urn:microsoft.com/office/officeart/2005/8/layout/lProcess2"/>
    <dgm:cxn modelId="{94BC2163-981C-4940-9EF8-BBECF8256115}" srcId="{093C75B9-E898-1246-8856-58D744A3CEC3}" destId="{B8963FAB-5AF8-AD4A-B150-AE3FCFA59747}" srcOrd="0" destOrd="0" parTransId="{762742D3-6C45-DB4F-BCDD-692D7F6404C8}" sibTransId="{72D441A6-F2CB-3D4A-BDD3-BC954E674527}"/>
    <dgm:cxn modelId="{125C1769-1964-B346-B96D-03EDE765909A}" srcId="{B3D2D8C8-CDEE-8D48-B666-74609DDD97B4}" destId="{6A6FE8A1-B880-EC4D-8592-11BBA2C4C81A}" srcOrd="1" destOrd="0" parTransId="{4E85F781-D710-F14C-B353-6D7D4D7BFA73}" sibTransId="{143B0CC6-2C46-6C44-B7DD-5EEB556E6EF9}"/>
    <dgm:cxn modelId="{F88A376F-9A08-1D4B-91CA-67E423737913}" srcId="{2B835D98-E6D9-DD41-BDA9-01AAD18513DF}" destId="{6C1CA0E7-036C-084C-95F2-4B73F432394B}" srcOrd="0" destOrd="0" parTransId="{00E73E38-827E-114B-8FCA-046AB8F80F0B}" sibTransId="{9ADED517-56A0-D543-A479-688F440F0FAF}"/>
    <dgm:cxn modelId="{C06E6374-3AC0-6240-B1C1-76BEA8D246D0}" type="presOf" srcId="{6A6FE8A1-B880-EC4D-8592-11BBA2C4C81A}" destId="{EF41BDB4-959A-D448-8985-AC8CF4A554C9}" srcOrd="0" destOrd="0" presId="urn:microsoft.com/office/officeart/2005/8/layout/lProcess2"/>
    <dgm:cxn modelId="{B615BF76-F3DA-DF40-AA63-DBECA574EA77}" srcId="{2B835D98-E6D9-DD41-BDA9-01AAD18513DF}" destId="{022A2AD6-9AF6-F64C-9ADD-B5E40709F777}" srcOrd="1" destOrd="0" parTransId="{D2735806-4BD3-D64A-83C1-02CA6CBA4EA8}" sibTransId="{558B5DB4-7249-714A-83F1-111711628CCF}"/>
    <dgm:cxn modelId="{11E2FA77-3BF4-BF42-ACA7-2D4D6A22BFCA}" srcId="{B3D2D8C8-CDEE-8D48-B666-74609DDD97B4}" destId="{093C75B9-E898-1246-8856-58D744A3CEC3}" srcOrd="0" destOrd="0" parTransId="{43BC6676-64D6-204B-8FB2-547E05AF2DA0}" sibTransId="{EB10E912-D597-AE40-B4F0-E4B8D6208068}"/>
    <dgm:cxn modelId="{A5C90A84-4CC0-F94C-A578-A61E9158F3FB}" srcId="{6A6FE8A1-B880-EC4D-8592-11BBA2C4C81A}" destId="{B282764A-62F7-5545-B596-6B18FD495ED0}" srcOrd="0" destOrd="0" parTransId="{F2D49759-5044-164D-9770-217487136ACD}" sibTransId="{2543E978-F998-244B-A535-A4B5F8425435}"/>
    <dgm:cxn modelId="{985ED18B-61B2-814E-BB0C-9C0A598E46D5}" type="presOf" srcId="{022A2AD6-9AF6-F64C-9ADD-B5E40709F777}" destId="{1C8E0BB7-453D-4B48-9E28-A2314ADFDB7F}" srcOrd="0" destOrd="0" presId="urn:microsoft.com/office/officeart/2005/8/layout/lProcess2"/>
    <dgm:cxn modelId="{83F00E8D-72F6-9745-A776-BB06CCE3FBA1}" type="presOf" srcId="{B3D2D8C8-CDEE-8D48-B666-74609DDD97B4}" destId="{26734D29-9371-504B-BAF0-8FB018B7B690}" srcOrd="0" destOrd="0" presId="urn:microsoft.com/office/officeart/2005/8/layout/lProcess2"/>
    <dgm:cxn modelId="{9AE6F391-30B1-D344-AC9C-8F183700658D}" type="presOf" srcId="{6C1CA0E7-036C-084C-95F2-4B73F432394B}" destId="{D4C80CA9-6BE8-144B-8D6F-4872418078D8}" srcOrd="0" destOrd="0" presId="urn:microsoft.com/office/officeart/2005/8/layout/lProcess2"/>
    <dgm:cxn modelId="{D3C217BB-FD5A-C249-8A1A-B2E6A4E1FA5F}" type="presOf" srcId="{2B835D98-E6D9-DD41-BDA9-01AAD18513DF}" destId="{CCDFBE65-D008-D54E-ADE8-080EC52FA355}" srcOrd="0" destOrd="0" presId="urn:microsoft.com/office/officeart/2005/8/layout/lProcess2"/>
    <dgm:cxn modelId="{FF0B1BBB-5730-194E-891D-06DB31A429B9}" type="presOf" srcId="{2B835D98-E6D9-DD41-BDA9-01AAD18513DF}" destId="{DE655DB2-7AAF-F445-9E00-9BD94E46223C}" srcOrd="1" destOrd="0" presId="urn:microsoft.com/office/officeart/2005/8/layout/lProcess2"/>
    <dgm:cxn modelId="{568492BF-D130-764B-93B8-C96B0038F325}" type="presOf" srcId="{093C75B9-E898-1246-8856-58D744A3CEC3}" destId="{A036E2B7-F94B-874C-A079-10854BE26EE6}" srcOrd="0" destOrd="0" presId="urn:microsoft.com/office/officeart/2005/8/layout/lProcess2"/>
    <dgm:cxn modelId="{0611D2CE-F669-194C-B943-ADFDB063366E}" type="presOf" srcId="{093C75B9-E898-1246-8856-58D744A3CEC3}" destId="{CBBB5A46-49F9-FF4D-A637-D1D01CF74175}" srcOrd="1" destOrd="0" presId="urn:microsoft.com/office/officeart/2005/8/layout/lProcess2"/>
    <dgm:cxn modelId="{314361F5-E833-A94D-8AE0-713686A91E97}" type="presOf" srcId="{B282764A-62F7-5545-B596-6B18FD495ED0}" destId="{DD655145-FD7F-F04E-8C07-F07FA4ABCFA0}" srcOrd="0" destOrd="0" presId="urn:microsoft.com/office/officeart/2005/8/layout/lProcess2"/>
    <dgm:cxn modelId="{01F39388-509D-C24E-98EF-05A60CDA203D}" type="presParOf" srcId="{26734D29-9371-504B-BAF0-8FB018B7B690}" destId="{33AB4F90-CF91-E74A-9ED4-CF5C69020C3A}" srcOrd="0" destOrd="0" presId="urn:microsoft.com/office/officeart/2005/8/layout/lProcess2"/>
    <dgm:cxn modelId="{89B27751-C1FD-CD43-B401-54EA69D96EA3}" type="presParOf" srcId="{33AB4F90-CF91-E74A-9ED4-CF5C69020C3A}" destId="{A036E2B7-F94B-874C-A079-10854BE26EE6}" srcOrd="0" destOrd="0" presId="urn:microsoft.com/office/officeart/2005/8/layout/lProcess2"/>
    <dgm:cxn modelId="{01C214C6-E51A-2D46-96B9-ED102A4DB513}" type="presParOf" srcId="{33AB4F90-CF91-E74A-9ED4-CF5C69020C3A}" destId="{CBBB5A46-49F9-FF4D-A637-D1D01CF74175}" srcOrd="1" destOrd="0" presId="urn:microsoft.com/office/officeart/2005/8/layout/lProcess2"/>
    <dgm:cxn modelId="{0991D639-EC64-F44A-AFB7-1159E93A0163}" type="presParOf" srcId="{33AB4F90-CF91-E74A-9ED4-CF5C69020C3A}" destId="{A4DF05F9-84BE-D54F-86A1-B11F1D107D62}" srcOrd="2" destOrd="0" presId="urn:microsoft.com/office/officeart/2005/8/layout/lProcess2"/>
    <dgm:cxn modelId="{8227D476-8F0F-6C4C-829F-0687B087CD0B}" type="presParOf" srcId="{A4DF05F9-84BE-D54F-86A1-B11F1D107D62}" destId="{36156888-2B6D-7D4B-BF47-A07E0DB8D2E6}" srcOrd="0" destOrd="0" presId="urn:microsoft.com/office/officeart/2005/8/layout/lProcess2"/>
    <dgm:cxn modelId="{9BA1A514-307A-0448-8FDE-C9AFA1DC6C4C}" type="presParOf" srcId="{36156888-2B6D-7D4B-BF47-A07E0DB8D2E6}" destId="{F3EE1D75-1024-A647-A47F-5CBD04D6BFA6}" srcOrd="0" destOrd="0" presId="urn:microsoft.com/office/officeart/2005/8/layout/lProcess2"/>
    <dgm:cxn modelId="{3F72E8D4-585D-F947-87CC-9BE34D65DE7F}" type="presParOf" srcId="{36156888-2B6D-7D4B-BF47-A07E0DB8D2E6}" destId="{AE2B76AB-CFB7-AA4C-BE7B-B6AFB6BEFC5F}" srcOrd="1" destOrd="0" presId="urn:microsoft.com/office/officeart/2005/8/layout/lProcess2"/>
    <dgm:cxn modelId="{BBB8128A-5D8E-F247-B182-B13C65E829F5}" type="presParOf" srcId="{36156888-2B6D-7D4B-BF47-A07E0DB8D2E6}" destId="{E743F83C-4D5D-B44D-834C-0DF102AFE1CA}" srcOrd="2" destOrd="0" presId="urn:microsoft.com/office/officeart/2005/8/layout/lProcess2"/>
    <dgm:cxn modelId="{762E1B5E-5242-7C4D-ACC0-2C83818CB30D}" type="presParOf" srcId="{26734D29-9371-504B-BAF0-8FB018B7B690}" destId="{4EFE502B-BFE6-3647-853A-2DC9828A8516}" srcOrd="1" destOrd="0" presId="urn:microsoft.com/office/officeart/2005/8/layout/lProcess2"/>
    <dgm:cxn modelId="{2B40350E-3EF6-544F-BC0C-E27EABA68FC4}" type="presParOf" srcId="{26734D29-9371-504B-BAF0-8FB018B7B690}" destId="{10EE40CD-CBB2-2148-BEAD-D6D6D142EAE2}" srcOrd="2" destOrd="0" presId="urn:microsoft.com/office/officeart/2005/8/layout/lProcess2"/>
    <dgm:cxn modelId="{D3BB0329-BC8B-F64F-96F6-E3CB3F4D15C7}" type="presParOf" srcId="{10EE40CD-CBB2-2148-BEAD-D6D6D142EAE2}" destId="{EF41BDB4-959A-D448-8985-AC8CF4A554C9}" srcOrd="0" destOrd="0" presId="urn:microsoft.com/office/officeart/2005/8/layout/lProcess2"/>
    <dgm:cxn modelId="{C1BE99B4-F0F3-1743-9D2D-7B78B887D5E9}" type="presParOf" srcId="{10EE40CD-CBB2-2148-BEAD-D6D6D142EAE2}" destId="{ED0C638B-DF56-AE40-A6E0-CEC2ADD76D60}" srcOrd="1" destOrd="0" presId="urn:microsoft.com/office/officeart/2005/8/layout/lProcess2"/>
    <dgm:cxn modelId="{B363B22E-1141-3548-B2DF-6BD928DA3235}" type="presParOf" srcId="{10EE40CD-CBB2-2148-BEAD-D6D6D142EAE2}" destId="{0FA907E0-7D1B-5D40-9457-676BF33FB64C}" srcOrd="2" destOrd="0" presId="urn:microsoft.com/office/officeart/2005/8/layout/lProcess2"/>
    <dgm:cxn modelId="{C2CD5340-C54A-CB47-BB1A-E239E234B757}" type="presParOf" srcId="{0FA907E0-7D1B-5D40-9457-676BF33FB64C}" destId="{2329B3C8-00F6-304E-A13A-D7A51B6AE6F2}" srcOrd="0" destOrd="0" presId="urn:microsoft.com/office/officeart/2005/8/layout/lProcess2"/>
    <dgm:cxn modelId="{CA0FA4E0-C370-DB48-94A8-EB18681EC682}" type="presParOf" srcId="{2329B3C8-00F6-304E-A13A-D7A51B6AE6F2}" destId="{DD655145-FD7F-F04E-8C07-F07FA4ABCFA0}" srcOrd="0" destOrd="0" presId="urn:microsoft.com/office/officeart/2005/8/layout/lProcess2"/>
    <dgm:cxn modelId="{F573F20A-2E83-9F49-8FAF-1055A301D6A0}" type="presParOf" srcId="{2329B3C8-00F6-304E-A13A-D7A51B6AE6F2}" destId="{B6548B89-ACC7-894E-A891-E044EAFC5FCA}" srcOrd="1" destOrd="0" presId="urn:microsoft.com/office/officeart/2005/8/layout/lProcess2"/>
    <dgm:cxn modelId="{AF281CF8-BFE6-4C41-9F9F-3CAB314E566D}" type="presParOf" srcId="{2329B3C8-00F6-304E-A13A-D7A51B6AE6F2}" destId="{CA809E43-350A-1D49-9EA6-91E59733B56E}" srcOrd="2" destOrd="0" presId="urn:microsoft.com/office/officeart/2005/8/layout/lProcess2"/>
    <dgm:cxn modelId="{8E355654-59B6-504D-A4DD-A03F68B7AD41}" type="presParOf" srcId="{26734D29-9371-504B-BAF0-8FB018B7B690}" destId="{EA75771D-313A-C040-B41E-E774D34BAFB4}" srcOrd="3" destOrd="0" presId="urn:microsoft.com/office/officeart/2005/8/layout/lProcess2"/>
    <dgm:cxn modelId="{99DA5C8B-2DF8-9546-9C10-272ADC3E2AA8}" type="presParOf" srcId="{26734D29-9371-504B-BAF0-8FB018B7B690}" destId="{D8F8B98B-CE71-8C42-9E54-F389EB48692E}" srcOrd="4" destOrd="0" presId="urn:microsoft.com/office/officeart/2005/8/layout/lProcess2"/>
    <dgm:cxn modelId="{DE71F175-0C07-2E41-8607-E85BDA5A692F}" type="presParOf" srcId="{D8F8B98B-CE71-8C42-9E54-F389EB48692E}" destId="{CCDFBE65-D008-D54E-ADE8-080EC52FA355}" srcOrd="0" destOrd="0" presId="urn:microsoft.com/office/officeart/2005/8/layout/lProcess2"/>
    <dgm:cxn modelId="{EA510D00-F9E1-8A4F-8D54-409DD574E7E9}" type="presParOf" srcId="{D8F8B98B-CE71-8C42-9E54-F389EB48692E}" destId="{DE655DB2-7AAF-F445-9E00-9BD94E46223C}" srcOrd="1" destOrd="0" presId="urn:microsoft.com/office/officeart/2005/8/layout/lProcess2"/>
    <dgm:cxn modelId="{F712F668-83EB-5E4F-B4E9-0F1ACD1609E0}" type="presParOf" srcId="{D8F8B98B-CE71-8C42-9E54-F389EB48692E}" destId="{4639FBFD-32C7-9541-BEB5-FC99D82D79EF}" srcOrd="2" destOrd="0" presId="urn:microsoft.com/office/officeart/2005/8/layout/lProcess2"/>
    <dgm:cxn modelId="{B62EB85C-EFD2-0949-98CB-17A10CAC149D}" type="presParOf" srcId="{4639FBFD-32C7-9541-BEB5-FC99D82D79EF}" destId="{3FA31679-231F-8241-9DD3-2C811B3661FD}" srcOrd="0" destOrd="0" presId="urn:microsoft.com/office/officeart/2005/8/layout/lProcess2"/>
    <dgm:cxn modelId="{EE7F5DAB-0181-E744-84B3-F4EE0D6AAB66}" type="presParOf" srcId="{3FA31679-231F-8241-9DD3-2C811B3661FD}" destId="{D4C80CA9-6BE8-144B-8D6F-4872418078D8}" srcOrd="0" destOrd="0" presId="urn:microsoft.com/office/officeart/2005/8/layout/lProcess2"/>
    <dgm:cxn modelId="{F0BCE8E5-7B8D-0D4A-967E-980EBDC3971B}" type="presParOf" srcId="{3FA31679-231F-8241-9DD3-2C811B3661FD}" destId="{60436830-83DA-8642-AFF6-041B4D2B47DD}" srcOrd="1" destOrd="0" presId="urn:microsoft.com/office/officeart/2005/8/layout/lProcess2"/>
    <dgm:cxn modelId="{050696B8-9751-A547-AF68-9CB71FF559BB}" type="presParOf" srcId="{3FA31679-231F-8241-9DD3-2C811B3661FD}" destId="{1C8E0BB7-453D-4B48-9E28-A2314ADFDB7F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C92A96-53FF-3340-B66B-4AD2E1835CD8}" type="doc">
      <dgm:prSet loTypeId="urn:microsoft.com/office/officeart/2005/8/layout/cycle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D2898CA1-4924-9549-9F2B-D6EA9E5D5C9D}">
      <dgm:prSet phldrT="[Teks]"/>
      <dgm:spPr/>
      <dgm:t>
        <a:bodyPr/>
        <a:lstStyle/>
        <a:p>
          <a:r>
            <a:rPr lang="id-ID" b="1" dirty="0">
              <a:latin typeface="Cambria" panose="02040503050406030204" pitchFamily="18" charset="0"/>
            </a:rPr>
            <a:t>Perlindungan Hukum</a:t>
          </a:r>
        </a:p>
      </dgm:t>
    </dgm:pt>
    <dgm:pt modelId="{A9E76B7A-EF11-BB49-9FBD-F992A02FE7AB}" cxnId="{B4B32E61-51A2-5F42-8B7E-60373E358AAC}" type="parTrans">
      <dgm:prSet/>
      <dgm:spPr/>
      <dgm:t>
        <a:bodyPr/>
        <a:lstStyle/>
        <a:p>
          <a:endParaRPr lang="id-ID"/>
        </a:p>
      </dgm:t>
    </dgm:pt>
    <dgm:pt modelId="{DA2CC7A2-FAA1-7F4E-9D26-AE5EA7A8E09F}" cxnId="{B4B32E61-51A2-5F42-8B7E-60373E358AAC}" type="sibTrans">
      <dgm:prSet/>
      <dgm:spPr/>
      <dgm:t>
        <a:bodyPr/>
        <a:lstStyle/>
        <a:p>
          <a:endParaRPr lang="id-ID"/>
        </a:p>
      </dgm:t>
    </dgm:pt>
    <dgm:pt modelId="{CBD8E1B9-7FEA-234F-B2AF-435E2F019BB2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Terhindar dari tindakan pembongkaran atau penertiban dari pihak berwajib</a:t>
          </a:r>
        </a:p>
      </dgm:t>
    </dgm:pt>
    <dgm:pt modelId="{BC89A73C-1538-844D-98BC-B226BF60E49C}" cxnId="{FE27CEFA-1EA5-6946-874C-1DC0BBC5B177}" type="parTrans">
      <dgm:prSet/>
      <dgm:spPr/>
      <dgm:t>
        <a:bodyPr/>
        <a:lstStyle/>
        <a:p>
          <a:endParaRPr lang="id-ID"/>
        </a:p>
      </dgm:t>
    </dgm:pt>
    <dgm:pt modelId="{2641BCF6-59A3-6B4A-BB08-75B63D02ED77}" cxnId="{FE27CEFA-1EA5-6946-874C-1DC0BBC5B177}" type="sibTrans">
      <dgm:prSet/>
      <dgm:spPr/>
      <dgm:t>
        <a:bodyPr/>
        <a:lstStyle/>
        <a:p>
          <a:endParaRPr lang="id-ID"/>
        </a:p>
      </dgm:t>
    </dgm:pt>
    <dgm:pt modelId="{DF082196-EDE3-2B4F-9ED8-568C94B4FE72}">
      <dgm:prSet phldrT="[Teks]"/>
      <dgm:spPr/>
      <dgm:t>
        <a:bodyPr/>
        <a:lstStyle/>
        <a:p>
          <a:r>
            <a:rPr lang="id-ID" b="1" dirty="0">
              <a:latin typeface="Cambria" panose="02040503050406030204" pitchFamily="18" charset="0"/>
            </a:rPr>
            <a:t>Kepercayaan Konsumen</a:t>
          </a:r>
        </a:p>
      </dgm:t>
    </dgm:pt>
    <dgm:pt modelId="{EB880558-00FD-BC40-A2E1-A109FAD06EBD}" cxnId="{FE0D0208-37DE-9A41-8850-A51C8F671434}" type="parTrans">
      <dgm:prSet/>
      <dgm:spPr/>
      <dgm:t>
        <a:bodyPr/>
        <a:lstStyle/>
        <a:p>
          <a:endParaRPr lang="id-ID"/>
        </a:p>
      </dgm:t>
    </dgm:pt>
    <dgm:pt modelId="{359E701C-EF5E-2946-A700-0BF34CF28B4E}" cxnId="{FE0D0208-37DE-9A41-8850-A51C8F671434}" type="sibTrans">
      <dgm:prSet/>
      <dgm:spPr/>
      <dgm:t>
        <a:bodyPr/>
        <a:lstStyle/>
        <a:p>
          <a:endParaRPr lang="id-ID"/>
        </a:p>
      </dgm:t>
    </dgm:pt>
    <dgm:pt modelId="{2BD73FD8-88FF-6643-A970-ECD6108710D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Meningkatkan kepercayaan konsumen</a:t>
          </a:r>
        </a:p>
      </dgm:t>
    </dgm:pt>
    <dgm:pt modelId="{A699A33B-A311-DE45-B295-E41B7937A7F9}" cxnId="{A4471F4A-598E-D548-B050-27A9FA565E48}" type="parTrans">
      <dgm:prSet/>
      <dgm:spPr/>
      <dgm:t>
        <a:bodyPr/>
        <a:lstStyle/>
        <a:p>
          <a:endParaRPr lang="id-ID"/>
        </a:p>
      </dgm:t>
    </dgm:pt>
    <dgm:pt modelId="{18B4A05E-053D-1B42-A35C-D492DC9959E9}" cxnId="{A4471F4A-598E-D548-B050-27A9FA565E48}" type="sibTrans">
      <dgm:prSet/>
      <dgm:spPr/>
      <dgm:t>
        <a:bodyPr/>
        <a:lstStyle/>
        <a:p>
          <a:endParaRPr lang="id-ID"/>
        </a:p>
      </dgm:t>
    </dgm:pt>
    <dgm:pt modelId="{F99A37DD-51BA-514D-9B38-D301BC86676E}">
      <dgm:prSet phldrT="[Teks]"/>
      <dgm:spPr/>
      <dgm:t>
        <a:bodyPr/>
        <a:lstStyle/>
        <a:p>
          <a:r>
            <a:rPr lang="id-ID" b="1" dirty="0">
              <a:latin typeface="Cambria" panose="02040503050406030204" pitchFamily="18" charset="0"/>
            </a:rPr>
            <a:t>Kepatuhan Hukum</a:t>
          </a:r>
        </a:p>
      </dgm:t>
    </dgm:pt>
    <dgm:pt modelId="{BCC25DE8-4833-294B-8B49-557D02423665}" cxnId="{1BC01946-F598-AE4A-B9AD-DAC12B68C843}" type="parTrans">
      <dgm:prSet/>
      <dgm:spPr/>
      <dgm:t>
        <a:bodyPr/>
        <a:lstStyle/>
        <a:p>
          <a:endParaRPr lang="id-ID"/>
        </a:p>
      </dgm:t>
    </dgm:pt>
    <dgm:pt modelId="{34B1FA37-61B4-C145-B8AC-3B1CE9F9F140}" cxnId="{1BC01946-F598-AE4A-B9AD-DAC12B68C843}" type="sibTrans">
      <dgm:prSet/>
      <dgm:spPr/>
      <dgm:t>
        <a:bodyPr/>
        <a:lstStyle/>
        <a:p>
          <a:endParaRPr lang="id-ID"/>
        </a:p>
      </dgm:t>
    </dgm:pt>
    <dgm:pt modelId="{6FB56982-B12C-3542-BAAD-720CC1611E09}">
      <dgm:prSet phldrT="[Teks]" custT="1"/>
      <dgm:spPr/>
      <dgm:t>
        <a:bodyPr/>
        <a:lstStyle/>
        <a:p>
          <a:r>
            <a:rPr lang="id-ID" sz="1200" dirty="0">
              <a:latin typeface="Cambria" panose="02040503050406030204" pitchFamily="18" charset="0"/>
            </a:rPr>
            <a:t>Legalitas menandakan bahwa pengusaha telah mematuhi aturan hukum yang berlaku</a:t>
          </a:r>
        </a:p>
      </dgm:t>
    </dgm:pt>
    <dgm:pt modelId="{93DC8BA2-E39E-964E-BEDA-5277E571375A}" cxnId="{A492E047-D6E0-CF4C-825B-E068E3248B60}" type="parTrans">
      <dgm:prSet/>
      <dgm:spPr/>
      <dgm:t>
        <a:bodyPr/>
        <a:lstStyle/>
        <a:p>
          <a:endParaRPr lang="id-ID"/>
        </a:p>
      </dgm:t>
    </dgm:pt>
    <dgm:pt modelId="{A373DF30-6C20-774B-9ECC-E110758DA393}" cxnId="{A492E047-D6E0-CF4C-825B-E068E3248B60}" type="sibTrans">
      <dgm:prSet/>
      <dgm:spPr/>
      <dgm:t>
        <a:bodyPr/>
        <a:lstStyle/>
        <a:p>
          <a:endParaRPr lang="id-ID"/>
        </a:p>
      </dgm:t>
    </dgm:pt>
    <dgm:pt modelId="{26A0375F-6A94-B14A-A498-668404C6F6C8}">
      <dgm:prSet phldrT="[Teks]"/>
      <dgm:spPr/>
      <dgm:t>
        <a:bodyPr/>
        <a:lstStyle/>
        <a:p>
          <a:r>
            <a:rPr lang="id-ID" b="1" dirty="0">
              <a:latin typeface="Cambria" panose="02040503050406030204" pitchFamily="18" charset="0"/>
            </a:rPr>
            <a:t>Mempermudah Akses Pembiayaan</a:t>
          </a:r>
        </a:p>
      </dgm:t>
    </dgm:pt>
    <dgm:pt modelId="{BF3F4898-79CD-534F-981C-19A985BA15CF}" cxnId="{63BD1423-2ACC-AE48-8FB1-9BCF6EE8C960}" type="parTrans">
      <dgm:prSet/>
      <dgm:spPr/>
      <dgm:t>
        <a:bodyPr/>
        <a:lstStyle/>
        <a:p>
          <a:endParaRPr lang="id-ID"/>
        </a:p>
      </dgm:t>
    </dgm:pt>
    <dgm:pt modelId="{8417AC3B-BF6E-9F4B-ACB7-642A7B5F9F64}" cxnId="{63BD1423-2ACC-AE48-8FB1-9BCF6EE8C960}" type="sibTrans">
      <dgm:prSet/>
      <dgm:spPr/>
      <dgm:t>
        <a:bodyPr/>
        <a:lstStyle/>
        <a:p>
          <a:endParaRPr lang="id-ID"/>
        </a:p>
      </dgm:t>
    </dgm:pt>
    <dgm:pt modelId="{25091932-878A-304D-82E8-36C54A010E9F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Legalitas akan mempermudah pengembangan bisnis</a:t>
          </a:r>
        </a:p>
      </dgm:t>
    </dgm:pt>
    <dgm:pt modelId="{3F8B2408-6DCE-6145-A31F-72E9BC7618A1}" cxnId="{A70F4A2E-68E6-194C-A72F-92E043316809}" type="parTrans">
      <dgm:prSet/>
      <dgm:spPr/>
      <dgm:t>
        <a:bodyPr/>
        <a:lstStyle/>
        <a:p>
          <a:endParaRPr lang="id-ID"/>
        </a:p>
      </dgm:t>
    </dgm:pt>
    <dgm:pt modelId="{68B387EB-49D0-C242-93BC-C46630DDF177}" cxnId="{A70F4A2E-68E6-194C-A72F-92E043316809}" type="sibTrans">
      <dgm:prSet/>
      <dgm:spPr/>
      <dgm:t>
        <a:bodyPr/>
        <a:lstStyle/>
        <a:p>
          <a:endParaRPr lang="id-ID"/>
        </a:p>
      </dgm:t>
    </dgm:pt>
    <dgm:pt modelId="{92213A06-2614-1046-8489-D15F9A879624}">
      <dgm:prSet phldrT="[Teks]" custT="1"/>
      <dgm:spPr/>
      <dgm:t>
        <a:bodyPr/>
        <a:lstStyle/>
        <a:p>
          <a:endParaRPr lang="id-ID" sz="1200" dirty="0">
            <a:latin typeface="Cambria" panose="02040503050406030204" pitchFamily="18" charset="0"/>
          </a:endParaRPr>
        </a:p>
      </dgm:t>
    </dgm:pt>
    <dgm:pt modelId="{5C8E610A-A864-1F42-BAA6-CC86945C7DCB}" cxnId="{B3940DF3-F566-3645-AC0C-AE23FBAA085E}" type="parTrans">
      <dgm:prSet/>
      <dgm:spPr/>
      <dgm:t>
        <a:bodyPr/>
        <a:lstStyle/>
        <a:p>
          <a:endParaRPr lang="id-ID"/>
        </a:p>
      </dgm:t>
    </dgm:pt>
    <dgm:pt modelId="{13ADDBB1-A04B-E64C-936D-AA6216827ED8}" cxnId="{B3940DF3-F566-3645-AC0C-AE23FBAA085E}" type="sibTrans">
      <dgm:prSet/>
      <dgm:spPr/>
      <dgm:t>
        <a:bodyPr/>
        <a:lstStyle/>
        <a:p>
          <a:endParaRPr lang="id-ID"/>
        </a:p>
      </dgm:t>
    </dgm:pt>
    <dgm:pt modelId="{224F9FD2-888F-1540-9385-75EBBF60D652}" type="pres">
      <dgm:prSet presAssocID="{07C92A96-53FF-3340-B66B-4AD2E1835CD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E886F4D-BCF5-1345-A570-582951D2AD54}" type="pres">
      <dgm:prSet presAssocID="{07C92A96-53FF-3340-B66B-4AD2E1835CD8}" presName="children" presStyleCnt="0"/>
      <dgm:spPr/>
    </dgm:pt>
    <dgm:pt modelId="{0518B427-94B0-DF4B-9C29-834F2BEA58C7}" type="pres">
      <dgm:prSet presAssocID="{07C92A96-53FF-3340-B66B-4AD2E1835CD8}" presName="child1group" presStyleCnt="0"/>
      <dgm:spPr/>
    </dgm:pt>
    <dgm:pt modelId="{22595FEF-F065-C247-B7AF-41A96FEAD2A2}" type="pres">
      <dgm:prSet presAssocID="{07C92A96-53FF-3340-B66B-4AD2E1835CD8}" presName="child1" presStyleLbl="bgAcc1" presStyleIdx="0" presStyleCnt="4"/>
      <dgm:spPr/>
    </dgm:pt>
    <dgm:pt modelId="{69E08D2B-7E51-7441-AD7E-735557980A1E}" type="pres">
      <dgm:prSet presAssocID="{07C92A96-53FF-3340-B66B-4AD2E1835CD8}" presName="child1Text" presStyleLbl="bgAcc1" presStyleIdx="0" presStyleCnt="4">
        <dgm:presLayoutVars>
          <dgm:bulletEnabled val="1"/>
        </dgm:presLayoutVars>
      </dgm:prSet>
      <dgm:spPr/>
    </dgm:pt>
    <dgm:pt modelId="{8634C5C8-ED55-614E-83DD-98516E412449}" type="pres">
      <dgm:prSet presAssocID="{07C92A96-53FF-3340-B66B-4AD2E1835CD8}" presName="child2group" presStyleCnt="0"/>
      <dgm:spPr/>
    </dgm:pt>
    <dgm:pt modelId="{1A4CD81B-EF97-7D4F-9667-5B76B9308D2C}" type="pres">
      <dgm:prSet presAssocID="{07C92A96-53FF-3340-B66B-4AD2E1835CD8}" presName="child2" presStyleLbl="bgAcc1" presStyleIdx="1" presStyleCnt="4"/>
      <dgm:spPr/>
    </dgm:pt>
    <dgm:pt modelId="{75848DE3-D6D6-444D-B9CB-DC33289E723F}" type="pres">
      <dgm:prSet presAssocID="{07C92A96-53FF-3340-B66B-4AD2E1835CD8}" presName="child2Text" presStyleLbl="bgAcc1" presStyleIdx="1" presStyleCnt="4">
        <dgm:presLayoutVars>
          <dgm:bulletEnabled val="1"/>
        </dgm:presLayoutVars>
      </dgm:prSet>
      <dgm:spPr/>
    </dgm:pt>
    <dgm:pt modelId="{142EFE88-F637-E043-873F-88A64A45E84A}" type="pres">
      <dgm:prSet presAssocID="{07C92A96-53FF-3340-B66B-4AD2E1835CD8}" presName="child3group" presStyleCnt="0"/>
      <dgm:spPr/>
    </dgm:pt>
    <dgm:pt modelId="{321A1CC8-1DA6-E24A-8895-6BDE4453949B}" type="pres">
      <dgm:prSet presAssocID="{07C92A96-53FF-3340-B66B-4AD2E1835CD8}" presName="child3" presStyleLbl="bgAcc1" presStyleIdx="2" presStyleCnt="4"/>
      <dgm:spPr/>
    </dgm:pt>
    <dgm:pt modelId="{9FB07F12-A503-CE49-9FB6-5C4CEA9C9DC9}" type="pres">
      <dgm:prSet presAssocID="{07C92A96-53FF-3340-B66B-4AD2E1835CD8}" presName="child3Text" presStyleLbl="bgAcc1" presStyleIdx="2" presStyleCnt="4">
        <dgm:presLayoutVars>
          <dgm:bulletEnabled val="1"/>
        </dgm:presLayoutVars>
      </dgm:prSet>
      <dgm:spPr/>
    </dgm:pt>
    <dgm:pt modelId="{CFD7EED6-A8D4-6245-97B2-D10EE0356062}" type="pres">
      <dgm:prSet presAssocID="{07C92A96-53FF-3340-B66B-4AD2E1835CD8}" presName="child4group" presStyleCnt="0"/>
      <dgm:spPr/>
    </dgm:pt>
    <dgm:pt modelId="{BD790E33-53F6-3D41-B8B8-3B3F8331099C}" type="pres">
      <dgm:prSet presAssocID="{07C92A96-53FF-3340-B66B-4AD2E1835CD8}" presName="child4" presStyleLbl="bgAcc1" presStyleIdx="3" presStyleCnt="4"/>
      <dgm:spPr/>
    </dgm:pt>
    <dgm:pt modelId="{0910B784-8A67-D548-8687-51506D031630}" type="pres">
      <dgm:prSet presAssocID="{07C92A96-53FF-3340-B66B-4AD2E1835CD8}" presName="child4Text" presStyleLbl="bgAcc1" presStyleIdx="3" presStyleCnt="4">
        <dgm:presLayoutVars>
          <dgm:bulletEnabled val="1"/>
        </dgm:presLayoutVars>
      </dgm:prSet>
      <dgm:spPr/>
    </dgm:pt>
    <dgm:pt modelId="{7156C7E1-65B2-F94C-9D57-05E407E7D24B}" type="pres">
      <dgm:prSet presAssocID="{07C92A96-53FF-3340-B66B-4AD2E1835CD8}" presName="childPlaceholder" presStyleCnt="0"/>
      <dgm:spPr/>
    </dgm:pt>
    <dgm:pt modelId="{E19DD8AB-66DC-9542-BD27-EDA710DD46CD}" type="pres">
      <dgm:prSet presAssocID="{07C92A96-53FF-3340-B66B-4AD2E1835CD8}" presName="circle" presStyleCnt="0"/>
      <dgm:spPr/>
    </dgm:pt>
    <dgm:pt modelId="{279D3360-7152-524D-B48D-F9C467F85920}" type="pres">
      <dgm:prSet presAssocID="{07C92A96-53FF-3340-B66B-4AD2E1835CD8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342621ED-7A2B-FF4D-9EA5-65EE37F84BD5}" type="pres">
      <dgm:prSet presAssocID="{07C92A96-53FF-3340-B66B-4AD2E1835CD8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09F5D044-55E8-DC4C-8F21-FEEA4F137EA0}" type="pres">
      <dgm:prSet presAssocID="{07C92A96-53FF-3340-B66B-4AD2E1835CD8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B4937C4-AED3-2548-889E-EB6AE6016CBF}" type="pres">
      <dgm:prSet presAssocID="{07C92A96-53FF-3340-B66B-4AD2E1835CD8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24F719D3-F190-5747-9BC8-16DE685E0B36}" type="pres">
      <dgm:prSet presAssocID="{07C92A96-53FF-3340-B66B-4AD2E1835CD8}" presName="quadrantPlaceholder" presStyleCnt="0"/>
      <dgm:spPr/>
    </dgm:pt>
    <dgm:pt modelId="{15DF1B8F-7366-E042-827C-7B38C9EC6C64}" type="pres">
      <dgm:prSet presAssocID="{07C92A96-53FF-3340-B66B-4AD2E1835CD8}" presName="center1" presStyleLbl="fgShp" presStyleIdx="0" presStyleCnt="2"/>
      <dgm:spPr/>
    </dgm:pt>
    <dgm:pt modelId="{9961B206-7FB1-884D-8846-C7387C8595E1}" type="pres">
      <dgm:prSet presAssocID="{07C92A96-53FF-3340-B66B-4AD2E1835CD8}" presName="center2" presStyleLbl="fgShp" presStyleIdx="1" presStyleCnt="2"/>
      <dgm:spPr/>
    </dgm:pt>
  </dgm:ptLst>
  <dgm:cxnLst>
    <dgm:cxn modelId="{762B9802-AFF9-B048-A308-7417FD974E51}" type="presOf" srcId="{92213A06-2614-1046-8489-D15F9A879624}" destId="{321A1CC8-1DA6-E24A-8895-6BDE4453949B}" srcOrd="0" destOrd="0" presId="urn:microsoft.com/office/officeart/2005/8/layout/cycle4"/>
    <dgm:cxn modelId="{FE0D0208-37DE-9A41-8850-A51C8F671434}" srcId="{07C92A96-53FF-3340-B66B-4AD2E1835CD8}" destId="{DF082196-EDE3-2B4F-9ED8-568C94B4FE72}" srcOrd="1" destOrd="0" parTransId="{EB880558-00FD-BC40-A2E1-A109FAD06EBD}" sibTransId="{359E701C-EF5E-2946-A700-0BF34CF28B4E}"/>
    <dgm:cxn modelId="{FAECB50C-C0DB-2D4B-94C3-EB828FC8960F}" type="presOf" srcId="{26A0375F-6A94-B14A-A498-668404C6F6C8}" destId="{6B4937C4-AED3-2548-889E-EB6AE6016CBF}" srcOrd="0" destOrd="0" presId="urn:microsoft.com/office/officeart/2005/8/layout/cycle4"/>
    <dgm:cxn modelId="{7621DA0F-AF5D-0649-A4DD-18737CA5DE8E}" type="presOf" srcId="{25091932-878A-304D-82E8-36C54A010E9F}" destId="{0910B784-8A67-D548-8687-51506D031630}" srcOrd="1" destOrd="0" presId="urn:microsoft.com/office/officeart/2005/8/layout/cycle4"/>
    <dgm:cxn modelId="{63BD1423-2ACC-AE48-8FB1-9BCF6EE8C960}" srcId="{07C92A96-53FF-3340-B66B-4AD2E1835CD8}" destId="{26A0375F-6A94-B14A-A498-668404C6F6C8}" srcOrd="3" destOrd="0" parTransId="{BF3F4898-79CD-534F-981C-19A985BA15CF}" sibTransId="{8417AC3B-BF6E-9F4B-ACB7-642A7B5F9F64}"/>
    <dgm:cxn modelId="{A70F4A2E-68E6-194C-A72F-92E043316809}" srcId="{26A0375F-6A94-B14A-A498-668404C6F6C8}" destId="{25091932-878A-304D-82E8-36C54A010E9F}" srcOrd="0" destOrd="0" parTransId="{3F8B2408-6DCE-6145-A31F-72E9BC7618A1}" sibTransId="{68B387EB-49D0-C242-93BC-C46630DDF177}"/>
    <dgm:cxn modelId="{1069B131-A981-BC47-9117-C979984FB14A}" type="presOf" srcId="{25091932-878A-304D-82E8-36C54A010E9F}" destId="{BD790E33-53F6-3D41-B8B8-3B3F8331099C}" srcOrd="0" destOrd="0" presId="urn:microsoft.com/office/officeart/2005/8/layout/cycle4"/>
    <dgm:cxn modelId="{801D9937-DD2B-D34D-ACA8-BE462FFB529B}" type="presOf" srcId="{CBD8E1B9-7FEA-234F-B2AF-435E2F019BB2}" destId="{69E08D2B-7E51-7441-AD7E-735557980A1E}" srcOrd="1" destOrd="0" presId="urn:microsoft.com/office/officeart/2005/8/layout/cycle4"/>
    <dgm:cxn modelId="{14CB9239-94DE-B440-9EAF-6B26A4C2B5C8}" type="presOf" srcId="{6FB56982-B12C-3542-BAAD-720CC1611E09}" destId="{321A1CC8-1DA6-E24A-8895-6BDE4453949B}" srcOrd="0" destOrd="1" presId="urn:microsoft.com/office/officeart/2005/8/layout/cycle4"/>
    <dgm:cxn modelId="{ADEC0B46-CDB7-BB40-811E-F68CAAB84B17}" type="presOf" srcId="{F99A37DD-51BA-514D-9B38-D301BC86676E}" destId="{09F5D044-55E8-DC4C-8F21-FEEA4F137EA0}" srcOrd="0" destOrd="0" presId="urn:microsoft.com/office/officeart/2005/8/layout/cycle4"/>
    <dgm:cxn modelId="{1BC01946-F598-AE4A-B9AD-DAC12B68C843}" srcId="{07C92A96-53FF-3340-B66B-4AD2E1835CD8}" destId="{F99A37DD-51BA-514D-9B38-D301BC86676E}" srcOrd="2" destOrd="0" parTransId="{BCC25DE8-4833-294B-8B49-557D02423665}" sibTransId="{34B1FA37-61B4-C145-B8AC-3B1CE9F9F140}"/>
    <dgm:cxn modelId="{A492E047-D6E0-CF4C-825B-E068E3248B60}" srcId="{F99A37DD-51BA-514D-9B38-D301BC86676E}" destId="{6FB56982-B12C-3542-BAAD-720CC1611E09}" srcOrd="1" destOrd="0" parTransId="{93DC8BA2-E39E-964E-BEDA-5277E571375A}" sibTransId="{A373DF30-6C20-774B-9ECC-E110758DA393}"/>
    <dgm:cxn modelId="{A4471F4A-598E-D548-B050-27A9FA565E48}" srcId="{DF082196-EDE3-2B4F-9ED8-568C94B4FE72}" destId="{2BD73FD8-88FF-6643-A970-ECD6108710D3}" srcOrd="0" destOrd="0" parTransId="{A699A33B-A311-DE45-B295-E41B7937A7F9}" sibTransId="{18B4A05E-053D-1B42-A35C-D492DC9959E9}"/>
    <dgm:cxn modelId="{C8CC5B4F-EBD5-BB41-9DA0-448CF9538035}" type="presOf" srcId="{CBD8E1B9-7FEA-234F-B2AF-435E2F019BB2}" destId="{22595FEF-F065-C247-B7AF-41A96FEAD2A2}" srcOrd="0" destOrd="0" presId="urn:microsoft.com/office/officeart/2005/8/layout/cycle4"/>
    <dgm:cxn modelId="{1467DD52-EE17-3C4E-8D3E-E0888E3897A1}" type="presOf" srcId="{2BD73FD8-88FF-6643-A970-ECD6108710D3}" destId="{75848DE3-D6D6-444D-B9CB-DC33289E723F}" srcOrd="1" destOrd="0" presId="urn:microsoft.com/office/officeart/2005/8/layout/cycle4"/>
    <dgm:cxn modelId="{B4B32E61-51A2-5F42-8B7E-60373E358AAC}" srcId="{07C92A96-53FF-3340-B66B-4AD2E1835CD8}" destId="{D2898CA1-4924-9549-9F2B-D6EA9E5D5C9D}" srcOrd="0" destOrd="0" parTransId="{A9E76B7A-EF11-BB49-9FBD-F992A02FE7AB}" sibTransId="{DA2CC7A2-FAA1-7F4E-9D26-AE5EA7A8E09F}"/>
    <dgm:cxn modelId="{1C87C466-B837-504B-A0E7-CDA632F9E52A}" type="presOf" srcId="{2BD73FD8-88FF-6643-A970-ECD6108710D3}" destId="{1A4CD81B-EF97-7D4F-9667-5B76B9308D2C}" srcOrd="0" destOrd="0" presId="urn:microsoft.com/office/officeart/2005/8/layout/cycle4"/>
    <dgm:cxn modelId="{8E2D6588-178E-384F-A3BE-EF3AFA9AF1D2}" type="presOf" srcId="{D2898CA1-4924-9549-9F2B-D6EA9E5D5C9D}" destId="{279D3360-7152-524D-B48D-F9C467F85920}" srcOrd="0" destOrd="0" presId="urn:microsoft.com/office/officeart/2005/8/layout/cycle4"/>
    <dgm:cxn modelId="{5EF6E494-C223-CB46-8DFF-022B4A35B74D}" type="presOf" srcId="{DF082196-EDE3-2B4F-9ED8-568C94B4FE72}" destId="{342621ED-7A2B-FF4D-9EA5-65EE37F84BD5}" srcOrd="0" destOrd="0" presId="urn:microsoft.com/office/officeart/2005/8/layout/cycle4"/>
    <dgm:cxn modelId="{C3A1009D-0948-6B49-AB41-09A24A502367}" type="presOf" srcId="{6FB56982-B12C-3542-BAAD-720CC1611E09}" destId="{9FB07F12-A503-CE49-9FB6-5C4CEA9C9DC9}" srcOrd="1" destOrd="1" presId="urn:microsoft.com/office/officeart/2005/8/layout/cycle4"/>
    <dgm:cxn modelId="{14F600E5-C79F-474E-BB72-27FE6A1EF303}" type="presOf" srcId="{07C92A96-53FF-3340-B66B-4AD2E1835CD8}" destId="{224F9FD2-888F-1540-9385-75EBBF60D652}" srcOrd="0" destOrd="0" presId="urn:microsoft.com/office/officeart/2005/8/layout/cycle4"/>
    <dgm:cxn modelId="{B3940DF3-F566-3645-AC0C-AE23FBAA085E}" srcId="{F99A37DD-51BA-514D-9B38-D301BC86676E}" destId="{92213A06-2614-1046-8489-D15F9A879624}" srcOrd="0" destOrd="0" parTransId="{5C8E610A-A864-1F42-BAA6-CC86945C7DCB}" sibTransId="{13ADDBB1-A04B-E64C-936D-AA6216827ED8}"/>
    <dgm:cxn modelId="{529BD7F8-50C1-4E42-9BB1-180DDD97EFA0}" type="presOf" srcId="{92213A06-2614-1046-8489-D15F9A879624}" destId="{9FB07F12-A503-CE49-9FB6-5C4CEA9C9DC9}" srcOrd="1" destOrd="0" presId="urn:microsoft.com/office/officeart/2005/8/layout/cycle4"/>
    <dgm:cxn modelId="{FE27CEFA-1EA5-6946-874C-1DC0BBC5B177}" srcId="{D2898CA1-4924-9549-9F2B-D6EA9E5D5C9D}" destId="{CBD8E1B9-7FEA-234F-B2AF-435E2F019BB2}" srcOrd="0" destOrd="0" parTransId="{BC89A73C-1538-844D-98BC-B226BF60E49C}" sibTransId="{2641BCF6-59A3-6B4A-BB08-75B63D02ED77}"/>
    <dgm:cxn modelId="{2D5497F0-3B06-F54A-969E-7E30B2A552FF}" type="presParOf" srcId="{224F9FD2-888F-1540-9385-75EBBF60D652}" destId="{1E886F4D-BCF5-1345-A570-582951D2AD54}" srcOrd="0" destOrd="0" presId="urn:microsoft.com/office/officeart/2005/8/layout/cycle4"/>
    <dgm:cxn modelId="{B00E31B8-3515-844C-ACE4-97AF8E2707E7}" type="presParOf" srcId="{1E886F4D-BCF5-1345-A570-582951D2AD54}" destId="{0518B427-94B0-DF4B-9C29-834F2BEA58C7}" srcOrd="0" destOrd="0" presId="urn:microsoft.com/office/officeart/2005/8/layout/cycle4"/>
    <dgm:cxn modelId="{9558CE15-AD17-6149-8BD3-52B5D1101FAA}" type="presParOf" srcId="{0518B427-94B0-DF4B-9C29-834F2BEA58C7}" destId="{22595FEF-F065-C247-B7AF-41A96FEAD2A2}" srcOrd="0" destOrd="0" presId="urn:microsoft.com/office/officeart/2005/8/layout/cycle4"/>
    <dgm:cxn modelId="{4A2B68E3-975F-DC44-B214-A4FB7A73A187}" type="presParOf" srcId="{0518B427-94B0-DF4B-9C29-834F2BEA58C7}" destId="{69E08D2B-7E51-7441-AD7E-735557980A1E}" srcOrd="1" destOrd="0" presId="urn:microsoft.com/office/officeart/2005/8/layout/cycle4"/>
    <dgm:cxn modelId="{F2DADEEF-7A76-3A41-ADC5-31C6941693D0}" type="presParOf" srcId="{1E886F4D-BCF5-1345-A570-582951D2AD54}" destId="{8634C5C8-ED55-614E-83DD-98516E412449}" srcOrd="1" destOrd="0" presId="urn:microsoft.com/office/officeart/2005/8/layout/cycle4"/>
    <dgm:cxn modelId="{9AB9B244-CCA3-6747-B2F8-DC1CB5F6E8F6}" type="presParOf" srcId="{8634C5C8-ED55-614E-83DD-98516E412449}" destId="{1A4CD81B-EF97-7D4F-9667-5B76B9308D2C}" srcOrd="0" destOrd="0" presId="urn:microsoft.com/office/officeart/2005/8/layout/cycle4"/>
    <dgm:cxn modelId="{18F1EB3E-2437-A647-B5EE-5A2A629E3625}" type="presParOf" srcId="{8634C5C8-ED55-614E-83DD-98516E412449}" destId="{75848DE3-D6D6-444D-B9CB-DC33289E723F}" srcOrd="1" destOrd="0" presId="urn:microsoft.com/office/officeart/2005/8/layout/cycle4"/>
    <dgm:cxn modelId="{BE9EB58E-1EAF-B14F-9865-8DC6133E0E3B}" type="presParOf" srcId="{1E886F4D-BCF5-1345-A570-582951D2AD54}" destId="{142EFE88-F637-E043-873F-88A64A45E84A}" srcOrd="2" destOrd="0" presId="urn:microsoft.com/office/officeart/2005/8/layout/cycle4"/>
    <dgm:cxn modelId="{410D83FA-0F63-D94E-9929-7C8B8456A291}" type="presParOf" srcId="{142EFE88-F637-E043-873F-88A64A45E84A}" destId="{321A1CC8-1DA6-E24A-8895-6BDE4453949B}" srcOrd="0" destOrd="0" presId="urn:microsoft.com/office/officeart/2005/8/layout/cycle4"/>
    <dgm:cxn modelId="{2857EF74-2402-EB44-A2F1-597771908230}" type="presParOf" srcId="{142EFE88-F637-E043-873F-88A64A45E84A}" destId="{9FB07F12-A503-CE49-9FB6-5C4CEA9C9DC9}" srcOrd="1" destOrd="0" presId="urn:microsoft.com/office/officeart/2005/8/layout/cycle4"/>
    <dgm:cxn modelId="{B9DD77AD-ACD3-EC46-8065-BD046371BC7E}" type="presParOf" srcId="{1E886F4D-BCF5-1345-A570-582951D2AD54}" destId="{CFD7EED6-A8D4-6245-97B2-D10EE0356062}" srcOrd="3" destOrd="0" presId="urn:microsoft.com/office/officeart/2005/8/layout/cycle4"/>
    <dgm:cxn modelId="{C57ED942-5B1A-A84B-B225-03BE9232256F}" type="presParOf" srcId="{CFD7EED6-A8D4-6245-97B2-D10EE0356062}" destId="{BD790E33-53F6-3D41-B8B8-3B3F8331099C}" srcOrd="0" destOrd="0" presId="urn:microsoft.com/office/officeart/2005/8/layout/cycle4"/>
    <dgm:cxn modelId="{252EF53C-CBF3-BC44-86BD-BD43CD9E0FC0}" type="presParOf" srcId="{CFD7EED6-A8D4-6245-97B2-D10EE0356062}" destId="{0910B784-8A67-D548-8687-51506D031630}" srcOrd="1" destOrd="0" presId="urn:microsoft.com/office/officeart/2005/8/layout/cycle4"/>
    <dgm:cxn modelId="{5379DEF5-FEFC-1C4B-9679-12424F16C93E}" type="presParOf" srcId="{1E886F4D-BCF5-1345-A570-582951D2AD54}" destId="{7156C7E1-65B2-F94C-9D57-05E407E7D24B}" srcOrd="4" destOrd="0" presId="urn:microsoft.com/office/officeart/2005/8/layout/cycle4"/>
    <dgm:cxn modelId="{DBB2F764-DB08-8741-9268-86C83DA6E115}" type="presParOf" srcId="{224F9FD2-888F-1540-9385-75EBBF60D652}" destId="{E19DD8AB-66DC-9542-BD27-EDA710DD46CD}" srcOrd="1" destOrd="0" presId="urn:microsoft.com/office/officeart/2005/8/layout/cycle4"/>
    <dgm:cxn modelId="{D5BA6797-EA1D-734C-8005-4B1B6992048E}" type="presParOf" srcId="{E19DD8AB-66DC-9542-BD27-EDA710DD46CD}" destId="{279D3360-7152-524D-B48D-F9C467F85920}" srcOrd="0" destOrd="0" presId="urn:microsoft.com/office/officeart/2005/8/layout/cycle4"/>
    <dgm:cxn modelId="{02F087CB-F309-EC49-8186-79B3A9E01833}" type="presParOf" srcId="{E19DD8AB-66DC-9542-BD27-EDA710DD46CD}" destId="{342621ED-7A2B-FF4D-9EA5-65EE37F84BD5}" srcOrd="1" destOrd="0" presId="urn:microsoft.com/office/officeart/2005/8/layout/cycle4"/>
    <dgm:cxn modelId="{CEFD3E5D-5D1E-1C4C-837A-FF73424FB811}" type="presParOf" srcId="{E19DD8AB-66DC-9542-BD27-EDA710DD46CD}" destId="{09F5D044-55E8-DC4C-8F21-FEEA4F137EA0}" srcOrd="2" destOrd="0" presId="urn:microsoft.com/office/officeart/2005/8/layout/cycle4"/>
    <dgm:cxn modelId="{7E56E3B7-66F9-9446-9970-AB5C27156664}" type="presParOf" srcId="{E19DD8AB-66DC-9542-BD27-EDA710DD46CD}" destId="{6B4937C4-AED3-2548-889E-EB6AE6016CBF}" srcOrd="3" destOrd="0" presId="urn:microsoft.com/office/officeart/2005/8/layout/cycle4"/>
    <dgm:cxn modelId="{A1CCD85D-EB78-F045-80F6-D88ABA0C7EDE}" type="presParOf" srcId="{E19DD8AB-66DC-9542-BD27-EDA710DD46CD}" destId="{24F719D3-F190-5747-9BC8-16DE685E0B36}" srcOrd="4" destOrd="0" presId="urn:microsoft.com/office/officeart/2005/8/layout/cycle4"/>
    <dgm:cxn modelId="{31B8DBE0-55D3-864D-BFA7-D499E9C4E651}" type="presParOf" srcId="{224F9FD2-888F-1540-9385-75EBBF60D652}" destId="{15DF1B8F-7366-E042-827C-7B38C9EC6C64}" srcOrd="2" destOrd="0" presId="urn:microsoft.com/office/officeart/2005/8/layout/cycle4"/>
    <dgm:cxn modelId="{823C4873-876F-034B-8FA5-A9A430537206}" type="presParOf" srcId="{224F9FD2-888F-1540-9385-75EBBF60D652}" destId="{9961B206-7FB1-884D-8846-C7387C8595E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C7B1D1-BBD6-8343-B2D1-B3B355627D83}" type="doc">
      <dgm:prSet loTypeId="urn:microsoft.com/office/officeart/2005/8/layout/hierarchy2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328DA765-C577-E945-80AC-A0CC4367AE2B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Usaha Perorangan</a:t>
          </a:r>
        </a:p>
      </dgm:t>
    </dgm:pt>
    <dgm:pt modelId="{967CB167-C893-DE43-A5FF-32DC770C4883}" cxnId="{68C79300-BEDB-3D45-BE2D-D323F155681F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96502297-DC71-F84B-93FC-B7F2E07B9B03}" cxnId="{68C79300-BEDB-3D45-BE2D-D323F155681F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33C68EF8-57FE-524B-A065-DC422DBE9025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Nomor Induk Berusaha (NIB)</a:t>
          </a:r>
        </a:p>
      </dgm:t>
    </dgm:pt>
    <dgm:pt modelId="{A3FA7251-1386-3C49-BEB5-E9572455C6A8}" cxnId="{CED3D1B4-2C29-2041-B32D-B981D2D50B67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74112F1-ECFA-F64F-A15B-929EDC62705C}" cxnId="{CED3D1B4-2C29-2041-B32D-B981D2D50B67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4A0AF27-16F2-724F-929A-1DBE5971FB5D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Badan Usaha</a:t>
          </a:r>
        </a:p>
      </dgm:t>
    </dgm:pt>
    <dgm:pt modelId="{8F5B3D8A-9737-0548-8A08-847BC0CDCBD7}" cxnId="{F0387F1D-93B7-074B-B1A4-F9098F1A75CE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65D589F-982D-BC43-93D8-BEC85B0D2B13}" cxnId="{F0387F1D-93B7-074B-B1A4-F9098F1A75CE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971DF558-1422-6E4B-A697-2AEF107AD0BD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Akta Pendirian</a:t>
          </a:r>
        </a:p>
      </dgm:t>
    </dgm:pt>
    <dgm:pt modelId="{4BEAF438-40C0-8344-8696-B5207C08D96D}" cxnId="{D89A32AB-E48B-DC45-9820-48CFE84C26AC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585A53A4-2D58-4B41-A9CF-260B0C3AB550}" cxnId="{D89A32AB-E48B-DC45-9820-48CFE84C26AC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69DA5790-9468-D347-BD48-62A43F6EB8E7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Dokumen Legalitas</a:t>
          </a:r>
        </a:p>
      </dgm:t>
    </dgm:pt>
    <dgm:pt modelId="{E9312F02-D5D7-3D4A-875F-63B8EDCF843E}" cxnId="{1A9E6D8F-6474-654D-8732-E2D6B057A867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8CE48385-9381-144D-B4CB-900F1A82E208}" cxnId="{1A9E6D8F-6474-654D-8732-E2D6B057A867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92DBF060-D000-364A-8485-26D8BAA23965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NPWP</a:t>
          </a:r>
        </a:p>
      </dgm:t>
    </dgm:pt>
    <dgm:pt modelId="{8A516D42-4E3D-7D49-A8D5-DFF200FDDBFE}" cxnId="{1B0A192C-8161-0348-8D5D-0A71E82F5743}" type="parTrans">
      <dgm:prSet/>
      <dgm:spPr/>
      <dgm:t>
        <a:bodyPr/>
        <a:lstStyle/>
        <a:p>
          <a:endParaRPr lang="id-ID"/>
        </a:p>
      </dgm:t>
    </dgm:pt>
    <dgm:pt modelId="{EF83914E-C95A-3B45-ABF2-856232561378}" cxnId="{1B0A192C-8161-0348-8D5D-0A71E82F5743}" type="sibTrans">
      <dgm:prSet/>
      <dgm:spPr/>
      <dgm:t>
        <a:bodyPr/>
        <a:lstStyle/>
        <a:p>
          <a:endParaRPr lang="id-ID"/>
        </a:p>
      </dgm:t>
    </dgm:pt>
    <dgm:pt modelId="{CE254DAE-1DE1-7342-BCFA-1F8EE512554F}">
      <dgm:prSet phldrT="[Teks]"/>
      <dgm:spPr/>
      <dgm:t>
        <a:bodyPr/>
        <a:lstStyle/>
        <a:p>
          <a:r>
            <a:rPr lang="id-ID" dirty="0" err="1">
              <a:latin typeface="Cambria" panose="02040503050406030204" pitchFamily="18" charset="0"/>
            </a:rPr>
            <a:t>Sert</a:t>
          </a:r>
          <a:r>
            <a:rPr lang="id-ID" dirty="0">
              <a:latin typeface="Cambria" panose="02040503050406030204" pitchFamily="18" charset="0"/>
            </a:rPr>
            <a:t>. Halal</a:t>
          </a:r>
        </a:p>
      </dgm:t>
    </dgm:pt>
    <dgm:pt modelId="{CF2771FB-A7BC-1241-A8AF-05E23ED4BE21}" cxnId="{E8ADF834-BD23-4C48-847E-0D66D1C37619}" type="parTrans">
      <dgm:prSet/>
      <dgm:spPr/>
      <dgm:t>
        <a:bodyPr/>
        <a:lstStyle/>
        <a:p>
          <a:endParaRPr lang="id-ID"/>
        </a:p>
      </dgm:t>
    </dgm:pt>
    <dgm:pt modelId="{07D821D6-5134-9B4D-AD25-7F9FD59AEC8F}" cxnId="{E8ADF834-BD23-4C48-847E-0D66D1C37619}" type="sibTrans">
      <dgm:prSet/>
      <dgm:spPr/>
      <dgm:t>
        <a:bodyPr/>
        <a:lstStyle/>
        <a:p>
          <a:endParaRPr lang="id-ID"/>
        </a:p>
      </dgm:t>
    </dgm:pt>
    <dgm:pt modelId="{C7F158D8-2F51-FF48-BC58-B1678159637B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NIB</a:t>
          </a:r>
        </a:p>
      </dgm:t>
    </dgm:pt>
    <dgm:pt modelId="{E8D6EEFA-598D-E346-80D9-CC11043C49FD}" cxnId="{C882EB9C-52E6-D940-87E5-D042A9FFE950}" type="parTrans">
      <dgm:prSet/>
      <dgm:spPr/>
      <dgm:t>
        <a:bodyPr/>
        <a:lstStyle/>
        <a:p>
          <a:endParaRPr lang="id-ID"/>
        </a:p>
      </dgm:t>
    </dgm:pt>
    <dgm:pt modelId="{CDF96CC2-E0D4-B34C-A756-C49146F4C1D0}" cxnId="{C882EB9C-52E6-D940-87E5-D042A9FFE950}" type="sibTrans">
      <dgm:prSet/>
      <dgm:spPr/>
      <dgm:t>
        <a:bodyPr/>
        <a:lstStyle/>
        <a:p>
          <a:endParaRPr lang="id-ID"/>
        </a:p>
      </dgm:t>
    </dgm:pt>
    <dgm:pt modelId="{AE48071D-8260-9147-941F-97A97B16D3C6}" type="pres">
      <dgm:prSet presAssocID="{48C7B1D1-BBD6-8343-B2D1-B3B355627D8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C0ADDDB-8A02-884B-8FC5-309F493A36F4}" type="pres">
      <dgm:prSet presAssocID="{69DA5790-9468-D347-BD48-62A43F6EB8E7}" presName="root1" presStyleCnt="0"/>
      <dgm:spPr/>
    </dgm:pt>
    <dgm:pt modelId="{BC80FA5B-EA81-404C-8976-E8DAEC83D5E5}" type="pres">
      <dgm:prSet presAssocID="{69DA5790-9468-D347-BD48-62A43F6EB8E7}" presName="LevelOneTextNode" presStyleLbl="node0" presStyleIdx="0" presStyleCnt="1">
        <dgm:presLayoutVars>
          <dgm:chPref val="3"/>
        </dgm:presLayoutVars>
      </dgm:prSet>
      <dgm:spPr/>
    </dgm:pt>
    <dgm:pt modelId="{E7AC60CA-B74F-7349-8DD7-F06DDB337128}" type="pres">
      <dgm:prSet presAssocID="{69DA5790-9468-D347-BD48-62A43F6EB8E7}" presName="level2hierChild" presStyleCnt="0"/>
      <dgm:spPr/>
    </dgm:pt>
    <dgm:pt modelId="{0710B955-02DC-3149-83A8-122D80C3E7AF}" type="pres">
      <dgm:prSet presAssocID="{967CB167-C893-DE43-A5FF-32DC770C4883}" presName="conn2-1" presStyleLbl="parChTrans1D2" presStyleIdx="0" presStyleCnt="2"/>
      <dgm:spPr/>
    </dgm:pt>
    <dgm:pt modelId="{8E9C6E0A-4D59-7D4D-B29E-B4CB6A42E1CB}" type="pres">
      <dgm:prSet presAssocID="{967CB167-C893-DE43-A5FF-32DC770C4883}" presName="connTx" presStyleLbl="parChTrans1D2" presStyleIdx="0" presStyleCnt="2"/>
      <dgm:spPr/>
    </dgm:pt>
    <dgm:pt modelId="{2ADB70E1-3F90-2648-B14E-602725C7EE39}" type="pres">
      <dgm:prSet presAssocID="{328DA765-C577-E945-80AC-A0CC4367AE2B}" presName="root2" presStyleCnt="0"/>
      <dgm:spPr/>
    </dgm:pt>
    <dgm:pt modelId="{7AF495AF-9D14-FC40-B1AC-2786128893BC}" type="pres">
      <dgm:prSet presAssocID="{328DA765-C577-E945-80AC-A0CC4367AE2B}" presName="LevelTwoTextNode" presStyleLbl="node2" presStyleIdx="0" presStyleCnt="2">
        <dgm:presLayoutVars>
          <dgm:chPref val="3"/>
        </dgm:presLayoutVars>
      </dgm:prSet>
      <dgm:spPr/>
    </dgm:pt>
    <dgm:pt modelId="{BCEC7C0F-BE92-2342-A898-9171241A72E6}" type="pres">
      <dgm:prSet presAssocID="{328DA765-C577-E945-80AC-A0CC4367AE2B}" presName="level3hierChild" presStyleCnt="0"/>
      <dgm:spPr/>
    </dgm:pt>
    <dgm:pt modelId="{52B78AC8-27EC-6A42-AF67-5A5CEB74C3B7}" type="pres">
      <dgm:prSet presAssocID="{A3FA7251-1386-3C49-BEB5-E9572455C6A8}" presName="conn2-1" presStyleLbl="parChTrans1D3" presStyleIdx="0" presStyleCnt="5"/>
      <dgm:spPr/>
    </dgm:pt>
    <dgm:pt modelId="{7A61C79B-82A2-A448-B56B-0338718B754D}" type="pres">
      <dgm:prSet presAssocID="{A3FA7251-1386-3C49-BEB5-E9572455C6A8}" presName="connTx" presStyleLbl="parChTrans1D3" presStyleIdx="0" presStyleCnt="5"/>
      <dgm:spPr/>
    </dgm:pt>
    <dgm:pt modelId="{E855E0E6-9CAA-3F41-AC41-8A1F9BEE536A}" type="pres">
      <dgm:prSet presAssocID="{33C68EF8-57FE-524B-A065-DC422DBE9025}" presName="root2" presStyleCnt="0"/>
      <dgm:spPr/>
    </dgm:pt>
    <dgm:pt modelId="{C9F29997-1FC6-CF41-ADB5-5541051281C4}" type="pres">
      <dgm:prSet presAssocID="{33C68EF8-57FE-524B-A065-DC422DBE9025}" presName="LevelTwoTextNode" presStyleLbl="node3" presStyleIdx="0" presStyleCnt="5">
        <dgm:presLayoutVars>
          <dgm:chPref val="3"/>
        </dgm:presLayoutVars>
      </dgm:prSet>
      <dgm:spPr/>
    </dgm:pt>
    <dgm:pt modelId="{F2A0ECF6-4C18-8A4C-9643-B616A0D9D608}" type="pres">
      <dgm:prSet presAssocID="{33C68EF8-57FE-524B-A065-DC422DBE9025}" presName="level3hierChild" presStyleCnt="0"/>
      <dgm:spPr/>
    </dgm:pt>
    <dgm:pt modelId="{533F2B51-DCE8-F140-B041-9D3737023C7B}" type="pres">
      <dgm:prSet presAssocID="{8F5B3D8A-9737-0548-8A08-847BC0CDCBD7}" presName="conn2-1" presStyleLbl="parChTrans1D2" presStyleIdx="1" presStyleCnt="2"/>
      <dgm:spPr/>
    </dgm:pt>
    <dgm:pt modelId="{27A2FC9E-9380-324B-9CDB-816454B61633}" type="pres">
      <dgm:prSet presAssocID="{8F5B3D8A-9737-0548-8A08-847BC0CDCBD7}" presName="connTx" presStyleLbl="parChTrans1D2" presStyleIdx="1" presStyleCnt="2"/>
      <dgm:spPr/>
    </dgm:pt>
    <dgm:pt modelId="{53CE7BBF-395C-4842-B0F0-25528FCB976D}" type="pres">
      <dgm:prSet presAssocID="{04A0AF27-16F2-724F-929A-1DBE5971FB5D}" presName="root2" presStyleCnt="0"/>
      <dgm:spPr/>
    </dgm:pt>
    <dgm:pt modelId="{B6CAC8F7-18F4-0745-A084-79EE36CD0E44}" type="pres">
      <dgm:prSet presAssocID="{04A0AF27-16F2-724F-929A-1DBE5971FB5D}" presName="LevelTwoTextNode" presStyleLbl="node2" presStyleIdx="1" presStyleCnt="2">
        <dgm:presLayoutVars>
          <dgm:chPref val="3"/>
        </dgm:presLayoutVars>
      </dgm:prSet>
      <dgm:spPr/>
    </dgm:pt>
    <dgm:pt modelId="{6D031157-6DC2-F240-B72C-C162743090E0}" type="pres">
      <dgm:prSet presAssocID="{04A0AF27-16F2-724F-929A-1DBE5971FB5D}" presName="level3hierChild" presStyleCnt="0"/>
      <dgm:spPr/>
    </dgm:pt>
    <dgm:pt modelId="{336F28BB-C213-AA4B-91D9-C51724FE09A7}" type="pres">
      <dgm:prSet presAssocID="{4BEAF438-40C0-8344-8696-B5207C08D96D}" presName="conn2-1" presStyleLbl="parChTrans1D3" presStyleIdx="1" presStyleCnt="5"/>
      <dgm:spPr/>
    </dgm:pt>
    <dgm:pt modelId="{E09CA6AD-10B4-C44B-A848-60223A0CBBCB}" type="pres">
      <dgm:prSet presAssocID="{4BEAF438-40C0-8344-8696-B5207C08D96D}" presName="connTx" presStyleLbl="parChTrans1D3" presStyleIdx="1" presStyleCnt="5"/>
      <dgm:spPr/>
    </dgm:pt>
    <dgm:pt modelId="{D1EBD1BD-5189-614E-AD7D-7F49CC479F31}" type="pres">
      <dgm:prSet presAssocID="{971DF558-1422-6E4B-A697-2AEF107AD0BD}" presName="root2" presStyleCnt="0"/>
      <dgm:spPr/>
    </dgm:pt>
    <dgm:pt modelId="{0CF23727-A328-E249-96DE-BE8898443367}" type="pres">
      <dgm:prSet presAssocID="{971DF558-1422-6E4B-A697-2AEF107AD0BD}" presName="LevelTwoTextNode" presStyleLbl="node3" presStyleIdx="1" presStyleCnt="5">
        <dgm:presLayoutVars>
          <dgm:chPref val="3"/>
        </dgm:presLayoutVars>
      </dgm:prSet>
      <dgm:spPr/>
    </dgm:pt>
    <dgm:pt modelId="{16C12606-862A-5A43-8054-9529C2BB900E}" type="pres">
      <dgm:prSet presAssocID="{971DF558-1422-6E4B-A697-2AEF107AD0BD}" presName="level3hierChild" presStyleCnt="0"/>
      <dgm:spPr/>
    </dgm:pt>
    <dgm:pt modelId="{00E55A34-51A5-1746-8FD1-BF64788D0806}" type="pres">
      <dgm:prSet presAssocID="{8A516D42-4E3D-7D49-A8D5-DFF200FDDBFE}" presName="conn2-1" presStyleLbl="parChTrans1D3" presStyleIdx="2" presStyleCnt="5"/>
      <dgm:spPr/>
    </dgm:pt>
    <dgm:pt modelId="{E48357D8-F1BB-D84A-AFF0-D5DD4FC4961C}" type="pres">
      <dgm:prSet presAssocID="{8A516D42-4E3D-7D49-A8D5-DFF200FDDBFE}" presName="connTx" presStyleLbl="parChTrans1D3" presStyleIdx="2" presStyleCnt="5"/>
      <dgm:spPr/>
    </dgm:pt>
    <dgm:pt modelId="{1C928C49-C762-2E49-BFF3-BBA7B96C4910}" type="pres">
      <dgm:prSet presAssocID="{92DBF060-D000-364A-8485-26D8BAA23965}" presName="root2" presStyleCnt="0"/>
      <dgm:spPr/>
    </dgm:pt>
    <dgm:pt modelId="{EC2D3ABB-5092-2247-8954-05F5DA04E5AA}" type="pres">
      <dgm:prSet presAssocID="{92DBF060-D000-364A-8485-26D8BAA23965}" presName="LevelTwoTextNode" presStyleLbl="node3" presStyleIdx="2" presStyleCnt="5">
        <dgm:presLayoutVars>
          <dgm:chPref val="3"/>
        </dgm:presLayoutVars>
      </dgm:prSet>
      <dgm:spPr/>
    </dgm:pt>
    <dgm:pt modelId="{78789FB9-38B0-8843-B5AC-5D1401F1A673}" type="pres">
      <dgm:prSet presAssocID="{92DBF060-D000-364A-8485-26D8BAA23965}" presName="level3hierChild" presStyleCnt="0"/>
      <dgm:spPr/>
    </dgm:pt>
    <dgm:pt modelId="{93024871-FD26-244C-A212-232D164B8CF3}" type="pres">
      <dgm:prSet presAssocID="{CF2771FB-A7BC-1241-A8AF-05E23ED4BE21}" presName="conn2-1" presStyleLbl="parChTrans1D3" presStyleIdx="3" presStyleCnt="5"/>
      <dgm:spPr/>
    </dgm:pt>
    <dgm:pt modelId="{A004E2A9-5CB9-394B-87AB-1817B1403ABC}" type="pres">
      <dgm:prSet presAssocID="{CF2771FB-A7BC-1241-A8AF-05E23ED4BE21}" presName="connTx" presStyleLbl="parChTrans1D3" presStyleIdx="3" presStyleCnt="5"/>
      <dgm:spPr/>
    </dgm:pt>
    <dgm:pt modelId="{17D0BA77-0192-0C49-828A-2D66E16156E4}" type="pres">
      <dgm:prSet presAssocID="{CE254DAE-1DE1-7342-BCFA-1F8EE512554F}" presName="root2" presStyleCnt="0"/>
      <dgm:spPr/>
    </dgm:pt>
    <dgm:pt modelId="{9B3B96E5-DC97-F444-BB4A-8A799038881B}" type="pres">
      <dgm:prSet presAssocID="{CE254DAE-1DE1-7342-BCFA-1F8EE512554F}" presName="LevelTwoTextNode" presStyleLbl="node3" presStyleIdx="3" presStyleCnt="5">
        <dgm:presLayoutVars>
          <dgm:chPref val="3"/>
        </dgm:presLayoutVars>
      </dgm:prSet>
      <dgm:spPr/>
    </dgm:pt>
    <dgm:pt modelId="{96CC64E8-DC69-C64E-81F2-41A76A31EF85}" type="pres">
      <dgm:prSet presAssocID="{CE254DAE-1DE1-7342-BCFA-1F8EE512554F}" presName="level3hierChild" presStyleCnt="0"/>
      <dgm:spPr/>
    </dgm:pt>
    <dgm:pt modelId="{6A6368DE-323C-FD44-B268-C28F73CB9F9E}" type="pres">
      <dgm:prSet presAssocID="{E8D6EEFA-598D-E346-80D9-CC11043C49FD}" presName="conn2-1" presStyleLbl="parChTrans1D3" presStyleIdx="4" presStyleCnt="5"/>
      <dgm:spPr/>
    </dgm:pt>
    <dgm:pt modelId="{97E76606-C61E-AB4A-9355-F5D3B72225C5}" type="pres">
      <dgm:prSet presAssocID="{E8D6EEFA-598D-E346-80D9-CC11043C49FD}" presName="connTx" presStyleLbl="parChTrans1D3" presStyleIdx="4" presStyleCnt="5"/>
      <dgm:spPr/>
    </dgm:pt>
    <dgm:pt modelId="{5073879E-F933-BD43-89BF-180EE358B0B2}" type="pres">
      <dgm:prSet presAssocID="{C7F158D8-2F51-FF48-BC58-B1678159637B}" presName="root2" presStyleCnt="0"/>
      <dgm:spPr/>
    </dgm:pt>
    <dgm:pt modelId="{C10DCB9B-210F-CC4D-AAF6-62F6A2B639E1}" type="pres">
      <dgm:prSet presAssocID="{C7F158D8-2F51-FF48-BC58-B1678159637B}" presName="LevelTwoTextNode" presStyleLbl="node3" presStyleIdx="4" presStyleCnt="5">
        <dgm:presLayoutVars>
          <dgm:chPref val="3"/>
        </dgm:presLayoutVars>
      </dgm:prSet>
      <dgm:spPr/>
    </dgm:pt>
    <dgm:pt modelId="{73AE943A-815E-474B-B4B2-36D7BD99752D}" type="pres">
      <dgm:prSet presAssocID="{C7F158D8-2F51-FF48-BC58-B1678159637B}" presName="level3hierChild" presStyleCnt="0"/>
      <dgm:spPr/>
    </dgm:pt>
  </dgm:ptLst>
  <dgm:cxnLst>
    <dgm:cxn modelId="{68C79300-BEDB-3D45-BE2D-D323F155681F}" srcId="{69DA5790-9468-D347-BD48-62A43F6EB8E7}" destId="{328DA765-C577-E945-80AC-A0CC4367AE2B}" srcOrd="0" destOrd="0" parTransId="{967CB167-C893-DE43-A5FF-32DC770C4883}" sibTransId="{96502297-DC71-F84B-93FC-B7F2E07B9B03}"/>
    <dgm:cxn modelId="{DB4CD70C-D50A-3D42-BF85-869C59AA3DAA}" type="presOf" srcId="{92DBF060-D000-364A-8485-26D8BAA23965}" destId="{EC2D3ABB-5092-2247-8954-05F5DA04E5AA}" srcOrd="0" destOrd="0" presId="urn:microsoft.com/office/officeart/2005/8/layout/hierarchy2"/>
    <dgm:cxn modelId="{E5593A13-C071-9E4C-88A6-D6D49EE8AF04}" type="presOf" srcId="{C7F158D8-2F51-FF48-BC58-B1678159637B}" destId="{C10DCB9B-210F-CC4D-AAF6-62F6A2B639E1}" srcOrd="0" destOrd="0" presId="urn:microsoft.com/office/officeart/2005/8/layout/hierarchy2"/>
    <dgm:cxn modelId="{0FAFFE16-FDF2-A949-9464-6C7F2A306B04}" type="presOf" srcId="{48C7B1D1-BBD6-8343-B2D1-B3B355627D83}" destId="{AE48071D-8260-9147-941F-97A97B16D3C6}" srcOrd="0" destOrd="0" presId="urn:microsoft.com/office/officeart/2005/8/layout/hierarchy2"/>
    <dgm:cxn modelId="{F0387F1D-93B7-074B-B1A4-F9098F1A75CE}" srcId="{69DA5790-9468-D347-BD48-62A43F6EB8E7}" destId="{04A0AF27-16F2-724F-929A-1DBE5971FB5D}" srcOrd="1" destOrd="0" parTransId="{8F5B3D8A-9737-0548-8A08-847BC0CDCBD7}" sibTransId="{065D589F-982D-BC43-93D8-BEC85B0D2B13}"/>
    <dgm:cxn modelId="{1B0A192C-8161-0348-8D5D-0A71E82F5743}" srcId="{04A0AF27-16F2-724F-929A-1DBE5971FB5D}" destId="{92DBF060-D000-364A-8485-26D8BAA23965}" srcOrd="1" destOrd="0" parTransId="{8A516D42-4E3D-7D49-A8D5-DFF200FDDBFE}" sibTransId="{EF83914E-C95A-3B45-ABF2-856232561378}"/>
    <dgm:cxn modelId="{C6D8AE31-E436-6A4F-AC98-9F09154608E4}" type="presOf" srcId="{69DA5790-9468-D347-BD48-62A43F6EB8E7}" destId="{BC80FA5B-EA81-404C-8976-E8DAEC83D5E5}" srcOrd="0" destOrd="0" presId="urn:microsoft.com/office/officeart/2005/8/layout/hierarchy2"/>
    <dgm:cxn modelId="{E8ADF834-BD23-4C48-847E-0D66D1C37619}" srcId="{04A0AF27-16F2-724F-929A-1DBE5971FB5D}" destId="{CE254DAE-1DE1-7342-BCFA-1F8EE512554F}" srcOrd="2" destOrd="0" parTransId="{CF2771FB-A7BC-1241-A8AF-05E23ED4BE21}" sibTransId="{07D821D6-5134-9B4D-AD25-7F9FD59AEC8F}"/>
    <dgm:cxn modelId="{643A434A-8726-E148-8100-CA14DDDF618F}" type="presOf" srcId="{A3FA7251-1386-3C49-BEB5-E9572455C6A8}" destId="{52B78AC8-27EC-6A42-AF67-5A5CEB74C3B7}" srcOrd="0" destOrd="0" presId="urn:microsoft.com/office/officeart/2005/8/layout/hierarchy2"/>
    <dgm:cxn modelId="{EF3A914A-30BA-2D40-A963-FEA7CDAB164A}" type="presOf" srcId="{8A516D42-4E3D-7D49-A8D5-DFF200FDDBFE}" destId="{E48357D8-F1BB-D84A-AFF0-D5DD4FC4961C}" srcOrd="1" destOrd="0" presId="urn:microsoft.com/office/officeart/2005/8/layout/hierarchy2"/>
    <dgm:cxn modelId="{F1FE5E4B-042B-A944-9EB8-F4FC9A1A75AC}" type="presOf" srcId="{E8D6EEFA-598D-E346-80D9-CC11043C49FD}" destId="{97E76606-C61E-AB4A-9355-F5D3B72225C5}" srcOrd="1" destOrd="0" presId="urn:microsoft.com/office/officeart/2005/8/layout/hierarchy2"/>
    <dgm:cxn modelId="{B0C2B355-AFEB-D94A-B10D-CB52249257E6}" type="presOf" srcId="{967CB167-C893-DE43-A5FF-32DC770C4883}" destId="{8E9C6E0A-4D59-7D4D-B29E-B4CB6A42E1CB}" srcOrd="1" destOrd="0" presId="urn:microsoft.com/office/officeart/2005/8/layout/hierarchy2"/>
    <dgm:cxn modelId="{526C3968-0320-BD4A-BB65-66FCA588C0D2}" type="presOf" srcId="{4BEAF438-40C0-8344-8696-B5207C08D96D}" destId="{336F28BB-C213-AA4B-91D9-C51724FE09A7}" srcOrd="0" destOrd="0" presId="urn:microsoft.com/office/officeart/2005/8/layout/hierarchy2"/>
    <dgm:cxn modelId="{A46EBA74-09B9-714B-8FAC-0A44A6A71379}" type="presOf" srcId="{971DF558-1422-6E4B-A697-2AEF107AD0BD}" destId="{0CF23727-A328-E249-96DE-BE8898443367}" srcOrd="0" destOrd="0" presId="urn:microsoft.com/office/officeart/2005/8/layout/hierarchy2"/>
    <dgm:cxn modelId="{640EDB75-6361-4D43-8628-034F5FEDDE1F}" type="presOf" srcId="{CF2771FB-A7BC-1241-A8AF-05E23ED4BE21}" destId="{A004E2A9-5CB9-394B-87AB-1817B1403ABC}" srcOrd="1" destOrd="0" presId="urn:microsoft.com/office/officeart/2005/8/layout/hierarchy2"/>
    <dgm:cxn modelId="{BC0EFD76-90AE-5245-BB4B-97EF56A2B72B}" type="presOf" srcId="{8F5B3D8A-9737-0548-8A08-847BC0CDCBD7}" destId="{27A2FC9E-9380-324B-9CDB-816454B61633}" srcOrd="1" destOrd="0" presId="urn:microsoft.com/office/officeart/2005/8/layout/hierarchy2"/>
    <dgm:cxn modelId="{F8C2A67C-165C-0547-8790-95E9300DBA0F}" type="presOf" srcId="{8F5B3D8A-9737-0548-8A08-847BC0CDCBD7}" destId="{533F2B51-DCE8-F140-B041-9D3737023C7B}" srcOrd="0" destOrd="0" presId="urn:microsoft.com/office/officeart/2005/8/layout/hierarchy2"/>
    <dgm:cxn modelId="{E3741D7F-A765-DF40-B633-B4EBEEA01EAE}" type="presOf" srcId="{04A0AF27-16F2-724F-929A-1DBE5971FB5D}" destId="{B6CAC8F7-18F4-0745-A084-79EE36CD0E44}" srcOrd="0" destOrd="0" presId="urn:microsoft.com/office/officeart/2005/8/layout/hierarchy2"/>
    <dgm:cxn modelId="{29EC1485-75BD-9B40-8715-B08718874D1D}" type="presOf" srcId="{8A516D42-4E3D-7D49-A8D5-DFF200FDDBFE}" destId="{00E55A34-51A5-1746-8FD1-BF64788D0806}" srcOrd="0" destOrd="0" presId="urn:microsoft.com/office/officeart/2005/8/layout/hierarchy2"/>
    <dgm:cxn modelId="{1A9E6D8F-6474-654D-8732-E2D6B057A867}" srcId="{48C7B1D1-BBD6-8343-B2D1-B3B355627D83}" destId="{69DA5790-9468-D347-BD48-62A43F6EB8E7}" srcOrd="0" destOrd="0" parTransId="{8CE48385-9381-144D-B4CB-900F1A82E208}" sibTransId="{E9312F02-D5D7-3D4A-875F-63B8EDCF843E}"/>
    <dgm:cxn modelId="{5E051693-596A-2347-8E9C-F6079ABDED50}" type="presOf" srcId="{4BEAF438-40C0-8344-8696-B5207C08D96D}" destId="{E09CA6AD-10B4-C44B-A848-60223A0CBBCB}" srcOrd="1" destOrd="0" presId="urn:microsoft.com/office/officeart/2005/8/layout/hierarchy2"/>
    <dgm:cxn modelId="{C882EB9C-52E6-D940-87E5-D042A9FFE950}" srcId="{04A0AF27-16F2-724F-929A-1DBE5971FB5D}" destId="{C7F158D8-2F51-FF48-BC58-B1678159637B}" srcOrd="3" destOrd="0" parTransId="{E8D6EEFA-598D-E346-80D9-CC11043C49FD}" sibTransId="{CDF96CC2-E0D4-B34C-A756-C49146F4C1D0}"/>
    <dgm:cxn modelId="{D89A32AB-E48B-DC45-9820-48CFE84C26AC}" srcId="{04A0AF27-16F2-724F-929A-1DBE5971FB5D}" destId="{971DF558-1422-6E4B-A697-2AEF107AD0BD}" srcOrd="0" destOrd="0" parTransId="{4BEAF438-40C0-8344-8696-B5207C08D96D}" sibTransId="{585A53A4-2D58-4B41-A9CF-260B0C3AB550}"/>
    <dgm:cxn modelId="{851EF4AB-11D1-4947-8274-E50FCFF82342}" type="presOf" srcId="{CE254DAE-1DE1-7342-BCFA-1F8EE512554F}" destId="{9B3B96E5-DC97-F444-BB4A-8A799038881B}" srcOrd="0" destOrd="0" presId="urn:microsoft.com/office/officeart/2005/8/layout/hierarchy2"/>
    <dgm:cxn modelId="{CED3D1B4-2C29-2041-B32D-B981D2D50B67}" srcId="{328DA765-C577-E945-80AC-A0CC4367AE2B}" destId="{33C68EF8-57FE-524B-A065-DC422DBE9025}" srcOrd="0" destOrd="0" parTransId="{A3FA7251-1386-3C49-BEB5-E9572455C6A8}" sibTransId="{D74112F1-ECFA-F64F-A15B-929EDC62705C}"/>
    <dgm:cxn modelId="{6574B9BC-AF27-3B46-96BE-16BE9BF1D454}" type="presOf" srcId="{A3FA7251-1386-3C49-BEB5-E9572455C6A8}" destId="{7A61C79B-82A2-A448-B56B-0338718B754D}" srcOrd="1" destOrd="0" presId="urn:microsoft.com/office/officeart/2005/8/layout/hierarchy2"/>
    <dgm:cxn modelId="{282C2AC9-3979-074A-BFB5-12E71A1FCCE7}" type="presOf" srcId="{328DA765-C577-E945-80AC-A0CC4367AE2B}" destId="{7AF495AF-9D14-FC40-B1AC-2786128893BC}" srcOrd="0" destOrd="0" presId="urn:microsoft.com/office/officeart/2005/8/layout/hierarchy2"/>
    <dgm:cxn modelId="{9A04DEC9-B834-FF44-A131-2422A328EAB2}" type="presOf" srcId="{967CB167-C893-DE43-A5FF-32DC770C4883}" destId="{0710B955-02DC-3149-83A8-122D80C3E7AF}" srcOrd="0" destOrd="0" presId="urn:microsoft.com/office/officeart/2005/8/layout/hierarchy2"/>
    <dgm:cxn modelId="{7F26ADD2-D249-8140-BE28-AD5E8B08679D}" type="presOf" srcId="{CF2771FB-A7BC-1241-A8AF-05E23ED4BE21}" destId="{93024871-FD26-244C-A212-232D164B8CF3}" srcOrd="0" destOrd="0" presId="urn:microsoft.com/office/officeart/2005/8/layout/hierarchy2"/>
    <dgm:cxn modelId="{58A036F6-543B-4E40-9E0E-F16F3154749F}" type="presOf" srcId="{33C68EF8-57FE-524B-A065-DC422DBE9025}" destId="{C9F29997-1FC6-CF41-ADB5-5541051281C4}" srcOrd="0" destOrd="0" presId="urn:microsoft.com/office/officeart/2005/8/layout/hierarchy2"/>
    <dgm:cxn modelId="{972980F7-3FB8-7E4D-964B-22C58A31BDE6}" type="presOf" srcId="{E8D6EEFA-598D-E346-80D9-CC11043C49FD}" destId="{6A6368DE-323C-FD44-B268-C28F73CB9F9E}" srcOrd="0" destOrd="0" presId="urn:microsoft.com/office/officeart/2005/8/layout/hierarchy2"/>
    <dgm:cxn modelId="{A77078F8-0383-3F45-BFC5-CD303E6E4758}" type="presParOf" srcId="{AE48071D-8260-9147-941F-97A97B16D3C6}" destId="{5C0ADDDB-8A02-884B-8FC5-309F493A36F4}" srcOrd="0" destOrd="0" presId="urn:microsoft.com/office/officeart/2005/8/layout/hierarchy2"/>
    <dgm:cxn modelId="{80F39DF2-02A6-3344-B543-A0B3CE264CCF}" type="presParOf" srcId="{5C0ADDDB-8A02-884B-8FC5-309F493A36F4}" destId="{BC80FA5B-EA81-404C-8976-E8DAEC83D5E5}" srcOrd="0" destOrd="0" presId="urn:microsoft.com/office/officeart/2005/8/layout/hierarchy2"/>
    <dgm:cxn modelId="{505CE45C-C20A-BF47-BFAC-DC34BFD38403}" type="presParOf" srcId="{5C0ADDDB-8A02-884B-8FC5-309F493A36F4}" destId="{E7AC60CA-B74F-7349-8DD7-F06DDB337128}" srcOrd="1" destOrd="0" presId="urn:microsoft.com/office/officeart/2005/8/layout/hierarchy2"/>
    <dgm:cxn modelId="{848B0913-3F75-5A41-A5AA-FAB79195907C}" type="presParOf" srcId="{E7AC60CA-B74F-7349-8DD7-F06DDB337128}" destId="{0710B955-02DC-3149-83A8-122D80C3E7AF}" srcOrd="0" destOrd="0" presId="urn:microsoft.com/office/officeart/2005/8/layout/hierarchy2"/>
    <dgm:cxn modelId="{FE2BA323-2CF4-7D49-AEDA-A9C40F38776F}" type="presParOf" srcId="{0710B955-02DC-3149-83A8-122D80C3E7AF}" destId="{8E9C6E0A-4D59-7D4D-B29E-B4CB6A42E1CB}" srcOrd="0" destOrd="0" presId="urn:microsoft.com/office/officeart/2005/8/layout/hierarchy2"/>
    <dgm:cxn modelId="{29953997-41C0-ED48-A225-D4BFF170574B}" type="presParOf" srcId="{E7AC60CA-B74F-7349-8DD7-F06DDB337128}" destId="{2ADB70E1-3F90-2648-B14E-602725C7EE39}" srcOrd="1" destOrd="0" presId="urn:microsoft.com/office/officeart/2005/8/layout/hierarchy2"/>
    <dgm:cxn modelId="{FD0B5552-358F-4B49-BB88-A8A53105E452}" type="presParOf" srcId="{2ADB70E1-3F90-2648-B14E-602725C7EE39}" destId="{7AF495AF-9D14-FC40-B1AC-2786128893BC}" srcOrd="0" destOrd="0" presId="urn:microsoft.com/office/officeart/2005/8/layout/hierarchy2"/>
    <dgm:cxn modelId="{91971F55-ED67-A74C-B701-F17A6754A234}" type="presParOf" srcId="{2ADB70E1-3F90-2648-B14E-602725C7EE39}" destId="{BCEC7C0F-BE92-2342-A898-9171241A72E6}" srcOrd="1" destOrd="0" presId="urn:microsoft.com/office/officeart/2005/8/layout/hierarchy2"/>
    <dgm:cxn modelId="{AB089427-E85B-DA4B-9210-8AB82073074F}" type="presParOf" srcId="{BCEC7C0F-BE92-2342-A898-9171241A72E6}" destId="{52B78AC8-27EC-6A42-AF67-5A5CEB74C3B7}" srcOrd="0" destOrd="0" presId="urn:microsoft.com/office/officeart/2005/8/layout/hierarchy2"/>
    <dgm:cxn modelId="{4ACB7D3B-E7E3-514D-8B2B-07CBCD6ACA58}" type="presParOf" srcId="{52B78AC8-27EC-6A42-AF67-5A5CEB74C3B7}" destId="{7A61C79B-82A2-A448-B56B-0338718B754D}" srcOrd="0" destOrd="0" presId="urn:microsoft.com/office/officeart/2005/8/layout/hierarchy2"/>
    <dgm:cxn modelId="{32F304BA-3FEC-A34E-9B48-6F21E2C8A143}" type="presParOf" srcId="{BCEC7C0F-BE92-2342-A898-9171241A72E6}" destId="{E855E0E6-9CAA-3F41-AC41-8A1F9BEE536A}" srcOrd="1" destOrd="0" presId="urn:microsoft.com/office/officeart/2005/8/layout/hierarchy2"/>
    <dgm:cxn modelId="{51E8A2A1-30AA-B644-B11B-766A407C9975}" type="presParOf" srcId="{E855E0E6-9CAA-3F41-AC41-8A1F9BEE536A}" destId="{C9F29997-1FC6-CF41-ADB5-5541051281C4}" srcOrd="0" destOrd="0" presId="urn:microsoft.com/office/officeart/2005/8/layout/hierarchy2"/>
    <dgm:cxn modelId="{2F31727F-EF89-DC49-9E8F-1E8CBA9626F8}" type="presParOf" srcId="{E855E0E6-9CAA-3F41-AC41-8A1F9BEE536A}" destId="{F2A0ECF6-4C18-8A4C-9643-B616A0D9D608}" srcOrd="1" destOrd="0" presId="urn:microsoft.com/office/officeart/2005/8/layout/hierarchy2"/>
    <dgm:cxn modelId="{DBEE919F-E819-1244-954C-F7D7F45EF5FB}" type="presParOf" srcId="{E7AC60CA-B74F-7349-8DD7-F06DDB337128}" destId="{533F2B51-DCE8-F140-B041-9D3737023C7B}" srcOrd="2" destOrd="0" presId="urn:microsoft.com/office/officeart/2005/8/layout/hierarchy2"/>
    <dgm:cxn modelId="{03C6A8C6-A782-C648-9B22-DE6C299351AC}" type="presParOf" srcId="{533F2B51-DCE8-F140-B041-9D3737023C7B}" destId="{27A2FC9E-9380-324B-9CDB-816454B61633}" srcOrd="0" destOrd="0" presId="urn:microsoft.com/office/officeart/2005/8/layout/hierarchy2"/>
    <dgm:cxn modelId="{C1C06A59-285E-1744-B500-B93D71A6FCAD}" type="presParOf" srcId="{E7AC60CA-B74F-7349-8DD7-F06DDB337128}" destId="{53CE7BBF-395C-4842-B0F0-25528FCB976D}" srcOrd="3" destOrd="0" presId="urn:microsoft.com/office/officeart/2005/8/layout/hierarchy2"/>
    <dgm:cxn modelId="{2D0E187B-1677-024C-9514-89FDE6053AD9}" type="presParOf" srcId="{53CE7BBF-395C-4842-B0F0-25528FCB976D}" destId="{B6CAC8F7-18F4-0745-A084-79EE36CD0E44}" srcOrd="0" destOrd="0" presId="urn:microsoft.com/office/officeart/2005/8/layout/hierarchy2"/>
    <dgm:cxn modelId="{515D891D-95C0-5142-88BF-13890834DB49}" type="presParOf" srcId="{53CE7BBF-395C-4842-B0F0-25528FCB976D}" destId="{6D031157-6DC2-F240-B72C-C162743090E0}" srcOrd="1" destOrd="0" presId="urn:microsoft.com/office/officeart/2005/8/layout/hierarchy2"/>
    <dgm:cxn modelId="{F42F1BFE-DDF5-0344-ADA6-8D13E5CA426B}" type="presParOf" srcId="{6D031157-6DC2-F240-B72C-C162743090E0}" destId="{336F28BB-C213-AA4B-91D9-C51724FE09A7}" srcOrd="0" destOrd="0" presId="urn:microsoft.com/office/officeart/2005/8/layout/hierarchy2"/>
    <dgm:cxn modelId="{090E25EC-7A2A-BA47-860D-BD343688D801}" type="presParOf" srcId="{336F28BB-C213-AA4B-91D9-C51724FE09A7}" destId="{E09CA6AD-10B4-C44B-A848-60223A0CBBCB}" srcOrd="0" destOrd="0" presId="urn:microsoft.com/office/officeart/2005/8/layout/hierarchy2"/>
    <dgm:cxn modelId="{0ACADA8D-7570-1840-BCCA-116EA93FF285}" type="presParOf" srcId="{6D031157-6DC2-F240-B72C-C162743090E0}" destId="{D1EBD1BD-5189-614E-AD7D-7F49CC479F31}" srcOrd="1" destOrd="0" presId="urn:microsoft.com/office/officeart/2005/8/layout/hierarchy2"/>
    <dgm:cxn modelId="{F9D3F0DF-CBF0-E245-9C46-5C28FF418AB9}" type="presParOf" srcId="{D1EBD1BD-5189-614E-AD7D-7F49CC479F31}" destId="{0CF23727-A328-E249-96DE-BE8898443367}" srcOrd="0" destOrd="0" presId="urn:microsoft.com/office/officeart/2005/8/layout/hierarchy2"/>
    <dgm:cxn modelId="{971F45F6-E15C-614C-B744-9C6D1834D362}" type="presParOf" srcId="{D1EBD1BD-5189-614E-AD7D-7F49CC479F31}" destId="{16C12606-862A-5A43-8054-9529C2BB900E}" srcOrd="1" destOrd="0" presId="urn:microsoft.com/office/officeart/2005/8/layout/hierarchy2"/>
    <dgm:cxn modelId="{84E2793B-30FD-3E40-A60D-5A7658B7FFCF}" type="presParOf" srcId="{6D031157-6DC2-F240-B72C-C162743090E0}" destId="{00E55A34-51A5-1746-8FD1-BF64788D0806}" srcOrd="2" destOrd="0" presId="urn:microsoft.com/office/officeart/2005/8/layout/hierarchy2"/>
    <dgm:cxn modelId="{06747636-4AB6-9444-A25B-29B4CA5AF490}" type="presParOf" srcId="{00E55A34-51A5-1746-8FD1-BF64788D0806}" destId="{E48357D8-F1BB-D84A-AFF0-D5DD4FC4961C}" srcOrd="0" destOrd="0" presId="urn:microsoft.com/office/officeart/2005/8/layout/hierarchy2"/>
    <dgm:cxn modelId="{B81F0703-2D2A-034F-899B-8E11F861BD96}" type="presParOf" srcId="{6D031157-6DC2-F240-B72C-C162743090E0}" destId="{1C928C49-C762-2E49-BFF3-BBA7B96C4910}" srcOrd="3" destOrd="0" presId="urn:microsoft.com/office/officeart/2005/8/layout/hierarchy2"/>
    <dgm:cxn modelId="{F493C782-C869-F24C-855F-72DB341FC324}" type="presParOf" srcId="{1C928C49-C762-2E49-BFF3-BBA7B96C4910}" destId="{EC2D3ABB-5092-2247-8954-05F5DA04E5AA}" srcOrd="0" destOrd="0" presId="urn:microsoft.com/office/officeart/2005/8/layout/hierarchy2"/>
    <dgm:cxn modelId="{42541BC9-71D8-0547-AE34-93284DFE76C1}" type="presParOf" srcId="{1C928C49-C762-2E49-BFF3-BBA7B96C4910}" destId="{78789FB9-38B0-8843-B5AC-5D1401F1A673}" srcOrd="1" destOrd="0" presId="urn:microsoft.com/office/officeart/2005/8/layout/hierarchy2"/>
    <dgm:cxn modelId="{29B43DCD-5615-A347-A89D-982747A637B0}" type="presParOf" srcId="{6D031157-6DC2-F240-B72C-C162743090E0}" destId="{93024871-FD26-244C-A212-232D164B8CF3}" srcOrd="4" destOrd="0" presId="urn:microsoft.com/office/officeart/2005/8/layout/hierarchy2"/>
    <dgm:cxn modelId="{A6754FC2-49FD-294A-AEF1-0FA09839242F}" type="presParOf" srcId="{93024871-FD26-244C-A212-232D164B8CF3}" destId="{A004E2A9-5CB9-394B-87AB-1817B1403ABC}" srcOrd="0" destOrd="0" presId="urn:microsoft.com/office/officeart/2005/8/layout/hierarchy2"/>
    <dgm:cxn modelId="{254BAAED-24C7-9946-827D-EBAD5E1E5822}" type="presParOf" srcId="{6D031157-6DC2-F240-B72C-C162743090E0}" destId="{17D0BA77-0192-0C49-828A-2D66E16156E4}" srcOrd="5" destOrd="0" presId="urn:microsoft.com/office/officeart/2005/8/layout/hierarchy2"/>
    <dgm:cxn modelId="{1E4FD337-A07A-2A49-9473-13B4F15AF8DC}" type="presParOf" srcId="{17D0BA77-0192-0C49-828A-2D66E16156E4}" destId="{9B3B96E5-DC97-F444-BB4A-8A799038881B}" srcOrd="0" destOrd="0" presId="urn:microsoft.com/office/officeart/2005/8/layout/hierarchy2"/>
    <dgm:cxn modelId="{3455E40E-9644-314D-8DD9-2C66C3D0C92B}" type="presParOf" srcId="{17D0BA77-0192-0C49-828A-2D66E16156E4}" destId="{96CC64E8-DC69-C64E-81F2-41A76A31EF85}" srcOrd="1" destOrd="0" presId="urn:microsoft.com/office/officeart/2005/8/layout/hierarchy2"/>
    <dgm:cxn modelId="{E742D3E7-7714-2C4A-8D62-4085AA4F98B1}" type="presParOf" srcId="{6D031157-6DC2-F240-B72C-C162743090E0}" destId="{6A6368DE-323C-FD44-B268-C28F73CB9F9E}" srcOrd="6" destOrd="0" presId="urn:microsoft.com/office/officeart/2005/8/layout/hierarchy2"/>
    <dgm:cxn modelId="{68D382F9-8D3E-7D4A-BDED-0DA54BDB05EF}" type="presParOf" srcId="{6A6368DE-323C-FD44-B268-C28F73CB9F9E}" destId="{97E76606-C61E-AB4A-9355-F5D3B72225C5}" srcOrd="0" destOrd="0" presId="urn:microsoft.com/office/officeart/2005/8/layout/hierarchy2"/>
    <dgm:cxn modelId="{D5E39AD0-E8BA-9D49-9429-8AD224538D7B}" type="presParOf" srcId="{6D031157-6DC2-F240-B72C-C162743090E0}" destId="{5073879E-F933-BD43-89BF-180EE358B0B2}" srcOrd="7" destOrd="0" presId="urn:microsoft.com/office/officeart/2005/8/layout/hierarchy2"/>
    <dgm:cxn modelId="{E825B1F3-D3FA-D142-BF89-2ACDDCC9899E}" type="presParOf" srcId="{5073879E-F933-BD43-89BF-180EE358B0B2}" destId="{C10DCB9B-210F-CC4D-AAF6-62F6A2B639E1}" srcOrd="0" destOrd="0" presId="urn:microsoft.com/office/officeart/2005/8/layout/hierarchy2"/>
    <dgm:cxn modelId="{515067AD-C71F-4240-8BB5-D64E9D950BB9}" type="presParOf" srcId="{5073879E-F933-BD43-89BF-180EE358B0B2}" destId="{73AE943A-815E-474B-B4B2-36D7BD99752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98C94C-624A-A241-B0E7-29FB94F7B557}" type="doc">
      <dgm:prSet loTypeId="urn:microsoft.com/office/officeart/2005/8/layout/hList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F6059311-A982-364E-A088-076F1730EAC7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Produk</a:t>
          </a:r>
        </a:p>
      </dgm:t>
    </dgm:pt>
    <dgm:pt modelId="{3435A531-F393-3243-8085-059D51600514}" cxnId="{5B67D857-C008-C945-9D88-1F3B4F9E71B0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6471B7D6-6AFC-9348-810D-CB2FE7F8C092}" cxnId="{5B67D857-C008-C945-9D88-1F3B4F9E71B0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D557A36-FBA2-DA44-B167-CD1C7704E367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BPOM</a:t>
          </a:r>
        </a:p>
      </dgm:t>
    </dgm:pt>
    <dgm:pt modelId="{07FE5648-232C-DC44-B165-55EDF48835B5}" cxnId="{822D3772-AD3C-2542-AFBE-FA14C072B2CC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70A8E8A-CCDF-4D4F-A9C1-F6736F5A9CF3}" cxnId="{822D3772-AD3C-2542-AFBE-FA14C072B2CC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381608B8-E4C3-2D47-8C90-2DB184A1C9DC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P-IRT</a:t>
          </a:r>
        </a:p>
      </dgm:t>
    </dgm:pt>
    <dgm:pt modelId="{8A0491C2-74F2-404C-890A-A8BF14D4655B}" cxnId="{7BA595DA-4DD3-4F43-B80B-8EDADC1823AE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7BA0A8A6-E89F-4B46-B96A-78BF069AEFF3}" cxnId="{7BA595DA-4DD3-4F43-B80B-8EDADC1823AE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9A365927-2029-6843-A48F-81429F36D512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Izin</a:t>
          </a:r>
        </a:p>
      </dgm:t>
    </dgm:pt>
    <dgm:pt modelId="{62FFF140-E10D-3648-BDC9-2676B134C172}" cxnId="{7A770B37-91D8-9C45-ADEE-21C0E5CF964C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907B9C0E-94B5-EA42-A7AF-61981E0C729E}" cxnId="{7A770B37-91D8-9C45-ADEE-21C0E5CF964C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984B09BA-71B6-4843-BDEE-EB23B3B9700B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NIB</a:t>
          </a:r>
        </a:p>
      </dgm:t>
    </dgm:pt>
    <dgm:pt modelId="{56E9618A-485B-1C40-84C1-3BE8D6076879}" cxnId="{E75B78D6-4BFA-1148-B4B5-17EE366E6EDB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5E86625-EA94-4D4B-8583-94E856F7B2CE}" cxnId="{E75B78D6-4BFA-1148-B4B5-17EE366E6EDB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759A6FF-5E06-714D-A2EC-40F8215FCB99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OSS RBA</a:t>
          </a:r>
        </a:p>
      </dgm:t>
    </dgm:pt>
    <dgm:pt modelId="{6FCBBEB6-995A-8843-8CC2-101247C23382}" cxnId="{BEBB63B5-51CA-E64A-8C03-1F18661B3A7E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87898A0B-1AAC-9A48-ABE2-A36EF57908AE}" cxnId="{BEBB63B5-51CA-E64A-8C03-1F18661B3A7E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438DF06-3294-8540-AD3F-855A860D5419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Lokasi</a:t>
          </a:r>
        </a:p>
      </dgm:t>
    </dgm:pt>
    <dgm:pt modelId="{E3A28601-1B98-A64B-8658-80B45102409B}" cxnId="{25A198BC-10EF-2045-8616-4C56E98FFED3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59687ACC-1F2F-C945-938F-FC69FEC48E11}" cxnId="{25A198BC-10EF-2045-8616-4C56E98FFED3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B9D40AE1-9ADA-6743-86D4-5444ABB58D8F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SHM/Sewa</a:t>
          </a:r>
        </a:p>
      </dgm:t>
    </dgm:pt>
    <dgm:pt modelId="{A20BFD41-CDD6-1249-8FC5-F80CB4042751}" cxnId="{6274C071-8DF5-DE41-A178-4314C52116C2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5E570C2-1F5F-064A-90BB-9A4165A50B42}" cxnId="{6274C071-8DF5-DE41-A178-4314C52116C2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2A3792A-06C9-C046-BB6C-B6E6EFBB7AF3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IMB</a:t>
          </a:r>
        </a:p>
      </dgm:t>
    </dgm:pt>
    <dgm:pt modelId="{4BEA6BF8-C925-374E-9C61-74BE39249713}" cxnId="{86F4B3CF-2234-1B40-A64C-6EABDCDE9EBA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2E22A82F-2155-B74F-92E8-AB1AEA3DFF7F}" cxnId="{86F4B3CF-2234-1B40-A64C-6EABDCDE9EBA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F95E233A-A54B-F646-ADB2-2EDFBC24D59C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HKI</a:t>
          </a:r>
        </a:p>
      </dgm:t>
    </dgm:pt>
    <dgm:pt modelId="{1EF86A12-EA80-8541-9BFD-6040AEFDA0AE}" cxnId="{338FE835-3AC7-7E43-89C9-BA6A74A509AF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34DBFEDC-B5F6-AC49-9876-1B870F48F34F}" cxnId="{338FE835-3AC7-7E43-89C9-BA6A74A509AF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AA700A34-E3EB-894C-90D7-070BB0991C74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Halal</a:t>
          </a:r>
        </a:p>
      </dgm:t>
    </dgm:pt>
    <dgm:pt modelId="{BC154693-92B2-6046-BBD8-6CD0949D32F3}" cxnId="{9EB04E80-9842-8B4D-9949-6EC6E5B94B8F}" type="parTrans">
      <dgm:prSet/>
      <dgm:spPr/>
      <dgm:t>
        <a:bodyPr/>
        <a:lstStyle/>
        <a:p>
          <a:endParaRPr lang="id-ID"/>
        </a:p>
      </dgm:t>
    </dgm:pt>
    <dgm:pt modelId="{D74B8690-1EA7-FA49-A9D3-714E4EE5E7CF}" cxnId="{9EB04E80-9842-8B4D-9949-6EC6E5B94B8F}" type="sibTrans">
      <dgm:prSet/>
      <dgm:spPr/>
      <dgm:t>
        <a:bodyPr/>
        <a:lstStyle/>
        <a:p>
          <a:endParaRPr lang="id-ID"/>
        </a:p>
      </dgm:t>
    </dgm:pt>
    <dgm:pt modelId="{8822FAEF-4C3C-B743-94AA-E4DFFA4CE3C2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Sertifikat Standar</a:t>
          </a:r>
        </a:p>
      </dgm:t>
    </dgm:pt>
    <dgm:pt modelId="{CF01F8A7-6CC1-C946-BCD2-F577C3098141}" cxnId="{CD3EFF2C-D993-0C4D-B448-66F797C7214A}" type="parTrans">
      <dgm:prSet/>
      <dgm:spPr/>
      <dgm:t>
        <a:bodyPr/>
        <a:lstStyle/>
        <a:p>
          <a:endParaRPr lang="id-ID"/>
        </a:p>
      </dgm:t>
    </dgm:pt>
    <dgm:pt modelId="{2CCE8227-5F2B-3143-8D91-0D1C86A5924E}" cxnId="{CD3EFF2C-D993-0C4D-B448-66F797C7214A}" type="sibTrans">
      <dgm:prSet/>
      <dgm:spPr/>
      <dgm:t>
        <a:bodyPr/>
        <a:lstStyle/>
        <a:p>
          <a:endParaRPr lang="id-ID"/>
        </a:p>
      </dgm:t>
    </dgm:pt>
    <dgm:pt modelId="{8B751403-8545-5044-92F0-B3A6C9708D27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Izin Lingkungan</a:t>
          </a:r>
        </a:p>
      </dgm:t>
    </dgm:pt>
    <dgm:pt modelId="{71F94F06-1C82-0342-B276-4FFC31CF7D64}" cxnId="{B01B533A-E035-4144-B41E-2778A9AE0260}" type="parTrans">
      <dgm:prSet/>
      <dgm:spPr/>
      <dgm:t>
        <a:bodyPr/>
        <a:lstStyle/>
        <a:p>
          <a:endParaRPr lang="id-ID"/>
        </a:p>
      </dgm:t>
    </dgm:pt>
    <dgm:pt modelId="{F72F7418-D3E0-3142-930E-FA7C472DEC28}" cxnId="{B01B533A-E035-4144-B41E-2778A9AE0260}" type="sibTrans">
      <dgm:prSet/>
      <dgm:spPr/>
      <dgm:t>
        <a:bodyPr/>
        <a:lstStyle/>
        <a:p>
          <a:endParaRPr lang="id-ID"/>
        </a:p>
      </dgm:t>
    </dgm:pt>
    <dgm:pt modelId="{021A9CDF-C33B-DA46-AD05-0CF23B9CF034}">
      <dgm:prSet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Merek</a:t>
          </a:r>
        </a:p>
      </dgm:t>
    </dgm:pt>
    <dgm:pt modelId="{5238DA27-0276-2D43-987F-B0C3CBFE843D}" cxnId="{8DAB17CA-63AA-B04E-960F-E749C59684B8}" type="parTrans">
      <dgm:prSet/>
      <dgm:spPr/>
      <dgm:t>
        <a:bodyPr/>
        <a:lstStyle/>
        <a:p>
          <a:endParaRPr lang="id-ID"/>
        </a:p>
      </dgm:t>
    </dgm:pt>
    <dgm:pt modelId="{12639F00-83DB-6D42-B565-1D80A2742AC0}" cxnId="{8DAB17CA-63AA-B04E-960F-E749C59684B8}" type="sibTrans">
      <dgm:prSet/>
      <dgm:spPr/>
      <dgm:t>
        <a:bodyPr/>
        <a:lstStyle/>
        <a:p>
          <a:endParaRPr lang="id-ID"/>
        </a:p>
      </dgm:t>
    </dgm:pt>
    <dgm:pt modelId="{F688AB67-91D7-C34B-BB86-995535027508}">
      <dgm:prSet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Rahasia Dagang</a:t>
          </a:r>
        </a:p>
      </dgm:t>
    </dgm:pt>
    <dgm:pt modelId="{58C85664-6924-A449-A853-A4A75C9D4A26}" cxnId="{72388E56-09DC-CA45-A34A-4DB331EFC03E}" type="parTrans">
      <dgm:prSet/>
      <dgm:spPr/>
      <dgm:t>
        <a:bodyPr/>
        <a:lstStyle/>
        <a:p>
          <a:endParaRPr lang="id-ID"/>
        </a:p>
      </dgm:t>
    </dgm:pt>
    <dgm:pt modelId="{881CE103-0164-CF4A-A03E-83E54D186BDE}" cxnId="{72388E56-09DC-CA45-A34A-4DB331EFC03E}" type="sibTrans">
      <dgm:prSet/>
      <dgm:spPr/>
      <dgm:t>
        <a:bodyPr/>
        <a:lstStyle/>
        <a:p>
          <a:endParaRPr lang="id-ID"/>
        </a:p>
      </dgm:t>
    </dgm:pt>
    <dgm:pt modelId="{8B9C4007-0951-664E-B5F8-38B5E1F25A56}">
      <dgm:prSet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Paten</a:t>
          </a:r>
        </a:p>
      </dgm:t>
    </dgm:pt>
    <dgm:pt modelId="{1AC78733-E72F-F84E-A526-192E4085390D}" cxnId="{B29FACDF-31F7-6D4A-AB4C-CC99DD876556}" type="parTrans">
      <dgm:prSet/>
      <dgm:spPr/>
      <dgm:t>
        <a:bodyPr/>
        <a:lstStyle/>
        <a:p>
          <a:endParaRPr lang="id-ID"/>
        </a:p>
      </dgm:t>
    </dgm:pt>
    <dgm:pt modelId="{2ACC4AEA-C3F2-7F4F-BC06-9E441592497F}" cxnId="{B29FACDF-31F7-6D4A-AB4C-CC99DD876556}" type="sibTrans">
      <dgm:prSet/>
      <dgm:spPr/>
      <dgm:t>
        <a:bodyPr/>
        <a:lstStyle/>
        <a:p>
          <a:endParaRPr lang="id-ID"/>
        </a:p>
      </dgm:t>
    </dgm:pt>
    <dgm:pt modelId="{C88B64F7-E7B4-9841-9F83-0984165AB407}">
      <dgm:prSet/>
      <dgm:spPr/>
      <dgm:t>
        <a:bodyPr/>
        <a:lstStyle/>
        <a:p>
          <a:r>
            <a:rPr lang="id-ID" dirty="0" err="1">
              <a:latin typeface="Cambria" panose="02040503050406030204" pitchFamily="18" charset="0"/>
            </a:rPr>
            <a:t>Dll</a:t>
          </a:r>
          <a:endParaRPr lang="id-ID" dirty="0">
            <a:latin typeface="Cambria" panose="02040503050406030204" pitchFamily="18" charset="0"/>
          </a:endParaRPr>
        </a:p>
      </dgm:t>
    </dgm:pt>
    <dgm:pt modelId="{8B85187D-D6B0-874A-A1B8-068ACCA9497A}" cxnId="{788FE34F-28F7-6A43-9A5A-BACB2CF3C202}" type="parTrans">
      <dgm:prSet/>
      <dgm:spPr/>
      <dgm:t>
        <a:bodyPr/>
        <a:lstStyle/>
        <a:p>
          <a:endParaRPr lang="id-ID"/>
        </a:p>
      </dgm:t>
    </dgm:pt>
    <dgm:pt modelId="{0BA35C11-9CAC-7843-A179-50C041DD7438}" cxnId="{788FE34F-28F7-6A43-9A5A-BACB2CF3C202}" type="sibTrans">
      <dgm:prSet/>
      <dgm:spPr/>
      <dgm:t>
        <a:bodyPr/>
        <a:lstStyle/>
        <a:p>
          <a:endParaRPr lang="id-ID"/>
        </a:p>
      </dgm:t>
    </dgm:pt>
    <dgm:pt modelId="{70587BE0-38C1-6D4A-96B8-5E3311C046C1}" type="pres">
      <dgm:prSet presAssocID="{FF98C94C-624A-A241-B0E7-29FB94F7B557}" presName="Name0" presStyleCnt="0">
        <dgm:presLayoutVars>
          <dgm:dir/>
          <dgm:animLvl val="lvl"/>
          <dgm:resizeHandles val="exact"/>
        </dgm:presLayoutVars>
      </dgm:prSet>
      <dgm:spPr/>
    </dgm:pt>
    <dgm:pt modelId="{E165FF27-B7C1-854F-BC44-879BE96E048F}" type="pres">
      <dgm:prSet presAssocID="{F6059311-A982-364E-A088-076F1730EAC7}" presName="composite" presStyleCnt="0"/>
      <dgm:spPr/>
    </dgm:pt>
    <dgm:pt modelId="{DDD2C0ED-EBD7-6243-958D-5436688E7171}" type="pres">
      <dgm:prSet presAssocID="{F6059311-A982-364E-A088-076F1730EAC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DC9FB843-7A85-B74A-AC83-482324F1F4F9}" type="pres">
      <dgm:prSet presAssocID="{F6059311-A982-364E-A088-076F1730EAC7}" presName="desTx" presStyleLbl="alignAccFollowNode1" presStyleIdx="0" presStyleCnt="4">
        <dgm:presLayoutVars>
          <dgm:bulletEnabled val="1"/>
        </dgm:presLayoutVars>
      </dgm:prSet>
      <dgm:spPr/>
    </dgm:pt>
    <dgm:pt modelId="{1607A855-2CC8-0349-B74F-7E7B52D69084}" type="pres">
      <dgm:prSet presAssocID="{6471B7D6-6AFC-9348-810D-CB2FE7F8C092}" presName="space" presStyleCnt="0"/>
      <dgm:spPr/>
    </dgm:pt>
    <dgm:pt modelId="{58B112B9-E5CE-9444-8DDE-821365D55FD0}" type="pres">
      <dgm:prSet presAssocID="{9A365927-2029-6843-A48F-81429F36D512}" presName="composite" presStyleCnt="0"/>
      <dgm:spPr/>
    </dgm:pt>
    <dgm:pt modelId="{1ADBDA90-6EAE-894C-B3C0-F3EB5431D976}" type="pres">
      <dgm:prSet presAssocID="{9A365927-2029-6843-A48F-81429F36D51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AB0E35D-4F91-7F41-9CE7-A5F794E6FCEB}" type="pres">
      <dgm:prSet presAssocID="{9A365927-2029-6843-A48F-81429F36D512}" presName="desTx" presStyleLbl="alignAccFollowNode1" presStyleIdx="1" presStyleCnt="4">
        <dgm:presLayoutVars>
          <dgm:bulletEnabled val="1"/>
        </dgm:presLayoutVars>
      </dgm:prSet>
      <dgm:spPr/>
    </dgm:pt>
    <dgm:pt modelId="{A0872E11-2D92-5142-AE54-94EA64F661B6}" type="pres">
      <dgm:prSet presAssocID="{907B9C0E-94B5-EA42-A7AF-61981E0C729E}" presName="space" presStyleCnt="0"/>
      <dgm:spPr/>
    </dgm:pt>
    <dgm:pt modelId="{072F0954-9C71-0742-8FD9-9645D3483AB2}" type="pres">
      <dgm:prSet presAssocID="{1438DF06-3294-8540-AD3F-855A860D5419}" presName="composite" presStyleCnt="0"/>
      <dgm:spPr/>
    </dgm:pt>
    <dgm:pt modelId="{7D1946D3-941D-154E-A242-43BF2AA6D34E}" type="pres">
      <dgm:prSet presAssocID="{1438DF06-3294-8540-AD3F-855A860D541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45150F45-FCB4-6147-8EF0-354458ADAFAD}" type="pres">
      <dgm:prSet presAssocID="{1438DF06-3294-8540-AD3F-855A860D5419}" presName="desTx" presStyleLbl="alignAccFollowNode1" presStyleIdx="2" presStyleCnt="4">
        <dgm:presLayoutVars>
          <dgm:bulletEnabled val="1"/>
        </dgm:presLayoutVars>
      </dgm:prSet>
      <dgm:spPr/>
    </dgm:pt>
    <dgm:pt modelId="{5B961830-F178-0648-B22B-C3379B300F26}" type="pres">
      <dgm:prSet presAssocID="{59687ACC-1F2F-C945-938F-FC69FEC48E11}" presName="space" presStyleCnt="0"/>
      <dgm:spPr/>
    </dgm:pt>
    <dgm:pt modelId="{270B10CD-BD29-F441-9879-3BDC0EB037D1}" type="pres">
      <dgm:prSet presAssocID="{F95E233A-A54B-F646-ADB2-2EDFBC24D59C}" presName="composite" presStyleCnt="0"/>
      <dgm:spPr/>
    </dgm:pt>
    <dgm:pt modelId="{A4FCF5D9-6BAF-4C40-8939-4609ACA05F14}" type="pres">
      <dgm:prSet presAssocID="{F95E233A-A54B-F646-ADB2-2EDFBC24D59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F288C64-B386-CE40-BB81-11A246A56CEB}" type="pres">
      <dgm:prSet presAssocID="{F95E233A-A54B-F646-ADB2-2EDFBC24D59C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D7434811-8489-9947-A553-C4780223FE02}" type="presOf" srcId="{C88B64F7-E7B4-9841-9F83-0984165AB407}" destId="{AF288C64-B386-CE40-BB81-11A246A56CEB}" srcOrd="0" destOrd="3" presId="urn:microsoft.com/office/officeart/2005/8/layout/hList1"/>
    <dgm:cxn modelId="{48EF5716-E62E-7C48-950A-53596A6800C8}" type="presOf" srcId="{0759A6FF-5E06-714D-A2EC-40F8215FCB99}" destId="{2AB0E35D-4F91-7F41-9CE7-A5F794E6FCEB}" srcOrd="0" destOrd="1" presId="urn:microsoft.com/office/officeart/2005/8/layout/hList1"/>
    <dgm:cxn modelId="{95BFE62B-8504-8D4B-99B8-0653453D39DB}" type="presOf" srcId="{B9D40AE1-9ADA-6743-86D4-5444ABB58D8F}" destId="{45150F45-FCB4-6147-8EF0-354458ADAFAD}" srcOrd="0" destOrd="0" presId="urn:microsoft.com/office/officeart/2005/8/layout/hList1"/>
    <dgm:cxn modelId="{CD3EFF2C-D993-0C4D-B448-66F797C7214A}" srcId="{9A365927-2029-6843-A48F-81429F36D512}" destId="{8822FAEF-4C3C-B743-94AA-E4DFFA4CE3C2}" srcOrd="2" destOrd="0" parTransId="{CF01F8A7-6CC1-C946-BCD2-F577C3098141}" sibTransId="{2CCE8227-5F2B-3143-8D91-0D1C86A5924E}"/>
    <dgm:cxn modelId="{A4BCD332-7272-0841-8788-ECEF609F6685}" type="presOf" srcId="{984B09BA-71B6-4843-BDEE-EB23B3B9700B}" destId="{2AB0E35D-4F91-7F41-9CE7-A5F794E6FCEB}" srcOrd="0" destOrd="0" presId="urn:microsoft.com/office/officeart/2005/8/layout/hList1"/>
    <dgm:cxn modelId="{338FE835-3AC7-7E43-89C9-BA6A74A509AF}" srcId="{FF98C94C-624A-A241-B0E7-29FB94F7B557}" destId="{F95E233A-A54B-F646-ADB2-2EDFBC24D59C}" srcOrd="3" destOrd="0" parTransId="{1EF86A12-EA80-8541-9BFD-6040AEFDA0AE}" sibTransId="{34DBFEDC-B5F6-AC49-9876-1B870F48F34F}"/>
    <dgm:cxn modelId="{7A770B37-91D8-9C45-ADEE-21C0E5CF964C}" srcId="{FF98C94C-624A-A241-B0E7-29FB94F7B557}" destId="{9A365927-2029-6843-A48F-81429F36D512}" srcOrd="1" destOrd="0" parTransId="{62FFF140-E10D-3648-BDC9-2676B134C172}" sibTransId="{907B9C0E-94B5-EA42-A7AF-61981E0C729E}"/>
    <dgm:cxn modelId="{7119D439-329C-014E-99F8-4A9C8F7BA170}" type="presOf" srcId="{F688AB67-91D7-C34B-BB86-995535027508}" destId="{AF288C64-B386-CE40-BB81-11A246A56CEB}" srcOrd="0" destOrd="1" presId="urn:microsoft.com/office/officeart/2005/8/layout/hList1"/>
    <dgm:cxn modelId="{B01B533A-E035-4144-B41E-2778A9AE0260}" srcId="{1438DF06-3294-8540-AD3F-855A860D5419}" destId="{8B751403-8545-5044-92F0-B3A6C9708D27}" srcOrd="2" destOrd="0" parTransId="{71F94F06-1C82-0342-B276-4FFC31CF7D64}" sibTransId="{F72F7418-D3E0-3142-930E-FA7C472DEC28}"/>
    <dgm:cxn modelId="{5C24974F-6EB6-DC47-990C-A1302DC01DC1}" type="presOf" srcId="{F6059311-A982-364E-A088-076F1730EAC7}" destId="{DDD2C0ED-EBD7-6243-958D-5436688E7171}" srcOrd="0" destOrd="0" presId="urn:microsoft.com/office/officeart/2005/8/layout/hList1"/>
    <dgm:cxn modelId="{788FE34F-28F7-6A43-9A5A-BACB2CF3C202}" srcId="{F95E233A-A54B-F646-ADB2-2EDFBC24D59C}" destId="{C88B64F7-E7B4-9841-9F83-0984165AB407}" srcOrd="3" destOrd="0" parTransId="{8B85187D-D6B0-874A-A1B8-068ACCA9497A}" sibTransId="{0BA35C11-9CAC-7843-A179-50C041DD7438}"/>
    <dgm:cxn modelId="{72388E56-09DC-CA45-A34A-4DB331EFC03E}" srcId="{F95E233A-A54B-F646-ADB2-2EDFBC24D59C}" destId="{F688AB67-91D7-C34B-BB86-995535027508}" srcOrd="1" destOrd="0" parTransId="{58C85664-6924-A449-A853-A4A75C9D4A26}" sibTransId="{881CE103-0164-CF4A-A03E-83E54D186BDE}"/>
    <dgm:cxn modelId="{5B67D857-C008-C945-9D88-1F3B4F9E71B0}" srcId="{FF98C94C-624A-A241-B0E7-29FB94F7B557}" destId="{F6059311-A982-364E-A088-076F1730EAC7}" srcOrd="0" destOrd="0" parTransId="{3435A531-F393-3243-8085-059D51600514}" sibTransId="{6471B7D6-6AFC-9348-810D-CB2FE7F8C092}"/>
    <dgm:cxn modelId="{5F20BA66-F3DC-DD44-A157-F402A7E3EC2A}" type="presOf" srcId="{F95E233A-A54B-F646-ADB2-2EDFBC24D59C}" destId="{A4FCF5D9-6BAF-4C40-8939-4609ACA05F14}" srcOrd="0" destOrd="0" presId="urn:microsoft.com/office/officeart/2005/8/layout/hList1"/>
    <dgm:cxn modelId="{6274C071-8DF5-DE41-A178-4314C52116C2}" srcId="{1438DF06-3294-8540-AD3F-855A860D5419}" destId="{B9D40AE1-9ADA-6743-86D4-5444ABB58D8F}" srcOrd="0" destOrd="0" parTransId="{A20BFD41-CDD6-1249-8FC5-F80CB4042751}" sibTransId="{E5E570C2-1F5F-064A-90BB-9A4165A50B42}"/>
    <dgm:cxn modelId="{822D3772-AD3C-2542-AFBE-FA14C072B2CC}" srcId="{F6059311-A982-364E-A088-076F1730EAC7}" destId="{ED557A36-FBA2-DA44-B167-CD1C7704E367}" srcOrd="0" destOrd="0" parTransId="{07FE5648-232C-DC44-B165-55EDF48835B5}" sibTransId="{D70A8E8A-CCDF-4D4F-A9C1-F6736F5A9CF3}"/>
    <dgm:cxn modelId="{517E4B7A-A4F9-BF45-942C-934520E98B65}" type="presOf" srcId="{8822FAEF-4C3C-B743-94AA-E4DFFA4CE3C2}" destId="{2AB0E35D-4F91-7F41-9CE7-A5F794E6FCEB}" srcOrd="0" destOrd="2" presId="urn:microsoft.com/office/officeart/2005/8/layout/hList1"/>
    <dgm:cxn modelId="{9EB04E80-9842-8B4D-9949-6EC6E5B94B8F}" srcId="{F6059311-A982-364E-A088-076F1730EAC7}" destId="{AA700A34-E3EB-894C-90D7-070BB0991C74}" srcOrd="2" destOrd="0" parTransId="{BC154693-92B2-6046-BBD8-6CD0949D32F3}" sibTransId="{D74B8690-1EA7-FA49-A9D3-714E4EE5E7CF}"/>
    <dgm:cxn modelId="{3390838A-5BA7-074C-BFBD-BD15DAA14255}" type="presOf" srcId="{021A9CDF-C33B-DA46-AD05-0CF23B9CF034}" destId="{AF288C64-B386-CE40-BB81-11A246A56CEB}" srcOrd="0" destOrd="0" presId="urn:microsoft.com/office/officeart/2005/8/layout/hList1"/>
    <dgm:cxn modelId="{0899C898-F584-D84E-91D9-6A28DBFA6317}" type="presOf" srcId="{1438DF06-3294-8540-AD3F-855A860D5419}" destId="{7D1946D3-941D-154E-A242-43BF2AA6D34E}" srcOrd="0" destOrd="0" presId="urn:microsoft.com/office/officeart/2005/8/layout/hList1"/>
    <dgm:cxn modelId="{D75DDE9A-C89E-1247-B036-43E188FE6D33}" type="presOf" srcId="{D2A3792A-06C9-C046-BB6C-B6E6EFBB7AF3}" destId="{45150F45-FCB4-6147-8EF0-354458ADAFAD}" srcOrd="0" destOrd="1" presId="urn:microsoft.com/office/officeart/2005/8/layout/hList1"/>
    <dgm:cxn modelId="{FE5FEFA5-FF7F-5141-B8D5-7B17EE288655}" type="presOf" srcId="{ED557A36-FBA2-DA44-B167-CD1C7704E367}" destId="{DC9FB843-7A85-B74A-AC83-482324F1F4F9}" srcOrd="0" destOrd="0" presId="urn:microsoft.com/office/officeart/2005/8/layout/hList1"/>
    <dgm:cxn modelId="{BEBB63B5-51CA-E64A-8C03-1F18661B3A7E}" srcId="{9A365927-2029-6843-A48F-81429F36D512}" destId="{0759A6FF-5E06-714D-A2EC-40F8215FCB99}" srcOrd="1" destOrd="0" parTransId="{6FCBBEB6-995A-8843-8CC2-101247C23382}" sibTransId="{87898A0B-1AAC-9A48-ABE2-A36EF57908AE}"/>
    <dgm:cxn modelId="{25A198BC-10EF-2045-8616-4C56E98FFED3}" srcId="{FF98C94C-624A-A241-B0E7-29FB94F7B557}" destId="{1438DF06-3294-8540-AD3F-855A860D5419}" srcOrd="2" destOrd="0" parTransId="{E3A28601-1B98-A64B-8658-80B45102409B}" sibTransId="{59687ACC-1F2F-C945-938F-FC69FEC48E11}"/>
    <dgm:cxn modelId="{C84470BE-5799-DB4F-8A59-C75137A5BC1B}" type="presOf" srcId="{AA700A34-E3EB-894C-90D7-070BB0991C74}" destId="{DC9FB843-7A85-B74A-AC83-482324F1F4F9}" srcOrd="0" destOrd="2" presId="urn:microsoft.com/office/officeart/2005/8/layout/hList1"/>
    <dgm:cxn modelId="{8DAB17CA-63AA-B04E-960F-E749C59684B8}" srcId="{F95E233A-A54B-F646-ADB2-2EDFBC24D59C}" destId="{021A9CDF-C33B-DA46-AD05-0CF23B9CF034}" srcOrd="0" destOrd="0" parTransId="{5238DA27-0276-2D43-987F-B0C3CBFE843D}" sibTransId="{12639F00-83DB-6D42-B565-1D80A2742AC0}"/>
    <dgm:cxn modelId="{86F4B3CF-2234-1B40-A64C-6EABDCDE9EBA}" srcId="{1438DF06-3294-8540-AD3F-855A860D5419}" destId="{D2A3792A-06C9-C046-BB6C-B6E6EFBB7AF3}" srcOrd="1" destOrd="0" parTransId="{4BEA6BF8-C925-374E-9C61-74BE39249713}" sibTransId="{2E22A82F-2155-B74F-92E8-AB1AEA3DFF7F}"/>
    <dgm:cxn modelId="{19F8E4D5-B8C5-774D-B36F-C844CEAAC6B6}" type="presOf" srcId="{FF98C94C-624A-A241-B0E7-29FB94F7B557}" destId="{70587BE0-38C1-6D4A-96B8-5E3311C046C1}" srcOrd="0" destOrd="0" presId="urn:microsoft.com/office/officeart/2005/8/layout/hList1"/>
    <dgm:cxn modelId="{E75B78D6-4BFA-1148-B4B5-17EE366E6EDB}" srcId="{9A365927-2029-6843-A48F-81429F36D512}" destId="{984B09BA-71B6-4843-BDEE-EB23B3B9700B}" srcOrd="0" destOrd="0" parTransId="{56E9618A-485B-1C40-84C1-3BE8D6076879}" sibTransId="{45E86625-EA94-4D4B-8583-94E856F7B2CE}"/>
    <dgm:cxn modelId="{FF925DD9-9A83-DC4F-A661-433A2E8EB1CD}" type="presOf" srcId="{8B9C4007-0951-664E-B5F8-38B5E1F25A56}" destId="{AF288C64-B386-CE40-BB81-11A246A56CEB}" srcOrd="0" destOrd="2" presId="urn:microsoft.com/office/officeart/2005/8/layout/hList1"/>
    <dgm:cxn modelId="{7BA595DA-4DD3-4F43-B80B-8EDADC1823AE}" srcId="{F6059311-A982-364E-A088-076F1730EAC7}" destId="{381608B8-E4C3-2D47-8C90-2DB184A1C9DC}" srcOrd="1" destOrd="0" parTransId="{8A0491C2-74F2-404C-890A-A8BF14D4655B}" sibTransId="{7BA0A8A6-E89F-4B46-B96A-78BF069AEFF3}"/>
    <dgm:cxn modelId="{B29FACDF-31F7-6D4A-AB4C-CC99DD876556}" srcId="{F95E233A-A54B-F646-ADB2-2EDFBC24D59C}" destId="{8B9C4007-0951-664E-B5F8-38B5E1F25A56}" srcOrd="2" destOrd="0" parTransId="{1AC78733-E72F-F84E-A526-192E4085390D}" sibTransId="{2ACC4AEA-C3F2-7F4F-BC06-9E441592497F}"/>
    <dgm:cxn modelId="{62A488E2-249C-724D-9081-338C613FAC26}" type="presOf" srcId="{381608B8-E4C3-2D47-8C90-2DB184A1C9DC}" destId="{DC9FB843-7A85-B74A-AC83-482324F1F4F9}" srcOrd="0" destOrd="1" presId="urn:microsoft.com/office/officeart/2005/8/layout/hList1"/>
    <dgm:cxn modelId="{1D5FC0E3-5D5F-ED40-B3BD-AC5FFF945D5D}" type="presOf" srcId="{9A365927-2029-6843-A48F-81429F36D512}" destId="{1ADBDA90-6EAE-894C-B3C0-F3EB5431D976}" srcOrd="0" destOrd="0" presId="urn:microsoft.com/office/officeart/2005/8/layout/hList1"/>
    <dgm:cxn modelId="{29880FE6-6AF8-444C-8191-381AC56AF436}" type="presOf" srcId="{8B751403-8545-5044-92F0-B3A6C9708D27}" destId="{45150F45-FCB4-6147-8EF0-354458ADAFAD}" srcOrd="0" destOrd="2" presId="urn:microsoft.com/office/officeart/2005/8/layout/hList1"/>
    <dgm:cxn modelId="{E48DF086-90C5-354A-9E72-51DC17CA1C8E}" type="presParOf" srcId="{70587BE0-38C1-6D4A-96B8-5E3311C046C1}" destId="{E165FF27-B7C1-854F-BC44-879BE96E048F}" srcOrd="0" destOrd="0" presId="urn:microsoft.com/office/officeart/2005/8/layout/hList1"/>
    <dgm:cxn modelId="{67CFAEE6-AD2E-F14A-83A3-D1F77165201E}" type="presParOf" srcId="{E165FF27-B7C1-854F-BC44-879BE96E048F}" destId="{DDD2C0ED-EBD7-6243-958D-5436688E7171}" srcOrd="0" destOrd="0" presId="urn:microsoft.com/office/officeart/2005/8/layout/hList1"/>
    <dgm:cxn modelId="{FDF60865-D755-5E49-B2BE-DD56F6F5C77D}" type="presParOf" srcId="{E165FF27-B7C1-854F-BC44-879BE96E048F}" destId="{DC9FB843-7A85-B74A-AC83-482324F1F4F9}" srcOrd="1" destOrd="0" presId="urn:microsoft.com/office/officeart/2005/8/layout/hList1"/>
    <dgm:cxn modelId="{2CB9C3A2-50BE-2547-BDE6-AD9089336935}" type="presParOf" srcId="{70587BE0-38C1-6D4A-96B8-5E3311C046C1}" destId="{1607A855-2CC8-0349-B74F-7E7B52D69084}" srcOrd="1" destOrd="0" presId="urn:microsoft.com/office/officeart/2005/8/layout/hList1"/>
    <dgm:cxn modelId="{51EEA297-D615-A943-89CC-4230FF41B8B1}" type="presParOf" srcId="{70587BE0-38C1-6D4A-96B8-5E3311C046C1}" destId="{58B112B9-E5CE-9444-8DDE-821365D55FD0}" srcOrd="2" destOrd="0" presId="urn:microsoft.com/office/officeart/2005/8/layout/hList1"/>
    <dgm:cxn modelId="{BFD8D775-995F-724C-BB84-4E7C0568AE3D}" type="presParOf" srcId="{58B112B9-E5CE-9444-8DDE-821365D55FD0}" destId="{1ADBDA90-6EAE-894C-B3C0-F3EB5431D976}" srcOrd="0" destOrd="0" presId="urn:microsoft.com/office/officeart/2005/8/layout/hList1"/>
    <dgm:cxn modelId="{55677AE9-CC9A-6E49-974A-34420E1D95EF}" type="presParOf" srcId="{58B112B9-E5CE-9444-8DDE-821365D55FD0}" destId="{2AB0E35D-4F91-7F41-9CE7-A5F794E6FCEB}" srcOrd="1" destOrd="0" presId="urn:microsoft.com/office/officeart/2005/8/layout/hList1"/>
    <dgm:cxn modelId="{70CC9A5C-C63B-9D4C-B833-6FEDEA7742AB}" type="presParOf" srcId="{70587BE0-38C1-6D4A-96B8-5E3311C046C1}" destId="{A0872E11-2D92-5142-AE54-94EA64F661B6}" srcOrd="3" destOrd="0" presId="urn:microsoft.com/office/officeart/2005/8/layout/hList1"/>
    <dgm:cxn modelId="{91B199D8-777F-E048-BDC8-99E15F94D477}" type="presParOf" srcId="{70587BE0-38C1-6D4A-96B8-5E3311C046C1}" destId="{072F0954-9C71-0742-8FD9-9645D3483AB2}" srcOrd="4" destOrd="0" presId="urn:microsoft.com/office/officeart/2005/8/layout/hList1"/>
    <dgm:cxn modelId="{27819733-0A4A-3D4A-A1D2-273F2983C906}" type="presParOf" srcId="{072F0954-9C71-0742-8FD9-9645D3483AB2}" destId="{7D1946D3-941D-154E-A242-43BF2AA6D34E}" srcOrd="0" destOrd="0" presId="urn:microsoft.com/office/officeart/2005/8/layout/hList1"/>
    <dgm:cxn modelId="{7E66268A-8FC4-6C48-A1F6-C0CFC72B6FB7}" type="presParOf" srcId="{072F0954-9C71-0742-8FD9-9645D3483AB2}" destId="{45150F45-FCB4-6147-8EF0-354458ADAFAD}" srcOrd="1" destOrd="0" presId="urn:microsoft.com/office/officeart/2005/8/layout/hList1"/>
    <dgm:cxn modelId="{E0FAE4B4-F294-3F48-B959-1C2FA8A878A2}" type="presParOf" srcId="{70587BE0-38C1-6D4A-96B8-5E3311C046C1}" destId="{5B961830-F178-0648-B22B-C3379B300F26}" srcOrd="5" destOrd="0" presId="urn:microsoft.com/office/officeart/2005/8/layout/hList1"/>
    <dgm:cxn modelId="{5AC95EA1-495B-664C-AE0A-3F8F992C25DC}" type="presParOf" srcId="{70587BE0-38C1-6D4A-96B8-5E3311C046C1}" destId="{270B10CD-BD29-F441-9879-3BDC0EB037D1}" srcOrd="6" destOrd="0" presId="urn:microsoft.com/office/officeart/2005/8/layout/hList1"/>
    <dgm:cxn modelId="{5C537896-4A99-674C-8CE6-8535D1503FE6}" type="presParOf" srcId="{270B10CD-BD29-F441-9879-3BDC0EB037D1}" destId="{A4FCF5D9-6BAF-4C40-8939-4609ACA05F14}" srcOrd="0" destOrd="0" presId="urn:microsoft.com/office/officeart/2005/8/layout/hList1"/>
    <dgm:cxn modelId="{95136B6A-38C8-A94D-8E56-879DDFA57E01}" type="presParOf" srcId="{270B10CD-BD29-F441-9879-3BDC0EB037D1}" destId="{AF288C64-B386-CE40-BB81-11A246A56CE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73C423-4BF2-F64C-A5C5-163A0ABDA6B0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C08E2460-B133-E042-8612-41B2D8EA5939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Identitas Diri</a:t>
          </a:r>
        </a:p>
      </dgm:t>
    </dgm:pt>
    <dgm:pt modelId="{BFE5EDDF-2838-CD4A-9204-00238D760376}" cxnId="{EB1CF356-8AE1-7147-A6EB-CB4A8C046BAF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6C4D59E8-DCF2-164F-B103-397B841AC848}" cxnId="{EB1CF356-8AE1-7147-A6EB-CB4A8C046BAF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3EBB54CA-8A9B-DA46-9A89-9B3E1121C14C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No. HP/Email</a:t>
          </a:r>
        </a:p>
      </dgm:t>
    </dgm:pt>
    <dgm:pt modelId="{F44706BC-3314-8F4A-B35A-F6CA8F58B2E6}" cxnId="{606C8E6D-62D3-EE4C-80C8-E005D255898E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8FB96832-CEB2-0441-B152-40F2FF3CA413}" cxnId="{606C8E6D-62D3-EE4C-80C8-E005D255898E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BAE716F9-2213-2844-B99D-DC5BE349FB25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Jenis Kegiatan Usaha</a:t>
          </a:r>
        </a:p>
      </dgm:t>
    </dgm:pt>
    <dgm:pt modelId="{6134EA2D-99CF-EF41-A57C-FCB1D0639F6F}" cxnId="{A3384598-3EFC-614C-BF9A-7707C8AED305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370D6455-56C0-7E43-817A-25BC9FE81687}" cxnId="{A3384598-3EFC-614C-BF9A-7707C8AED305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195A572-B074-7C4B-8EC1-844F322D05EF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Alamat Lokasi Usaha</a:t>
          </a:r>
        </a:p>
      </dgm:t>
    </dgm:pt>
    <dgm:pt modelId="{8C1A66D8-EF5E-4C43-814F-2423EBF8A9B7}" cxnId="{89F12093-5939-EE48-8D19-B78FDC2BB9BF}" type="parTrans">
      <dgm:prSet/>
      <dgm:spPr/>
      <dgm:t>
        <a:bodyPr/>
        <a:lstStyle/>
        <a:p>
          <a:endParaRPr lang="id-ID"/>
        </a:p>
      </dgm:t>
    </dgm:pt>
    <dgm:pt modelId="{A96FA79F-71BD-F640-A030-8562EB2B409C}" cxnId="{89F12093-5939-EE48-8D19-B78FDC2BB9BF}" type="sibTrans">
      <dgm:prSet/>
      <dgm:spPr/>
      <dgm:t>
        <a:bodyPr/>
        <a:lstStyle/>
        <a:p>
          <a:endParaRPr lang="id-ID"/>
        </a:p>
      </dgm:t>
    </dgm:pt>
    <dgm:pt modelId="{F61E294E-49D4-9940-9285-C20B600C870A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Modal Usaha</a:t>
          </a:r>
        </a:p>
      </dgm:t>
    </dgm:pt>
    <dgm:pt modelId="{2B0E5476-D5D2-4846-AB08-53FC3D918093}" cxnId="{7C357E12-25F4-DE4C-840F-2C534566E57D}" type="parTrans">
      <dgm:prSet/>
      <dgm:spPr/>
      <dgm:t>
        <a:bodyPr/>
        <a:lstStyle/>
        <a:p>
          <a:endParaRPr lang="id-ID"/>
        </a:p>
      </dgm:t>
    </dgm:pt>
    <dgm:pt modelId="{A3BE5510-620D-EC4A-98BC-140CA970F3CA}" cxnId="{7C357E12-25F4-DE4C-840F-2C534566E57D}" type="sibTrans">
      <dgm:prSet/>
      <dgm:spPr/>
      <dgm:t>
        <a:bodyPr/>
        <a:lstStyle/>
        <a:p>
          <a:endParaRPr lang="id-ID"/>
        </a:p>
      </dgm:t>
    </dgm:pt>
    <dgm:pt modelId="{AA860291-C9EA-104D-B431-DE804BA51055}" type="pres">
      <dgm:prSet presAssocID="{E573C423-4BF2-F64C-A5C5-163A0ABDA6B0}" presName="Name0" presStyleCnt="0">
        <dgm:presLayoutVars>
          <dgm:chMax val="7"/>
          <dgm:chPref val="7"/>
          <dgm:dir/>
        </dgm:presLayoutVars>
      </dgm:prSet>
      <dgm:spPr/>
    </dgm:pt>
    <dgm:pt modelId="{C1AB356D-EAD2-9942-982C-D2C0655C7268}" type="pres">
      <dgm:prSet presAssocID="{E573C423-4BF2-F64C-A5C5-163A0ABDA6B0}" presName="Name1" presStyleCnt="0"/>
      <dgm:spPr/>
    </dgm:pt>
    <dgm:pt modelId="{408C1C68-36ED-5A49-A798-658A71E06164}" type="pres">
      <dgm:prSet presAssocID="{E573C423-4BF2-F64C-A5C5-163A0ABDA6B0}" presName="cycle" presStyleCnt="0"/>
      <dgm:spPr/>
    </dgm:pt>
    <dgm:pt modelId="{3EC25C57-D8D6-B545-BF93-06AD20944A53}" type="pres">
      <dgm:prSet presAssocID="{E573C423-4BF2-F64C-A5C5-163A0ABDA6B0}" presName="srcNode" presStyleLbl="node1" presStyleIdx="0" presStyleCnt="5"/>
      <dgm:spPr/>
    </dgm:pt>
    <dgm:pt modelId="{20AE9A38-7DD5-C849-8D02-D396B35BADE8}" type="pres">
      <dgm:prSet presAssocID="{E573C423-4BF2-F64C-A5C5-163A0ABDA6B0}" presName="conn" presStyleLbl="parChTrans1D2" presStyleIdx="0" presStyleCnt="1"/>
      <dgm:spPr/>
    </dgm:pt>
    <dgm:pt modelId="{59FA92D2-ADFE-4547-B128-8F687F329631}" type="pres">
      <dgm:prSet presAssocID="{E573C423-4BF2-F64C-A5C5-163A0ABDA6B0}" presName="extraNode" presStyleLbl="node1" presStyleIdx="0" presStyleCnt="5"/>
      <dgm:spPr/>
    </dgm:pt>
    <dgm:pt modelId="{2BABDA63-90A8-154F-9BE0-8AE55EF7DCCD}" type="pres">
      <dgm:prSet presAssocID="{E573C423-4BF2-F64C-A5C5-163A0ABDA6B0}" presName="dstNode" presStyleLbl="node1" presStyleIdx="0" presStyleCnt="5"/>
      <dgm:spPr/>
    </dgm:pt>
    <dgm:pt modelId="{26B03552-7142-FE4E-BF93-22B020CBD170}" type="pres">
      <dgm:prSet presAssocID="{C08E2460-B133-E042-8612-41B2D8EA5939}" presName="text_1" presStyleLbl="node1" presStyleIdx="0" presStyleCnt="5">
        <dgm:presLayoutVars>
          <dgm:bulletEnabled val="1"/>
        </dgm:presLayoutVars>
      </dgm:prSet>
      <dgm:spPr/>
    </dgm:pt>
    <dgm:pt modelId="{6C55BDE9-3372-6747-84DA-1D00B78F707C}" type="pres">
      <dgm:prSet presAssocID="{C08E2460-B133-E042-8612-41B2D8EA5939}" presName="accent_1" presStyleCnt="0"/>
      <dgm:spPr/>
    </dgm:pt>
    <dgm:pt modelId="{F2C50C20-A770-CB44-AFBB-8CD26633F159}" type="pres">
      <dgm:prSet presAssocID="{C08E2460-B133-E042-8612-41B2D8EA5939}" presName="accentRepeatNode" presStyleLbl="solidFgAcc1" presStyleIdx="0" presStyleCnt="5"/>
      <dgm:spPr/>
    </dgm:pt>
    <dgm:pt modelId="{9B00BF73-9B7C-8E4C-AEA0-BCC4976ACC36}" type="pres">
      <dgm:prSet presAssocID="{3EBB54CA-8A9B-DA46-9A89-9B3E1121C14C}" presName="text_2" presStyleLbl="node1" presStyleIdx="1" presStyleCnt="5">
        <dgm:presLayoutVars>
          <dgm:bulletEnabled val="1"/>
        </dgm:presLayoutVars>
      </dgm:prSet>
      <dgm:spPr/>
    </dgm:pt>
    <dgm:pt modelId="{9396E026-5C9F-5042-9051-F3F8367E923B}" type="pres">
      <dgm:prSet presAssocID="{3EBB54CA-8A9B-DA46-9A89-9B3E1121C14C}" presName="accent_2" presStyleCnt="0"/>
      <dgm:spPr/>
    </dgm:pt>
    <dgm:pt modelId="{C412F9B3-5F64-DA46-AB91-061193F10582}" type="pres">
      <dgm:prSet presAssocID="{3EBB54CA-8A9B-DA46-9A89-9B3E1121C14C}" presName="accentRepeatNode" presStyleLbl="solidFgAcc1" presStyleIdx="1" presStyleCnt="5"/>
      <dgm:spPr/>
    </dgm:pt>
    <dgm:pt modelId="{9E930ADE-B598-0B47-87E4-3C78128BC4E0}" type="pres">
      <dgm:prSet presAssocID="{BAE716F9-2213-2844-B99D-DC5BE349FB25}" presName="text_3" presStyleLbl="node1" presStyleIdx="2" presStyleCnt="5">
        <dgm:presLayoutVars>
          <dgm:bulletEnabled val="1"/>
        </dgm:presLayoutVars>
      </dgm:prSet>
      <dgm:spPr/>
    </dgm:pt>
    <dgm:pt modelId="{161E27F8-2273-984C-BD58-3B90D7CCC6EB}" type="pres">
      <dgm:prSet presAssocID="{BAE716F9-2213-2844-B99D-DC5BE349FB25}" presName="accent_3" presStyleCnt="0"/>
      <dgm:spPr/>
    </dgm:pt>
    <dgm:pt modelId="{7CAF456E-ED6B-D94B-9AD4-A1A4C92C6C7A}" type="pres">
      <dgm:prSet presAssocID="{BAE716F9-2213-2844-B99D-DC5BE349FB25}" presName="accentRepeatNode" presStyleLbl="solidFgAcc1" presStyleIdx="2" presStyleCnt="5"/>
      <dgm:spPr/>
    </dgm:pt>
    <dgm:pt modelId="{A516DDB7-746C-F644-8AF2-19D2732CCC10}" type="pres">
      <dgm:prSet presAssocID="{4195A572-B074-7C4B-8EC1-844F322D05EF}" presName="text_4" presStyleLbl="node1" presStyleIdx="3" presStyleCnt="5">
        <dgm:presLayoutVars>
          <dgm:bulletEnabled val="1"/>
        </dgm:presLayoutVars>
      </dgm:prSet>
      <dgm:spPr/>
    </dgm:pt>
    <dgm:pt modelId="{06A1FAF9-18D8-4149-9496-24B4C12D134E}" type="pres">
      <dgm:prSet presAssocID="{4195A572-B074-7C4B-8EC1-844F322D05EF}" presName="accent_4" presStyleCnt="0"/>
      <dgm:spPr/>
    </dgm:pt>
    <dgm:pt modelId="{926137A1-DB16-D244-A55B-6B8808CEB7C9}" type="pres">
      <dgm:prSet presAssocID="{4195A572-B074-7C4B-8EC1-844F322D05EF}" presName="accentRepeatNode" presStyleLbl="solidFgAcc1" presStyleIdx="3" presStyleCnt="5"/>
      <dgm:spPr/>
    </dgm:pt>
    <dgm:pt modelId="{36B933ED-96B9-6449-AF65-7976BAB5F10A}" type="pres">
      <dgm:prSet presAssocID="{F61E294E-49D4-9940-9285-C20B600C870A}" presName="text_5" presStyleLbl="node1" presStyleIdx="4" presStyleCnt="5">
        <dgm:presLayoutVars>
          <dgm:bulletEnabled val="1"/>
        </dgm:presLayoutVars>
      </dgm:prSet>
      <dgm:spPr/>
    </dgm:pt>
    <dgm:pt modelId="{F911612A-6EF4-884B-A599-AAD693D64DC3}" type="pres">
      <dgm:prSet presAssocID="{F61E294E-49D4-9940-9285-C20B600C870A}" presName="accent_5" presStyleCnt="0"/>
      <dgm:spPr/>
    </dgm:pt>
    <dgm:pt modelId="{8B3CC112-0B08-8345-9DFF-9856F68C5EB7}" type="pres">
      <dgm:prSet presAssocID="{F61E294E-49D4-9940-9285-C20B600C870A}" presName="accentRepeatNode" presStyleLbl="solidFgAcc1" presStyleIdx="4" presStyleCnt="5"/>
      <dgm:spPr/>
    </dgm:pt>
  </dgm:ptLst>
  <dgm:cxnLst>
    <dgm:cxn modelId="{7C357E12-25F4-DE4C-840F-2C534566E57D}" srcId="{E573C423-4BF2-F64C-A5C5-163A0ABDA6B0}" destId="{F61E294E-49D4-9940-9285-C20B600C870A}" srcOrd="4" destOrd="0" parTransId="{2B0E5476-D5D2-4846-AB08-53FC3D918093}" sibTransId="{A3BE5510-620D-EC4A-98BC-140CA970F3CA}"/>
    <dgm:cxn modelId="{4CEDA82C-11C3-C64E-B4B1-CC2B3E4B87D9}" type="presOf" srcId="{6C4D59E8-DCF2-164F-B103-397B841AC848}" destId="{20AE9A38-7DD5-C849-8D02-D396B35BADE8}" srcOrd="0" destOrd="0" presId="urn:microsoft.com/office/officeart/2008/layout/VerticalCurvedList"/>
    <dgm:cxn modelId="{EB1CF356-8AE1-7147-A6EB-CB4A8C046BAF}" srcId="{E573C423-4BF2-F64C-A5C5-163A0ABDA6B0}" destId="{C08E2460-B133-E042-8612-41B2D8EA5939}" srcOrd="0" destOrd="0" parTransId="{BFE5EDDF-2838-CD4A-9204-00238D760376}" sibTransId="{6C4D59E8-DCF2-164F-B103-397B841AC848}"/>
    <dgm:cxn modelId="{606C8E6D-62D3-EE4C-80C8-E005D255898E}" srcId="{E573C423-4BF2-F64C-A5C5-163A0ABDA6B0}" destId="{3EBB54CA-8A9B-DA46-9A89-9B3E1121C14C}" srcOrd="1" destOrd="0" parTransId="{F44706BC-3314-8F4A-B35A-F6CA8F58B2E6}" sibTransId="{8FB96832-CEB2-0441-B152-40F2FF3CA413}"/>
    <dgm:cxn modelId="{89F12093-5939-EE48-8D19-B78FDC2BB9BF}" srcId="{E573C423-4BF2-F64C-A5C5-163A0ABDA6B0}" destId="{4195A572-B074-7C4B-8EC1-844F322D05EF}" srcOrd="3" destOrd="0" parTransId="{8C1A66D8-EF5E-4C43-814F-2423EBF8A9B7}" sibTransId="{A96FA79F-71BD-F640-A030-8562EB2B409C}"/>
    <dgm:cxn modelId="{A3384598-3EFC-614C-BF9A-7707C8AED305}" srcId="{E573C423-4BF2-F64C-A5C5-163A0ABDA6B0}" destId="{BAE716F9-2213-2844-B99D-DC5BE349FB25}" srcOrd="2" destOrd="0" parTransId="{6134EA2D-99CF-EF41-A57C-FCB1D0639F6F}" sibTransId="{370D6455-56C0-7E43-817A-25BC9FE81687}"/>
    <dgm:cxn modelId="{0D0DDDA2-192C-7944-9407-62A5F46CA458}" type="presOf" srcId="{C08E2460-B133-E042-8612-41B2D8EA5939}" destId="{26B03552-7142-FE4E-BF93-22B020CBD170}" srcOrd="0" destOrd="0" presId="urn:microsoft.com/office/officeart/2008/layout/VerticalCurvedList"/>
    <dgm:cxn modelId="{61CB03A5-9A50-594B-9350-18A39111A211}" type="presOf" srcId="{BAE716F9-2213-2844-B99D-DC5BE349FB25}" destId="{9E930ADE-B598-0B47-87E4-3C78128BC4E0}" srcOrd="0" destOrd="0" presId="urn:microsoft.com/office/officeart/2008/layout/VerticalCurvedList"/>
    <dgm:cxn modelId="{045924B4-523D-3B48-9018-FDAEDF8BDE5E}" type="presOf" srcId="{F61E294E-49D4-9940-9285-C20B600C870A}" destId="{36B933ED-96B9-6449-AF65-7976BAB5F10A}" srcOrd="0" destOrd="0" presId="urn:microsoft.com/office/officeart/2008/layout/VerticalCurvedList"/>
    <dgm:cxn modelId="{69F43DB8-E7AA-5E45-AB33-1E3551E1810F}" type="presOf" srcId="{E573C423-4BF2-F64C-A5C5-163A0ABDA6B0}" destId="{AA860291-C9EA-104D-B431-DE804BA51055}" srcOrd="0" destOrd="0" presId="urn:microsoft.com/office/officeart/2008/layout/VerticalCurvedList"/>
    <dgm:cxn modelId="{D8D2A4C5-63C0-2848-81A2-1DA29045CE8D}" type="presOf" srcId="{3EBB54CA-8A9B-DA46-9A89-9B3E1121C14C}" destId="{9B00BF73-9B7C-8E4C-AEA0-BCC4976ACC36}" srcOrd="0" destOrd="0" presId="urn:microsoft.com/office/officeart/2008/layout/VerticalCurvedList"/>
    <dgm:cxn modelId="{5CEA00E6-B128-EE4A-8ABC-3AD0E338EABD}" type="presOf" srcId="{4195A572-B074-7C4B-8EC1-844F322D05EF}" destId="{A516DDB7-746C-F644-8AF2-19D2732CCC10}" srcOrd="0" destOrd="0" presId="urn:microsoft.com/office/officeart/2008/layout/VerticalCurvedList"/>
    <dgm:cxn modelId="{3E1C77E3-DAE6-9F42-A452-72D28C0C3B52}" type="presParOf" srcId="{AA860291-C9EA-104D-B431-DE804BA51055}" destId="{C1AB356D-EAD2-9942-982C-D2C0655C7268}" srcOrd="0" destOrd="0" presId="urn:microsoft.com/office/officeart/2008/layout/VerticalCurvedList"/>
    <dgm:cxn modelId="{755A66ED-ACAD-B64C-9A98-B60C7D24C142}" type="presParOf" srcId="{C1AB356D-EAD2-9942-982C-D2C0655C7268}" destId="{408C1C68-36ED-5A49-A798-658A71E06164}" srcOrd="0" destOrd="0" presId="urn:microsoft.com/office/officeart/2008/layout/VerticalCurvedList"/>
    <dgm:cxn modelId="{94E72FE9-97E0-5A4D-A2AD-0FFCCD9A9953}" type="presParOf" srcId="{408C1C68-36ED-5A49-A798-658A71E06164}" destId="{3EC25C57-D8D6-B545-BF93-06AD20944A53}" srcOrd="0" destOrd="0" presId="urn:microsoft.com/office/officeart/2008/layout/VerticalCurvedList"/>
    <dgm:cxn modelId="{C6752BD7-6311-EB4D-8E9C-FE1B7334D0EA}" type="presParOf" srcId="{408C1C68-36ED-5A49-A798-658A71E06164}" destId="{20AE9A38-7DD5-C849-8D02-D396B35BADE8}" srcOrd="1" destOrd="0" presId="urn:microsoft.com/office/officeart/2008/layout/VerticalCurvedList"/>
    <dgm:cxn modelId="{D4845289-62D3-9443-BFB4-1413BDABCDD7}" type="presParOf" srcId="{408C1C68-36ED-5A49-A798-658A71E06164}" destId="{59FA92D2-ADFE-4547-B128-8F687F329631}" srcOrd="2" destOrd="0" presId="urn:microsoft.com/office/officeart/2008/layout/VerticalCurvedList"/>
    <dgm:cxn modelId="{37DA8E5C-73EE-084B-8C82-08B5FB902535}" type="presParOf" srcId="{408C1C68-36ED-5A49-A798-658A71E06164}" destId="{2BABDA63-90A8-154F-9BE0-8AE55EF7DCCD}" srcOrd="3" destOrd="0" presId="urn:microsoft.com/office/officeart/2008/layout/VerticalCurvedList"/>
    <dgm:cxn modelId="{70928D85-B81D-114C-8EDA-D2D3941F7A1E}" type="presParOf" srcId="{C1AB356D-EAD2-9942-982C-D2C0655C7268}" destId="{26B03552-7142-FE4E-BF93-22B020CBD170}" srcOrd="1" destOrd="0" presId="urn:microsoft.com/office/officeart/2008/layout/VerticalCurvedList"/>
    <dgm:cxn modelId="{E10F3CB3-265F-004C-B138-AC07E07CBF31}" type="presParOf" srcId="{C1AB356D-EAD2-9942-982C-D2C0655C7268}" destId="{6C55BDE9-3372-6747-84DA-1D00B78F707C}" srcOrd="2" destOrd="0" presId="urn:microsoft.com/office/officeart/2008/layout/VerticalCurvedList"/>
    <dgm:cxn modelId="{A172B727-A93C-1D49-BE88-8D65D5775472}" type="presParOf" srcId="{6C55BDE9-3372-6747-84DA-1D00B78F707C}" destId="{F2C50C20-A770-CB44-AFBB-8CD26633F159}" srcOrd="0" destOrd="0" presId="urn:microsoft.com/office/officeart/2008/layout/VerticalCurvedList"/>
    <dgm:cxn modelId="{EF398C1D-9CAD-D749-8F99-821967BDCF98}" type="presParOf" srcId="{C1AB356D-EAD2-9942-982C-D2C0655C7268}" destId="{9B00BF73-9B7C-8E4C-AEA0-BCC4976ACC36}" srcOrd="3" destOrd="0" presId="urn:microsoft.com/office/officeart/2008/layout/VerticalCurvedList"/>
    <dgm:cxn modelId="{A53DF6A3-A7FA-9D43-8DBE-302B8E154ACF}" type="presParOf" srcId="{C1AB356D-EAD2-9942-982C-D2C0655C7268}" destId="{9396E026-5C9F-5042-9051-F3F8367E923B}" srcOrd="4" destOrd="0" presId="urn:microsoft.com/office/officeart/2008/layout/VerticalCurvedList"/>
    <dgm:cxn modelId="{B21D8464-4BF2-9E4F-AC89-F548D55B710F}" type="presParOf" srcId="{9396E026-5C9F-5042-9051-F3F8367E923B}" destId="{C412F9B3-5F64-DA46-AB91-061193F10582}" srcOrd="0" destOrd="0" presId="urn:microsoft.com/office/officeart/2008/layout/VerticalCurvedList"/>
    <dgm:cxn modelId="{006A60CB-D57E-CA44-8689-E6C1F17FAEA3}" type="presParOf" srcId="{C1AB356D-EAD2-9942-982C-D2C0655C7268}" destId="{9E930ADE-B598-0B47-87E4-3C78128BC4E0}" srcOrd="5" destOrd="0" presId="urn:microsoft.com/office/officeart/2008/layout/VerticalCurvedList"/>
    <dgm:cxn modelId="{3791EA87-9A65-E94C-A36A-9C92892140C7}" type="presParOf" srcId="{C1AB356D-EAD2-9942-982C-D2C0655C7268}" destId="{161E27F8-2273-984C-BD58-3B90D7CCC6EB}" srcOrd="6" destOrd="0" presId="urn:microsoft.com/office/officeart/2008/layout/VerticalCurvedList"/>
    <dgm:cxn modelId="{705F9CC3-BDA0-1E41-9339-DE763C285993}" type="presParOf" srcId="{161E27F8-2273-984C-BD58-3B90D7CCC6EB}" destId="{7CAF456E-ED6B-D94B-9AD4-A1A4C92C6C7A}" srcOrd="0" destOrd="0" presId="urn:microsoft.com/office/officeart/2008/layout/VerticalCurvedList"/>
    <dgm:cxn modelId="{8AD7372A-6571-8440-8248-3369663693A7}" type="presParOf" srcId="{C1AB356D-EAD2-9942-982C-D2C0655C7268}" destId="{A516DDB7-746C-F644-8AF2-19D2732CCC10}" srcOrd="7" destOrd="0" presId="urn:microsoft.com/office/officeart/2008/layout/VerticalCurvedList"/>
    <dgm:cxn modelId="{18039C70-F04C-5B4C-99DB-6A7F72E0FBD7}" type="presParOf" srcId="{C1AB356D-EAD2-9942-982C-D2C0655C7268}" destId="{06A1FAF9-18D8-4149-9496-24B4C12D134E}" srcOrd="8" destOrd="0" presId="urn:microsoft.com/office/officeart/2008/layout/VerticalCurvedList"/>
    <dgm:cxn modelId="{0077624F-347E-5A4C-A686-D20671A03A55}" type="presParOf" srcId="{06A1FAF9-18D8-4149-9496-24B4C12D134E}" destId="{926137A1-DB16-D244-A55B-6B8808CEB7C9}" srcOrd="0" destOrd="0" presId="urn:microsoft.com/office/officeart/2008/layout/VerticalCurvedList"/>
    <dgm:cxn modelId="{A82D0998-00E7-6F45-886B-F9D58311310A}" type="presParOf" srcId="{C1AB356D-EAD2-9942-982C-D2C0655C7268}" destId="{36B933ED-96B9-6449-AF65-7976BAB5F10A}" srcOrd="9" destOrd="0" presId="urn:microsoft.com/office/officeart/2008/layout/VerticalCurvedList"/>
    <dgm:cxn modelId="{57C1127F-497E-F044-8571-EC650851A9A2}" type="presParOf" srcId="{C1AB356D-EAD2-9942-982C-D2C0655C7268}" destId="{F911612A-6EF4-884B-A599-AAD693D64DC3}" srcOrd="10" destOrd="0" presId="urn:microsoft.com/office/officeart/2008/layout/VerticalCurvedList"/>
    <dgm:cxn modelId="{E4F694A7-418D-D64B-B3FB-C71977BFD10C}" type="presParOf" srcId="{F911612A-6EF4-884B-A599-AAD693D64DC3}" destId="{8B3CC112-0B08-8345-9DFF-9856F68C5E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6F840F4-646B-1047-8AAA-F51E680C821E}" type="doc">
      <dgm:prSet loTypeId="urn:microsoft.com/office/officeart/2005/8/layout/process1" loCatId="" qsTypeId="urn:microsoft.com/office/officeart/2005/8/quickstyle/simple4" qsCatId="simple" csTypeId="urn:microsoft.com/office/officeart/2005/8/colors/accent0_3" csCatId="mainScheme" phldr="1"/>
      <dgm:spPr/>
    </dgm:pt>
    <dgm:pt modelId="{85EE19F3-5C26-F54B-A503-8CDB21992D8F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Kualitas Produk Terjamin</a:t>
          </a:r>
        </a:p>
      </dgm:t>
    </dgm:pt>
    <dgm:pt modelId="{D21B7A0E-8648-8C41-8E1D-83E290327AFF}" cxnId="{C1F608CE-FB21-A946-A862-2854AF439C80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76EA0C36-6107-5143-A39B-C4749F60CAC3}" cxnId="{C1F608CE-FB21-A946-A862-2854AF439C80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4FFB43B5-A266-E14F-9918-D40F2D4C1ABE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Menjadi pembeda dan daya tarik khas</a:t>
          </a:r>
        </a:p>
      </dgm:t>
    </dgm:pt>
    <dgm:pt modelId="{78863FA6-0E8C-BD40-9817-F301B472F4DD}" cxnId="{578E09A1-80B2-C941-AF47-96470B832D9F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C4E6FE0E-0B23-C447-AA7D-5301C713641F}" cxnId="{578E09A1-80B2-C941-AF47-96470B832D9F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570AA5C2-C626-BB4D-90AB-B40C4E451567}">
      <dgm:prSet phldrT="[Teks]"/>
      <dgm:spPr/>
      <dgm:t>
        <a:bodyPr/>
        <a:lstStyle/>
        <a:p>
          <a:r>
            <a:rPr lang="id-ID" dirty="0" err="1">
              <a:latin typeface="Cambria" panose="02040503050406030204" pitchFamily="18" charset="0"/>
            </a:rPr>
            <a:t>Meperluas</a:t>
          </a:r>
          <a:r>
            <a:rPr lang="id-ID" dirty="0">
              <a:latin typeface="Cambria" panose="02040503050406030204" pitchFamily="18" charset="0"/>
            </a:rPr>
            <a:t> pasar</a:t>
          </a:r>
        </a:p>
      </dgm:t>
    </dgm:pt>
    <dgm:pt modelId="{1F96D80E-6D73-F542-9F3D-CBF258A94C64}" cxnId="{684E346E-CA58-7F4D-BBB1-D5EEDCF3F69A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F0AE35CA-0078-4C4B-A045-403C9FC0BCF2}" cxnId="{684E346E-CA58-7F4D-BBB1-D5EEDCF3F69A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81107C64-3DAC-9A42-B844-AA029BAA426C}">
      <dgm:prSet phldrT="[Teks]"/>
      <dgm:spPr/>
      <dgm:t>
        <a:bodyPr/>
        <a:lstStyle/>
        <a:p>
          <a:r>
            <a:rPr lang="id-ID" dirty="0">
              <a:latin typeface="Cambria" panose="02040503050406030204" pitchFamily="18" charset="0"/>
            </a:rPr>
            <a:t>Kepercayaan konsumen meningkat</a:t>
          </a:r>
        </a:p>
      </dgm:t>
    </dgm:pt>
    <dgm:pt modelId="{893897D8-F13B-9F42-85F7-F9B6085ADFA5}" cxnId="{D84AEC98-3708-9246-ABDB-CDE5ADAE64DF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D3E2741C-597E-8743-B182-ABBAA2DD4091}" cxnId="{D84AEC98-3708-9246-ABDB-CDE5ADAE64DF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5251DD89-E4D7-8546-AFE6-AE09139F4AFE}" type="pres">
      <dgm:prSet presAssocID="{26F840F4-646B-1047-8AAA-F51E680C821E}" presName="Name0" presStyleCnt="0">
        <dgm:presLayoutVars>
          <dgm:dir/>
          <dgm:resizeHandles val="exact"/>
        </dgm:presLayoutVars>
      </dgm:prSet>
      <dgm:spPr/>
    </dgm:pt>
    <dgm:pt modelId="{C52A89B8-8C86-DE48-86CA-FB11DA6358E6}" type="pres">
      <dgm:prSet presAssocID="{85EE19F3-5C26-F54B-A503-8CDB21992D8F}" presName="node" presStyleLbl="node1" presStyleIdx="0" presStyleCnt="4">
        <dgm:presLayoutVars>
          <dgm:bulletEnabled val="1"/>
        </dgm:presLayoutVars>
      </dgm:prSet>
      <dgm:spPr/>
    </dgm:pt>
    <dgm:pt modelId="{F2C48CA7-54B7-B342-9067-E6CE0263A755}" type="pres">
      <dgm:prSet presAssocID="{76EA0C36-6107-5143-A39B-C4749F60CAC3}" presName="sibTrans" presStyleLbl="sibTrans2D1" presStyleIdx="0" presStyleCnt="3"/>
      <dgm:spPr/>
    </dgm:pt>
    <dgm:pt modelId="{A9B12657-ACE7-AA43-B228-90A9264DBF7C}" type="pres">
      <dgm:prSet presAssocID="{76EA0C36-6107-5143-A39B-C4749F60CAC3}" presName="connectorText" presStyleLbl="sibTrans2D1" presStyleIdx="0" presStyleCnt="3"/>
      <dgm:spPr/>
    </dgm:pt>
    <dgm:pt modelId="{C89D56CE-FF76-E84F-8C75-D261BC7EBF84}" type="pres">
      <dgm:prSet presAssocID="{81107C64-3DAC-9A42-B844-AA029BAA426C}" presName="node" presStyleLbl="node1" presStyleIdx="1" presStyleCnt="4">
        <dgm:presLayoutVars>
          <dgm:bulletEnabled val="1"/>
        </dgm:presLayoutVars>
      </dgm:prSet>
      <dgm:spPr/>
    </dgm:pt>
    <dgm:pt modelId="{35BD8369-F4EB-6744-B710-94E0D486D558}" type="pres">
      <dgm:prSet presAssocID="{D3E2741C-597E-8743-B182-ABBAA2DD4091}" presName="sibTrans" presStyleLbl="sibTrans2D1" presStyleIdx="1" presStyleCnt="3"/>
      <dgm:spPr/>
    </dgm:pt>
    <dgm:pt modelId="{E0EEFD86-5DDE-A143-928D-882EE0354826}" type="pres">
      <dgm:prSet presAssocID="{D3E2741C-597E-8743-B182-ABBAA2DD4091}" presName="connectorText" presStyleLbl="sibTrans2D1" presStyleIdx="1" presStyleCnt="3"/>
      <dgm:spPr/>
    </dgm:pt>
    <dgm:pt modelId="{ED077D27-15AA-1C4B-95FE-F4E2931166EF}" type="pres">
      <dgm:prSet presAssocID="{4FFB43B5-A266-E14F-9918-D40F2D4C1ABE}" presName="node" presStyleLbl="node1" presStyleIdx="2" presStyleCnt="4">
        <dgm:presLayoutVars>
          <dgm:bulletEnabled val="1"/>
        </dgm:presLayoutVars>
      </dgm:prSet>
      <dgm:spPr/>
    </dgm:pt>
    <dgm:pt modelId="{5F69B245-0040-1049-89EF-332C75C6F8AC}" type="pres">
      <dgm:prSet presAssocID="{C4E6FE0E-0B23-C447-AA7D-5301C713641F}" presName="sibTrans" presStyleLbl="sibTrans2D1" presStyleIdx="2" presStyleCnt="3"/>
      <dgm:spPr/>
    </dgm:pt>
    <dgm:pt modelId="{693DE1BB-05A1-2546-BE72-B20DC6CFA61E}" type="pres">
      <dgm:prSet presAssocID="{C4E6FE0E-0B23-C447-AA7D-5301C713641F}" presName="connectorText" presStyleLbl="sibTrans2D1" presStyleIdx="2" presStyleCnt="3"/>
      <dgm:spPr/>
    </dgm:pt>
    <dgm:pt modelId="{232F3AE5-38A4-9940-B309-C8C6C89C5F24}" type="pres">
      <dgm:prSet presAssocID="{570AA5C2-C626-BB4D-90AB-B40C4E451567}" presName="node" presStyleLbl="node1" presStyleIdx="3" presStyleCnt="4">
        <dgm:presLayoutVars>
          <dgm:bulletEnabled val="1"/>
        </dgm:presLayoutVars>
      </dgm:prSet>
      <dgm:spPr/>
    </dgm:pt>
  </dgm:ptLst>
  <dgm:cxnLst>
    <dgm:cxn modelId="{73E9B437-77F5-F741-837C-987118BE916B}" type="presOf" srcId="{D3E2741C-597E-8743-B182-ABBAA2DD4091}" destId="{35BD8369-F4EB-6744-B710-94E0D486D558}" srcOrd="0" destOrd="0" presId="urn:microsoft.com/office/officeart/2005/8/layout/process1"/>
    <dgm:cxn modelId="{A7F3703D-4000-7B4D-98B9-064A5678D2D4}" type="presOf" srcId="{C4E6FE0E-0B23-C447-AA7D-5301C713641F}" destId="{693DE1BB-05A1-2546-BE72-B20DC6CFA61E}" srcOrd="1" destOrd="0" presId="urn:microsoft.com/office/officeart/2005/8/layout/process1"/>
    <dgm:cxn modelId="{5C42C863-E380-BA45-A538-57BD124E3525}" type="presOf" srcId="{4FFB43B5-A266-E14F-9918-D40F2D4C1ABE}" destId="{ED077D27-15AA-1C4B-95FE-F4E2931166EF}" srcOrd="0" destOrd="0" presId="urn:microsoft.com/office/officeart/2005/8/layout/process1"/>
    <dgm:cxn modelId="{684E346E-CA58-7F4D-BBB1-D5EEDCF3F69A}" srcId="{26F840F4-646B-1047-8AAA-F51E680C821E}" destId="{570AA5C2-C626-BB4D-90AB-B40C4E451567}" srcOrd="3" destOrd="0" parTransId="{1F96D80E-6D73-F542-9F3D-CBF258A94C64}" sibTransId="{F0AE35CA-0078-4C4B-A045-403C9FC0BCF2}"/>
    <dgm:cxn modelId="{2DB6BA7A-DDFC-8A4B-BBD8-1E658D806991}" type="presOf" srcId="{26F840F4-646B-1047-8AAA-F51E680C821E}" destId="{5251DD89-E4D7-8546-AFE6-AE09139F4AFE}" srcOrd="0" destOrd="0" presId="urn:microsoft.com/office/officeart/2005/8/layout/process1"/>
    <dgm:cxn modelId="{73615E95-9F4C-594E-9FC9-4B30EE759FCB}" type="presOf" srcId="{76EA0C36-6107-5143-A39B-C4749F60CAC3}" destId="{F2C48CA7-54B7-B342-9067-E6CE0263A755}" srcOrd="0" destOrd="0" presId="urn:microsoft.com/office/officeart/2005/8/layout/process1"/>
    <dgm:cxn modelId="{D84AEC98-3708-9246-ABDB-CDE5ADAE64DF}" srcId="{26F840F4-646B-1047-8AAA-F51E680C821E}" destId="{81107C64-3DAC-9A42-B844-AA029BAA426C}" srcOrd="1" destOrd="0" parTransId="{893897D8-F13B-9F42-85F7-F9B6085ADFA5}" sibTransId="{D3E2741C-597E-8743-B182-ABBAA2DD4091}"/>
    <dgm:cxn modelId="{578E09A1-80B2-C941-AF47-96470B832D9F}" srcId="{26F840F4-646B-1047-8AAA-F51E680C821E}" destId="{4FFB43B5-A266-E14F-9918-D40F2D4C1ABE}" srcOrd="2" destOrd="0" parTransId="{78863FA6-0E8C-BD40-9817-F301B472F4DD}" sibTransId="{C4E6FE0E-0B23-C447-AA7D-5301C713641F}"/>
    <dgm:cxn modelId="{677277B6-BF02-AD4B-AE02-58B2C06EF13C}" type="presOf" srcId="{85EE19F3-5C26-F54B-A503-8CDB21992D8F}" destId="{C52A89B8-8C86-DE48-86CA-FB11DA6358E6}" srcOrd="0" destOrd="0" presId="urn:microsoft.com/office/officeart/2005/8/layout/process1"/>
    <dgm:cxn modelId="{B349A6C8-9F8D-4A48-8340-E6C6A94CA39D}" type="presOf" srcId="{81107C64-3DAC-9A42-B844-AA029BAA426C}" destId="{C89D56CE-FF76-E84F-8C75-D261BC7EBF84}" srcOrd="0" destOrd="0" presId="urn:microsoft.com/office/officeart/2005/8/layout/process1"/>
    <dgm:cxn modelId="{4D3618C9-A5A9-164B-AFE0-2EEA78306183}" type="presOf" srcId="{570AA5C2-C626-BB4D-90AB-B40C4E451567}" destId="{232F3AE5-38A4-9940-B309-C8C6C89C5F24}" srcOrd="0" destOrd="0" presId="urn:microsoft.com/office/officeart/2005/8/layout/process1"/>
    <dgm:cxn modelId="{F9ACCBCA-93B4-6045-B643-4CBA2ED39AAE}" type="presOf" srcId="{C4E6FE0E-0B23-C447-AA7D-5301C713641F}" destId="{5F69B245-0040-1049-89EF-332C75C6F8AC}" srcOrd="0" destOrd="0" presId="urn:microsoft.com/office/officeart/2005/8/layout/process1"/>
    <dgm:cxn modelId="{C1F608CE-FB21-A946-A862-2854AF439C80}" srcId="{26F840F4-646B-1047-8AAA-F51E680C821E}" destId="{85EE19F3-5C26-F54B-A503-8CDB21992D8F}" srcOrd="0" destOrd="0" parTransId="{D21B7A0E-8648-8C41-8E1D-83E290327AFF}" sibTransId="{76EA0C36-6107-5143-A39B-C4749F60CAC3}"/>
    <dgm:cxn modelId="{6711D9E8-104E-764F-9B4B-BEDDE289EE6B}" type="presOf" srcId="{D3E2741C-597E-8743-B182-ABBAA2DD4091}" destId="{E0EEFD86-5DDE-A143-928D-882EE0354826}" srcOrd="1" destOrd="0" presId="urn:microsoft.com/office/officeart/2005/8/layout/process1"/>
    <dgm:cxn modelId="{A4AD88FF-6923-9E46-B875-5401533C689F}" type="presOf" srcId="{76EA0C36-6107-5143-A39B-C4749F60CAC3}" destId="{A9B12657-ACE7-AA43-B228-90A9264DBF7C}" srcOrd="1" destOrd="0" presId="urn:microsoft.com/office/officeart/2005/8/layout/process1"/>
    <dgm:cxn modelId="{A0B6B34B-EEF6-844E-8891-EA346E45B557}" type="presParOf" srcId="{5251DD89-E4D7-8546-AFE6-AE09139F4AFE}" destId="{C52A89B8-8C86-DE48-86CA-FB11DA6358E6}" srcOrd="0" destOrd="0" presId="urn:microsoft.com/office/officeart/2005/8/layout/process1"/>
    <dgm:cxn modelId="{1F781E69-6832-994B-83BA-752BF9B14A22}" type="presParOf" srcId="{5251DD89-E4D7-8546-AFE6-AE09139F4AFE}" destId="{F2C48CA7-54B7-B342-9067-E6CE0263A755}" srcOrd="1" destOrd="0" presId="urn:microsoft.com/office/officeart/2005/8/layout/process1"/>
    <dgm:cxn modelId="{62B621FB-C05F-644B-8AD3-6F2552E19B5D}" type="presParOf" srcId="{F2C48CA7-54B7-B342-9067-E6CE0263A755}" destId="{A9B12657-ACE7-AA43-B228-90A9264DBF7C}" srcOrd="0" destOrd="0" presId="urn:microsoft.com/office/officeart/2005/8/layout/process1"/>
    <dgm:cxn modelId="{25CEF712-4781-504F-97ED-EDCBCF47D648}" type="presParOf" srcId="{5251DD89-E4D7-8546-AFE6-AE09139F4AFE}" destId="{C89D56CE-FF76-E84F-8C75-D261BC7EBF84}" srcOrd="2" destOrd="0" presId="urn:microsoft.com/office/officeart/2005/8/layout/process1"/>
    <dgm:cxn modelId="{0420C4A5-3A19-994D-BCE1-0CD0DB747924}" type="presParOf" srcId="{5251DD89-E4D7-8546-AFE6-AE09139F4AFE}" destId="{35BD8369-F4EB-6744-B710-94E0D486D558}" srcOrd="3" destOrd="0" presId="urn:microsoft.com/office/officeart/2005/8/layout/process1"/>
    <dgm:cxn modelId="{2D55300D-7732-0345-90DA-141A9B5CBA02}" type="presParOf" srcId="{35BD8369-F4EB-6744-B710-94E0D486D558}" destId="{E0EEFD86-5DDE-A143-928D-882EE0354826}" srcOrd="0" destOrd="0" presId="urn:microsoft.com/office/officeart/2005/8/layout/process1"/>
    <dgm:cxn modelId="{1017C774-2249-0140-83DD-317BEBAEE186}" type="presParOf" srcId="{5251DD89-E4D7-8546-AFE6-AE09139F4AFE}" destId="{ED077D27-15AA-1C4B-95FE-F4E2931166EF}" srcOrd="4" destOrd="0" presId="urn:microsoft.com/office/officeart/2005/8/layout/process1"/>
    <dgm:cxn modelId="{8CEDB967-3286-4145-992A-64A4807A83ED}" type="presParOf" srcId="{5251DD89-E4D7-8546-AFE6-AE09139F4AFE}" destId="{5F69B245-0040-1049-89EF-332C75C6F8AC}" srcOrd="5" destOrd="0" presId="urn:microsoft.com/office/officeart/2005/8/layout/process1"/>
    <dgm:cxn modelId="{0FF6E6F1-C8C8-E548-B17E-B1E97270E1F6}" type="presParOf" srcId="{5F69B245-0040-1049-89EF-332C75C6F8AC}" destId="{693DE1BB-05A1-2546-BE72-B20DC6CFA61E}" srcOrd="0" destOrd="0" presId="urn:microsoft.com/office/officeart/2005/8/layout/process1"/>
    <dgm:cxn modelId="{8A35C044-107F-5640-95BD-2488DDEE110D}" type="presParOf" srcId="{5251DD89-E4D7-8546-AFE6-AE09139F4AFE}" destId="{232F3AE5-38A4-9940-B309-C8C6C89C5F24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F153D3D-A64E-8A48-9784-D420E9B87370}" type="doc">
      <dgm:prSet loTypeId="urn:microsoft.com/office/officeart/2005/8/layout/process3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8326CB73-3BCB-1A4A-9DFA-59AFDF5BA29F}">
      <dgm:prSet phldrT="[Teks]" custT="1"/>
      <dgm:spPr/>
      <dgm:t>
        <a:bodyPr/>
        <a:lstStyle/>
        <a:p>
          <a:r>
            <a:rPr lang="id-ID" sz="1800" dirty="0">
              <a:latin typeface="Cambria" panose="02040503050406030204" pitchFamily="18" charset="0"/>
            </a:rPr>
            <a:t>Hak Milik Industri</a:t>
          </a:r>
        </a:p>
      </dgm:t>
    </dgm:pt>
    <dgm:pt modelId="{A8254356-344E-434B-A115-8450423BD54A}" cxnId="{4EB4B1AE-8FE6-4345-B600-7A548D21B11D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6EB76B26-D750-1449-AF21-53AE1815F9C5}" cxnId="{4EB4B1AE-8FE6-4345-B600-7A548D21B11D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626FD0AE-226C-8647-BBE8-A5A01F42C0AE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Merek</a:t>
          </a:r>
        </a:p>
      </dgm:t>
    </dgm:pt>
    <dgm:pt modelId="{71AD215F-27EF-1849-BB9C-A326E7B4CA76}" cxnId="{CE1B5CCB-EB75-234C-9E91-69ECAAE19361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B41EDFD4-5C00-8143-AF3E-C6637CE8B433}" cxnId="{CE1B5CCB-EB75-234C-9E91-69ECAAE19361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F05ABAF3-4E8B-ED42-87E7-716D3DA16CAD}">
      <dgm:prSet phldrT="[Teks]" custT="1"/>
      <dgm:spPr/>
      <dgm:t>
        <a:bodyPr/>
        <a:lstStyle/>
        <a:p>
          <a:r>
            <a:rPr lang="id-ID" sz="1800" dirty="0">
              <a:latin typeface="Cambria" panose="02040503050406030204" pitchFamily="18" charset="0"/>
            </a:rPr>
            <a:t>Hak Kekayaan Komunal</a:t>
          </a:r>
        </a:p>
      </dgm:t>
    </dgm:pt>
    <dgm:pt modelId="{1C32EB5B-534A-E149-9E1D-5BBE85AA264A}" cxnId="{4EE071B1-010F-9C4A-B174-3AD86AB2C616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682AFC9-2762-BD41-86F9-D30A2FA29E48}" cxnId="{4EE071B1-010F-9C4A-B174-3AD86AB2C616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3B1837E8-E9F2-3F48-A3B0-06680152B604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Indikasi geografis</a:t>
          </a:r>
        </a:p>
      </dgm:t>
    </dgm:pt>
    <dgm:pt modelId="{ED44F975-D334-824F-A589-D8B019ADFB83}" cxnId="{B75A7D4B-368E-1041-B2E7-EEF04D205DD3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ECDAFB60-53F3-9845-8A03-2F38B0A6F76B}" cxnId="{B75A7D4B-368E-1041-B2E7-EEF04D205DD3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126F186-68A8-6A46-BFC6-31DE37CBA48D}">
      <dgm:prSet phldrT="[Teks]" custT="1"/>
      <dgm:spPr/>
      <dgm:t>
        <a:bodyPr/>
        <a:lstStyle/>
        <a:p>
          <a:r>
            <a:rPr lang="id-ID" sz="1800" dirty="0">
              <a:latin typeface="Cambria" panose="02040503050406030204" pitchFamily="18" charset="0"/>
            </a:rPr>
            <a:t>Hak Cipta &amp; Hak Terkait</a:t>
          </a:r>
        </a:p>
      </dgm:t>
    </dgm:pt>
    <dgm:pt modelId="{C5DA9A22-7775-A94B-979C-68B9DA3FFB8C}" cxnId="{50A96095-1EAA-D348-A75F-39D8F677720D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1944AC74-0CED-2C4D-810F-CCB51CDDF37B}" cxnId="{50A96095-1EAA-D348-A75F-39D8F677720D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02A46CCC-511F-CD48-9B99-7AACFD6E6098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Seni</a:t>
          </a:r>
        </a:p>
      </dgm:t>
    </dgm:pt>
    <dgm:pt modelId="{7EE303A7-A6D3-F642-80D2-79563F767530}" cxnId="{21366F24-D2CA-5443-B513-A3F49455E179}" type="par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6E6BCAF7-09DE-0047-98CE-C9CF8E3E7531}" cxnId="{21366F24-D2CA-5443-B513-A3F49455E179}" type="sibTrans">
      <dgm:prSet/>
      <dgm:spPr/>
      <dgm:t>
        <a:bodyPr/>
        <a:lstStyle/>
        <a:p>
          <a:endParaRPr lang="id-ID">
            <a:latin typeface="Cambria" panose="02040503050406030204" pitchFamily="18" charset="0"/>
          </a:endParaRPr>
        </a:p>
      </dgm:t>
    </dgm:pt>
    <dgm:pt modelId="{FCCD8644-6C89-124F-834E-05D3063DB90C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Paten</a:t>
          </a:r>
        </a:p>
      </dgm:t>
    </dgm:pt>
    <dgm:pt modelId="{A21B48CB-C54D-4141-B2AD-55B73AFCEB91}" cxnId="{192D3252-A643-1D4B-89BC-D44B8690EF17}" type="parTrans">
      <dgm:prSet/>
      <dgm:spPr/>
      <dgm:t>
        <a:bodyPr/>
        <a:lstStyle/>
        <a:p>
          <a:endParaRPr lang="id-ID"/>
        </a:p>
      </dgm:t>
    </dgm:pt>
    <dgm:pt modelId="{335EBF22-BFBD-814E-BEE5-E85FFC8A83EE}" cxnId="{192D3252-A643-1D4B-89BC-D44B8690EF17}" type="sibTrans">
      <dgm:prSet/>
      <dgm:spPr/>
      <dgm:t>
        <a:bodyPr/>
        <a:lstStyle/>
        <a:p>
          <a:endParaRPr lang="id-ID"/>
        </a:p>
      </dgm:t>
    </dgm:pt>
    <dgm:pt modelId="{50B9FE34-4C49-0448-A19D-7DEB3E060CC7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Desain Industri</a:t>
          </a:r>
        </a:p>
      </dgm:t>
    </dgm:pt>
    <dgm:pt modelId="{6D565ACB-A72A-434A-B56C-7C2369CD46DD}" cxnId="{1CF4A94D-0532-874E-B2C9-385FD8AB3C97}" type="parTrans">
      <dgm:prSet/>
      <dgm:spPr/>
      <dgm:t>
        <a:bodyPr/>
        <a:lstStyle/>
        <a:p>
          <a:endParaRPr lang="id-ID"/>
        </a:p>
      </dgm:t>
    </dgm:pt>
    <dgm:pt modelId="{70A3C627-D911-8345-A13D-DB00ADCC7A1E}" cxnId="{1CF4A94D-0532-874E-B2C9-385FD8AB3C97}" type="sibTrans">
      <dgm:prSet/>
      <dgm:spPr/>
      <dgm:t>
        <a:bodyPr/>
        <a:lstStyle/>
        <a:p>
          <a:endParaRPr lang="id-ID"/>
        </a:p>
      </dgm:t>
    </dgm:pt>
    <dgm:pt modelId="{63A13EC2-CFA4-574D-AAAC-2400EBB33F06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Rahasia Dagang</a:t>
          </a:r>
        </a:p>
      </dgm:t>
    </dgm:pt>
    <dgm:pt modelId="{269E74A8-AB58-2641-A1C7-27011097C8D8}" cxnId="{F8316E91-77D5-7141-ABD4-86CAC7D7A91E}" type="parTrans">
      <dgm:prSet/>
      <dgm:spPr/>
      <dgm:t>
        <a:bodyPr/>
        <a:lstStyle/>
        <a:p>
          <a:endParaRPr lang="id-ID"/>
        </a:p>
      </dgm:t>
    </dgm:pt>
    <dgm:pt modelId="{341FCDB5-47DA-3342-94BF-967261F7C321}" cxnId="{F8316E91-77D5-7141-ABD4-86CAC7D7A91E}" type="sibTrans">
      <dgm:prSet/>
      <dgm:spPr/>
      <dgm:t>
        <a:bodyPr/>
        <a:lstStyle/>
        <a:p>
          <a:endParaRPr lang="id-ID"/>
        </a:p>
      </dgm:t>
    </dgm:pt>
    <dgm:pt modelId="{8941D28F-516E-F243-8B33-4936F8C019AA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DTLST</a:t>
          </a:r>
        </a:p>
      </dgm:t>
    </dgm:pt>
    <dgm:pt modelId="{957CD14B-428E-C74A-9CA1-8701EEEC1285}" cxnId="{64F4CC46-6D0B-DB45-921F-8A335BA3AEFB}" type="parTrans">
      <dgm:prSet/>
      <dgm:spPr/>
      <dgm:t>
        <a:bodyPr/>
        <a:lstStyle/>
        <a:p>
          <a:endParaRPr lang="id-ID"/>
        </a:p>
      </dgm:t>
    </dgm:pt>
    <dgm:pt modelId="{12A83D30-E60A-3B4D-8577-3031CC90DF8C}" cxnId="{64F4CC46-6D0B-DB45-921F-8A335BA3AEFB}" type="sibTrans">
      <dgm:prSet/>
      <dgm:spPr/>
      <dgm:t>
        <a:bodyPr/>
        <a:lstStyle/>
        <a:p>
          <a:endParaRPr lang="id-ID"/>
        </a:p>
      </dgm:t>
    </dgm:pt>
    <dgm:pt modelId="{1FDA3F63-06ED-C54A-89C6-C3F8320488DC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PVT</a:t>
          </a:r>
        </a:p>
      </dgm:t>
    </dgm:pt>
    <dgm:pt modelId="{56438AF3-304D-1F44-9E9F-274969555B70}" cxnId="{A1077A30-53E6-634C-9CAF-4A524C98BD70}" type="parTrans">
      <dgm:prSet/>
      <dgm:spPr/>
      <dgm:t>
        <a:bodyPr/>
        <a:lstStyle/>
        <a:p>
          <a:endParaRPr lang="id-ID"/>
        </a:p>
      </dgm:t>
    </dgm:pt>
    <dgm:pt modelId="{B153A5C5-691A-4C47-830E-6E4D95E15EB1}" cxnId="{A1077A30-53E6-634C-9CAF-4A524C98BD70}" type="sibTrans">
      <dgm:prSet/>
      <dgm:spPr/>
      <dgm:t>
        <a:bodyPr/>
        <a:lstStyle/>
        <a:p>
          <a:endParaRPr lang="id-ID"/>
        </a:p>
      </dgm:t>
    </dgm:pt>
    <dgm:pt modelId="{3A795836-971C-AB4E-AD28-BC3F9AFE5896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Pengetahuan/ekspresi budaya tradisional</a:t>
          </a:r>
        </a:p>
      </dgm:t>
    </dgm:pt>
    <dgm:pt modelId="{86D81D54-8BB1-A146-9B9B-15B63E38F4E9}" cxnId="{7CB1AA08-8443-6C45-A809-2259BA77D973}" type="parTrans">
      <dgm:prSet/>
      <dgm:spPr/>
      <dgm:t>
        <a:bodyPr/>
        <a:lstStyle/>
        <a:p>
          <a:endParaRPr lang="id-ID"/>
        </a:p>
      </dgm:t>
    </dgm:pt>
    <dgm:pt modelId="{DFD98FBF-C297-C241-AA22-35BDF19C0A1F}" cxnId="{7CB1AA08-8443-6C45-A809-2259BA77D973}" type="sibTrans">
      <dgm:prSet/>
      <dgm:spPr/>
      <dgm:t>
        <a:bodyPr/>
        <a:lstStyle/>
        <a:p>
          <a:endParaRPr lang="id-ID"/>
        </a:p>
      </dgm:t>
    </dgm:pt>
    <dgm:pt modelId="{1D4F9E9C-8420-0044-A4E1-6B157DE15537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Sastra</a:t>
          </a:r>
        </a:p>
      </dgm:t>
    </dgm:pt>
    <dgm:pt modelId="{A8A14695-F48C-A747-ABFF-7291C5B61ADC}" cxnId="{1578A296-058E-FF40-BAA6-ED5DB32CE4DA}" type="parTrans">
      <dgm:prSet/>
      <dgm:spPr/>
      <dgm:t>
        <a:bodyPr/>
        <a:lstStyle/>
        <a:p>
          <a:endParaRPr lang="id-ID"/>
        </a:p>
      </dgm:t>
    </dgm:pt>
    <dgm:pt modelId="{369B13B3-2428-7945-9D35-637A580B896A}" cxnId="{1578A296-058E-FF40-BAA6-ED5DB32CE4DA}" type="sibTrans">
      <dgm:prSet/>
      <dgm:spPr/>
      <dgm:t>
        <a:bodyPr/>
        <a:lstStyle/>
        <a:p>
          <a:endParaRPr lang="id-ID"/>
        </a:p>
      </dgm:t>
    </dgm:pt>
    <dgm:pt modelId="{A95D7568-1F7F-9544-817E-A116BF705C77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Ilmu pengetahuan</a:t>
          </a:r>
        </a:p>
      </dgm:t>
    </dgm:pt>
    <dgm:pt modelId="{F51E626D-B91E-6447-B33E-EFA0599034F5}" cxnId="{26C48803-C9A4-F340-AF53-C8E34DFDADF5}" type="parTrans">
      <dgm:prSet/>
      <dgm:spPr/>
      <dgm:t>
        <a:bodyPr/>
        <a:lstStyle/>
        <a:p>
          <a:endParaRPr lang="id-ID"/>
        </a:p>
      </dgm:t>
    </dgm:pt>
    <dgm:pt modelId="{39990769-2FD5-9C40-97E8-789975D6FBFC}" cxnId="{26C48803-C9A4-F340-AF53-C8E34DFDADF5}" type="sibTrans">
      <dgm:prSet/>
      <dgm:spPr/>
      <dgm:t>
        <a:bodyPr/>
        <a:lstStyle/>
        <a:p>
          <a:endParaRPr lang="id-ID"/>
        </a:p>
      </dgm:t>
    </dgm:pt>
    <dgm:pt modelId="{77926932-5939-7C4C-921A-32C742FAA66E}">
      <dgm:prSet phldrT="[Teks]" custT="1"/>
      <dgm:spPr/>
      <dgm:t>
        <a:bodyPr/>
        <a:lstStyle/>
        <a:p>
          <a:r>
            <a:rPr lang="id-ID" sz="1400" dirty="0">
              <a:latin typeface="Cambria" panose="02040503050406030204" pitchFamily="18" charset="0"/>
            </a:rPr>
            <a:t>Hak produser/lembaga penyiaran</a:t>
          </a:r>
        </a:p>
      </dgm:t>
    </dgm:pt>
    <dgm:pt modelId="{240BD6A0-AE5E-9F43-8F1D-C8BCBD169C8F}" cxnId="{81C288B7-1B02-BD45-B46C-F4636A378A99}" type="parTrans">
      <dgm:prSet/>
      <dgm:spPr/>
      <dgm:t>
        <a:bodyPr/>
        <a:lstStyle/>
        <a:p>
          <a:endParaRPr lang="id-ID"/>
        </a:p>
      </dgm:t>
    </dgm:pt>
    <dgm:pt modelId="{250A9656-02EF-D74B-A772-CDB0F7CC37E5}" cxnId="{81C288B7-1B02-BD45-B46C-F4636A378A99}" type="sibTrans">
      <dgm:prSet/>
      <dgm:spPr/>
      <dgm:t>
        <a:bodyPr/>
        <a:lstStyle/>
        <a:p>
          <a:endParaRPr lang="id-ID"/>
        </a:p>
      </dgm:t>
    </dgm:pt>
    <dgm:pt modelId="{C7F849BA-7070-5446-A1CA-AE5CD04F7796}" type="pres">
      <dgm:prSet presAssocID="{1F153D3D-A64E-8A48-9784-D420E9B87370}" presName="linearFlow" presStyleCnt="0">
        <dgm:presLayoutVars>
          <dgm:dir/>
          <dgm:animLvl val="lvl"/>
          <dgm:resizeHandles val="exact"/>
        </dgm:presLayoutVars>
      </dgm:prSet>
      <dgm:spPr/>
    </dgm:pt>
    <dgm:pt modelId="{12D83AC0-39F1-DC41-9AE9-3538251D851E}" type="pres">
      <dgm:prSet presAssocID="{8326CB73-3BCB-1A4A-9DFA-59AFDF5BA29F}" presName="composite" presStyleCnt="0"/>
      <dgm:spPr/>
    </dgm:pt>
    <dgm:pt modelId="{C884D215-B43C-0A49-A65D-1927AE44050D}" type="pres">
      <dgm:prSet presAssocID="{8326CB73-3BCB-1A4A-9DFA-59AFDF5BA29F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ADE8BEB-1AC8-BC4F-9DE5-ED1DA6B82817}" type="pres">
      <dgm:prSet presAssocID="{8326CB73-3BCB-1A4A-9DFA-59AFDF5BA29F}" presName="parSh" presStyleLbl="node1" presStyleIdx="0" presStyleCnt="3"/>
      <dgm:spPr/>
    </dgm:pt>
    <dgm:pt modelId="{F7BE1569-546B-B640-BE2F-A3F41D2CFFA8}" type="pres">
      <dgm:prSet presAssocID="{8326CB73-3BCB-1A4A-9DFA-59AFDF5BA29F}" presName="desTx" presStyleLbl="fgAcc1" presStyleIdx="0" presStyleCnt="3">
        <dgm:presLayoutVars>
          <dgm:bulletEnabled val="1"/>
        </dgm:presLayoutVars>
      </dgm:prSet>
      <dgm:spPr/>
    </dgm:pt>
    <dgm:pt modelId="{D2536AA4-53A5-B343-A336-CDF0B9B45AE9}" type="pres">
      <dgm:prSet presAssocID="{6EB76B26-D750-1449-AF21-53AE1815F9C5}" presName="sibTrans" presStyleLbl="sibTrans2D1" presStyleIdx="0" presStyleCnt="2"/>
      <dgm:spPr/>
    </dgm:pt>
    <dgm:pt modelId="{06E06A4F-4505-DB4A-998F-B9B52C24C475}" type="pres">
      <dgm:prSet presAssocID="{6EB76B26-D750-1449-AF21-53AE1815F9C5}" presName="connTx" presStyleLbl="sibTrans2D1" presStyleIdx="0" presStyleCnt="2"/>
      <dgm:spPr/>
    </dgm:pt>
    <dgm:pt modelId="{C7396168-E7C0-5D4B-8ECC-1DCB9461FDFA}" type="pres">
      <dgm:prSet presAssocID="{F05ABAF3-4E8B-ED42-87E7-716D3DA16CAD}" presName="composite" presStyleCnt="0"/>
      <dgm:spPr/>
    </dgm:pt>
    <dgm:pt modelId="{717749BF-94B8-2E4C-8CF2-5F75F1A6DA3A}" type="pres">
      <dgm:prSet presAssocID="{F05ABAF3-4E8B-ED42-87E7-716D3DA16CAD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EAF39AE-C83C-4641-A2A5-63C68A685B9A}" type="pres">
      <dgm:prSet presAssocID="{F05ABAF3-4E8B-ED42-87E7-716D3DA16CAD}" presName="parSh" presStyleLbl="node1" presStyleIdx="1" presStyleCnt="3"/>
      <dgm:spPr/>
    </dgm:pt>
    <dgm:pt modelId="{DDC1EBCA-B2A9-6243-9C99-25A570016FDF}" type="pres">
      <dgm:prSet presAssocID="{F05ABAF3-4E8B-ED42-87E7-716D3DA16CAD}" presName="desTx" presStyleLbl="fgAcc1" presStyleIdx="1" presStyleCnt="3">
        <dgm:presLayoutVars>
          <dgm:bulletEnabled val="1"/>
        </dgm:presLayoutVars>
      </dgm:prSet>
      <dgm:spPr/>
    </dgm:pt>
    <dgm:pt modelId="{650D3B14-8D30-AE4A-9A74-6473D2828159}" type="pres">
      <dgm:prSet presAssocID="{E682AFC9-2762-BD41-86F9-D30A2FA29E48}" presName="sibTrans" presStyleLbl="sibTrans2D1" presStyleIdx="1" presStyleCnt="2"/>
      <dgm:spPr/>
    </dgm:pt>
    <dgm:pt modelId="{B20A09BA-EB6B-CD42-AE0F-50CA447D80D2}" type="pres">
      <dgm:prSet presAssocID="{E682AFC9-2762-BD41-86F9-D30A2FA29E48}" presName="connTx" presStyleLbl="sibTrans2D1" presStyleIdx="1" presStyleCnt="2"/>
      <dgm:spPr/>
    </dgm:pt>
    <dgm:pt modelId="{A862A557-C25A-C54E-9CF5-BED279E6020F}" type="pres">
      <dgm:prSet presAssocID="{0126F186-68A8-6A46-BFC6-31DE37CBA48D}" presName="composite" presStyleCnt="0"/>
      <dgm:spPr/>
    </dgm:pt>
    <dgm:pt modelId="{4B9EEC5A-6707-DA49-A0DC-C1555A7DB909}" type="pres">
      <dgm:prSet presAssocID="{0126F186-68A8-6A46-BFC6-31DE37CBA48D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8484804-DE10-B548-BE27-ABEC734365C1}" type="pres">
      <dgm:prSet presAssocID="{0126F186-68A8-6A46-BFC6-31DE37CBA48D}" presName="parSh" presStyleLbl="node1" presStyleIdx="2" presStyleCnt="3"/>
      <dgm:spPr/>
    </dgm:pt>
    <dgm:pt modelId="{F264440F-3367-8640-AFC4-6E3BB121EC65}" type="pres">
      <dgm:prSet presAssocID="{0126F186-68A8-6A46-BFC6-31DE37CBA48D}" presName="desTx" presStyleLbl="fgAcc1" presStyleIdx="2" presStyleCnt="3">
        <dgm:presLayoutVars>
          <dgm:bulletEnabled val="1"/>
        </dgm:presLayoutVars>
      </dgm:prSet>
      <dgm:spPr/>
    </dgm:pt>
  </dgm:ptLst>
  <dgm:cxnLst>
    <dgm:cxn modelId="{26C48803-C9A4-F340-AF53-C8E34DFDADF5}" srcId="{0126F186-68A8-6A46-BFC6-31DE37CBA48D}" destId="{A95D7568-1F7F-9544-817E-A116BF705C77}" srcOrd="2" destOrd="0" parTransId="{F51E626D-B91E-6447-B33E-EFA0599034F5}" sibTransId="{39990769-2FD5-9C40-97E8-789975D6FBFC}"/>
    <dgm:cxn modelId="{7CB1AA08-8443-6C45-A809-2259BA77D973}" srcId="{F05ABAF3-4E8B-ED42-87E7-716D3DA16CAD}" destId="{3A795836-971C-AB4E-AD28-BC3F9AFE5896}" srcOrd="1" destOrd="0" parTransId="{86D81D54-8BB1-A146-9B9B-15B63E38F4E9}" sibTransId="{DFD98FBF-C297-C241-AA22-35BDF19C0A1F}"/>
    <dgm:cxn modelId="{94DC3E15-8CC5-0747-800B-78FB980AD5DF}" type="presOf" srcId="{0126F186-68A8-6A46-BFC6-31DE37CBA48D}" destId="{38484804-DE10-B548-BE27-ABEC734365C1}" srcOrd="1" destOrd="0" presId="urn:microsoft.com/office/officeart/2005/8/layout/process3"/>
    <dgm:cxn modelId="{984ECA17-3B25-424B-B154-AB712AFB2630}" type="presOf" srcId="{1FDA3F63-06ED-C54A-89C6-C3F8320488DC}" destId="{F7BE1569-546B-B640-BE2F-A3F41D2CFFA8}" srcOrd="0" destOrd="5" presId="urn:microsoft.com/office/officeart/2005/8/layout/process3"/>
    <dgm:cxn modelId="{99025820-3B24-DD4C-9224-56B956325966}" type="presOf" srcId="{8326CB73-3BCB-1A4A-9DFA-59AFDF5BA29F}" destId="{DADE8BEB-1AC8-BC4F-9DE5-ED1DA6B82817}" srcOrd="1" destOrd="0" presId="urn:microsoft.com/office/officeart/2005/8/layout/process3"/>
    <dgm:cxn modelId="{0E011221-9F37-3D48-B791-0EFAFF2892B3}" type="presOf" srcId="{E682AFC9-2762-BD41-86F9-D30A2FA29E48}" destId="{B20A09BA-EB6B-CD42-AE0F-50CA447D80D2}" srcOrd="1" destOrd="0" presId="urn:microsoft.com/office/officeart/2005/8/layout/process3"/>
    <dgm:cxn modelId="{21366F24-D2CA-5443-B513-A3F49455E179}" srcId="{0126F186-68A8-6A46-BFC6-31DE37CBA48D}" destId="{02A46CCC-511F-CD48-9B99-7AACFD6E6098}" srcOrd="0" destOrd="0" parTransId="{7EE303A7-A6D3-F642-80D2-79563F767530}" sibTransId="{6E6BCAF7-09DE-0047-98CE-C9CF8E3E7531}"/>
    <dgm:cxn modelId="{8673602A-92FD-6F4E-81A3-B1D7346FF634}" type="presOf" srcId="{8326CB73-3BCB-1A4A-9DFA-59AFDF5BA29F}" destId="{C884D215-B43C-0A49-A65D-1927AE44050D}" srcOrd="0" destOrd="0" presId="urn:microsoft.com/office/officeart/2005/8/layout/process3"/>
    <dgm:cxn modelId="{A1077A30-53E6-634C-9CAF-4A524C98BD70}" srcId="{8326CB73-3BCB-1A4A-9DFA-59AFDF5BA29F}" destId="{1FDA3F63-06ED-C54A-89C6-C3F8320488DC}" srcOrd="5" destOrd="0" parTransId="{56438AF3-304D-1F44-9E9F-274969555B70}" sibTransId="{B153A5C5-691A-4C47-830E-6E4D95E15EB1}"/>
    <dgm:cxn modelId="{BABB6034-0A6E-5347-98C7-2180A82EBB94}" type="presOf" srcId="{626FD0AE-226C-8647-BBE8-A5A01F42C0AE}" destId="{F7BE1569-546B-B640-BE2F-A3F41D2CFFA8}" srcOrd="0" destOrd="0" presId="urn:microsoft.com/office/officeart/2005/8/layout/process3"/>
    <dgm:cxn modelId="{F6446B3F-50FE-ED47-A604-CD46CF3A14EF}" type="presOf" srcId="{1D4F9E9C-8420-0044-A4E1-6B157DE15537}" destId="{F264440F-3367-8640-AFC4-6E3BB121EC65}" srcOrd="0" destOrd="1" presId="urn:microsoft.com/office/officeart/2005/8/layout/process3"/>
    <dgm:cxn modelId="{EF0C1D42-FF70-CD49-891C-CB6F0B94B833}" type="presOf" srcId="{E682AFC9-2762-BD41-86F9-D30A2FA29E48}" destId="{650D3B14-8D30-AE4A-9A74-6473D2828159}" srcOrd="0" destOrd="0" presId="urn:microsoft.com/office/officeart/2005/8/layout/process3"/>
    <dgm:cxn modelId="{CBEC6444-4FA8-5345-BE0C-3100944BE0EB}" type="presOf" srcId="{50B9FE34-4C49-0448-A19D-7DEB3E060CC7}" destId="{F7BE1569-546B-B640-BE2F-A3F41D2CFFA8}" srcOrd="0" destOrd="2" presId="urn:microsoft.com/office/officeart/2005/8/layout/process3"/>
    <dgm:cxn modelId="{64F4CC46-6D0B-DB45-921F-8A335BA3AEFB}" srcId="{8326CB73-3BCB-1A4A-9DFA-59AFDF5BA29F}" destId="{8941D28F-516E-F243-8B33-4936F8C019AA}" srcOrd="4" destOrd="0" parTransId="{957CD14B-428E-C74A-9CA1-8701EEEC1285}" sibTransId="{12A83D30-E60A-3B4D-8577-3031CC90DF8C}"/>
    <dgm:cxn modelId="{B75A7D4B-368E-1041-B2E7-EEF04D205DD3}" srcId="{F05ABAF3-4E8B-ED42-87E7-716D3DA16CAD}" destId="{3B1837E8-E9F2-3F48-A3B0-06680152B604}" srcOrd="0" destOrd="0" parTransId="{ED44F975-D334-824F-A589-D8B019ADFB83}" sibTransId="{ECDAFB60-53F3-9845-8A03-2F38B0A6F76B}"/>
    <dgm:cxn modelId="{6BFA324C-6656-1A43-8E0C-5F8161F38C54}" type="presOf" srcId="{6EB76B26-D750-1449-AF21-53AE1815F9C5}" destId="{D2536AA4-53A5-B343-A336-CDF0B9B45AE9}" srcOrd="0" destOrd="0" presId="urn:microsoft.com/office/officeart/2005/8/layout/process3"/>
    <dgm:cxn modelId="{1CF4A94D-0532-874E-B2C9-385FD8AB3C97}" srcId="{8326CB73-3BCB-1A4A-9DFA-59AFDF5BA29F}" destId="{50B9FE34-4C49-0448-A19D-7DEB3E060CC7}" srcOrd="2" destOrd="0" parTransId="{6D565ACB-A72A-434A-B56C-7C2369CD46DD}" sibTransId="{70A3C627-D911-8345-A13D-DB00ADCC7A1E}"/>
    <dgm:cxn modelId="{192D3252-A643-1D4B-89BC-D44B8690EF17}" srcId="{8326CB73-3BCB-1A4A-9DFA-59AFDF5BA29F}" destId="{FCCD8644-6C89-124F-834E-05D3063DB90C}" srcOrd="1" destOrd="0" parTransId="{A21B48CB-C54D-4141-B2AD-55B73AFCEB91}" sibTransId="{335EBF22-BFBD-814E-BEE5-E85FFC8A83EE}"/>
    <dgm:cxn modelId="{5DDF5255-F350-AA4E-AA69-332D7D033238}" type="presOf" srcId="{F05ABAF3-4E8B-ED42-87E7-716D3DA16CAD}" destId="{3EAF39AE-C83C-4641-A2A5-63C68A685B9A}" srcOrd="1" destOrd="0" presId="urn:microsoft.com/office/officeart/2005/8/layout/process3"/>
    <dgm:cxn modelId="{1D3F7C58-DD90-9F41-B3BC-DDC746F04405}" type="presOf" srcId="{02A46CCC-511F-CD48-9B99-7AACFD6E6098}" destId="{F264440F-3367-8640-AFC4-6E3BB121EC65}" srcOrd="0" destOrd="0" presId="urn:microsoft.com/office/officeart/2005/8/layout/process3"/>
    <dgm:cxn modelId="{5CF04C59-F0F6-7248-9260-DCA131645C22}" type="presOf" srcId="{6EB76B26-D750-1449-AF21-53AE1815F9C5}" destId="{06E06A4F-4505-DB4A-998F-B9B52C24C475}" srcOrd="1" destOrd="0" presId="urn:microsoft.com/office/officeart/2005/8/layout/process3"/>
    <dgm:cxn modelId="{1D764075-25D8-984D-980C-49E2691572DC}" type="presOf" srcId="{F05ABAF3-4E8B-ED42-87E7-716D3DA16CAD}" destId="{717749BF-94B8-2E4C-8CF2-5F75F1A6DA3A}" srcOrd="0" destOrd="0" presId="urn:microsoft.com/office/officeart/2005/8/layout/process3"/>
    <dgm:cxn modelId="{72233090-0D9F-114E-8533-1537113981EB}" type="presOf" srcId="{63A13EC2-CFA4-574D-AAAC-2400EBB33F06}" destId="{F7BE1569-546B-B640-BE2F-A3F41D2CFFA8}" srcOrd="0" destOrd="3" presId="urn:microsoft.com/office/officeart/2005/8/layout/process3"/>
    <dgm:cxn modelId="{F8316E91-77D5-7141-ABD4-86CAC7D7A91E}" srcId="{8326CB73-3BCB-1A4A-9DFA-59AFDF5BA29F}" destId="{63A13EC2-CFA4-574D-AAAC-2400EBB33F06}" srcOrd="3" destOrd="0" parTransId="{269E74A8-AB58-2641-A1C7-27011097C8D8}" sibTransId="{341FCDB5-47DA-3342-94BF-967261F7C321}"/>
    <dgm:cxn modelId="{50A96095-1EAA-D348-A75F-39D8F677720D}" srcId="{1F153D3D-A64E-8A48-9784-D420E9B87370}" destId="{0126F186-68A8-6A46-BFC6-31DE37CBA48D}" srcOrd="2" destOrd="0" parTransId="{C5DA9A22-7775-A94B-979C-68B9DA3FFB8C}" sibTransId="{1944AC74-0CED-2C4D-810F-CCB51CDDF37B}"/>
    <dgm:cxn modelId="{1578A296-058E-FF40-BAA6-ED5DB32CE4DA}" srcId="{0126F186-68A8-6A46-BFC6-31DE37CBA48D}" destId="{1D4F9E9C-8420-0044-A4E1-6B157DE15537}" srcOrd="1" destOrd="0" parTransId="{A8A14695-F48C-A747-ABFF-7291C5B61ADC}" sibTransId="{369B13B3-2428-7945-9D35-637A580B896A}"/>
    <dgm:cxn modelId="{A8C9B39A-BB64-8B4E-BD6D-DF8F1EE9AE7D}" type="presOf" srcId="{0126F186-68A8-6A46-BFC6-31DE37CBA48D}" destId="{4B9EEC5A-6707-DA49-A0DC-C1555A7DB909}" srcOrd="0" destOrd="0" presId="urn:microsoft.com/office/officeart/2005/8/layout/process3"/>
    <dgm:cxn modelId="{DB0E32A9-425C-164F-8AE7-81514E770585}" type="presOf" srcId="{1F153D3D-A64E-8A48-9784-D420E9B87370}" destId="{C7F849BA-7070-5446-A1CA-AE5CD04F7796}" srcOrd="0" destOrd="0" presId="urn:microsoft.com/office/officeart/2005/8/layout/process3"/>
    <dgm:cxn modelId="{4EB4B1AE-8FE6-4345-B600-7A548D21B11D}" srcId="{1F153D3D-A64E-8A48-9784-D420E9B87370}" destId="{8326CB73-3BCB-1A4A-9DFA-59AFDF5BA29F}" srcOrd="0" destOrd="0" parTransId="{A8254356-344E-434B-A115-8450423BD54A}" sibTransId="{6EB76B26-D750-1449-AF21-53AE1815F9C5}"/>
    <dgm:cxn modelId="{4EE071B1-010F-9C4A-B174-3AD86AB2C616}" srcId="{1F153D3D-A64E-8A48-9784-D420E9B87370}" destId="{F05ABAF3-4E8B-ED42-87E7-716D3DA16CAD}" srcOrd="1" destOrd="0" parTransId="{1C32EB5B-534A-E149-9E1D-5BBE85AA264A}" sibTransId="{E682AFC9-2762-BD41-86F9-D30A2FA29E48}"/>
    <dgm:cxn modelId="{81C288B7-1B02-BD45-B46C-F4636A378A99}" srcId="{0126F186-68A8-6A46-BFC6-31DE37CBA48D}" destId="{77926932-5939-7C4C-921A-32C742FAA66E}" srcOrd="3" destOrd="0" parTransId="{240BD6A0-AE5E-9F43-8F1D-C8BCBD169C8F}" sibTransId="{250A9656-02EF-D74B-A772-CDB0F7CC37E5}"/>
    <dgm:cxn modelId="{CE1B5CCB-EB75-234C-9E91-69ECAAE19361}" srcId="{8326CB73-3BCB-1A4A-9DFA-59AFDF5BA29F}" destId="{626FD0AE-226C-8647-BBE8-A5A01F42C0AE}" srcOrd="0" destOrd="0" parTransId="{71AD215F-27EF-1849-BB9C-A326E7B4CA76}" sibTransId="{B41EDFD4-5C00-8143-AF3E-C6637CE8B433}"/>
    <dgm:cxn modelId="{927E1DDD-D09F-4E4C-8A13-E7B671BDFAD0}" type="presOf" srcId="{A95D7568-1F7F-9544-817E-A116BF705C77}" destId="{F264440F-3367-8640-AFC4-6E3BB121EC65}" srcOrd="0" destOrd="2" presId="urn:microsoft.com/office/officeart/2005/8/layout/process3"/>
    <dgm:cxn modelId="{9C3758F8-F103-484C-9664-82FC11FCCCCA}" type="presOf" srcId="{77926932-5939-7C4C-921A-32C742FAA66E}" destId="{F264440F-3367-8640-AFC4-6E3BB121EC65}" srcOrd="0" destOrd="3" presId="urn:microsoft.com/office/officeart/2005/8/layout/process3"/>
    <dgm:cxn modelId="{DEBB97F8-3D69-C240-86CA-9C71B44094C0}" type="presOf" srcId="{3B1837E8-E9F2-3F48-A3B0-06680152B604}" destId="{DDC1EBCA-B2A9-6243-9C99-25A570016FDF}" srcOrd="0" destOrd="0" presId="urn:microsoft.com/office/officeart/2005/8/layout/process3"/>
    <dgm:cxn modelId="{640981FB-FBAE-D049-8075-2E7ED6C03D7C}" type="presOf" srcId="{3A795836-971C-AB4E-AD28-BC3F9AFE5896}" destId="{DDC1EBCA-B2A9-6243-9C99-25A570016FDF}" srcOrd="0" destOrd="1" presId="urn:microsoft.com/office/officeart/2005/8/layout/process3"/>
    <dgm:cxn modelId="{C778DDFC-7243-924B-A2B0-E0A1837860D8}" type="presOf" srcId="{8941D28F-516E-F243-8B33-4936F8C019AA}" destId="{F7BE1569-546B-B640-BE2F-A3F41D2CFFA8}" srcOrd="0" destOrd="4" presId="urn:microsoft.com/office/officeart/2005/8/layout/process3"/>
    <dgm:cxn modelId="{883175FE-92CB-2D48-9D58-A077C5AA975D}" type="presOf" srcId="{FCCD8644-6C89-124F-834E-05D3063DB90C}" destId="{F7BE1569-546B-B640-BE2F-A3F41D2CFFA8}" srcOrd="0" destOrd="1" presId="urn:microsoft.com/office/officeart/2005/8/layout/process3"/>
    <dgm:cxn modelId="{03ADA069-9799-AF44-BB21-4F1F8C9C7C62}" type="presParOf" srcId="{C7F849BA-7070-5446-A1CA-AE5CD04F7796}" destId="{12D83AC0-39F1-DC41-9AE9-3538251D851E}" srcOrd="0" destOrd="0" presId="urn:microsoft.com/office/officeart/2005/8/layout/process3"/>
    <dgm:cxn modelId="{1A7C9BEA-0AA3-9F41-8C9C-E304050D91BF}" type="presParOf" srcId="{12D83AC0-39F1-DC41-9AE9-3538251D851E}" destId="{C884D215-B43C-0A49-A65D-1927AE44050D}" srcOrd="0" destOrd="0" presId="urn:microsoft.com/office/officeart/2005/8/layout/process3"/>
    <dgm:cxn modelId="{61507413-FB44-4844-B616-7C760F197BF7}" type="presParOf" srcId="{12D83AC0-39F1-DC41-9AE9-3538251D851E}" destId="{DADE8BEB-1AC8-BC4F-9DE5-ED1DA6B82817}" srcOrd="1" destOrd="0" presId="urn:microsoft.com/office/officeart/2005/8/layout/process3"/>
    <dgm:cxn modelId="{608ECD20-E293-5446-BB15-78E7275FF251}" type="presParOf" srcId="{12D83AC0-39F1-DC41-9AE9-3538251D851E}" destId="{F7BE1569-546B-B640-BE2F-A3F41D2CFFA8}" srcOrd="2" destOrd="0" presId="urn:microsoft.com/office/officeart/2005/8/layout/process3"/>
    <dgm:cxn modelId="{2F2B7156-CDA7-FF49-9484-AEAA5BB4CCB8}" type="presParOf" srcId="{C7F849BA-7070-5446-A1CA-AE5CD04F7796}" destId="{D2536AA4-53A5-B343-A336-CDF0B9B45AE9}" srcOrd="1" destOrd="0" presId="urn:microsoft.com/office/officeart/2005/8/layout/process3"/>
    <dgm:cxn modelId="{940E3E26-29F6-944E-A1E0-DA42BCAD463C}" type="presParOf" srcId="{D2536AA4-53A5-B343-A336-CDF0B9B45AE9}" destId="{06E06A4F-4505-DB4A-998F-B9B52C24C475}" srcOrd="0" destOrd="0" presId="urn:microsoft.com/office/officeart/2005/8/layout/process3"/>
    <dgm:cxn modelId="{1ABE0964-F38C-4D49-B95D-E93417E3385A}" type="presParOf" srcId="{C7F849BA-7070-5446-A1CA-AE5CD04F7796}" destId="{C7396168-E7C0-5D4B-8ECC-1DCB9461FDFA}" srcOrd="2" destOrd="0" presId="urn:microsoft.com/office/officeart/2005/8/layout/process3"/>
    <dgm:cxn modelId="{3613DF93-2F97-2E41-8B0C-167E6272BEDA}" type="presParOf" srcId="{C7396168-E7C0-5D4B-8ECC-1DCB9461FDFA}" destId="{717749BF-94B8-2E4C-8CF2-5F75F1A6DA3A}" srcOrd="0" destOrd="0" presId="urn:microsoft.com/office/officeart/2005/8/layout/process3"/>
    <dgm:cxn modelId="{B1568F9C-E436-A84D-BFB4-439C5D67659E}" type="presParOf" srcId="{C7396168-E7C0-5D4B-8ECC-1DCB9461FDFA}" destId="{3EAF39AE-C83C-4641-A2A5-63C68A685B9A}" srcOrd="1" destOrd="0" presId="urn:microsoft.com/office/officeart/2005/8/layout/process3"/>
    <dgm:cxn modelId="{FB0A989F-C63E-C24E-9D97-0D019D157E9F}" type="presParOf" srcId="{C7396168-E7C0-5D4B-8ECC-1DCB9461FDFA}" destId="{DDC1EBCA-B2A9-6243-9C99-25A570016FDF}" srcOrd="2" destOrd="0" presId="urn:microsoft.com/office/officeart/2005/8/layout/process3"/>
    <dgm:cxn modelId="{64C4CE5D-7538-974B-AEC0-9A08B919F71F}" type="presParOf" srcId="{C7F849BA-7070-5446-A1CA-AE5CD04F7796}" destId="{650D3B14-8D30-AE4A-9A74-6473D2828159}" srcOrd="3" destOrd="0" presId="urn:microsoft.com/office/officeart/2005/8/layout/process3"/>
    <dgm:cxn modelId="{8D7AE033-6332-8842-B1AC-3DF020EA46A1}" type="presParOf" srcId="{650D3B14-8D30-AE4A-9A74-6473D2828159}" destId="{B20A09BA-EB6B-CD42-AE0F-50CA447D80D2}" srcOrd="0" destOrd="0" presId="urn:microsoft.com/office/officeart/2005/8/layout/process3"/>
    <dgm:cxn modelId="{0472A7E5-AEFC-4B42-A2CC-7A2426E46CA0}" type="presParOf" srcId="{C7F849BA-7070-5446-A1CA-AE5CD04F7796}" destId="{A862A557-C25A-C54E-9CF5-BED279E6020F}" srcOrd="4" destOrd="0" presId="urn:microsoft.com/office/officeart/2005/8/layout/process3"/>
    <dgm:cxn modelId="{7AF00CC3-5223-DF43-B8EE-48FB0C50349E}" type="presParOf" srcId="{A862A557-C25A-C54E-9CF5-BED279E6020F}" destId="{4B9EEC5A-6707-DA49-A0DC-C1555A7DB909}" srcOrd="0" destOrd="0" presId="urn:microsoft.com/office/officeart/2005/8/layout/process3"/>
    <dgm:cxn modelId="{A2CB7567-2DAB-7B42-8D53-E4DEDDC1FAA7}" type="presParOf" srcId="{A862A557-C25A-C54E-9CF5-BED279E6020F}" destId="{38484804-DE10-B548-BE27-ABEC734365C1}" srcOrd="1" destOrd="0" presId="urn:microsoft.com/office/officeart/2005/8/layout/process3"/>
    <dgm:cxn modelId="{C8C862A8-3E4C-DB45-A00E-3F5A34E570FD}" type="presParOf" srcId="{A862A557-C25A-C54E-9CF5-BED279E6020F}" destId="{F264440F-3367-8640-AFC4-6E3BB121EC6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5960380" cy="4768304"/>
        <a:chOff x="0" y="0"/>
        <a:chExt cx="5960380" cy="4768304"/>
      </a:xfrm>
    </dsp:grpSpPr>
    <dsp:sp modelId="{3E748252-8D36-F443-B96A-FC62C338277C}">
      <dsp:nvSpPr>
        <dsp:cNvPr id="7" name="Oval 6"/>
        <dsp:cNvSpPr/>
      </dsp:nvSpPr>
      <dsp:spPr bwMode="white">
        <a:xfrm>
          <a:off x="1134610" y="1192076"/>
          <a:ext cx="3576228" cy="3576228"/>
        </a:xfrm>
        <a:prstGeom prst="ellipse">
          <a:avLst/>
        </a:prstGeom>
      </dsp:spPr>
      <dsp:style>
        <a:lnRef idx="1">
          <a:schemeClr val="lt1"/>
        </a:lnRef>
        <a:fillRef idx="3">
          <a:schemeClr val="accent5">
            <a:hueOff val="-9900000"/>
            <a:satOff val="40000"/>
            <a:lumOff val="8627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134610" y="1192076"/>
        <a:ext cx="3576228" cy="3576228"/>
      </dsp:txXfrm>
    </dsp:sp>
    <dsp:sp modelId="{DA276EE9-2B08-634F-ADE7-6C2E7CAF19B5}">
      <dsp:nvSpPr>
        <dsp:cNvPr id="3" name="Oval 2"/>
        <dsp:cNvSpPr/>
      </dsp:nvSpPr>
      <dsp:spPr bwMode="white">
        <a:xfrm>
          <a:off x="2326686" y="2384152"/>
          <a:ext cx="1192076" cy="1192076"/>
        </a:xfrm>
        <a:prstGeom prst="ellipse">
          <a:avLst/>
        </a:prstGeom>
      </dsp:spPr>
      <dsp:style>
        <a:lnRef idx="1">
          <a:schemeClr val="lt1"/>
        </a:lnRef>
        <a:fillRef idx="3">
          <a:schemeClr val="accent5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2326686" y="2384152"/>
        <a:ext cx="1192076" cy="1192076"/>
      </dsp:txXfrm>
    </dsp:sp>
    <dsp:sp modelId="{9A0F54B9-BEC0-FF4F-955F-9B661FA655B0}">
      <dsp:nvSpPr>
        <dsp:cNvPr id="4" name="Rectangles 3"/>
        <dsp:cNvSpPr/>
      </dsp:nvSpPr>
      <dsp:spPr bwMode="white">
        <a:xfrm>
          <a:off x="5306876" y="0"/>
          <a:ext cx="1788114" cy="1490095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9050" rIns="19050" bIns="19050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solidFill>
                <a:schemeClr val="tx1"/>
              </a:solidFill>
              <a:latin typeface="Cambria" panose="02040503050406030204" pitchFamily="18" charset="0"/>
            </a:rPr>
            <a:t>60 Juta Pelaku Usaha di Indonesia Belum Punya Izin (Data BKPM Tahun 2022)</a:t>
          </a:r>
          <a:endParaRPr>
            <a:solidFill>
              <a:schemeClr val="tx1"/>
            </a:solidFill>
          </a:endParaRPr>
        </a:p>
      </dsp:txBody>
      <dsp:txXfrm>
        <a:off x="5306876" y="0"/>
        <a:ext cx="1788114" cy="1490095"/>
      </dsp:txXfrm>
    </dsp:sp>
    <dsp:sp modelId="{573DCA20-AF8E-1640-B812-7821368BB129}">
      <dsp:nvSpPr>
        <dsp:cNvPr id="5" name="Straight Connector 4"/>
        <dsp:cNvSpPr/>
      </dsp:nvSpPr>
      <dsp:spPr bwMode="white">
        <a:xfrm>
          <a:off x="4381934" y="745048"/>
          <a:ext cx="447029" cy="0"/>
        </a:xfrm>
        <a:prstGeom prst="line">
          <a:avLst/>
        </a:prstGeom>
      </dsp:spPr>
      <dsp:style>
        <a:lnRef idx="2">
          <a:schemeClr val="accent5">
            <a:tint val="50000"/>
          </a:schemeClr>
        </a:lnRef>
        <a:fillRef idx="1">
          <a:schemeClr val="accent5"/>
        </a:fillRef>
        <a:effectRef idx="1">
          <a:scrgbClr r="0" g="0" b="0"/>
        </a:effectRef>
        <a:fontRef idx="minor"/>
      </dsp:style>
      <dsp:txXfrm>
        <a:off x="4381934" y="745048"/>
        <a:ext cx="447029" cy="0"/>
      </dsp:txXfrm>
    </dsp:sp>
    <dsp:sp modelId="{87292D11-C102-3F4F-9C31-7B0B989E802E}">
      <dsp:nvSpPr>
        <dsp:cNvPr id="6" name="Straight Connector 5"/>
        <dsp:cNvSpPr/>
      </dsp:nvSpPr>
      <dsp:spPr bwMode="white">
        <a:xfrm rot="5400000">
          <a:off x="2310705" y="894206"/>
          <a:ext cx="2236335" cy="1935633"/>
        </a:xfrm>
        <a:prstGeom prst="line">
          <a:avLst/>
        </a:prstGeom>
      </dsp:spPr>
      <dsp:style>
        <a:lnRef idx="2">
          <a:schemeClr val="accent5">
            <a:tint val="50000"/>
          </a:schemeClr>
        </a:lnRef>
        <a:fillRef idx="1">
          <a:schemeClr val="accent5"/>
        </a:fillRef>
        <a:effectRef idx="1">
          <a:scrgbClr r="0" g="0" b="0"/>
        </a:effectRef>
        <a:fontRef idx="minor"/>
      </dsp:style>
      <dsp:txXfrm rot="5400000">
        <a:off x="2310705" y="894206"/>
        <a:ext cx="2236335" cy="1935633"/>
      </dsp:txXfrm>
    </dsp:sp>
    <dsp:sp modelId="{9A603BC0-0135-384A-9E6B-BF354521D33F}">
      <dsp:nvSpPr>
        <dsp:cNvPr id="8" name="Rectangles 7"/>
        <dsp:cNvSpPr/>
      </dsp:nvSpPr>
      <dsp:spPr bwMode="white">
        <a:xfrm>
          <a:off x="5558877" y="1490095"/>
          <a:ext cx="1788114" cy="1490095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6680" tIns="19050" rIns="19050" bIns="19050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solidFill>
                <a:schemeClr val="tx1"/>
              </a:solidFill>
              <a:latin typeface="Cambria" panose="02040503050406030204" pitchFamily="18" charset="0"/>
            </a:rPr>
            <a:t>93,2% usaha di Indonesia tidak memiliki legalitas/badan usaha (Data BPS 2018)</a:t>
          </a:r>
          <a:endParaRPr>
            <a:solidFill>
              <a:schemeClr val="tx1"/>
            </a:solidFill>
          </a:endParaRPr>
        </a:p>
      </dsp:txBody>
      <dsp:txXfrm>
        <a:off x="5558877" y="1490095"/>
        <a:ext cx="1788114" cy="1490095"/>
      </dsp:txXfrm>
    </dsp:sp>
    <dsp:sp modelId="{DB5884AB-D72D-EF49-9837-226DE9ED0495}">
      <dsp:nvSpPr>
        <dsp:cNvPr id="9" name="Straight Connector 8"/>
        <dsp:cNvSpPr/>
      </dsp:nvSpPr>
      <dsp:spPr bwMode="white">
        <a:xfrm>
          <a:off x="4859848" y="2235143"/>
          <a:ext cx="447029" cy="0"/>
        </a:xfrm>
        <a:prstGeom prst="line">
          <a:avLst/>
        </a:prstGeom>
      </dsp:spPr>
      <dsp:style>
        <a:lnRef idx="2">
          <a:schemeClr val="accent5">
            <a:tint val="50000"/>
          </a:schemeClr>
        </a:lnRef>
        <a:fillRef idx="1">
          <a:schemeClr val="accent5"/>
        </a:fillRef>
        <a:effectRef idx="1">
          <a:scrgbClr r="0" g="0" b="0"/>
        </a:effectRef>
        <a:fontRef idx="minor"/>
      </dsp:style>
      <dsp:txXfrm>
        <a:off x="4859848" y="2235143"/>
        <a:ext cx="447029" cy="0"/>
      </dsp:txXfrm>
    </dsp:sp>
    <dsp:sp modelId="{808AE6C4-13E1-944A-852C-3669C191E1BD}">
      <dsp:nvSpPr>
        <dsp:cNvPr id="10" name="Straight Connector 9"/>
        <dsp:cNvSpPr/>
      </dsp:nvSpPr>
      <dsp:spPr bwMode="white">
        <a:xfrm rot="5400000">
          <a:off x="3534736" y="2479101"/>
          <a:ext cx="1565434" cy="1081809"/>
        </a:xfrm>
        <a:prstGeom prst="line">
          <a:avLst/>
        </a:prstGeom>
      </dsp:spPr>
      <dsp:style>
        <a:lnRef idx="2">
          <a:schemeClr val="accent5">
            <a:tint val="50000"/>
          </a:schemeClr>
        </a:lnRef>
        <a:fillRef idx="1">
          <a:schemeClr val="accent5"/>
        </a:fillRef>
        <a:effectRef idx="1">
          <a:scrgbClr r="0" g="0" b="0"/>
        </a:effectRef>
        <a:fontRef idx="minor"/>
      </dsp:style>
      <dsp:txXfrm rot="5400000">
        <a:off x="3534736" y="2479101"/>
        <a:ext cx="1565434" cy="108180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352928" cy="1815976"/>
        <a:chOff x="0" y="0"/>
        <a:chExt cx="8352928" cy="1815976"/>
      </a:xfrm>
    </dsp:grpSpPr>
    <dsp:sp modelId="{27C173CB-5DA7-C940-8E03-D2D8932A0F8C}">
      <dsp:nvSpPr>
        <dsp:cNvPr id="3" name="Pentagon 2"/>
        <dsp:cNvSpPr/>
      </dsp:nvSpPr>
      <dsp:spPr bwMode="white">
        <a:xfrm>
          <a:off x="0" y="265455"/>
          <a:ext cx="3212665" cy="1285066"/>
        </a:xfrm>
        <a:prstGeom prst="homePlate">
          <a:avLst/>
        </a:prstGeom>
      </dsp:spPr>
      <dsp:style>
        <a:lnRef idx="0">
          <a:schemeClr val="lt1"/>
        </a:lnRef>
        <a:fillRef idx="3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128016" tIns="64008" rIns="32004" bIns="64008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Merek</a:t>
          </a:r>
        </a:p>
      </dsp:txBody>
      <dsp:txXfrm>
        <a:off x="0" y="265455"/>
        <a:ext cx="3212665" cy="1285066"/>
      </dsp:txXfrm>
    </dsp:sp>
    <dsp:sp modelId="{F340225B-9700-8E41-BCB7-041297B288F4}">
      <dsp:nvSpPr>
        <dsp:cNvPr id="4" name="Chevron 3"/>
        <dsp:cNvSpPr/>
      </dsp:nvSpPr>
      <dsp:spPr bwMode="white">
        <a:xfrm>
          <a:off x="2570132" y="265455"/>
          <a:ext cx="3212665" cy="1285066"/>
        </a:xfrm>
        <a:prstGeom prst="chevron">
          <a:avLst/>
        </a:prstGeom>
      </dsp:spPr>
      <dsp:style>
        <a:lnRef idx="0">
          <a:schemeClr val="lt1"/>
        </a:lnRef>
        <a:fillRef idx="3">
          <a:schemeClr val="accent3"/>
        </a:fillRef>
        <a:effectRef idx="2">
          <a:scrgbClr r="0" g="0" b="0"/>
        </a:effectRef>
        <a:fontRef idx="minor">
          <a:schemeClr val="lt1"/>
        </a:fontRef>
      </dsp:style>
      <dsp:txBody>
        <a:bodyPr lIns="96012" tIns="64008" rIns="32004" bIns="64008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 err="1">
              <a:latin typeface="Cambria" panose="02040503050406030204" pitchFamily="18" charset="0"/>
            </a:rPr>
            <a:t>nama,logo</a:t>
          </a:r>
          <a:r>
            <a:rPr lang="id-ID" dirty="0">
              <a:latin typeface="Cambria" panose="02040503050406030204" pitchFamily="18" charset="0"/>
            </a:rPr>
            <a:t>, dan tanda</a:t>
          </a:r>
        </a:p>
      </dsp:txBody>
      <dsp:txXfrm>
        <a:off x="2570132" y="265455"/>
        <a:ext cx="3212665" cy="1285066"/>
      </dsp:txXfrm>
    </dsp:sp>
    <dsp:sp modelId="{DD54967A-A314-B046-9AB9-B7F66E1F5879}">
      <dsp:nvSpPr>
        <dsp:cNvPr id="5" name="Chevron 4"/>
        <dsp:cNvSpPr/>
      </dsp:nvSpPr>
      <dsp:spPr bwMode="white">
        <a:xfrm>
          <a:off x="5140263" y="265455"/>
          <a:ext cx="3212665" cy="1285066"/>
        </a:xfrm>
        <a:prstGeom prst="chevron">
          <a:avLst/>
        </a:prstGeom>
      </dsp:spPr>
      <dsp:style>
        <a:lnRef idx="0">
          <a:schemeClr val="lt1"/>
        </a:lnRef>
        <a:fillRef idx="3">
          <a:schemeClr val="accent4"/>
        </a:fillRef>
        <a:effectRef idx="2">
          <a:scrgbClr r="0" g="0" b="0"/>
        </a:effectRef>
        <a:fontRef idx="minor">
          <a:schemeClr val="lt1"/>
        </a:fontRef>
      </dsp:style>
      <dsp:txBody>
        <a:bodyPr lIns="96012" tIns="64008" rIns="32004" bIns="64008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10 </a:t>
          </a:r>
          <a:r>
            <a:rPr lang="id-ID" dirty="0" err="1">
              <a:latin typeface="Cambria" panose="02040503050406030204" pitchFamily="18" charset="0"/>
            </a:rPr>
            <a:t>th</a:t>
          </a:r>
          <a:r>
            <a:rPr lang="id-ID" dirty="0">
              <a:latin typeface="Cambria" panose="02040503050406030204" pitchFamily="18" charset="0"/>
            </a:rPr>
            <a:t> dapat diperpanjang</a:t>
          </a:r>
        </a:p>
      </dsp:txBody>
      <dsp:txXfrm>
        <a:off x="5140263" y="265455"/>
        <a:ext cx="3212665" cy="128506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352928" cy="1815976"/>
        <a:chOff x="0" y="0"/>
        <a:chExt cx="8352928" cy="1815976"/>
      </a:xfrm>
    </dsp:grpSpPr>
    <dsp:sp modelId="{27C173CB-5DA7-C940-8E03-D2D8932A0F8C}">
      <dsp:nvSpPr>
        <dsp:cNvPr id="3" name="Pentagon 2"/>
        <dsp:cNvSpPr/>
      </dsp:nvSpPr>
      <dsp:spPr bwMode="white">
        <a:xfrm>
          <a:off x="0" y="265455"/>
          <a:ext cx="3212665" cy="1285066"/>
        </a:xfrm>
        <a:prstGeom prst="homePlate">
          <a:avLst/>
        </a:prstGeom>
      </dsp:spPr>
      <dsp:style>
        <a:lnRef idx="0">
          <a:schemeClr val="lt1"/>
        </a:lnRef>
        <a:fillRef idx="3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149352" tIns="74676" rIns="37338" bIns="74676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2800" dirty="0">
              <a:latin typeface="Cambria" panose="02040503050406030204" pitchFamily="18" charset="0"/>
            </a:rPr>
            <a:t>Paten</a:t>
          </a:r>
        </a:p>
      </dsp:txBody>
      <dsp:txXfrm>
        <a:off x="0" y="265455"/>
        <a:ext cx="3212665" cy="1285066"/>
      </dsp:txXfrm>
    </dsp:sp>
    <dsp:sp modelId="{F340225B-9700-8E41-BCB7-041297B288F4}">
      <dsp:nvSpPr>
        <dsp:cNvPr id="4" name="Chevron 3"/>
        <dsp:cNvSpPr/>
      </dsp:nvSpPr>
      <dsp:spPr bwMode="white">
        <a:xfrm>
          <a:off x="2570132" y="265455"/>
          <a:ext cx="3212665" cy="1285066"/>
        </a:xfrm>
        <a:prstGeom prst="chevron">
          <a:avLst/>
        </a:prstGeom>
      </dsp:spPr>
      <dsp:style>
        <a:lnRef idx="0">
          <a:schemeClr val="lt1"/>
        </a:lnRef>
        <a:fillRef idx="3">
          <a:schemeClr val="accent3"/>
        </a:fillRef>
        <a:effectRef idx="2">
          <a:scrgbClr r="0" g="0" b="0"/>
        </a:effectRef>
        <a:fontRef idx="minor">
          <a:schemeClr val="lt1"/>
        </a:fontRef>
      </dsp:style>
      <dsp:txBody>
        <a:bodyPr lIns="68008" tIns="45339" rIns="22669" bIns="45339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Proses &amp; produk teknologi</a:t>
          </a:r>
        </a:p>
      </dsp:txBody>
      <dsp:txXfrm>
        <a:off x="2570132" y="265455"/>
        <a:ext cx="3212665" cy="1285066"/>
      </dsp:txXfrm>
    </dsp:sp>
    <dsp:sp modelId="{DD54967A-A314-B046-9AB9-B7F66E1F5879}">
      <dsp:nvSpPr>
        <dsp:cNvPr id="5" name="Chevron 4"/>
        <dsp:cNvSpPr/>
      </dsp:nvSpPr>
      <dsp:spPr bwMode="white">
        <a:xfrm>
          <a:off x="5140263" y="265455"/>
          <a:ext cx="3212665" cy="1285066"/>
        </a:xfrm>
        <a:prstGeom prst="chevron">
          <a:avLst/>
        </a:prstGeom>
      </dsp:spPr>
      <dsp:style>
        <a:lnRef idx="0">
          <a:schemeClr val="lt1"/>
        </a:lnRef>
        <a:fillRef idx="3">
          <a:schemeClr val="accent4"/>
        </a:fillRef>
        <a:effectRef idx="2">
          <a:scrgbClr r="0" g="0" b="0"/>
        </a:effectRef>
        <a:fontRef idx="minor">
          <a:schemeClr val="lt1"/>
        </a:fontRef>
      </dsp:style>
      <dsp:txBody>
        <a:bodyPr lIns="68008" tIns="45339" rIns="22669" bIns="45339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Paten: 20 </a:t>
          </a:r>
          <a:r>
            <a:rPr lang="id-ID" dirty="0" err="1">
              <a:latin typeface="Cambria" panose="02040503050406030204" pitchFamily="18" charset="0"/>
            </a:rPr>
            <a:t>th</a:t>
          </a:r>
          <a:endParaRPr lang="id-ID" dirty="0">
            <a:latin typeface="Cambria" panose="020405030504060302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Paten sederhana: 10 </a:t>
          </a:r>
          <a:r>
            <a:rPr lang="id-ID" dirty="0" err="1">
              <a:latin typeface="Cambria" panose="02040503050406030204" pitchFamily="18" charset="0"/>
            </a:rPr>
            <a:t>th</a:t>
          </a:r>
          <a:r>
            <a:rPr lang="id-ID" dirty="0">
              <a:latin typeface="Cambria" panose="02040503050406030204" pitchFamily="18" charset="0"/>
            </a:rPr>
            <a:t> (tidak </a:t>
          </a:r>
          <a:r>
            <a:rPr lang="id-ID" dirty="0" err="1">
              <a:latin typeface="Cambria" panose="02040503050406030204" pitchFamily="18" charset="0"/>
            </a:rPr>
            <a:t>dpt</a:t>
          </a:r>
          <a:r>
            <a:rPr lang="id-ID" dirty="0">
              <a:latin typeface="Cambria" panose="02040503050406030204" pitchFamily="18" charset="0"/>
            </a:rPr>
            <a:t> diperpanjang)</a:t>
          </a:r>
        </a:p>
      </dsp:txBody>
      <dsp:txXfrm>
        <a:off x="5140263" y="265455"/>
        <a:ext cx="3212665" cy="12850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352928" cy="1815976"/>
        <a:chOff x="0" y="0"/>
        <a:chExt cx="8352928" cy="1815976"/>
      </a:xfrm>
    </dsp:grpSpPr>
    <dsp:sp modelId="{27C173CB-5DA7-C940-8E03-D2D8932A0F8C}">
      <dsp:nvSpPr>
        <dsp:cNvPr id="3" name="Pentagon 2"/>
        <dsp:cNvSpPr/>
      </dsp:nvSpPr>
      <dsp:spPr bwMode="white">
        <a:xfrm>
          <a:off x="0" y="265455"/>
          <a:ext cx="3212665" cy="1285066"/>
        </a:xfrm>
        <a:prstGeom prst="homePlate">
          <a:avLst/>
        </a:prstGeom>
      </dsp:spPr>
      <dsp:style>
        <a:lnRef idx="0">
          <a:schemeClr val="lt1"/>
        </a:lnRef>
        <a:fillRef idx="3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128016" tIns="64008" rIns="32004" bIns="64008" anchor="ctr"/>
        <a:lstStyle>
          <a:lvl1pPr algn="ctr">
            <a:defRPr sz="1500"/>
          </a:lvl1pPr>
          <a:lvl2pPr marL="57150" indent="-57150" algn="ctr">
            <a:defRPr sz="1100"/>
          </a:lvl2pPr>
          <a:lvl3pPr marL="114300" indent="-57150" algn="ctr">
            <a:defRPr sz="1100"/>
          </a:lvl3pPr>
          <a:lvl4pPr marL="171450" indent="-57150" algn="ctr">
            <a:defRPr sz="1100"/>
          </a:lvl4pPr>
          <a:lvl5pPr marL="228600" indent="-57150" algn="ctr">
            <a:defRPr sz="1100"/>
          </a:lvl5pPr>
          <a:lvl6pPr marL="285750" indent="-57150" algn="ctr">
            <a:defRPr sz="1100"/>
          </a:lvl6pPr>
          <a:lvl7pPr marL="342900" indent="-57150" algn="ctr">
            <a:defRPr sz="1100"/>
          </a:lvl7pPr>
          <a:lvl8pPr marL="400050" indent="-57150" algn="ctr">
            <a:defRPr sz="1100"/>
          </a:lvl8pPr>
          <a:lvl9pPr marL="457200" indent="-57150" algn="ctr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2400" dirty="0">
              <a:latin typeface="Cambria" panose="02040503050406030204" pitchFamily="18" charset="0"/>
            </a:rPr>
            <a:t>Hak cipta</a:t>
          </a:r>
        </a:p>
      </dsp:txBody>
      <dsp:txXfrm>
        <a:off x="0" y="265455"/>
        <a:ext cx="3212665" cy="1285066"/>
      </dsp:txXfrm>
    </dsp:sp>
    <dsp:sp modelId="{F340225B-9700-8E41-BCB7-041297B288F4}">
      <dsp:nvSpPr>
        <dsp:cNvPr id="4" name="Chevron 3"/>
        <dsp:cNvSpPr/>
      </dsp:nvSpPr>
      <dsp:spPr bwMode="white">
        <a:xfrm>
          <a:off x="2570132" y="265455"/>
          <a:ext cx="3212665" cy="1285066"/>
        </a:xfrm>
        <a:prstGeom prst="chevron">
          <a:avLst/>
        </a:prstGeom>
      </dsp:spPr>
      <dsp:style>
        <a:lnRef idx="0">
          <a:schemeClr val="lt1"/>
        </a:lnRef>
        <a:fillRef idx="3">
          <a:schemeClr val="accent3"/>
        </a:fillRef>
        <a:effectRef idx="2">
          <a:scrgbClr r="0" g="0" b="0"/>
        </a:effectRef>
        <a:fontRef idx="minor">
          <a:schemeClr val="lt1"/>
        </a:fontRef>
      </dsp:style>
      <dsp:txBody>
        <a:bodyPr lIns="60007" tIns="40005" rIns="20002" bIns="40005" anchor="ctr"/>
        <a:lstStyle>
          <a:lvl1pPr algn="ctr">
            <a:defRPr sz="1500"/>
          </a:lvl1pPr>
          <a:lvl2pPr marL="57150" indent="-57150" algn="ctr">
            <a:defRPr sz="1100"/>
          </a:lvl2pPr>
          <a:lvl3pPr marL="114300" indent="-57150" algn="ctr">
            <a:defRPr sz="1100"/>
          </a:lvl3pPr>
          <a:lvl4pPr marL="171450" indent="-57150" algn="ctr">
            <a:defRPr sz="1100"/>
          </a:lvl4pPr>
          <a:lvl5pPr marL="228600" indent="-57150" algn="ctr">
            <a:defRPr sz="1100"/>
          </a:lvl5pPr>
          <a:lvl6pPr marL="285750" indent="-57150" algn="ctr">
            <a:defRPr sz="1100"/>
          </a:lvl6pPr>
          <a:lvl7pPr marL="342900" indent="-57150" algn="ctr">
            <a:defRPr sz="1100"/>
          </a:lvl7pPr>
          <a:lvl8pPr marL="400050" indent="-57150" algn="ctr">
            <a:defRPr sz="1100"/>
          </a:lvl8pPr>
          <a:lvl9pPr marL="457200" indent="-57150" algn="ctr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Hasil ekspresi &amp; pemikiran manusia</a:t>
          </a:r>
        </a:p>
      </dsp:txBody>
      <dsp:txXfrm>
        <a:off x="2570132" y="265455"/>
        <a:ext cx="3212665" cy="1285066"/>
      </dsp:txXfrm>
    </dsp:sp>
    <dsp:sp modelId="{DD54967A-A314-B046-9AB9-B7F66E1F5879}">
      <dsp:nvSpPr>
        <dsp:cNvPr id="5" name="Chevron 4"/>
        <dsp:cNvSpPr/>
      </dsp:nvSpPr>
      <dsp:spPr bwMode="white">
        <a:xfrm>
          <a:off x="5140263" y="265455"/>
          <a:ext cx="3212665" cy="1285066"/>
        </a:xfrm>
        <a:prstGeom prst="chevron">
          <a:avLst/>
        </a:prstGeom>
      </dsp:spPr>
      <dsp:style>
        <a:lnRef idx="0">
          <a:schemeClr val="lt1"/>
        </a:lnRef>
        <a:fillRef idx="3">
          <a:schemeClr val="accent4"/>
        </a:fillRef>
        <a:effectRef idx="2">
          <a:scrgbClr r="0" g="0" b="0"/>
        </a:effectRef>
        <a:fontRef idx="minor">
          <a:schemeClr val="lt1"/>
        </a:fontRef>
      </dsp:style>
      <dsp:txBody>
        <a:bodyPr lIns="60007" tIns="40005" rIns="20002" bIns="40005" anchor="ctr"/>
        <a:lstStyle>
          <a:lvl1pPr algn="ctr">
            <a:defRPr sz="1500"/>
          </a:lvl1pPr>
          <a:lvl2pPr marL="57150" indent="-57150" algn="ctr">
            <a:defRPr sz="1100"/>
          </a:lvl2pPr>
          <a:lvl3pPr marL="114300" indent="-57150" algn="ctr">
            <a:defRPr sz="1100"/>
          </a:lvl3pPr>
          <a:lvl4pPr marL="171450" indent="-57150" algn="ctr">
            <a:defRPr sz="1100"/>
          </a:lvl4pPr>
          <a:lvl5pPr marL="228600" indent="-57150" algn="ctr">
            <a:defRPr sz="1100"/>
          </a:lvl5pPr>
          <a:lvl6pPr marL="285750" indent="-57150" algn="ctr">
            <a:defRPr sz="1100"/>
          </a:lvl6pPr>
          <a:lvl7pPr marL="342900" indent="-57150" algn="ctr">
            <a:defRPr sz="1100"/>
          </a:lvl7pPr>
          <a:lvl8pPr marL="400050" indent="-57150" algn="ctr">
            <a:defRPr sz="1100"/>
          </a:lvl8pPr>
          <a:lvl9pPr marL="457200" indent="-57150" algn="ctr">
            <a:defRPr sz="1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1. Seumur hidup</a:t>
          </a:r>
          <a:endParaRPr lang="id-ID" dirty="0">
            <a:latin typeface="Cambria" panose="02040503050406030204" pitchFamily="18" charset="0"/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2. 70 </a:t>
          </a:r>
          <a:r>
            <a:rPr lang="id-ID" dirty="0" err="1">
              <a:latin typeface="Cambria" panose="02040503050406030204" pitchFamily="18" charset="0"/>
            </a:rPr>
            <a:t>th</a:t>
          </a:r>
          <a:r>
            <a:rPr lang="id-ID" dirty="0">
              <a:latin typeface="Cambria" panose="02040503050406030204" pitchFamily="18" charset="0"/>
            </a:rPr>
            <a:t> setelah wafat</a:t>
          </a:r>
          <a:endParaRPr lang="id-ID" dirty="0">
            <a:latin typeface="Cambria" panose="02040503050406030204" pitchFamily="18" charset="0"/>
          </a:endParaRPr>
        </a:p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3. Tidak dapat diperpanjang</a:t>
          </a:r>
        </a:p>
      </dsp:txBody>
      <dsp:txXfrm>
        <a:off x="5140263" y="265455"/>
        <a:ext cx="3212665" cy="128506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352928" cy="1815976"/>
        <a:chOff x="0" y="0"/>
        <a:chExt cx="8352928" cy="1815976"/>
      </a:xfrm>
    </dsp:grpSpPr>
    <dsp:sp modelId="{27C173CB-5DA7-C940-8E03-D2D8932A0F8C}">
      <dsp:nvSpPr>
        <dsp:cNvPr id="3" name="Pentagon 2"/>
        <dsp:cNvSpPr/>
      </dsp:nvSpPr>
      <dsp:spPr bwMode="white">
        <a:xfrm>
          <a:off x="0" y="265455"/>
          <a:ext cx="3212665" cy="1285066"/>
        </a:xfrm>
        <a:prstGeom prst="homePlate">
          <a:avLst/>
        </a:prstGeom>
      </dsp:spPr>
      <dsp:style>
        <a:lnRef idx="0">
          <a:schemeClr val="lt1"/>
        </a:lnRef>
        <a:fillRef idx="3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149352" tIns="74676" rIns="37338" bIns="74676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2800" dirty="0">
              <a:latin typeface="Cambria" panose="02040503050406030204" pitchFamily="18" charset="0"/>
            </a:rPr>
            <a:t>Desain industri</a:t>
          </a:r>
        </a:p>
      </dsp:txBody>
      <dsp:txXfrm>
        <a:off x="0" y="265455"/>
        <a:ext cx="3212665" cy="1285066"/>
      </dsp:txXfrm>
    </dsp:sp>
    <dsp:sp modelId="{F340225B-9700-8E41-BCB7-041297B288F4}">
      <dsp:nvSpPr>
        <dsp:cNvPr id="4" name="Chevron 3"/>
        <dsp:cNvSpPr/>
      </dsp:nvSpPr>
      <dsp:spPr bwMode="white">
        <a:xfrm>
          <a:off x="2570132" y="265455"/>
          <a:ext cx="3212665" cy="1285066"/>
        </a:xfrm>
        <a:prstGeom prst="chevron">
          <a:avLst/>
        </a:prstGeom>
      </dsp:spPr>
      <dsp:style>
        <a:lnRef idx="0">
          <a:schemeClr val="lt1"/>
        </a:lnRef>
        <a:fillRef idx="3">
          <a:schemeClr val="accent3"/>
        </a:fillRef>
        <a:effectRef idx="2">
          <a:scrgbClr r="0" g="0" b="0"/>
        </a:effectRef>
        <a:fontRef idx="minor">
          <a:schemeClr val="lt1"/>
        </a:fontRef>
      </dsp:style>
      <dsp:txBody>
        <a:bodyPr lIns="76009" tIns="50673" rIns="25336" bIns="50673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Produk, barang, komoditas industri atau kerajinan tangan.</a:t>
          </a:r>
        </a:p>
      </dsp:txBody>
      <dsp:txXfrm>
        <a:off x="2570132" y="265455"/>
        <a:ext cx="3212665" cy="1285066"/>
      </dsp:txXfrm>
    </dsp:sp>
    <dsp:sp modelId="{DD54967A-A314-B046-9AB9-B7F66E1F5879}">
      <dsp:nvSpPr>
        <dsp:cNvPr id="5" name="Chevron 4"/>
        <dsp:cNvSpPr/>
      </dsp:nvSpPr>
      <dsp:spPr bwMode="white">
        <a:xfrm>
          <a:off x="5140263" y="265455"/>
          <a:ext cx="3212665" cy="1285066"/>
        </a:xfrm>
        <a:prstGeom prst="chevron">
          <a:avLst/>
        </a:prstGeom>
      </dsp:spPr>
      <dsp:style>
        <a:lnRef idx="0">
          <a:schemeClr val="lt1"/>
        </a:lnRef>
        <a:fillRef idx="3">
          <a:schemeClr val="accent4"/>
        </a:fillRef>
        <a:effectRef idx="2">
          <a:scrgbClr r="0" g="0" b="0"/>
        </a:effectRef>
        <a:fontRef idx="minor">
          <a:schemeClr val="lt1"/>
        </a:fontRef>
      </dsp:style>
      <dsp:txBody>
        <a:bodyPr lIns="76009" tIns="50673" rIns="25336" bIns="50673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10 </a:t>
          </a:r>
          <a:r>
            <a:rPr lang="id-ID" dirty="0" err="1">
              <a:latin typeface="Cambria" panose="02040503050406030204" pitchFamily="18" charset="0"/>
            </a:rPr>
            <a:t>th</a:t>
          </a:r>
          <a:endParaRPr lang="id-ID" dirty="0">
            <a:latin typeface="Cambria" panose="02040503050406030204" pitchFamily="18" charset="0"/>
          </a:endParaRPr>
        </a:p>
      </dsp:txBody>
      <dsp:txXfrm>
        <a:off x="5140263" y="265455"/>
        <a:ext cx="3212665" cy="128506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352928" cy="1815976"/>
        <a:chOff x="0" y="0"/>
        <a:chExt cx="8352928" cy="1815976"/>
      </a:xfrm>
    </dsp:grpSpPr>
    <dsp:sp modelId="{27C173CB-5DA7-C940-8E03-D2D8932A0F8C}">
      <dsp:nvSpPr>
        <dsp:cNvPr id="3" name="Pentagon 2"/>
        <dsp:cNvSpPr/>
      </dsp:nvSpPr>
      <dsp:spPr bwMode="white">
        <a:xfrm>
          <a:off x="0" y="265455"/>
          <a:ext cx="3212665" cy="1285066"/>
        </a:xfrm>
        <a:prstGeom prst="homePlate">
          <a:avLst/>
        </a:prstGeom>
      </dsp:spPr>
      <dsp:style>
        <a:lnRef idx="0">
          <a:schemeClr val="lt1"/>
        </a:lnRef>
        <a:fillRef idx="3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149352" tIns="74676" rIns="37338" bIns="74676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2800" dirty="0">
              <a:latin typeface="Cambria" panose="02040503050406030204" pitchFamily="18" charset="0"/>
            </a:rPr>
            <a:t>Indikasi geografis</a:t>
          </a:r>
        </a:p>
      </dsp:txBody>
      <dsp:txXfrm>
        <a:off x="0" y="265455"/>
        <a:ext cx="3212665" cy="1285066"/>
      </dsp:txXfrm>
    </dsp:sp>
    <dsp:sp modelId="{F340225B-9700-8E41-BCB7-041297B288F4}">
      <dsp:nvSpPr>
        <dsp:cNvPr id="4" name="Chevron 3"/>
        <dsp:cNvSpPr/>
      </dsp:nvSpPr>
      <dsp:spPr bwMode="white">
        <a:xfrm>
          <a:off x="2570132" y="265455"/>
          <a:ext cx="3212665" cy="1285066"/>
        </a:xfrm>
        <a:prstGeom prst="chevron">
          <a:avLst/>
        </a:prstGeom>
      </dsp:spPr>
      <dsp:style>
        <a:lnRef idx="0">
          <a:schemeClr val="lt1"/>
        </a:lnRef>
        <a:fillRef idx="3">
          <a:schemeClr val="accent3"/>
        </a:fillRef>
        <a:effectRef idx="2">
          <a:scrgbClr r="0" g="0" b="0"/>
        </a:effectRef>
        <a:fontRef idx="minor">
          <a:schemeClr val="lt1"/>
        </a:fontRef>
      </dsp:style>
      <dsp:txBody>
        <a:bodyPr lIns="52006" tIns="34671" rIns="17335" bIns="34671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Tanda yang menunjukkan daerah asal suatu barang dan/atau produk karena faktor lingkungan geografis</a:t>
          </a:r>
        </a:p>
      </dsp:txBody>
      <dsp:txXfrm>
        <a:off x="2570132" y="265455"/>
        <a:ext cx="3212665" cy="1285066"/>
      </dsp:txXfrm>
    </dsp:sp>
    <dsp:sp modelId="{DD54967A-A314-B046-9AB9-B7F66E1F5879}">
      <dsp:nvSpPr>
        <dsp:cNvPr id="5" name="Chevron 4"/>
        <dsp:cNvSpPr/>
      </dsp:nvSpPr>
      <dsp:spPr bwMode="white">
        <a:xfrm>
          <a:off x="5140263" y="265455"/>
          <a:ext cx="3212665" cy="1285066"/>
        </a:xfrm>
        <a:prstGeom prst="chevron">
          <a:avLst/>
        </a:prstGeom>
      </dsp:spPr>
      <dsp:style>
        <a:lnRef idx="0">
          <a:schemeClr val="lt1"/>
        </a:lnRef>
        <a:fillRef idx="3">
          <a:schemeClr val="accent4"/>
        </a:fillRef>
        <a:effectRef idx="2">
          <a:scrgbClr r="0" g="0" b="0"/>
        </a:effectRef>
        <a:fontRef idx="minor">
          <a:schemeClr val="lt1"/>
        </a:fontRef>
      </dsp:style>
      <dsp:txBody>
        <a:bodyPr lIns="52006" tIns="34671" rIns="17335" bIns="34671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Selama terjaganya reputasi, kualitas, dan karakteristik</a:t>
          </a:r>
        </a:p>
      </dsp:txBody>
      <dsp:txXfrm>
        <a:off x="5140263" y="265455"/>
        <a:ext cx="3212665" cy="128506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352928" cy="1815976"/>
        <a:chOff x="0" y="0"/>
        <a:chExt cx="8352928" cy="1815976"/>
      </a:xfrm>
    </dsp:grpSpPr>
    <dsp:sp modelId="{27C173CB-5DA7-C940-8E03-D2D8932A0F8C}">
      <dsp:nvSpPr>
        <dsp:cNvPr id="3" name="Pentagon 2"/>
        <dsp:cNvSpPr/>
      </dsp:nvSpPr>
      <dsp:spPr bwMode="white">
        <a:xfrm>
          <a:off x="0" y="265455"/>
          <a:ext cx="3212665" cy="1285066"/>
        </a:xfrm>
        <a:prstGeom prst="homePlate">
          <a:avLst/>
        </a:prstGeom>
      </dsp:spPr>
      <dsp:style>
        <a:lnRef idx="0">
          <a:schemeClr val="lt1"/>
        </a:lnRef>
        <a:fillRef idx="3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149352" tIns="74676" rIns="37338" bIns="74676" anchor="ctr"/>
        <a:lstStyle>
          <a:lvl1pPr algn="ctr">
            <a:defRPr sz="1500"/>
          </a:lvl1pPr>
          <a:lvl2pPr marL="57150" indent="-57150" algn="ctr">
            <a:defRPr sz="1100"/>
          </a:lvl2pPr>
          <a:lvl3pPr marL="114300" indent="-57150" algn="ctr">
            <a:defRPr sz="1100"/>
          </a:lvl3pPr>
          <a:lvl4pPr marL="171450" indent="-57150" algn="ctr">
            <a:defRPr sz="1100"/>
          </a:lvl4pPr>
          <a:lvl5pPr marL="228600" indent="-57150" algn="ctr">
            <a:defRPr sz="1100"/>
          </a:lvl5pPr>
          <a:lvl6pPr marL="285750" indent="-57150" algn="ctr">
            <a:defRPr sz="1100"/>
          </a:lvl6pPr>
          <a:lvl7pPr marL="342900" indent="-57150" algn="ctr">
            <a:defRPr sz="1100"/>
          </a:lvl7pPr>
          <a:lvl8pPr marL="400050" indent="-57150" algn="ctr">
            <a:defRPr sz="1100"/>
          </a:lvl8pPr>
          <a:lvl9pPr marL="457200" indent="-57150" algn="ctr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2800" dirty="0">
              <a:latin typeface="Cambria" panose="02040503050406030204" pitchFamily="18" charset="0"/>
            </a:rPr>
            <a:t>Rahasia dagang</a:t>
          </a:r>
        </a:p>
      </dsp:txBody>
      <dsp:txXfrm>
        <a:off x="0" y="265455"/>
        <a:ext cx="3212665" cy="1285066"/>
      </dsp:txXfrm>
    </dsp:sp>
    <dsp:sp modelId="{F340225B-9700-8E41-BCB7-041297B288F4}">
      <dsp:nvSpPr>
        <dsp:cNvPr id="4" name="Chevron 3"/>
        <dsp:cNvSpPr/>
      </dsp:nvSpPr>
      <dsp:spPr bwMode="white">
        <a:xfrm>
          <a:off x="2570132" y="265455"/>
          <a:ext cx="3212665" cy="1285066"/>
        </a:xfrm>
        <a:prstGeom prst="chevron">
          <a:avLst/>
        </a:prstGeom>
      </dsp:spPr>
      <dsp:style>
        <a:lnRef idx="0">
          <a:schemeClr val="lt1"/>
        </a:lnRef>
        <a:fillRef idx="3">
          <a:schemeClr val="accent3"/>
        </a:fillRef>
        <a:effectRef idx="2">
          <a:scrgbClr r="0" g="0" b="0"/>
        </a:effectRef>
        <a:fontRef idx="minor">
          <a:schemeClr val="lt1"/>
        </a:fontRef>
      </dsp:style>
      <dsp:txBody>
        <a:bodyPr lIns="60007" tIns="40005" rIns="20002" bIns="40005" anchor="ctr"/>
        <a:lstStyle>
          <a:lvl1pPr algn="ctr">
            <a:defRPr sz="1500"/>
          </a:lvl1pPr>
          <a:lvl2pPr marL="57150" indent="-57150" algn="ctr">
            <a:defRPr sz="1100"/>
          </a:lvl2pPr>
          <a:lvl3pPr marL="114300" indent="-57150" algn="ctr">
            <a:defRPr sz="1100"/>
          </a:lvl3pPr>
          <a:lvl4pPr marL="171450" indent="-57150" algn="ctr">
            <a:defRPr sz="1100"/>
          </a:lvl4pPr>
          <a:lvl5pPr marL="228600" indent="-57150" algn="ctr">
            <a:defRPr sz="1100"/>
          </a:lvl5pPr>
          <a:lvl6pPr marL="285750" indent="-57150" algn="ctr">
            <a:defRPr sz="1100"/>
          </a:lvl6pPr>
          <a:lvl7pPr marL="342900" indent="-57150" algn="ctr">
            <a:defRPr sz="1100"/>
          </a:lvl7pPr>
          <a:lvl8pPr marL="400050" indent="-57150" algn="ctr">
            <a:defRPr sz="1100"/>
          </a:lvl8pPr>
          <a:lvl9pPr marL="457200" indent="-57150" algn="ctr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Informasi yang tidak diketahui oleh umum di bidang teknologi dan/atau bisnis</a:t>
          </a:r>
        </a:p>
      </dsp:txBody>
      <dsp:txXfrm>
        <a:off x="2570132" y="265455"/>
        <a:ext cx="3212665" cy="1285066"/>
      </dsp:txXfrm>
    </dsp:sp>
    <dsp:sp modelId="{DD54967A-A314-B046-9AB9-B7F66E1F5879}">
      <dsp:nvSpPr>
        <dsp:cNvPr id="5" name="Chevron 4"/>
        <dsp:cNvSpPr/>
      </dsp:nvSpPr>
      <dsp:spPr bwMode="white">
        <a:xfrm>
          <a:off x="5140263" y="265455"/>
          <a:ext cx="3212665" cy="1285066"/>
        </a:xfrm>
        <a:prstGeom prst="chevron">
          <a:avLst/>
        </a:prstGeom>
      </dsp:spPr>
      <dsp:style>
        <a:lnRef idx="0">
          <a:schemeClr val="lt1"/>
        </a:lnRef>
        <a:fillRef idx="3">
          <a:schemeClr val="accent4"/>
        </a:fillRef>
        <a:effectRef idx="2">
          <a:scrgbClr r="0" g="0" b="0"/>
        </a:effectRef>
        <a:fontRef idx="minor">
          <a:schemeClr val="lt1"/>
        </a:fontRef>
      </dsp:style>
      <dsp:txBody>
        <a:bodyPr lIns="60007" tIns="40005" rIns="20002" bIns="40005" anchor="ctr"/>
        <a:lstStyle>
          <a:lvl1pPr algn="ctr">
            <a:defRPr sz="1500"/>
          </a:lvl1pPr>
          <a:lvl2pPr marL="57150" indent="-57150" algn="ctr">
            <a:defRPr sz="1100"/>
          </a:lvl2pPr>
          <a:lvl3pPr marL="114300" indent="-57150" algn="ctr">
            <a:defRPr sz="1100"/>
          </a:lvl3pPr>
          <a:lvl4pPr marL="171450" indent="-57150" algn="ctr">
            <a:defRPr sz="1100"/>
          </a:lvl4pPr>
          <a:lvl5pPr marL="228600" indent="-57150" algn="ctr">
            <a:defRPr sz="1100"/>
          </a:lvl5pPr>
          <a:lvl6pPr marL="285750" indent="-57150" algn="ctr">
            <a:defRPr sz="1100"/>
          </a:lvl6pPr>
          <a:lvl7pPr marL="342900" indent="-57150" algn="ctr">
            <a:defRPr sz="1100"/>
          </a:lvl7pPr>
          <a:lvl8pPr marL="400050" indent="-57150" algn="ctr">
            <a:defRPr sz="1100"/>
          </a:lvl8pPr>
          <a:lvl9pPr marL="457200" indent="-57150" algn="ctr">
            <a:defRPr sz="11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Selama rahasia itu tidak </a:t>
          </a:r>
          <a:r>
            <a:rPr lang="id-ID" dirty="0" err="1">
              <a:latin typeface="Cambria" panose="02040503050406030204" pitchFamily="18" charset="0"/>
            </a:rPr>
            <a:t>terbongka</a:t>
          </a:r>
          <a:endParaRPr lang="id-ID" dirty="0">
            <a:latin typeface="Cambria" panose="02040503050406030204" pitchFamily="18" charset="0"/>
          </a:endParaRPr>
        </a:p>
      </dsp:txBody>
      <dsp:txXfrm>
        <a:off x="5140263" y="265455"/>
        <a:ext cx="3212665" cy="12850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229600" cy="4624288"/>
        <a:chOff x="0" y="0"/>
        <a:chExt cx="8229600" cy="4624288"/>
      </a:xfrm>
    </dsp:grpSpPr>
    <dsp:sp modelId="{EE951C39-E62F-5542-857B-ADE53A24D81E}">
      <dsp:nvSpPr>
        <dsp:cNvPr id="3" name="Bent-Up Arrow 2"/>
        <dsp:cNvSpPr/>
      </dsp:nvSpPr>
      <dsp:spPr bwMode="white">
        <a:xfrm rot="5400000">
          <a:off x="825596" y="2052797"/>
          <a:ext cx="1742041" cy="1983252"/>
        </a:xfrm>
        <a:prstGeom prst="bentUpArrow">
          <a:avLst>
            <a:gd name="adj1" fmla="val 32840"/>
            <a:gd name="adj2" fmla="val 25000"/>
            <a:gd name="adj3" fmla="val 35780"/>
          </a:avLst>
        </a:prstGeom>
      </dsp:spPr>
      <dsp:style>
        <a:lnRef idx="0">
          <a:schemeClr val="lt1"/>
        </a:lnRef>
        <a:fillRef idx="1">
          <a:schemeClr val="accent2">
            <a:tint val="50000"/>
          </a:schemeClr>
        </a:fillRef>
        <a:effectRef idx="2">
          <a:scrgbClr r="0" g="0" b="0"/>
        </a:effectRef>
        <a:fontRef idx="minor"/>
      </dsp:style>
      <dsp:txXfrm rot="5400000">
        <a:off x="825596" y="2052797"/>
        <a:ext cx="1742041" cy="1983252"/>
      </dsp:txXfrm>
    </dsp:sp>
    <dsp:sp modelId="{8246A3EC-861E-6C47-B28F-0F205B8FB690}">
      <dsp:nvSpPr>
        <dsp:cNvPr id="4" name="Rounded Rectangle 3"/>
        <dsp:cNvSpPr/>
      </dsp:nvSpPr>
      <dsp:spPr bwMode="white">
        <a:xfrm>
          <a:off x="343836" y="0"/>
          <a:ext cx="2932571" cy="2052704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171450" tIns="171450" rIns="171450" bIns="171450" anchor="ctr"/>
        <a:lstStyle>
          <a:lvl1pPr algn="ctr">
            <a:defRPr sz="4500"/>
          </a:lvl1pPr>
          <a:lvl2pPr marL="285750" indent="-285750" algn="ctr">
            <a:defRPr sz="3500"/>
          </a:lvl2pPr>
          <a:lvl3pPr marL="571500" indent="-285750" algn="ctr">
            <a:defRPr sz="3500"/>
          </a:lvl3pPr>
          <a:lvl4pPr marL="857250" indent="-285750" algn="ctr">
            <a:defRPr sz="3500"/>
          </a:lvl4pPr>
          <a:lvl5pPr marL="1143000" indent="-285750" algn="ctr">
            <a:defRPr sz="3500"/>
          </a:lvl5pPr>
          <a:lvl6pPr marL="1428750" indent="-285750" algn="ctr">
            <a:defRPr sz="3500"/>
          </a:lvl6pPr>
          <a:lvl7pPr marL="1714500" indent="-285750" algn="ctr">
            <a:defRPr sz="3500"/>
          </a:lvl7pPr>
          <a:lvl8pPr marL="2000250" indent="-285750" algn="ctr">
            <a:defRPr sz="3500"/>
          </a:lvl8pPr>
          <a:lvl9pPr marL="2286000" indent="-285750" algn="ctr">
            <a:defRPr sz="3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Legalitas</a:t>
          </a:r>
        </a:p>
      </dsp:txBody>
      <dsp:txXfrm>
        <a:off x="343836" y="0"/>
        <a:ext cx="2932571" cy="2052704"/>
      </dsp:txXfrm>
    </dsp:sp>
    <dsp:sp modelId="{18EB9237-6CFD-C146-9B24-EF4030B9F083}">
      <dsp:nvSpPr>
        <dsp:cNvPr id="5" name="Rectangles 4"/>
        <dsp:cNvSpPr/>
      </dsp:nvSpPr>
      <dsp:spPr bwMode="white">
        <a:xfrm>
          <a:off x="3276407" y="207386"/>
          <a:ext cx="2132873" cy="1659086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95250" tIns="95250" rIns="95250" bIns="95250" anchor="ctr"/>
        <a:lstStyle>
          <a:lvl1pPr algn="l">
            <a:defRPr sz="2500"/>
          </a:lvl1pPr>
          <a:lvl2pPr marL="171450" indent="-171450" algn="l">
            <a:defRPr sz="1900"/>
          </a:lvl2pPr>
          <a:lvl3pPr marL="342900" indent="-171450" algn="l">
            <a:defRPr sz="1900"/>
          </a:lvl3pPr>
          <a:lvl4pPr marL="514350" indent="-171450" algn="l">
            <a:defRPr sz="1900"/>
          </a:lvl4pPr>
          <a:lvl5pPr marL="685800" indent="-171450" algn="l">
            <a:defRPr sz="1900"/>
          </a:lvl5pPr>
          <a:lvl6pPr marL="857250" indent="-171450" algn="l">
            <a:defRPr sz="1900"/>
          </a:lvl6pPr>
          <a:lvl7pPr marL="1028700" indent="-171450" algn="l">
            <a:defRPr sz="1900"/>
          </a:lvl7pPr>
          <a:lvl8pPr marL="1200150" indent="-171450" algn="l">
            <a:defRPr sz="1900"/>
          </a:lvl8pPr>
          <a:lvl9pPr marL="1371600" indent="-171450" algn="l">
            <a:defRPr sz="19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tx1"/>
              </a:solidFill>
              <a:latin typeface="Cambria" panose="02040503050406030204" pitchFamily="18" charset="0"/>
            </a:rPr>
            <a:t>Status hukum/jati diri suatu perusahaan atau bisnis</a:t>
          </a:r>
          <a:endParaRPr>
            <a:solidFill>
              <a:schemeClr val="tx1"/>
            </a:solidFill>
          </a:endParaRPr>
        </a:p>
      </dsp:txBody>
      <dsp:txXfrm>
        <a:off x="3276407" y="207386"/>
        <a:ext cx="2132873" cy="1659086"/>
      </dsp:txXfrm>
    </dsp:sp>
    <dsp:sp modelId="{3D16320E-0959-E447-AB03-FC84F3D57846}">
      <dsp:nvSpPr>
        <dsp:cNvPr id="6" name="Rounded Rectangle 5"/>
        <dsp:cNvSpPr/>
      </dsp:nvSpPr>
      <dsp:spPr bwMode="white">
        <a:xfrm>
          <a:off x="2820321" y="2571584"/>
          <a:ext cx="2932571" cy="2052704"/>
        </a:xfrm>
        <a:prstGeom prst="roundRect">
          <a:avLst>
            <a:gd name="adj" fmla="val 16670"/>
          </a:avLst>
        </a:prstGeom>
      </dsp:spPr>
      <dsp:style>
        <a:lnRef idx="0">
          <a:schemeClr val="lt1"/>
        </a:lnRef>
        <a:fillRef idx="3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171450" tIns="171450" rIns="171450" bIns="171450" anchor="ctr"/>
        <a:lstStyle>
          <a:lvl1pPr algn="ctr">
            <a:defRPr sz="4500"/>
          </a:lvl1pPr>
          <a:lvl2pPr marL="285750" indent="-285750" algn="ctr">
            <a:defRPr sz="3500"/>
          </a:lvl2pPr>
          <a:lvl3pPr marL="571500" indent="-285750" algn="ctr">
            <a:defRPr sz="3500"/>
          </a:lvl3pPr>
          <a:lvl4pPr marL="857250" indent="-285750" algn="ctr">
            <a:defRPr sz="3500"/>
          </a:lvl4pPr>
          <a:lvl5pPr marL="1143000" indent="-285750" algn="ctr">
            <a:defRPr sz="3500"/>
          </a:lvl5pPr>
          <a:lvl6pPr marL="1428750" indent="-285750" algn="ctr">
            <a:defRPr sz="3500"/>
          </a:lvl6pPr>
          <a:lvl7pPr marL="1714500" indent="-285750" algn="ctr">
            <a:defRPr sz="3500"/>
          </a:lvl7pPr>
          <a:lvl8pPr marL="2000250" indent="-285750" algn="ctr">
            <a:defRPr sz="3500"/>
          </a:lvl8pPr>
          <a:lvl9pPr marL="2286000" indent="-285750" algn="ctr">
            <a:defRPr sz="3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Perizinan</a:t>
          </a:r>
        </a:p>
      </dsp:txBody>
      <dsp:txXfrm>
        <a:off x="2820321" y="2571584"/>
        <a:ext cx="2932571" cy="2052704"/>
      </dsp:txXfrm>
    </dsp:sp>
    <dsp:sp modelId="{355CE2F6-602D-F545-8B6F-7581FB50298E}">
      <dsp:nvSpPr>
        <dsp:cNvPr id="7" name="Rectangles 6"/>
        <dsp:cNvSpPr/>
      </dsp:nvSpPr>
      <dsp:spPr bwMode="white">
        <a:xfrm>
          <a:off x="5752891" y="2778969"/>
          <a:ext cx="2132873" cy="1659086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76200" tIns="76200" rIns="76200" bIns="76200" anchor="ctr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tx1"/>
              </a:solidFill>
              <a:latin typeface="Cambria" panose="02040503050406030204" pitchFamily="18" charset="0"/>
            </a:rPr>
            <a:t>Persetujuan resmi yang diberikan oleh pemerintah untuk memulai/menjalankan usaha.</a:t>
          </a:r>
          <a:endParaRPr>
            <a:solidFill>
              <a:schemeClr val="tx1"/>
            </a:solidFill>
          </a:endParaRPr>
        </a:p>
      </dsp:txBody>
      <dsp:txXfrm>
        <a:off x="5752891" y="2778969"/>
        <a:ext cx="2132873" cy="16590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507288" cy="5040560"/>
        <a:chOff x="0" y="0"/>
        <a:chExt cx="8507288" cy="5040560"/>
      </a:xfrm>
    </dsp:grpSpPr>
    <dsp:sp modelId="{A036E2B7-F94B-874C-A079-10854BE26EE6}">
      <dsp:nvSpPr>
        <dsp:cNvPr id="3" name="Rounded Rectangle 2"/>
        <dsp:cNvSpPr/>
      </dsp:nvSpPr>
      <dsp:spPr bwMode="white">
        <a:xfrm>
          <a:off x="0" y="0"/>
          <a:ext cx="2700726" cy="5040560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Body>
        <a:bodyPr lIns="148590" tIns="148590" rIns="148590" bIns="148590" anchor="ctr"/>
        <a:lstStyle>
          <a:lvl1pPr algn="ctr">
            <a:defRPr sz="3900"/>
          </a:lvl1pPr>
          <a:lvl2pPr marL="285750" indent="-285750" algn="ctr">
            <a:defRPr sz="3000"/>
          </a:lvl2pPr>
          <a:lvl3pPr marL="571500" indent="-285750" algn="ctr">
            <a:defRPr sz="3000"/>
          </a:lvl3pPr>
          <a:lvl4pPr marL="857250" indent="-285750" algn="ctr">
            <a:defRPr sz="3000"/>
          </a:lvl4pPr>
          <a:lvl5pPr marL="1143000" indent="-285750" algn="ctr">
            <a:defRPr sz="3000"/>
          </a:lvl5pPr>
          <a:lvl6pPr marL="1428750" indent="-285750" algn="ctr">
            <a:defRPr sz="3000"/>
          </a:lvl6pPr>
          <a:lvl7pPr marL="1714500" indent="-285750" algn="ctr">
            <a:defRPr sz="3000"/>
          </a:lvl7pPr>
          <a:lvl8pPr marL="2000250" indent="-285750" algn="ctr">
            <a:defRPr sz="3000"/>
          </a:lvl8pPr>
          <a:lvl9pPr marL="2286000" indent="-285750" algn="ctr">
            <a:defRPr sz="3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Paradigma</a:t>
          </a:r>
          <a:endParaRPr>
            <a:solidFill>
              <a:schemeClr val="dk1"/>
            </a:solidFill>
          </a:endParaRPr>
        </a:p>
      </dsp:txBody>
      <dsp:txXfrm>
        <a:off x="0" y="0"/>
        <a:ext cx="2700726" cy="5040560"/>
      </dsp:txXfrm>
    </dsp:sp>
    <dsp:sp modelId="{F3EE1D75-1024-A647-A47F-5CBD04D6BFA6}">
      <dsp:nvSpPr>
        <dsp:cNvPr id="4" name="Rounded Rectangle 3"/>
        <dsp:cNvSpPr/>
      </dsp:nvSpPr>
      <dsp:spPr bwMode="white">
        <a:xfrm>
          <a:off x="270073" y="1512168"/>
          <a:ext cx="2160581" cy="1521169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2"/>
        </a:fillRef>
        <a:effectRef idx="1">
          <a:scrgbClr r="0" g="0" b="0"/>
        </a:effectRef>
        <a:fontRef idx="minor">
          <a:schemeClr val="lt1"/>
        </a:fontRef>
      </dsp:style>
      <dsp:txBody>
        <a:bodyPr lIns="68580" tIns="51435" rIns="68580" bIns="5143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 err="1">
              <a:latin typeface="Cambria" panose="02040503050406030204" pitchFamily="18" charset="0"/>
            </a:rPr>
            <a:t>Cost</a:t>
          </a:r>
          <a:endParaRPr lang="id-ID" dirty="0">
            <a:latin typeface="Cambria" panose="02040503050406030204" pitchFamily="18" charset="0"/>
          </a:endParaRPr>
        </a:p>
      </dsp:txBody>
      <dsp:txXfrm>
        <a:off x="270073" y="1512168"/>
        <a:ext cx="2160581" cy="1521169"/>
      </dsp:txXfrm>
    </dsp:sp>
    <dsp:sp modelId="{E743F83C-4D5D-B44D-834C-0DF102AFE1CA}">
      <dsp:nvSpPr>
        <dsp:cNvPr id="5" name="Rounded Rectangle 4"/>
        <dsp:cNvSpPr/>
      </dsp:nvSpPr>
      <dsp:spPr bwMode="white">
        <a:xfrm>
          <a:off x="270073" y="3267363"/>
          <a:ext cx="2160581" cy="1521169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3"/>
        </a:fillRef>
        <a:effectRef idx="1">
          <a:scrgbClr r="0" g="0" b="0"/>
        </a:effectRef>
        <a:fontRef idx="minor">
          <a:schemeClr val="lt1"/>
        </a:fontRef>
      </dsp:style>
      <dsp:txBody>
        <a:bodyPr lIns="68580" tIns="51435" rIns="68580" bIns="5143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Investasi </a:t>
          </a:r>
          <a:r>
            <a:rPr lang="id-ID" dirty="0" err="1">
              <a:latin typeface="Cambria" panose="02040503050406030204" pitchFamily="18" charset="0"/>
            </a:rPr>
            <a:t>Pondasi</a:t>
          </a:r>
          <a:r>
            <a:rPr lang="id-ID" dirty="0">
              <a:latin typeface="Cambria" panose="02040503050406030204" pitchFamily="18" charset="0"/>
            </a:rPr>
            <a:t> Bisnis</a:t>
          </a:r>
        </a:p>
      </dsp:txBody>
      <dsp:txXfrm>
        <a:off x="270073" y="3267363"/>
        <a:ext cx="2160581" cy="1521169"/>
      </dsp:txXfrm>
    </dsp:sp>
    <dsp:sp modelId="{EF41BDB4-959A-D448-8985-AC8CF4A554C9}">
      <dsp:nvSpPr>
        <dsp:cNvPr id="6" name="Rounded Rectangle 5"/>
        <dsp:cNvSpPr/>
      </dsp:nvSpPr>
      <dsp:spPr bwMode="white">
        <a:xfrm>
          <a:off x="2903281" y="0"/>
          <a:ext cx="2700726" cy="5040560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Body>
        <a:bodyPr lIns="148590" tIns="148590" rIns="148590" bIns="148590" anchor="ctr"/>
        <a:lstStyle>
          <a:lvl1pPr algn="ctr">
            <a:defRPr sz="3900"/>
          </a:lvl1pPr>
          <a:lvl2pPr marL="285750" indent="-285750" algn="ctr">
            <a:defRPr sz="3000"/>
          </a:lvl2pPr>
          <a:lvl3pPr marL="571500" indent="-285750" algn="ctr">
            <a:defRPr sz="3000"/>
          </a:lvl3pPr>
          <a:lvl4pPr marL="857250" indent="-285750" algn="ctr">
            <a:defRPr sz="3000"/>
          </a:lvl4pPr>
          <a:lvl5pPr marL="1143000" indent="-285750" algn="ctr">
            <a:defRPr sz="3000"/>
          </a:lvl5pPr>
          <a:lvl6pPr marL="1428750" indent="-285750" algn="ctr">
            <a:defRPr sz="3000"/>
          </a:lvl6pPr>
          <a:lvl7pPr marL="1714500" indent="-285750" algn="ctr">
            <a:defRPr sz="3000"/>
          </a:lvl7pPr>
          <a:lvl8pPr marL="2000250" indent="-285750" algn="ctr">
            <a:defRPr sz="3000"/>
          </a:lvl8pPr>
          <a:lvl9pPr marL="2286000" indent="-285750" algn="ctr">
            <a:defRPr sz="3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Ribet &amp; Eksklusif</a:t>
          </a:r>
          <a:endParaRPr>
            <a:solidFill>
              <a:schemeClr val="dk1"/>
            </a:solidFill>
          </a:endParaRPr>
        </a:p>
      </dsp:txBody>
      <dsp:txXfrm>
        <a:off x="2903281" y="0"/>
        <a:ext cx="2700726" cy="5040560"/>
      </dsp:txXfrm>
    </dsp:sp>
    <dsp:sp modelId="{DD655145-FD7F-F04E-8C07-F07FA4ABCFA0}">
      <dsp:nvSpPr>
        <dsp:cNvPr id="7" name="Rounded Rectangle 6"/>
        <dsp:cNvSpPr/>
      </dsp:nvSpPr>
      <dsp:spPr bwMode="white">
        <a:xfrm>
          <a:off x="3173353" y="1512168"/>
          <a:ext cx="2160581" cy="1521169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4"/>
        </a:fillRef>
        <a:effectRef idx="1">
          <a:scrgbClr r="0" g="0" b="0"/>
        </a:effectRef>
        <a:fontRef idx="minor">
          <a:schemeClr val="lt1"/>
        </a:fontRef>
      </dsp:style>
      <dsp:txBody>
        <a:bodyPr lIns="68580" tIns="51435" rIns="68580" bIns="5143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Bagi Pengusaha</a:t>
          </a:r>
        </a:p>
      </dsp:txBody>
      <dsp:txXfrm>
        <a:off x="3173353" y="1512168"/>
        <a:ext cx="2160581" cy="1521169"/>
      </dsp:txXfrm>
    </dsp:sp>
    <dsp:sp modelId="{CA809E43-350A-1D49-9EA6-91E59733B56E}">
      <dsp:nvSpPr>
        <dsp:cNvPr id="8" name="Rounded Rectangle 7"/>
        <dsp:cNvSpPr/>
      </dsp:nvSpPr>
      <dsp:spPr bwMode="white">
        <a:xfrm>
          <a:off x="3173353" y="3267363"/>
          <a:ext cx="2160581" cy="1521169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5"/>
        </a:fillRef>
        <a:effectRef idx="1">
          <a:scrgbClr r="0" g="0" b="0"/>
        </a:effectRef>
        <a:fontRef idx="minor">
          <a:schemeClr val="lt1"/>
        </a:fontRef>
      </dsp:style>
      <dsp:txBody>
        <a:bodyPr lIns="68580" tIns="51435" rIns="68580" bIns="5143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Masyarakat Awam</a:t>
          </a:r>
        </a:p>
      </dsp:txBody>
      <dsp:txXfrm>
        <a:off x="3173353" y="3267363"/>
        <a:ext cx="2160581" cy="1521169"/>
      </dsp:txXfrm>
    </dsp:sp>
    <dsp:sp modelId="{CCDFBE65-D008-D54E-ADE8-080EC52FA355}">
      <dsp:nvSpPr>
        <dsp:cNvPr id="9" name="Rounded Rectangle 8"/>
        <dsp:cNvSpPr/>
      </dsp:nvSpPr>
      <dsp:spPr bwMode="white">
        <a:xfrm>
          <a:off x="5806562" y="0"/>
          <a:ext cx="2700726" cy="5040560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Body>
        <a:bodyPr lIns="148590" tIns="148590" rIns="148590" bIns="148590" anchor="ctr"/>
        <a:lstStyle>
          <a:lvl1pPr algn="ctr">
            <a:defRPr sz="3900"/>
          </a:lvl1pPr>
          <a:lvl2pPr marL="285750" indent="-285750" algn="ctr">
            <a:defRPr sz="3000"/>
          </a:lvl2pPr>
          <a:lvl3pPr marL="571500" indent="-285750" algn="ctr">
            <a:defRPr sz="3000"/>
          </a:lvl3pPr>
          <a:lvl4pPr marL="857250" indent="-285750" algn="ctr">
            <a:defRPr sz="3000"/>
          </a:lvl4pPr>
          <a:lvl5pPr marL="1143000" indent="-285750" algn="ctr">
            <a:defRPr sz="3000"/>
          </a:lvl5pPr>
          <a:lvl6pPr marL="1428750" indent="-285750" algn="ctr">
            <a:defRPr sz="3000"/>
          </a:lvl6pPr>
          <a:lvl7pPr marL="1714500" indent="-285750" algn="ctr">
            <a:defRPr sz="3000"/>
          </a:lvl7pPr>
          <a:lvl8pPr marL="2000250" indent="-285750" algn="ctr">
            <a:defRPr sz="3000"/>
          </a:lvl8pPr>
          <a:lvl9pPr marL="2286000" indent="-285750" algn="ctr">
            <a:defRPr sz="3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Lalai Legalitas</a:t>
          </a:r>
          <a:endParaRPr>
            <a:solidFill>
              <a:schemeClr val="dk1"/>
            </a:solidFill>
          </a:endParaRPr>
        </a:p>
      </dsp:txBody>
      <dsp:txXfrm>
        <a:off x="5806562" y="0"/>
        <a:ext cx="2700726" cy="5040560"/>
      </dsp:txXfrm>
    </dsp:sp>
    <dsp:sp modelId="{D4C80CA9-6BE8-144B-8D6F-4872418078D8}">
      <dsp:nvSpPr>
        <dsp:cNvPr id="10" name="Rounded Rectangle 9"/>
        <dsp:cNvSpPr/>
      </dsp:nvSpPr>
      <dsp:spPr bwMode="white">
        <a:xfrm>
          <a:off x="6076634" y="1512168"/>
          <a:ext cx="2160581" cy="1521169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6"/>
        </a:fillRef>
        <a:effectRef idx="1">
          <a:scrgbClr r="0" g="0" b="0"/>
        </a:effectRef>
        <a:fontRef idx="minor">
          <a:schemeClr val="lt1"/>
        </a:fontRef>
      </dsp:style>
      <dsp:txBody>
        <a:bodyPr lIns="68580" tIns="51435" rIns="68580" bIns="5143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Sulit Berkembang</a:t>
          </a:r>
        </a:p>
      </dsp:txBody>
      <dsp:txXfrm>
        <a:off x="6076634" y="1512168"/>
        <a:ext cx="2160581" cy="1521169"/>
      </dsp:txXfrm>
    </dsp:sp>
    <dsp:sp modelId="{1C8E0BB7-453D-4B48-9E28-A2314ADFDB7F}">
      <dsp:nvSpPr>
        <dsp:cNvPr id="11" name="Rounded Rectangle 10"/>
        <dsp:cNvSpPr/>
      </dsp:nvSpPr>
      <dsp:spPr bwMode="white">
        <a:xfrm>
          <a:off x="6076634" y="3267363"/>
          <a:ext cx="2160581" cy="1521169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2"/>
        </a:fillRef>
        <a:effectRef idx="1">
          <a:scrgbClr r="0" g="0" b="0"/>
        </a:effectRef>
        <a:fontRef idx="minor">
          <a:schemeClr val="lt1"/>
        </a:fontRef>
      </dsp:style>
      <dsp:txBody>
        <a:bodyPr lIns="68580" tIns="51435" rIns="68580" bIns="5143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Gulung Tikar</a:t>
          </a:r>
        </a:p>
      </dsp:txBody>
      <dsp:txXfrm>
        <a:off x="6076634" y="3267363"/>
        <a:ext cx="2160581" cy="15211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271897" cy="4824536"/>
        <a:chOff x="0" y="0"/>
        <a:chExt cx="6271897" cy="4824536"/>
      </a:xfrm>
    </dsp:grpSpPr>
    <dsp:sp modelId="{22595FEF-F065-C247-B7AF-41A96FEAD2A2}">
      <dsp:nvSpPr>
        <dsp:cNvPr id="3" name="Rounded Rectangle 2"/>
        <dsp:cNvSpPr/>
      </dsp:nvSpPr>
      <dsp:spPr bwMode="white">
        <a:xfrm>
          <a:off x="1045688" y="-2412"/>
          <a:ext cx="2383321" cy="1545395"/>
        </a:xfrm>
        <a:prstGeom prst="roundRect">
          <a:avLst>
            <a:gd name="adj" fmla="val 10000"/>
          </a:avLst>
        </a:prstGeom>
      </dsp:spPr>
      <dsp:style>
        <a:lnRef idx="2">
          <a:schemeClr val="accent2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53340" tIns="53340" rIns="53340" bIns="53340" anchor="t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dirty="0">
              <a:solidFill>
                <a:schemeClr val="dk1"/>
              </a:solidFill>
              <a:latin typeface="Cambria" panose="02040503050406030204" pitchFamily="18" charset="0"/>
            </a:rPr>
            <a:t>Terhindar dari tindakan pembongkaran atau penertiban dari pihak berwajib</a:t>
          </a:r>
          <a:endParaRPr>
            <a:solidFill>
              <a:schemeClr val="dk1"/>
            </a:solidFill>
          </a:endParaRPr>
        </a:p>
      </dsp:txBody>
      <dsp:txXfrm>
        <a:off x="1045688" y="-2412"/>
        <a:ext cx="2383321" cy="1545395"/>
      </dsp:txXfrm>
    </dsp:sp>
    <dsp:sp modelId="{1A4CD81B-EF97-7D4F-9667-5B76B9308D2C}">
      <dsp:nvSpPr>
        <dsp:cNvPr id="4" name="Rounded Rectangle 3"/>
        <dsp:cNvSpPr/>
      </dsp:nvSpPr>
      <dsp:spPr bwMode="white">
        <a:xfrm>
          <a:off x="4934264" y="-2412"/>
          <a:ext cx="2383321" cy="1545395"/>
        </a:xfrm>
        <a:prstGeom prst="roundRect">
          <a:avLst>
            <a:gd name="adj" fmla="val 10000"/>
          </a:avLst>
        </a:prstGeom>
      </dsp:spPr>
      <dsp:style>
        <a:lnRef idx="2">
          <a:schemeClr val="accent3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76200" tIns="76200" rIns="76200" bIns="76200" anchor="t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Meningkatkan kepercayaan konsumen</a:t>
          </a:r>
          <a:endParaRPr>
            <a:solidFill>
              <a:schemeClr val="dk1"/>
            </a:solidFill>
          </a:endParaRPr>
        </a:p>
      </dsp:txBody>
      <dsp:txXfrm>
        <a:off x="4934264" y="-2412"/>
        <a:ext cx="2383321" cy="1545395"/>
      </dsp:txXfrm>
    </dsp:sp>
    <dsp:sp modelId="{321A1CC8-1DA6-E24A-8895-6BDE4453949B}">
      <dsp:nvSpPr>
        <dsp:cNvPr id="5" name="Rounded Rectangle 4"/>
        <dsp:cNvSpPr/>
      </dsp:nvSpPr>
      <dsp:spPr bwMode="white">
        <a:xfrm>
          <a:off x="4934264" y="3281553"/>
          <a:ext cx="2383321" cy="1545395"/>
        </a:xfrm>
        <a:prstGeom prst="roundRect">
          <a:avLst>
            <a:gd name="adj" fmla="val 10000"/>
          </a:avLst>
        </a:prstGeom>
      </dsp:spPr>
      <dsp:style>
        <a:lnRef idx="2">
          <a:schemeClr val="accent4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5719" tIns="45719" rIns="45719" bIns="45719" anchor="t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d-ID" sz="1200" dirty="0">
            <a:solidFill>
              <a:schemeClr val="dk1"/>
            </a:solidFill>
            <a:latin typeface="Cambria" panose="02040503050406030204" pitchFamily="18" charset="0"/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200" dirty="0">
              <a:solidFill>
                <a:schemeClr val="dk1"/>
              </a:solidFill>
              <a:latin typeface="Cambria" panose="02040503050406030204" pitchFamily="18" charset="0"/>
            </a:rPr>
            <a:t>Legalitas menandakan bahwa pengusaha telah mematuhi aturan hukum yang berlaku</a:t>
          </a:r>
          <a:endParaRPr>
            <a:solidFill>
              <a:schemeClr val="dk1"/>
            </a:solidFill>
          </a:endParaRPr>
        </a:p>
      </dsp:txBody>
      <dsp:txXfrm>
        <a:off x="4934264" y="3281553"/>
        <a:ext cx="2383321" cy="1545395"/>
      </dsp:txXfrm>
    </dsp:sp>
    <dsp:sp modelId="{BD790E33-53F6-3D41-B8B8-3B3F8331099C}">
      <dsp:nvSpPr>
        <dsp:cNvPr id="6" name="Rounded Rectangle 5"/>
        <dsp:cNvSpPr/>
      </dsp:nvSpPr>
      <dsp:spPr bwMode="white">
        <a:xfrm>
          <a:off x="1045688" y="3281553"/>
          <a:ext cx="2383321" cy="1545395"/>
        </a:xfrm>
        <a:prstGeom prst="roundRect">
          <a:avLst>
            <a:gd name="adj" fmla="val 10000"/>
          </a:avLst>
        </a:prstGeom>
      </dsp:spPr>
      <dsp:style>
        <a:lnRef idx="2">
          <a:schemeClr val="accent5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76200" tIns="76200" rIns="76200" bIns="76200" anchor="t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Legalitas akan mempermudah pengembangan bisnis</a:t>
          </a:r>
          <a:endParaRPr>
            <a:solidFill>
              <a:schemeClr val="dk1"/>
            </a:solidFill>
          </a:endParaRPr>
        </a:p>
      </dsp:txBody>
      <dsp:txXfrm>
        <a:off x="1045688" y="3281553"/>
        <a:ext cx="2383321" cy="1545395"/>
      </dsp:txXfrm>
    </dsp:sp>
    <dsp:sp modelId="{279D3360-7152-524D-B48D-F9C467F85920}">
      <dsp:nvSpPr>
        <dsp:cNvPr id="7" name="Pie 6"/>
        <dsp:cNvSpPr/>
      </dsp:nvSpPr>
      <dsp:spPr bwMode="white">
        <a:xfrm>
          <a:off x="2044367" y="274999"/>
          <a:ext cx="2089024" cy="2089024"/>
        </a:xfrm>
        <a:prstGeom prst="pieWedge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99568" tIns="99568" rIns="99568" bIns="99568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b="1" dirty="0">
              <a:latin typeface="Cambria" panose="02040503050406030204" pitchFamily="18" charset="0"/>
            </a:rPr>
            <a:t>Perlindungan Hukum</a:t>
          </a:r>
        </a:p>
      </dsp:txBody>
      <dsp:txXfrm>
        <a:off x="2044367" y="274999"/>
        <a:ext cx="2089024" cy="2089024"/>
      </dsp:txXfrm>
    </dsp:sp>
    <dsp:sp modelId="{342621ED-7A2B-FF4D-9EA5-65EE37F84BD5}">
      <dsp:nvSpPr>
        <dsp:cNvPr id="8" name="Pie 7"/>
        <dsp:cNvSpPr/>
      </dsp:nvSpPr>
      <dsp:spPr bwMode="white">
        <a:xfrm rot="5400000">
          <a:off x="4229881" y="274999"/>
          <a:ext cx="2089024" cy="2089024"/>
        </a:xfrm>
        <a:prstGeom prst="pieWedge">
          <a:avLst/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99568" tIns="99568" rIns="99568" bIns="99568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b="1" dirty="0">
              <a:latin typeface="Cambria" panose="02040503050406030204" pitchFamily="18" charset="0"/>
            </a:rPr>
            <a:t>Kepercayaan Konsumen</a:t>
          </a:r>
        </a:p>
      </dsp:txBody>
      <dsp:txXfrm rot="5400000">
        <a:off x="4229881" y="274999"/>
        <a:ext cx="2089024" cy="2089024"/>
      </dsp:txXfrm>
    </dsp:sp>
    <dsp:sp modelId="{09F5D044-55E8-DC4C-8F21-FEEA4F137EA0}">
      <dsp:nvSpPr>
        <dsp:cNvPr id="9" name="Pie 8"/>
        <dsp:cNvSpPr/>
      </dsp:nvSpPr>
      <dsp:spPr bwMode="white">
        <a:xfrm rot="10800000">
          <a:off x="4229881" y="2460513"/>
          <a:ext cx="2089024" cy="2089024"/>
        </a:xfrm>
        <a:prstGeom prst="pieWedge">
          <a:avLst/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99568" tIns="99568" rIns="99568" bIns="99568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b="1" dirty="0">
              <a:latin typeface="Cambria" panose="02040503050406030204" pitchFamily="18" charset="0"/>
            </a:rPr>
            <a:t>Kepatuhan Hukum</a:t>
          </a:r>
        </a:p>
      </dsp:txBody>
      <dsp:txXfrm rot="10800000">
        <a:off x="4229881" y="2460513"/>
        <a:ext cx="2089024" cy="2089024"/>
      </dsp:txXfrm>
    </dsp:sp>
    <dsp:sp modelId="{6B4937C4-AED3-2548-889E-EB6AE6016CBF}">
      <dsp:nvSpPr>
        <dsp:cNvPr id="10" name="Pie 9"/>
        <dsp:cNvSpPr/>
      </dsp:nvSpPr>
      <dsp:spPr bwMode="white">
        <a:xfrm rot="16200000">
          <a:off x="2044367" y="2460513"/>
          <a:ext cx="2089024" cy="2089024"/>
        </a:xfrm>
        <a:prstGeom prst="pieWedge">
          <a:avLst/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99568" tIns="99568" rIns="99568" bIns="99568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b="1" dirty="0">
              <a:latin typeface="Cambria" panose="02040503050406030204" pitchFamily="18" charset="0"/>
            </a:rPr>
            <a:t>Mempermudah Akses Pembiayaan</a:t>
          </a:r>
        </a:p>
      </dsp:txBody>
      <dsp:txXfrm rot="16200000">
        <a:off x="2044367" y="2460513"/>
        <a:ext cx="2089024" cy="2089024"/>
      </dsp:txXfrm>
    </dsp:sp>
    <dsp:sp modelId="{15DF1B8F-7366-E042-827C-7B38C9EC6C64}">
      <dsp:nvSpPr>
        <dsp:cNvPr id="11" name="Circular Arrow 10"/>
        <dsp:cNvSpPr/>
      </dsp:nvSpPr>
      <dsp:spPr bwMode="white">
        <a:xfrm>
          <a:off x="3821002" y="1978060"/>
          <a:ext cx="721268" cy="627190"/>
        </a:xfrm>
        <a:prstGeom prst="circularArrow">
          <a:avLst/>
        </a:prstGeom>
      </dsp:spPr>
      <dsp:style>
        <a:lnRef idx="2">
          <a:schemeClr val="lt1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3821002" y="1978060"/>
        <a:ext cx="721268" cy="627190"/>
      </dsp:txXfrm>
    </dsp:sp>
    <dsp:sp modelId="{9961B206-7FB1-884D-8846-C7387C8595E1}">
      <dsp:nvSpPr>
        <dsp:cNvPr id="12" name="Circular Arrow 11"/>
        <dsp:cNvSpPr/>
      </dsp:nvSpPr>
      <dsp:spPr bwMode="white">
        <a:xfrm rot="10800000">
          <a:off x="3821002" y="2219287"/>
          <a:ext cx="721268" cy="627190"/>
        </a:xfrm>
        <a:prstGeom prst="circularArrow">
          <a:avLst/>
        </a:prstGeom>
      </dsp:spPr>
      <dsp:style>
        <a:lnRef idx="2">
          <a:schemeClr val="lt1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 rot="10800000">
        <a:off x="3821002" y="2219287"/>
        <a:ext cx="721268" cy="627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568952" cy="4840312"/>
        <a:chOff x="0" y="0"/>
        <a:chExt cx="8568952" cy="4840312"/>
      </a:xfrm>
    </dsp:grpSpPr>
    <dsp:sp modelId="{BC80FA5B-EA81-404C-8976-E8DAEC83D5E5}">
      <dsp:nvSpPr>
        <dsp:cNvPr id="3" name="Rounded Rectangle 2"/>
        <dsp:cNvSpPr/>
      </dsp:nvSpPr>
      <dsp:spPr bwMode="white">
        <a:xfrm>
          <a:off x="999979" y="1242491"/>
          <a:ext cx="1728683" cy="86434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4"/>
        </a:fillRef>
        <a:effectRef idx="2">
          <a:scrgbClr r="0" g="0" b="0"/>
        </a:effectRef>
        <a:fontRef idx="minor">
          <a:schemeClr val="lt1"/>
        </a:fontRef>
      </dsp:style>
      <dsp:txBody>
        <a:bodyPr lIns="12065" tIns="12065" rIns="12065" bIns="12065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Dokumen Legalitas</a:t>
          </a:r>
        </a:p>
      </dsp:txBody>
      <dsp:txXfrm>
        <a:off x="999979" y="1242491"/>
        <a:ext cx="1728683" cy="864341"/>
      </dsp:txXfrm>
    </dsp:sp>
    <dsp:sp modelId="{0710B955-02DC-3149-83A8-122D80C3E7AF}">
      <dsp:nvSpPr>
        <dsp:cNvPr id="4" name="Freeform 3"/>
        <dsp:cNvSpPr/>
      </dsp:nvSpPr>
      <dsp:spPr bwMode="white">
        <a:xfrm>
          <a:off x="2363427" y="1037345"/>
          <a:ext cx="1421942" cy="32143"/>
        </a:xfrm>
        <a:custGeom>
          <a:avLst/>
          <a:gdLst/>
          <a:ahLst/>
          <a:cxnLst/>
          <a:pathLst>
            <a:path w="2239" h="51">
              <a:moveTo>
                <a:pt x="575" y="1004"/>
              </a:moveTo>
              <a:lnTo>
                <a:pt x="1664" y="-953"/>
              </a:lnTo>
            </a:path>
          </a:pathLst>
        </a:custGeom>
      </dsp:spPr>
      <dsp:style>
        <a:lnRef idx="1">
          <a:schemeClr val="accent6"/>
        </a:lnRef>
        <a:fillRef idx="0">
          <a:schemeClr val="accent6">
            <a:tint val="9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d-ID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2363427" y="1037345"/>
        <a:ext cx="1421942" cy="32143"/>
      </dsp:txXfrm>
    </dsp:sp>
    <dsp:sp modelId="{7AF495AF-9D14-FC40-B1AC-2786128893BC}">
      <dsp:nvSpPr>
        <dsp:cNvPr id="5" name="Rounded Rectangle 4"/>
        <dsp:cNvSpPr/>
      </dsp:nvSpPr>
      <dsp:spPr bwMode="white">
        <a:xfrm>
          <a:off x="3420135" y="0"/>
          <a:ext cx="1728683" cy="86434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6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12065" tIns="12065" rIns="12065" bIns="12065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Usaha Perorangan</a:t>
          </a:r>
        </a:p>
      </dsp:txBody>
      <dsp:txXfrm>
        <a:off x="3420135" y="0"/>
        <a:ext cx="1728683" cy="864341"/>
      </dsp:txXfrm>
    </dsp:sp>
    <dsp:sp modelId="{52B78AC8-27EC-6A42-AF67-5A5CEB74C3B7}">
      <dsp:nvSpPr>
        <dsp:cNvPr id="6" name="Freeform 5"/>
        <dsp:cNvSpPr/>
      </dsp:nvSpPr>
      <dsp:spPr bwMode="white">
        <a:xfrm>
          <a:off x="5148817" y="416099"/>
          <a:ext cx="691473" cy="32143"/>
        </a:xfrm>
        <a:custGeom>
          <a:avLst/>
          <a:gdLst/>
          <a:ahLst/>
          <a:cxnLst/>
          <a:pathLst>
            <a:path w="1089" h="51">
              <a:moveTo>
                <a:pt x="0" y="25"/>
              </a:moveTo>
              <a:lnTo>
                <a:pt x="1089" y="25"/>
              </a:lnTo>
            </a:path>
          </a:pathLst>
        </a:custGeom>
      </dsp:spPr>
      <dsp:style>
        <a:lnRef idx="1">
          <a:schemeClr val="accent1"/>
        </a:lnRef>
        <a:fillRef idx="0">
          <a:schemeClr val="accent6">
            <a:tint val="7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d-ID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5148817" y="416099"/>
        <a:ext cx="691473" cy="32143"/>
      </dsp:txXfrm>
    </dsp:sp>
    <dsp:sp modelId="{C9F29997-1FC6-CF41-ADB5-5541051281C4}">
      <dsp:nvSpPr>
        <dsp:cNvPr id="7" name="Rounded Rectangle 6"/>
        <dsp:cNvSpPr/>
      </dsp:nvSpPr>
      <dsp:spPr bwMode="white">
        <a:xfrm>
          <a:off x="5840291" y="0"/>
          <a:ext cx="1728683" cy="86434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12065" tIns="12065" rIns="12065" bIns="12065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Nomor Induk Berusaha (NIB)</a:t>
          </a:r>
        </a:p>
      </dsp:txBody>
      <dsp:txXfrm>
        <a:off x="5840291" y="0"/>
        <a:ext cx="1728683" cy="864341"/>
      </dsp:txXfrm>
    </dsp:sp>
    <dsp:sp modelId="{533F2B51-DCE8-F140-B041-9D3737023C7B}">
      <dsp:nvSpPr>
        <dsp:cNvPr id="8" name="Freeform 7"/>
        <dsp:cNvSpPr/>
      </dsp:nvSpPr>
      <dsp:spPr bwMode="white">
        <a:xfrm>
          <a:off x="2363427" y="2279835"/>
          <a:ext cx="1421942" cy="32143"/>
        </a:xfrm>
        <a:custGeom>
          <a:avLst/>
          <a:gdLst/>
          <a:ahLst/>
          <a:cxnLst/>
          <a:pathLst>
            <a:path w="2239" h="51">
              <a:moveTo>
                <a:pt x="575" y="-953"/>
              </a:moveTo>
              <a:lnTo>
                <a:pt x="1664" y="1004"/>
              </a:lnTo>
            </a:path>
          </a:pathLst>
        </a:custGeom>
      </dsp:spPr>
      <dsp:style>
        <a:lnRef idx="1">
          <a:schemeClr val="accent6"/>
        </a:lnRef>
        <a:fillRef idx="0">
          <a:schemeClr val="accent6">
            <a:tint val="9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d-ID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2363427" y="2279835"/>
        <a:ext cx="1421942" cy="32143"/>
      </dsp:txXfrm>
    </dsp:sp>
    <dsp:sp modelId="{B6CAC8F7-18F4-0745-A084-79EE36CD0E44}">
      <dsp:nvSpPr>
        <dsp:cNvPr id="9" name="Rounded Rectangle 8"/>
        <dsp:cNvSpPr/>
      </dsp:nvSpPr>
      <dsp:spPr bwMode="white">
        <a:xfrm>
          <a:off x="3420135" y="2484982"/>
          <a:ext cx="1728683" cy="86434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6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12065" tIns="12065" rIns="12065" bIns="12065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Badan Usaha</a:t>
          </a:r>
        </a:p>
      </dsp:txBody>
      <dsp:txXfrm>
        <a:off x="3420135" y="2484982"/>
        <a:ext cx="1728683" cy="864341"/>
      </dsp:txXfrm>
    </dsp:sp>
    <dsp:sp modelId="{336F28BB-C213-AA4B-91D9-C51724FE09A7}">
      <dsp:nvSpPr>
        <dsp:cNvPr id="10" name="Freeform 9"/>
        <dsp:cNvSpPr/>
      </dsp:nvSpPr>
      <dsp:spPr bwMode="white">
        <a:xfrm>
          <a:off x="4672790" y="2155586"/>
          <a:ext cx="1643528" cy="32143"/>
        </a:xfrm>
        <a:custGeom>
          <a:avLst/>
          <a:gdLst/>
          <a:ahLst/>
          <a:cxnLst/>
          <a:pathLst>
            <a:path w="2588" h="51">
              <a:moveTo>
                <a:pt x="750" y="1199"/>
              </a:moveTo>
              <a:lnTo>
                <a:pt x="1839" y="-1149"/>
              </a:lnTo>
            </a:path>
          </a:pathLst>
        </a:custGeom>
      </dsp:spPr>
      <dsp:style>
        <a:lnRef idx="1">
          <a:schemeClr val="accent1"/>
        </a:lnRef>
        <a:fillRef idx="0">
          <a:schemeClr val="accent6">
            <a:tint val="7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d-ID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4672790" y="2155586"/>
        <a:ext cx="1643528" cy="32143"/>
      </dsp:txXfrm>
    </dsp:sp>
    <dsp:sp modelId="{0CF23727-A328-E249-96DE-BE8898443367}">
      <dsp:nvSpPr>
        <dsp:cNvPr id="11" name="Rounded Rectangle 10"/>
        <dsp:cNvSpPr/>
      </dsp:nvSpPr>
      <dsp:spPr bwMode="white">
        <a:xfrm>
          <a:off x="5840291" y="993993"/>
          <a:ext cx="1728683" cy="86434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12065" tIns="12065" rIns="12065" bIns="12065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Akta Pendirian</a:t>
          </a:r>
        </a:p>
      </dsp:txBody>
      <dsp:txXfrm>
        <a:off x="5840291" y="993993"/>
        <a:ext cx="1728683" cy="864341"/>
      </dsp:txXfrm>
    </dsp:sp>
    <dsp:sp modelId="{00E55A34-51A5-1746-8FD1-BF64788D0806}">
      <dsp:nvSpPr>
        <dsp:cNvPr id="12" name="Freeform 11"/>
        <dsp:cNvSpPr/>
      </dsp:nvSpPr>
      <dsp:spPr bwMode="white">
        <a:xfrm>
          <a:off x="5068778" y="2652583"/>
          <a:ext cx="851552" cy="32143"/>
        </a:xfrm>
        <a:custGeom>
          <a:avLst/>
          <a:gdLst/>
          <a:ahLst/>
          <a:cxnLst/>
          <a:pathLst>
            <a:path w="1341" h="51">
              <a:moveTo>
                <a:pt x="126" y="417"/>
              </a:moveTo>
              <a:lnTo>
                <a:pt x="1215" y="-366"/>
              </a:lnTo>
            </a:path>
          </a:pathLst>
        </a:custGeom>
      </dsp:spPr>
      <dsp:style>
        <a:lnRef idx="1">
          <a:schemeClr val="accent1"/>
        </a:lnRef>
        <a:fillRef idx="0">
          <a:schemeClr val="accent6">
            <a:tint val="7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d-ID">
            <a:solidFill>
              <a:schemeClr val="tx1"/>
            </a:solidFill>
          </a:endParaRPr>
        </a:p>
      </dsp:txBody>
      <dsp:txXfrm>
        <a:off x="5068778" y="2652583"/>
        <a:ext cx="851552" cy="32143"/>
      </dsp:txXfrm>
    </dsp:sp>
    <dsp:sp modelId="{EC2D3ABB-5092-2247-8954-05F5DA04E5AA}">
      <dsp:nvSpPr>
        <dsp:cNvPr id="13" name="Rounded Rectangle 12"/>
        <dsp:cNvSpPr/>
      </dsp:nvSpPr>
      <dsp:spPr bwMode="white">
        <a:xfrm>
          <a:off x="5840291" y="1987985"/>
          <a:ext cx="1728683" cy="86434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12065" tIns="12065" rIns="12065" bIns="12065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NPWP</a:t>
          </a:r>
        </a:p>
      </dsp:txBody>
      <dsp:txXfrm>
        <a:off x="5840291" y="1987985"/>
        <a:ext cx="1728683" cy="864341"/>
      </dsp:txXfrm>
    </dsp:sp>
    <dsp:sp modelId="{93024871-FD26-244C-A212-232D164B8CF3}">
      <dsp:nvSpPr>
        <dsp:cNvPr id="14" name="Freeform 13"/>
        <dsp:cNvSpPr/>
      </dsp:nvSpPr>
      <dsp:spPr bwMode="white">
        <a:xfrm>
          <a:off x="5068778" y="3149579"/>
          <a:ext cx="851552" cy="32143"/>
        </a:xfrm>
        <a:custGeom>
          <a:avLst/>
          <a:gdLst/>
          <a:ahLst/>
          <a:cxnLst/>
          <a:pathLst>
            <a:path w="1341" h="51">
              <a:moveTo>
                <a:pt x="126" y="-366"/>
              </a:moveTo>
              <a:lnTo>
                <a:pt x="1215" y="417"/>
              </a:lnTo>
            </a:path>
          </a:pathLst>
        </a:custGeom>
      </dsp:spPr>
      <dsp:style>
        <a:lnRef idx="1">
          <a:schemeClr val="accent1"/>
        </a:lnRef>
        <a:fillRef idx="0">
          <a:schemeClr val="accent6">
            <a:tint val="7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d-ID">
            <a:solidFill>
              <a:schemeClr val="tx1"/>
            </a:solidFill>
          </a:endParaRPr>
        </a:p>
      </dsp:txBody>
      <dsp:txXfrm>
        <a:off x="5068778" y="3149579"/>
        <a:ext cx="851552" cy="32143"/>
      </dsp:txXfrm>
    </dsp:sp>
    <dsp:sp modelId="{9B3B96E5-DC97-F444-BB4A-8A799038881B}">
      <dsp:nvSpPr>
        <dsp:cNvPr id="15" name="Rounded Rectangle 14"/>
        <dsp:cNvSpPr/>
      </dsp:nvSpPr>
      <dsp:spPr bwMode="white">
        <a:xfrm>
          <a:off x="5840291" y="2981978"/>
          <a:ext cx="1728683" cy="86434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12065" tIns="12065" rIns="12065" bIns="12065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 err="1">
              <a:latin typeface="Cambria" panose="02040503050406030204" pitchFamily="18" charset="0"/>
            </a:rPr>
            <a:t>Sert</a:t>
          </a:r>
          <a:r>
            <a:rPr lang="id-ID" dirty="0">
              <a:latin typeface="Cambria" panose="02040503050406030204" pitchFamily="18" charset="0"/>
            </a:rPr>
            <a:t>. Halal</a:t>
          </a:r>
        </a:p>
      </dsp:txBody>
      <dsp:txXfrm>
        <a:off x="5840291" y="2981978"/>
        <a:ext cx="1728683" cy="864341"/>
      </dsp:txXfrm>
    </dsp:sp>
    <dsp:sp modelId="{6A6368DE-323C-FD44-B268-C28F73CB9F9E}">
      <dsp:nvSpPr>
        <dsp:cNvPr id="16" name="Freeform 15"/>
        <dsp:cNvSpPr/>
      </dsp:nvSpPr>
      <dsp:spPr bwMode="white">
        <a:xfrm>
          <a:off x="4672790" y="3646575"/>
          <a:ext cx="1643528" cy="32143"/>
        </a:xfrm>
        <a:custGeom>
          <a:avLst/>
          <a:gdLst/>
          <a:ahLst/>
          <a:cxnLst/>
          <a:pathLst>
            <a:path w="2588" h="51">
              <a:moveTo>
                <a:pt x="750" y="-1149"/>
              </a:moveTo>
              <a:lnTo>
                <a:pt x="1839" y="1199"/>
              </a:lnTo>
            </a:path>
          </a:pathLst>
        </a:custGeom>
      </dsp:spPr>
      <dsp:style>
        <a:lnRef idx="1">
          <a:schemeClr val="accent1"/>
        </a:lnRef>
        <a:fillRef idx="0">
          <a:schemeClr val="accent6">
            <a:tint val="7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d-ID">
            <a:solidFill>
              <a:schemeClr val="tx1"/>
            </a:solidFill>
          </a:endParaRPr>
        </a:p>
      </dsp:txBody>
      <dsp:txXfrm>
        <a:off x="4672790" y="3646575"/>
        <a:ext cx="1643528" cy="32143"/>
      </dsp:txXfrm>
    </dsp:sp>
    <dsp:sp modelId="{C10DCB9B-210F-CC4D-AAF6-62F6A2B639E1}">
      <dsp:nvSpPr>
        <dsp:cNvPr id="17" name="Rounded Rectangle 16"/>
        <dsp:cNvSpPr/>
      </dsp:nvSpPr>
      <dsp:spPr bwMode="white">
        <a:xfrm>
          <a:off x="5840291" y="3975971"/>
          <a:ext cx="1728683" cy="86434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12065" tIns="12065" rIns="12065" bIns="12065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NIB</a:t>
          </a:r>
        </a:p>
      </dsp:txBody>
      <dsp:txXfrm>
        <a:off x="5840291" y="3975971"/>
        <a:ext cx="1728683" cy="8643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568952" cy="5112568"/>
        <a:chOff x="0" y="0"/>
        <a:chExt cx="8568952" cy="5112568"/>
      </a:xfrm>
    </dsp:grpSpPr>
    <dsp:sp modelId="{DDD2C0ED-EBD7-6243-958D-5436688E7171}">
      <dsp:nvSpPr>
        <dsp:cNvPr id="3" name="Rectangles 2"/>
        <dsp:cNvSpPr/>
      </dsp:nvSpPr>
      <dsp:spPr bwMode="white">
        <a:xfrm>
          <a:off x="0" y="1166969"/>
          <a:ext cx="1938677" cy="633600"/>
        </a:xfrm>
        <a:prstGeom prst="rect">
          <a:avLst/>
        </a:prstGeom>
      </dsp:spPr>
      <dsp:style>
        <a:lnRef idx="2">
          <a:schemeClr val="accent2">
            <a:hueOff val="0"/>
            <a:satOff val="0"/>
            <a:lumOff val="0"/>
            <a:alpha val="100000"/>
          </a:schemeClr>
        </a:lnRef>
        <a:fillRef idx="1">
          <a:schemeClr val="accent2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56464" tIns="89408" rIns="156464" bIns="89408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Produk</a:t>
          </a:r>
        </a:p>
      </dsp:txBody>
      <dsp:txXfrm>
        <a:off x="0" y="1166969"/>
        <a:ext cx="1938677" cy="633600"/>
      </dsp:txXfrm>
    </dsp:sp>
    <dsp:sp modelId="{DC9FB843-7A85-B74A-AC83-482324F1F4F9}">
      <dsp:nvSpPr>
        <dsp:cNvPr id="4" name="Rectangles 3"/>
        <dsp:cNvSpPr/>
      </dsp:nvSpPr>
      <dsp:spPr bwMode="white">
        <a:xfrm>
          <a:off x="0" y="1800569"/>
          <a:ext cx="1938677" cy="2145030"/>
        </a:xfrm>
        <a:prstGeom prst="rect">
          <a:avLst/>
        </a:prstGeom>
      </dsp:spPr>
      <dsp:style>
        <a:lnRef idx="2">
          <a:schemeClr val="accent2">
            <a:tint val="40000"/>
            <a:alpha val="90000"/>
            <a:hueOff val="0"/>
            <a:satOff val="0"/>
            <a:lumOff val="0"/>
            <a:alpha val="90196"/>
          </a:schemeClr>
        </a:lnRef>
        <a:fillRef idx="1">
          <a:schemeClr val="accent2">
            <a:tint val="40000"/>
            <a:alpha val="90000"/>
            <a:hueOff val="0"/>
            <a:satOff val="0"/>
            <a:lumOff val="0"/>
            <a:alpha val="90196"/>
          </a:schemeClr>
        </a:fillRef>
        <a:effectRef idx="0">
          <a:scrgbClr r="0" g="0" b="0"/>
        </a:effectRef>
        <a:fontRef idx="minor"/>
      </dsp:style>
      <dsp:txBody>
        <a:bodyPr lIns="117348" tIns="117348" rIns="156464" bIns="176022" anchor="t"/>
        <a:lstStyle>
          <a:lvl1pPr algn="l">
            <a:defRPr sz="22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BPOM</a:t>
          </a:r>
          <a:endParaRPr lang="id-ID" dirty="0">
            <a:solidFill>
              <a:schemeClr val="dk1"/>
            </a:solidFill>
            <a:latin typeface="Cambria" panose="020405030504060302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P-IRT</a:t>
          </a:r>
          <a:endParaRPr lang="id-ID" dirty="0">
            <a:solidFill>
              <a:schemeClr val="dk1"/>
            </a:solidFill>
            <a:latin typeface="Cambria" panose="020405030504060302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Halal</a:t>
          </a:r>
          <a:endParaRPr>
            <a:solidFill>
              <a:schemeClr val="dk1"/>
            </a:solidFill>
          </a:endParaRPr>
        </a:p>
      </dsp:txBody>
      <dsp:txXfrm>
        <a:off x="0" y="1800569"/>
        <a:ext cx="1938677" cy="2145030"/>
      </dsp:txXfrm>
    </dsp:sp>
    <dsp:sp modelId="{1ADBDA90-6EAE-894C-B3C0-F3EB5431D976}">
      <dsp:nvSpPr>
        <dsp:cNvPr id="5" name="Rectangles 4"/>
        <dsp:cNvSpPr/>
      </dsp:nvSpPr>
      <dsp:spPr bwMode="white">
        <a:xfrm>
          <a:off x="2210092" y="1166969"/>
          <a:ext cx="1938677" cy="633600"/>
        </a:xfrm>
        <a:prstGeom prst="rect">
          <a:avLst/>
        </a:prstGeom>
      </dsp:spPr>
      <dsp:style>
        <a:lnRef idx="2">
          <a:schemeClr val="accent2">
            <a:hueOff val="1560000"/>
            <a:satOff val="-1960"/>
            <a:lumOff val="392"/>
            <a:alpha val="100000"/>
          </a:schemeClr>
        </a:lnRef>
        <a:fillRef idx="1">
          <a:schemeClr val="accent2">
            <a:hueOff val="1560000"/>
            <a:satOff val="-1960"/>
            <a:lumOff val="39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56464" tIns="89408" rIns="156464" bIns="89408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Izin</a:t>
          </a:r>
        </a:p>
      </dsp:txBody>
      <dsp:txXfrm>
        <a:off x="2210092" y="1166969"/>
        <a:ext cx="1938677" cy="633600"/>
      </dsp:txXfrm>
    </dsp:sp>
    <dsp:sp modelId="{2AB0E35D-4F91-7F41-9CE7-A5F794E6FCEB}">
      <dsp:nvSpPr>
        <dsp:cNvPr id="6" name="Rectangles 5"/>
        <dsp:cNvSpPr/>
      </dsp:nvSpPr>
      <dsp:spPr bwMode="white">
        <a:xfrm>
          <a:off x="2210092" y="1800569"/>
          <a:ext cx="1938677" cy="2145030"/>
        </a:xfrm>
        <a:prstGeom prst="rect">
          <a:avLst/>
        </a:prstGeom>
      </dsp:spPr>
      <dsp:style>
        <a:lnRef idx="2">
          <a:schemeClr val="accent2">
            <a:tint val="40000"/>
            <a:alpha val="90000"/>
            <a:hueOff val="1680000"/>
            <a:satOff val="-914"/>
            <a:lumOff val="0"/>
            <a:alpha val="90196"/>
          </a:schemeClr>
        </a:lnRef>
        <a:fillRef idx="1">
          <a:schemeClr val="accent2">
            <a:tint val="40000"/>
            <a:alpha val="90000"/>
            <a:hueOff val="1680000"/>
            <a:satOff val="-914"/>
            <a:lumOff val="0"/>
            <a:alpha val="90196"/>
          </a:schemeClr>
        </a:fillRef>
        <a:effectRef idx="0">
          <a:scrgbClr r="0" g="0" b="0"/>
        </a:effectRef>
        <a:fontRef idx="minor"/>
      </dsp:style>
      <dsp:txBody>
        <a:bodyPr lIns="117348" tIns="117348" rIns="156464" bIns="176022" anchor="t"/>
        <a:lstStyle>
          <a:lvl1pPr algn="l">
            <a:defRPr sz="22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NIB</a:t>
          </a:r>
          <a:endParaRPr lang="id-ID" dirty="0">
            <a:solidFill>
              <a:schemeClr val="dk1"/>
            </a:solidFill>
            <a:latin typeface="Cambria" panose="020405030504060302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OSS RBA</a:t>
          </a:r>
          <a:endParaRPr lang="id-ID" dirty="0">
            <a:solidFill>
              <a:schemeClr val="dk1"/>
            </a:solidFill>
            <a:latin typeface="Cambria" panose="020405030504060302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Sertifikat Standar</a:t>
          </a:r>
          <a:endParaRPr>
            <a:solidFill>
              <a:schemeClr val="dk1"/>
            </a:solidFill>
          </a:endParaRPr>
        </a:p>
      </dsp:txBody>
      <dsp:txXfrm>
        <a:off x="2210092" y="1800569"/>
        <a:ext cx="1938677" cy="2145030"/>
      </dsp:txXfrm>
    </dsp:sp>
    <dsp:sp modelId="{7D1946D3-941D-154E-A242-43BF2AA6D34E}">
      <dsp:nvSpPr>
        <dsp:cNvPr id="7" name="Rectangles 6"/>
        <dsp:cNvSpPr/>
      </dsp:nvSpPr>
      <dsp:spPr bwMode="white">
        <a:xfrm>
          <a:off x="4420183" y="1166969"/>
          <a:ext cx="1938677" cy="633600"/>
        </a:xfrm>
        <a:prstGeom prst="rect">
          <a:avLst/>
        </a:prstGeom>
      </dsp:spPr>
      <dsp:style>
        <a:lnRef idx="2">
          <a:schemeClr val="accent2">
            <a:hueOff val="3120000"/>
            <a:satOff val="-3921"/>
            <a:lumOff val="784"/>
            <a:alpha val="100000"/>
          </a:schemeClr>
        </a:lnRef>
        <a:fillRef idx="1">
          <a:schemeClr val="accent2">
            <a:hueOff val="3120000"/>
            <a:satOff val="-3921"/>
            <a:lumOff val="784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56464" tIns="89408" rIns="156464" bIns="89408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Lokasi</a:t>
          </a:r>
        </a:p>
      </dsp:txBody>
      <dsp:txXfrm>
        <a:off x="4420183" y="1166969"/>
        <a:ext cx="1938677" cy="633600"/>
      </dsp:txXfrm>
    </dsp:sp>
    <dsp:sp modelId="{45150F45-FCB4-6147-8EF0-354458ADAFAD}">
      <dsp:nvSpPr>
        <dsp:cNvPr id="8" name="Rectangles 7"/>
        <dsp:cNvSpPr/>
      </dsp:nvSpPr>
      <dsp:spPr bwMode="white">
        <a:xfrm>
          <a:off x="4420183" y="1800569"/>
          <a:ext cx="1938677" cy="2145030"/>
        </a:xfrm>
        <a:prstGeom prst="rect">
          <a:avLst/>
        </a:prstGeom>
      </dsp:spPr>
      <dsp:style>
        <a:lnRef idx="2">
          <a:schemeClr val="accent2">
            <a:tint val="40000"/>
            <a:alpha val="90000"/>
            <a:hueOff val="3360000"/>
            <a:satOff val="-1829"/>
            <a:lumOff val="0"/>
            <a:alpha val="90196"/>
          </a:schemeClr>
        </a:lnRef>
        <a:fillRef idx="1">
          <a:schemeClr val="accent2">
            <a:tint val="40000"/>
            <a:alpha val="90000"/>
            <a:hueOff val="3360000"/>
            <a:satOff val="-1829"/>
            <a:lumOff val="0"/>
            <a:alpha val="90196"/>
          </a:schemeClr>
        </a:fillRef>
        <a:effectRef idx="0">
          <a:scrgbClr r="0" g="0" b="0"/>
        </a:effectRef>
        <a:fontRef idx="minor"/>
      </dsp:style>
      <dsp:txBody>
        <a:bodyPr lIns="117348" tIns="117348" rIns="156464" bIns="176022" anchor="t"/>
        <a:lstStyle>
          <a:lvl1pPr algn="l">
            <a:defRPr sz="22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SHM/Sewa</a:t>
          </a:r>
          <a:endParaRPr lang="id-ID" dirty="0">
            <a:solidFill>
              <a:schemeClr val="dk1"/>
            </a:solidFill>
            <a:latin typeface="Cambria" panose="020405030504060302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IMB</a:t>
          </a:r>
          <a:endParaRPr lang="id-ID" dirty="0">
            <a:solidFill>
              <a:schemeClr val="dk1"/>
            </a:solidFill>
            <a:latin typeface="Cambria" panose="020405030504060302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Izin Lingkungan</a:t>
          </a:r>
          <a:endParaRPr>
            <a:solidFill>
              <a:schemeClr val="dk1"/>
            </a:solidFill>
          </a:endParaRPr>
        </a:p>
      </dsp:txBody>
      <dsp:txXfrm>
        <a:off x="4420183" y="1800569"/>
        <a:ext cx="1938677" cy="2145030"/>
      </dsp:txXfrm>
    </dsp:sp>
    <dsp:sp modelId="{A4FCF5D9-6BAF-4C40-8939-4609ACA05F14}">
      <dsp:nvSpPr>
        <dsp:cNvPr id="9" name="Rectangles 8"/>
        <dsp:cNvSpPr/>
      </dsp:nvSpPr>
      <dsp:spPr bwMode="white">
        <a:xfrm>
          <a:off x="6630275" y="1166969"/>
          <a:ext cx="1938677" cy="633600"/>
        </a:xfrm>
        <a:prstGeom prst="rect">
          <a:avLst/>
        </a:prstGeom>
      </dsp:spPr>
      <dsp:style>
        <a:lnRef idx="2">
          <a:schemeClr val="accent2">
            <a:hueOff val="4680000"/>
            <a:satOff val="-5881"/>
            <a:lumOff val="1176"/>
            <a:alpha val="100000"/>
          </a:schemeClr>
        </a:lnRef>
        <a:fillRef idx="1">
          <a:schemeClr val="accent2">
            <a:hueOff val="4680000"/>
            <a:satOff val="-5881"/>
            <a:lumOff val="1176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56464" tIns="89408" rIns="156464" bIns="89408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HKI</a:t>
          </a:r>
        </a:p>
      </dsp:txBody>
      <dsp:txXfrm>
        <a:off x="6630275" y="1166969"/>
        <a:ext cx="1938677" cy="633600"/>
      </dsp:txXfrm>
    </dsp:sp>
    <dsp:sp modelId="{AF288C64-B386-CE40-BB81-11A246A56CEB}">
      <dsp:nvSpPr>
        <dsp:cNvPr id="10" name="Rectangles 9"/>
        <dsp:cNvSpPr/>
      </dsp:nvSpPr>
      <dsp:spPr bwMode="white">
        <a:xfrm>
          <a:off x="6630275" y="1800569"/>
          <a:ext cx="1938677" cy="2145030"/>
        </a:xfrm>
        <a:prstGeom prst="rect">
          <a:avLst/>
        </a:prstGeom>
      </dsp:spPr>
      <dsp:style>
        <a:lnRef idx="2">
          <a:schemeClr val="accent2">
            <a:tint val="40000"/>
            <a:alpha val="90000"/>
            <a:hueOff val="5040000"/>
            <a:satOff val="-2744"/>
            <a:lumOff val="0"/>
            <a:alpha val="90196"/>
          </a:schemeClr>
        </a:lnRef>
        <a:fillRef idx="1">
          <a:schemeClr val="accent2">
            <a:tint val="40000"/>
            <a:alpha val="90000"/>
            <a:hueOff val="5040000"/>
            <a:satOff val="-2744"/>
            <a:lumOff val="0"/>
            <a:alpha val="90196"/>
          </a:schemeClr>
        </a:fillRef>
        <a:effectRef idx="0">
          <a:scrgbClr r="0" g="0" b="0"/>
        </a:effectRef>
        <a:fontRef idx="minor"/>
      </dsp:style>
      <dsp:txBody>
        <a:bodyPr lIns="117348" tIns="117348" rIns="156464" bIns="176022" anchor="t"/>
        <a:lstStyle>
          <a:lvl1pPr algn="l">
            <a:defRPr sz="22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Merek</a:t>
          </a:r>
          <a:endParaRPr lang="id-ID" dirty="0">
            <a:solidFill>
              <a:schemeClr val="dk1"/>
            </a:solidFill>
            <a:latin typeface="Cambria" panose="020405030504060302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Rahasia Dagang</a:t>
          </a:r>
          <a:endParaRPr lang="id-ID" dirty="0">
            <a:solidFill>
              <a:schemeClr val="dk1"/>
            </a:solidFill>
            <a:latin typeface="Cambria" panose="020405030504060302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>
              <a:solidFill>
                <a:schemeClr val="dk1"/>
              </a:solidFill>
              <a:latin typeface="Cambria" panose="02040503050406030204" pitchFamily="18" charset="0"/>
            </a:rPr>
            <a:t>Paten</a:t>
          </a:r>
          <a:endParaRPr lang="id-ID" dirty="0">
            <a:solidFill>
              <a:schemeClr val="dk1"/>
            </a:solidFill>
            <a:latin typeface="Cambria" panose="020405030504060302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dirty="0" err="1">
              <a:solidFill>
                <a:schemeClr val="dk1"/>
              </a:solidFill>
              <a:latin typeface="Cambria" panose="02040503050406030204" pitchFamily="18" charset="0"/>
            </a:rPr>
            <a:t>Dll</a:t>
          </a:r>
          <a:endParaRPr lang="id-ID" dirty="0">
            <a:solidFill>
              <a:schemeClr val="dk1"/>
            </a:solidFill>
            <a:latin typeface="Cambria" panose="02040503050406030204" pitchFamily="18" charset="0"/>
          </a:endParaRPr>
        </a:p>
      </dsp:txBody>
      <dsp:txXfrm>
        <a:off x="6630275" y="1800569"/>
        <a:ext cx="1938677" cy="21450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096000" cy="4824536"/>
        <a:chOff x="0" y="0"/>
        <a:chExt cx="6096000" cy="4824536"/>
      </a:xfrm>
    </dsp:grpSpPr>
    <dsp:sp modelId="{20AE9A38-7DD5-C849-8D02-D396B35BADE8}">
      <dsp:nvSpPr>
        <dsp:cNvPr id="4" name="Block Arc 3"/>
        <dsp:cNvSpPr/>
      </dsp:nvSpPr>
      <dsp:spPr bwMode="white">
        <a:xfrm>
          <a:off x="-5400194" y="-847820"/>
          <a:ext cx="6520176" cy="6520176"/>
        </a:xfrm>
        <a:prstGeom prst="blockArc">
          <a:avLst>
            <a:gd name="adj1" fmla="val 18900000"/>
            <a:gd name="adj2" fmla="val 2700000"/>
            <a:gd name="adj3" fmla="val 277"/>
          </a:avLst>
        </a:prstGeom>
      </dsp:spPr>
      <dsp:style>
        <a:lnRef idx="1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-5400194" y="-847820"/>
        <a:ext cx="6520176" cy="6520176"/>
      </dsp:txXfrm>
    </dsp:sp>
    <dsp:sp modelId="{26B03552-7142-FE4E-BF93-22B020CBD170}">
      <dsp:nvSpPr>
        <dsp:cNvPr id="7" name="Rectangles 6"/>
        <dsp:cNvSpPr/>
      </dsp:nvSpPr>
      <dsp:spPr bwMode="white">
        <a:xfrm>
          <a:off x="522015" y="301437"/>
          <a:ext cx="5573985" cy="603260"/>
        </a:xfrm>
        <a:prstGeom prst="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478837" tIns="73660" rIns="73660" bIns="73660" anchor="ctr"/>
        <a:lstStyle>
          <a:lvl1pPr algn="l">
            <a:defRPr sz="29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Identitas Diri</a:t>
          </a:r>
        </a:p>
      </dsp:txBody>
      <dsp:txXfrm>
        <a:off x="522015" y="301437"/>
        <a:ext cx="5573985" cy="603260"/>
      </dsp:txXfrm>
    </dsp:sp>
    <dsp:sp modelId="{F2C50C20-A770-CB44-AFBB-8CD26633F159}">
      <dsp:nvSpPr>
        <dsp:cNvPr id="8" name="Oval 7"/>
        <dsp:cNvSpPr/>
      </dsp:nvSpPr>
      <dsp:spPr bwMode="white">
        <a:xfrm>
          <a:off x="144977" y="226030"/>
          <a:ext cx="754075" cy="754075"/>
        </a:xfrm>
        <a:prstGeom prst="ellipse">
          <a:avLst/>
        </a:prstGeom>
      </dsp:spPr>
      <dsp:style>
        <a:lnRef idx="1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44977" y="226030"/>
        <a:ext cx="754075" cy="754075"/>
      </dsp:txXfrm>
    </dsp:sp>
    <dsp:sp modelId="{9B00BF73-9B7C-8E4C-AEA0-BCC4976ACC36}">
      <dsp:nvSpPr>
        <dsp:cNvPr id="9" name="Rectangles 8"/>
        <dsp:cNvSpPr/>
      </dsp:nvSpPr>
      <dsp:spPr bwMode="white">
        <a:xfrm>
          <a:off x="954293" y="1206038"/>
          <a:ext cx="5141707" cy="603260"/>
        </a:xfrm>
        <a:prstGeom prst="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478837" tIns="73660" rIns="73660" bIns="73660" anchor="ctr"/>
        <a:lstStyle>
          <a:lvl1pPr algn="l">
            <a:defRPr sz="29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No. HP/Email</a:t>
          </a:r>
        </a:p>
      </dsp:txBody>
      <dsp:txXfrm>
        <a:off x="954293" y="1206038"/>
        <a:ext cx="5141707" cy="603260"/>
      </dsp:txXfrm>
    </dsp:sp>
    <dsp:sp modelId="{C412F9B3-5F64-DA46-AB91-061193F10582}">
      <dsp:nvSpPr>
        <dsp:cNvPr id="10" name="Oval 9"/>
        <dsp:cNvSpPr/>
      </dsp:nvSpPr>
      <dsp:spPr bwMode="white">
        <a:xfrm>
          <a:off x="577256" y="1130630"/>
          <a:ext cx="754075" cy="754075"/>
        </a:xfrm>
        <a:prstGeom prst="ellipse">
          <a:avLst/>
        </a:prstGeom>
      </dsp:spPr>
      <dsp:style>
        <a:lnRef idx="1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77256" y="1130630"/>
        <a:ext cx="754075" cy="754075"/>
      </dsp:txXfrm>
    </dsp:sp>
    <dsp:sp modelId="{9E930ADE-B598-0B47-87E4-3C78128BC4E0}">
      <dsp:nvSpPr>
        <dsp:cNvPr id="11" name="Rectangles 10"/>
        <dsp:cNvSpPr/>
      </dsp:nvSpPr>
      <dsp:spPr bwMode="white">
        <a:xfrm>
          <a:off x="1086968" y="2110638"/>
          <a:ext cx="5009032" cy="603260"/>
        </a:xfrm>
        <a:prstGeom prst="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478837" tIns="73660" rIns="73660" bIns="73660" anchor="ctr"/>
        <a:lstStyle>
          <a:lvl1pPr algn="l">
            <a:defRPr sz="29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Jenis Kegiatan Usaha</a:t>
          </a:r>
        </a:p>
      </dsp:txBody>
      <dsp:txXfrm>
        <a:off x="1086968" y="2110638"/>
        <a:ext cx="5009032" cy="603260"/>
      </dsp:txXfrm>
    </dsp:sp>
    <dsp:sp modelId="{7CAF456E-ED6B-D94B-9AD4-A1A4C92C6C7A}">
      <dsp:nvSpPr>
        <dsp:cNvPr id="12" name="Oval 11"/>
        <dsp:cNvSpPr/>
      </dsp:nvSpPr>
      <dsp:spPr bwMode="white">
        <a:xfrm>
          <a:off x="709930" y="2035231"/>
          <a:ext cx="754075" cy="754075"/>
        </a:xfrm>
        <a:prstGeom prst="ellipse">
          <a:avLst/>
        </a:prstGeom>
      </dsp:spPr>
      <dsp:style>
        <a:lnRef idx="1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709930" y="2035231"/>
        <a:ext cx="754075" cy="754075"/>
      </dsp:txXfrm>
    </dsp:sp>
    <dsp:sp modelId="{A516DDB7-746C-F644-8AF2-19D2732CCC10}">
      <dsp:nvSpPr>
        <dsp:cNvPr id="13" name="Rectangles 12"/>
        <dsp:cNvSpPr/>
      </dsp:nvSpPr>
      <dsp:spPr bwMode="white">
        <a:xfrm>
          <a:off x="954293" y="3015239"/>
          <a:ext cx="5141707" cy="603260"/>
        </a:xfrm>
        <a:prstGeom prst="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478837" tIns="73660" rIns="73660" bIns="73660" anchor="ctr"/>
        <a:lstStyle>
          <a:lvl1pPr algn="l">
            <a:defRPr sz="29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Alamat Lokasi Usaha</a:t>
          </a:r>
        </a:p>
      </dsp:txBody>
      <dsp:txXfrm>
        <a:off x="954293" y="3015239"/>
        <a:ext cx="5141707" cy="603260"/>
      </dsp:txXfrm>
    </dsp:sp>
    <dsp:sp modelId="{926137A1-DB16-D244-A55B-6B8808CEB7C9}">
      <dsp:nvSpPr>
        <dsp:cNvPr id="14" name="Oval 13"/>
        <dsp:cNvSpPr/>
      </dsp:nvSpPr>
      <dsp:spPr bwMode="white">
        <a:xfrm>
          <a:off x="577256" y="2939831"/>
          <a:ext cx="754075" cy="754075"/>
        </a:xfrm>
        <a:prstGeom prst="ellipse">
          <a:avLst/>
        </a:prstGeom>
      </dsp:spPr>
      <dsp:style>
        <a:lnRef idx="1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77256" y="2939831"/>
        <a:ext cx="754075" cy="754075"/>
      </dsp:txXfrm>
    </dsp:sp>
    <dsp:sp modelId="{36B933ED-96B9-6449-AF65-7976BAB5F10A}">
      <dsp:nvSpPr>
        <dsp:cNvPr id="15" name="Rectangles 14"/>
        <dsp:cNvSpPr/>
      </dsp:nvSpPr>
      <dsp:spPr bwMode="white">
        <a:xfrm>
          <a:off x="522015" y="3919839"/>
          <a:ext cx="5573985" cy="603260"/>
        </a:xfrm>
        <a:prstGeom prst="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478837" tIns="73660" rIns="73660" bIns="73660" anchor="ctr"/>
        <a:lstStyle>
          <a:lvl1pPr algn="l">
            <a:defRPr sz="29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Modal Usaha</a:t>
          </a:r>
        </a:p>
      </dsp:txBody>
      <dsp:txXfrm>
        <a:off x="522015" y="3919839"/>
        <a:ext cx="5573985" cy="603260"/>
      </dsp:txXfrm>
    </dsp:sp>
    <dsp:sp modelId="{8B3CC112-0B08-8345-9DFF-9856F68C5EB7}">
      <dsp:nvSpPr>
        <dsp:cNvPr id="16" name="Oval 15"/>
        <dsp:cNvSpPr/>
      </dsp:nvSpPr>
      <dsp:spPr bwMode="white">
        <a:xfrm>
          <a:off x="144977" y="3844432"/>
          <a:ext cx="754075" cy="754075"/>
        </a:xfrm>
        <a:prstGeom prst="ellipse">
          <a:avLst/>
        </a:prstGeom>
      </dsp:spPr>
      <dsp:style>
        <a:lnRef idx="1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44977" y="3844432"/>
        <a:ext cx="754075" cy="754075"/>
      </dsp:txXfrm>
    </dsp:sp>
    <dsp:sp modelId="{3EC25C57-D8D6-B545-BF93-06AD20944A53}">
      <dsp:nvSpPr>
        <dsp:cNvPr id="3" name="Rectangles 2" hidden="1"/>
        <dsp:cNvSpPr/>
      </dsp:nvSpPr>
      <dsp:spPr>
        <a:xfrm>
          <a:off x="134397" y="101765"/>
          <a:ext cx="36000" cy="36000"/>
        </a:xfrm>
        <a:prstGeom prst="rect">
          <a:avLst/>
        </a:prstGeom>
      </dsp:spPr>
      <dsp:txXfrm>
        <a:off x="134397" y="101765"/>
        <a:ext cx="36000" cy="36000"/>
      </dsp:txXfrm>
    </dsp:sp>
    <dsp:sp modelId="{59FA92D2-ADFE-4547-B128-8F687F329631}">
      <dsp:nvSpPr>
        <dsp:cNvPr id="5" name="Rectangles 4" hidden="1"/>
        <dsp:cNvSpPr/>
      </dsp:nvSpPr>
      <dsp:spPr>
        <a:xfrm>
          <a:off x="1083983" y="2394268"/>
          <a:ext cx="36000" cy="36000"/>
        </a:xfrm>
        <a:prstGeom prst="rect">
          <a:avLst/>
        </a:prstGeom>
      </dsp:spPr>
      <dsp:txXfrm>
        <a:off x="1083983" y="2394268"/>
        <a:ext cx="36000" cy="36000"/>
      </dsp:txXfrm>
    </dsp:sp>
    <dsp:sp modelId="{2BABDA63-90A8-154F-9BE0-8AE55EF7DCCD}">
      <dsp:nvSpPr>
        <dsp:cNvPr id="6" name="Rectangles 5" hidden="1"/>
        <dsp:cNvSpPr/>
      </dsp:nvSpPr>
      <dsp:spPr>
        <a:xfrm>
          <a:off x="134397" y="4686771"/>
          <a:ext cx="36000" cy="36000"/>
        </a:xfrm>
        <a:prstGeom prst="rect">
          <a:avLst/>
        </a:prstGeom>
      </dsp:spPr>
      <dsp:txXfrm>
        <a:off x="134397" y="4686771"/>
        <a:ext cx="36000" cy="36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640960" cy="2104008"/>
        <a:chOff x="0" y="0"/>
        <a:chExt cx="8640960" cy="2104008"/>
      </a:xfrm>
    </dsp:grpSpPr>
    <dsp:sp modelId="{C52A89B8-8C86-DE48-86CA-FB11DA6358E6}">
      <dsp:nvSpPr>
        <dsp:cNvPr id="3" name="Rounded Rectangle 2"/>
        <dsp:cNvSpPr/>
      </dsp:nvSpPr>
      <dsp:spPr bwMode="white">
        <a:xfrm>
          <a:off x="0" y="396049"/>
          <a:ext cx="1661723" cy="1311910"/>
        </a:xfrm>
        <a:prstGeom prst="roundRect">
          <a:avLst>
            <a:gd name="adj" fmla="val 10000"/>
          </a:avLst>
        </a:prstGeom>
      </dsp:spPr>
      <dsp:style>
        <a:lnRef idx="0">
          <a:schemeClr val="lt2"/>
        </a:lnRef>
        <a:fillRef idx="3">
          <a:schemeClr val="dk2"/>
        </a:fillRef>
        <a:effectRef idx="2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Kualitas Produk Terjamin</a:t>
          </a:r>
        </a:p>
      </dsp:txBody>
      <dsp:txXfrm>
        <a:off x="0" y="396049"/>
        <a:ext cx="1661723" cy="1311910"/>
      </dsp:txXfrm>
    </dsp:sp>
    <dsp:sp modelId="{F2C48CA7-54B7-B342-9067-E6CE0263A755}">
      <dsp:nvSpPr>
        <dsp:cNvPr id="4" name="Right Arrow 3"/>
        <dsp:cNvSpPr/>
      </dsp:nvSpPr>
      <dsp:spPr bwMode="white">
        <a:xfrm>
          <a:off x="1817925" y="845950"/>
          <a:ext cx="352285" cy="412107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dk2">
            <a:tint val="60000"/>
          </a:schemeClr>
        </a:lnRef>
        <a:fillRef idx="3">
          <a:schemeClr val="dk2">
            <a:tint val="6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d-ID">
            <a:latin typeface="Cambria" panose="02040503050406030204" pitchFamily="18" charset="0"/>
          </a:endParaRPr>
        </a:p>
      </dsp:txBody>
      <dsp:txXfrm>
        <a:off x="1817925" y="845950"/>
        <a:ext cx="352285" cy="412107"/>
      </dsp:txXfrm>
    </dsp:sp>
    <dsp:sp modelId="{C89D56CE-FF76-E84F-8C75-D261BC7EBF84}">
      <dsp:nvSpPr>
        <dsp:cNvPr id="5" name="Rounded Rectangle 4"/>
        <dsp:cNvSpPr/>
      </dsp:nvSpPr>
      <dsp:spPr bwMode="white">
        <a:xfrm>
          <a:off x="2326412" y="396049"/>
          <a:ext cx="1661723" cy="1311910"/>
        </a:xfrm>
        <a:prstGeom prst="roundRect">
          <a:avLst>
            <a:gd name="adj" fmla="val 10000"/>
          </a:avLst>
        </a:prstGeom>
      </dsp:spPr>
      <dsp:style>
        <a:lnRef idx="0">
          <a:schemeClr val="lt2"/>
        </a:lnRef>
        <a:fillRef idx="3">
          <a:schemeClr val="dk2"/>
        </a:fillRef>
        <a:effectRef idx="2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Kepercayaan konsumen meningkat</a:t>
          </a:r>
        </a:p>
      </dsp:txBody>
      <dsp:txXfrm>
        <a:off x="2326412" y="396049"/>
        <a:ext cx="1661723" cy="1311910"/>
      </dsp:txXfrm>
    </dsp:sp>
    <dsp:sp modelId="{35BD8369-F4EB-6744-B710-94E0D486D558}">
      <dsp:nvSpPr>
        <dsp:cNvPr id="6" name="Right Arrow 5"/>
        <dsp:cNvSpPr/>
      </dsp:nvSpPr>
      <dsp:spPr bwMode="white">
        <a:xfrm>
          <a:off x="4144337" y="845950"/>
          <a:ext cx="352285" cy="412107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dk2">
            <a:tint val="60000"/>
          </a:schemeClr>
        </a:lnRef>
        <a:fillRef idx="3">
          <a:schemeClr val="dk2">
            <a:tint val="6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d-ID">
            <a:latin typeface="Cambria" panose="02040503050406030204" pitchFamily="18" charset="0"/>
          </a:endParaRPr>
        </a:p>
      </dsp:txBody>
      <dsp:txXfrm>
        <a:off x="4144337" y="845950"/>
        <a:ext cx="352285" cy="412107"/>
      </dsp:txXfrm>
    </dsp:sp>
    <dsp:sp modelId="{ED077D27-15AA-1C4B-95FE-F4E2931166EF}">
      <dsp:nvSpPr>
        <dsp:cNvPr id="7" name="Rounded Rectangle 6"/>
        <dsp:cNvSpPr/>
      </dsp:nvSpPr>
      <dsp:spPr bwMode="white">
        <a:xfrm>
          <a:off x="4652825" y="396049"/>
          <a:ext cx="1661723" cy="1311910"/>
        </a:xfrm>
        <a:prstGeom prst="roundRect">
          <a:avLst>
            <a:gd name="adj" fmla="val 10000"/>
          </a:avLst>
        </a:prstGeom>
      </dsp:spPr>
      <dsp:style>
        <a:lnRef idx="0">
          <a:schemeClr val="lt2"/>
        </a:lnRef>
        <a:fillRef idx="3">
          <a:schemeClr val="dk2"/>
        </a:fillRef>
        <a:effectRef idx="2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>
              <a:latin typeface="Cambria" panose="02040503050406030204" pitchFamily="18" charset="0"/>
            </a:rPr>
            <a:t>Menjadi pembeda dan daya tarik khas</a:t>
          </a:r>
        </a:p>
      </dsp:txBody>
      <dsp:txXfrm>
        <a:off x="4652825" y="396049"/>
        <a:ext cx="1661723" cy="1311910"/>
      </dsp:txXfrm>
    </dsp:sp>
    <dsp:sp modelId="{5F69B245-0040-1049-89EF-332C75C6F8AC}">
      <dsp:nvSpPr>
        <dsp:cNvPr id="8" name="Right Arrow 7"/>
        <dsp:cNvSpPr/>
      </dsp:nvSpPr>
      <dsp:spPr bwMode="white">
        <a:xfrm>
          <a:off x="6470750" y="845950"/>
          <a:ext cx="352285" cy="412107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dk2">
            <a:tint val="60000"/>
          </a:schemeClr>
        </a:lnRef>
        <a:fillRef idx="3">
          <a:schemeClr val="dk2">
            <a:tint val="6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d-ID">
            <a:latin typeface="Cambria" panose="02040503050406030204" pitchFamily="18" charset="0"/>
          </a:endParaRPr>
        </a:p>
      </dsp:txBody>
      <dsp:txXfrm>
        <a:off x="6470750" y="845950"/>
        <a:ext cx="352285" cy="412107"/>
      </dsp:txXfrm>
    </dsp:sp>
    <dsp:sp modelId="{232F3AE5-38A4-9940-B309-C8C6C89C5F24}">
      <dsp:nvSpPr>
        <dsp:cNvPr id="9" name="Rounded Rectangle 8"/>
        <dsp:cNvSpPr/>
      </dsp:nvSpPr>
      <dsp:spPr bwMode="white">
        <a:xfrm>
          <a:off x="6979237" y="396049"/>
          <a:ext cx="1661723" cy="1311910"/>
        </a:xfrm>
        <a:prstGeom prst="roundRect">
          <a:avLst>
            <a:gd name="adj" fmla="val 10000"/>
          </a:avLst>
        </a:prstGeom>
      </dsp:spPr>
      <dsp:style>
        <a:lnRef idx="0">
          <a:schemeClr val="lt2"/>
        </a:lnRef>
        <a:fillRef idx="3">
          <a:schemeClr val="dk2"/>
        </a:fillRef>
        <a:effectRef idx="2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dirty="0" err="1">
              <a:latin typeface="Cambria" panose="02040503050406030204" pitchFamily="18" charset="0"/>
            </a:rPr>
            <a:t>Meperluas</a:t>
          </a:r>
          <a:r>
            <a:rPr lang="id-ID" dirty="0">
              <a:latin typeface="Cambria" panose="02040503050406030204" pitchFamily="18" charset="0"/>
            </a:rPr>
            <a:t> pasar</a:t>
          </a:r>
        </a:p>
      </dsp:txBody>
      <dsp:txXfrm>
        <a:off x="6979237" y="396049"/>
        <a:ext cx="1661723" cy="13119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435280" cy="6984776"/>
        <a:chOff x="0" y="0"/>
        <a:chExt cx="8435280" cy="6984776"/>
      </a:xfrm>
    </dsp:grpSpPr>
    <dsp:sp modelId="{DADE8BEB-1AC8-BC4F-9DE5-ED1DA6B82817}">
      <dsp:nvSpPr>
        <dsp:cNvPr id="3" name="Rounded Rectangle 2"/>
        <dsp:cNvSpPr/>
      </dsp:nvSpPr>
      <dsp:spPr bwMode="white">
        <a:xfrm>
          <a:off x="0" y="1238493"/>
          <a:ext cx="1909475" cy="280800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128016" tIns="128016" rIns="128016" bIns="685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1800" dirty="0">
              <a:latin typeface="Cambria" panose="02040503050406030204" pitchFamily="18" charset="0"/>
            </a:rPr>
            <a:t>Hak Milik Industri</a:t>
          </a:r>
        </a:p>
      </dsp:txBody>
      <dsp:txXfrm>
        <a:off x="0" y="1238493"/>
        <a:ext cx="1909475" cy="2808000"/>
      </dsp:txXfrm>
    </dsp:sp>
    <dsp:sp modelId="{F7BE1569-546B-B640-BE2F-A3F41D2CFFA8}">
      <dsp:nvSpPr>
        <dsp:cNvPr id="4" name="Rounded Rectangle 3"/>
        <dsp:cNvSpPr/>
      </dsp:nvSpPr>
      <dsp:spPr bwMode="white">
        <a:xfrm>
          <a:off x="391097" y="2002283"/>
          <a:ext cx="1909475" cy="3744000"/>
        </a:xfrm>
        <a:prstGeom prst="roundRect">
          <a:avLst>
            <a:gd name="adj" fmla="val 10000"/>
          </a:avLst>
        </a:prstGeom>
      </dsp:spPr>
      <dsp:style>
        <a:lnRef idx="1">
          <a:schemeClr val="accent2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99568" tIns="99568" rIns="99568" bIns="99568" anchor="t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dirty="0">
              <a:solidFill>
                <a:schemeClr val="dk1"/>
              </a:solidFill>
              <a:latin typeface="Cambria" panose="02040503050406030204" pitchFamily="18" charset="0"/>
            </a:rPr>
            <a:t>Merek</a:t>
          </a:r>
          <a:endParaRPr lang="id-ID" sz="1400" dirty="0">
            <a:solidFill>
              <a:schemeClr val="dk1"/>
            </a:solidFill>
            <a:latin typeface="Cambria" panose="02040503050406030204" pitchFamily="18" charset="0"/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dirty="0">
              <a:solidFill>
                <a:schemeClr val="dk1"/>
              </a:solidFill>
              <a:latin typeface="Cambria" panose="02040503050406030204" pitchFamily="18" charset="0"/>
            </a:rPr>
            <a:t>Paten</a:t>
          </a:r>
          <a:endParaRPr lang="id-ID" sz="1400" dirty="0">
            <a:solidFill>
              <a:schemeClr val="dk1"/>
            </a:solidFill>
            <a:latin typeface="Cambria" panose="02040503050406030204" pitchFamily="18" charset="0"/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dirty="0">
              <a:solidFill>
                <a:schemeClr val="dk1"/>
              </a:solidFill>
              <a:latin typeface="Cambria" panose="02040503050406030204" pitchFamily="18" charset="0"/>
            </a:rPr>
            <a:t>Desain Industri</a:t>
          </a:r>
          <a:endParaRPr lang="id-ID" sz="1400" dirty="0">
            <a:solidFill>
              <a:schemeClr val="dk1"/>
            </a:solidFill>
            <a:latin typeface="Cambria" panose="02040503050406030204" pitchFamily="18" charset="0"/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dirty="0">
              <a:solidFill>
                <a:schemeClr val="dk1"/>
              </a:solidFill>
              <a:latin typeface="Cambria" panose="02040503050406030204" pitchFamily="18" charset="0"/>
            </a:rPr>
            <a:t>Rahasia Dagang</a:t>
          </a:r>
          <a:endParaRPr lang="id-ID" sz="1400" dirty="0">
            <a:solidFill>
              <a:schemeClr val="dk1"/>
            </a:solidFill>
            <a:latin typeface="Cambria" panose="02040503050406030204" pitchFamily="18" charset="0"/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dirty="0">
              <a:solidFill>
                <a:schemeClr val="dk1"/>
              </a:solidFill>
              <a:latin typeface="Cambria" panose="02040503050406030204" pitchFamily="18" charset="0"/>
            </a:rPr>
            <a:t>DTLST</a:t>
          </a:r>
          <a:endParaRPr lang="id-ID" sz="1400" dirty="0">
            <a:solidFill>
              <a:schemeClr val="dk1"/>
            </a:solidFill>
            <a:latin typeface="Cambria" panose="02040503050406030204" pitchFamily="18" charset="0"/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dirty="0">
              <a:solidFill>
                <a:schemeClr val="dk1"/>
              </a:solidFill>
              <a:latin typeface="Cambria" panose="02040503050406030204" pitchFamily="18" charset="0"/>
            </a:rPr>
            <a:t>PVT</a:t>
          </a:r>
          <a:endParaRPr>
            <a:solidFill>
              <a:schemeClr val="dk1"/>
            </a:solidFill>
          </a:endParaRPr>
        </a:p>
      </dsp:txBody>
      <dsp:txXfrm>
        <a:off x="391097" y="2002283"/>
        <a:ext cx="1909475" cy="3744000"/>
      </dsp:txXfrm>
    </dsp:sp>
    <dsp:sp modelId="{D2536AA4-53A5-B343-A336-CDF0B9B45AE9}">
      <dsp:nvSpPr>
        <dsp:cNvPr id="5" name="Right Arrow 4"/>
        <dsp:cNvSpPr/>
      </dsp:nvSpPr>
      <dsp:spPr bwMode="white">
        <a:xfrm>
          <a:off x="2181577" y="1382686"/>
          <a:ext cx="613675" cy="475404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d-ID">
            <a:latin typeface="Cambria" panose="02040503050406030204" pitchFamily="18" charset="0"/>
          </a:endParaRPr>
        </a:p>
      </dsp:txBody>
      <dsp:txXfrm>
        <a:off x="2181577" y="1382686"/>
        <a:ext cx="613675" cy="475404"/>
      </dsp:txXfrm>
    </dsp:sp>
    <dsp:sp modelId="{3EAF39AE-C83C-4641-A2A5-63C68A685B9A}">
      <dsp:nvSpPr>
        <dsp:cNvPr id="6" name="Rounded Rectangle 5"/>
        <dsp:cNvSpPr/>
      </dsp:nvSpPr>
      <dsp:spPr bwMode="white">
        <a:xfrm>
          <a:off x="3067354" y="1238493"/>
          <a:ext cx="1909475" cy="280800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2">
            <a:hueOff val="2340000"/>
            <a:satOff val="-2940"/>
            <a:lumOff val="588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128016" tIns="128016" rIns="128016" bIns="685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1800" dirty="0">
              <a:latin typeface="Cambria" panose="02040503050406030204" pitchFamily="18" charset="0"/>
            </a:rPr>
            <a:t>Hak Kekayaan Komunal</a:t>
          </a:r>
        </a:p>
      </dsp:txBody>
      <dsp:txXfrm>
        <a:off x="3067354" y="1238493"/>
        <a:ext cx="1909475" cy="2808000"/>
      </dsp:txXfrm>
    </dsp:sp>
    <dsp:sp modelId="{DDC1EBCA-B2A9-6243-9C99-25A570016FDF}">
      <dsp:nvSpPr>
        <dsp:cNvPr id="7" name="Rounded Rectangle 6"/>
        <dsp:cNvSpPr/>
      </dsp:nvSpPr>
      <dsp:spPr bwMode="white">
        <a:xfrm>
          <a:off x="3458451" y="2002283"/>
          <a:ext cx="1909475" cy="3744000"/>
        </a:xfrm>
        <a:prstGeom prst="roundRect">
          <a:avLst>
            <a:gd name="adj" fmla="val 10000"/>
          </a:avLst>
        </a:prstGeom>
      </dsp:spPr>
      <dsp:style>
        <a:lnRef idx="1">
          <a:schemeClr val="accent2">
            <a:hueOff val="2340000"/>
            <a:satOff val="-2940"/>
            <a:lumOff val="588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99568" tIns="99568" rIns="99568" bIns="99568" anchor="t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dirty="0">
              <a:solidFill>
                <a:schemeClr val="dk1"/>
              </a:solidFill>
              <a:latin typeface="Cambria" panose="02040503050406030204" pitchFamily="18" charset="0"/>
            </a:rPr>
            <a:t>Indikasi geografis</a:t>
          </a:r>
          <a:endParaRPr lang="id-ID" sz="1400" dirty="0">
            <a:solidFill>
              <a:schemeClr val="dk1"/>
            </a:solidFill>
            <a:latin typeface="Cambria" panose="02040503050406030204" pitchFamily="18" charset="0"/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dirty="0">
              <a:solidFill>
                <a:schemeClr val="dk1"/>
              </a:solidFill>
              <a:latin typeface="Cambria" panose="02040503050406030204" pitchFamily="18" charset="0"/>
            </a:rPr>
            <a:t>Pengetahuan/ekspresi budaya tradisional</a:t>
          </a:r>
          <a:endParaRPr>
            <a:solidFill>
              <a:schemeClr val="dk1"/>
            </a:solidFill>
          </a:endParaRPr>
        </a:p>
      </dsp:txBody>
      <dsp:txXfrm>
        <a:off x="3458451" y="2002283"/>
        <a:ext cx="1909475" cy="3744000"/>
      </dsp:txXfrm>
    </dsp:sp>
    <dsp:sp modelId="{650D3B14-8D30-AE4A-9A74-6473D2828159}">
      <dsp:nvSpPr>
        <dsp:cNvPr id="8" name="Right Arrow 7"/>
        <dsp:cNvSpPr/>
      </dsp:nvSpPr>
      <dsp:spPr bwMode="white">
        <a:xfrm>
          <a:off x="5248930" y="1382686"/>
          <a:ext cx="613675" cy="475404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/>
        </a:lnRef>
        <a:fillRef idx="3">
          <a:schemeClr val="accent2">
            <a:hueOff val="4680000"/>
            <a:satOff val="-5881"/>
            <a:lumOff val="1176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d-ID">
            <a:latin typeface="Cambria" panose="02040503050406030204" pitchFamily="18" charset="0"/>
          </a:endParaRPr>
        </a:p>
      </dsp:txBody>
      <dsp:txXfrm>
        <a:off x="5248930" y="1382686"/>
        <a:ext cx="613675" cy="475404"/>
      </dsp:txXfrm>
    </dsp:sp>
    <dsp:sp modelId="{38484804-DE10-B548-BE27-ABEC734365C1}">
      <dsp:nvSpPr>
        <dsp:cNvPr id="9" name="Rounded Rectangle 8"/>
        <dsp:cNvSpPr/>
      </dsp:nvSpPr>
      <dsp:spPr bwMode="white">
        <a:xfrm>
          <a:off x="6134707" y="1238493"/>
          <a:ext cx="1909475" cy="280800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2">
            <a:hueOff val="4680000"/>
            <a:satOff val="-5881"/>
            <a:lumOff val="1176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128016" tIns="128016" rIns="128016" bIns="6858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1800" dirty="0">
              <a:latin typeface="Cambria" panose="02040503050406030204" pitchFamily="18" charset="0"/>
            </a:rPr>
            <a:t>Hak Cipta &amp; Hak Terkait</a:t>
          </a:r>
        </a:p>
      </dsp:txBody>
      <dsp:txXfrm>
        <a:off x="6134707" y="1238493"/>
        <a:ext cx="1909475" cy="2808000"/>
      </dsp:txXfrm>
    </dsp:sp>
    <dsp:sp modelId="{F264440F-3367-8640-AFC4-6E3BB121EC65}">
      <dsp:nvSpPr>
        <dsp:cNvPr id="10" name="Rounded Rectangle 9"/>
        <dsp:cNvSpPr/>
      </dsp:nvSpPr>
      <dsp:spPr bwMode="white">
        <a:xfrm>
          <a:off x="6525805" y="2002283"/>
          <a:ext cx="1909475" cy="3744000"/>
        </a:xfrm>
        <a:prstGeom prst="roundRect">
          <a:avLst>
            <a:gd name="adj" fmla="val 10000"/>
          </a:avLst>
        </a:prstGeom>
      </dsp:spPr>
      <dsp:style>
        <a:lnRef idx="1">
          <a:schemeClr val="accent2">
            <a:hueOff val="4680000"/>
            <a:satOff val="-5881"/>
            <a:lumOff val="1176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99568" tIns="99568" rIns="99568" bIns="99568" anchor="t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dirty="0">
              <a:solidFill>
                <a:schemeClr val="dk1"/>
              </a:solidFill>
              <a:latin typeface="Cambria" panose="02040503050406030204" pitchFamily="18" charset="0"/>
            </a:rPr>
            <a:t>Seni</a:t>
          </a:r>
          <a:endParaRPr lang="id-ID" sz="1400" dirty="0">
            <a:solidFill>
              <a:schemeClr val="dk1"/>
            </a:solidFill>
            <a:latin typeface="Cambria" panose="02040503050406030204" pitchFamily="18" charset="0"/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dirty="0">
              <a:solidFill>
                <a:schemeClr val="dk1"/>
              </a:solidFill>
              <a:latin typeface="Cambria" panose="02040503050406030204" pitchFamily="18" charset="0"/>
            </a:rPr>
            <a:t>Sastra</a:t>
          </a:r>
          <a:endParaRPr lang="id-ID" sz="1400" dirty="0">
            <a:solidFill>
              <a:schemeClr val="dk1"/>
            </a:solidFill>
            <a:latin typeface="Cambria" panose="02040503050406030204" pitchFamily="18" charset="0"/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dirty="0">
              <a:solidFill>
                <a:schemeClr val="dk1"/>
              </a:solidFill>
              <a:latin typeface="Cambria" panose="02040503050406030204" pitchFamily="18" charset="0"/>
            </a:rPr>
            <a:t>Ilmu pengetahuan</a:t>
          </a:r>
          <a:endParaRPr lang="id-ID" sz="1400" dirty="0">
            <a:solidFill>
              <a:schemeClr val="dk1"/>
            </a:solidFill>
            <a:latin typeface="Cambria" panose="02040503050406030204" pitchFamily="18" charset="0"/>
          </a:endParaRPr>
        </a:p>
        <a:p>
          <a:pPr marL="114300" lvl="1" indent="-114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400" dirty="0">
              <a:solidFill>
                <a:schemeClr val="dk1"/>
              </a:solidFill>
              <a:latin typeface="Cambria" panose="02040503050406030204" pitchFamily="18" charset="0"/>
            </a:rPr>
            <a:t>Hak produser/lembaga penyiaran</a:t>
          </a:r>
          <a:endParaRPr>
            <a:solidFill>
              <a:schemeClr val="dk1"/>
            </a:solidFill>
          </a:endParaRPr>
        </a:p>
      </dsp:txBody>
      <dsp:txXfrm>
        <a:off x="6525805" y="2002283"/>
        <a:ext cx="1909475" cy="3744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34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50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66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82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98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type="homePlate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type="chevron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type="homePlate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type="chevron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type="homePlate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type="chevron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type="homePlate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type="chevron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type="homePlate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type="chevron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type="homePlate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type="chevron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type="homePlate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type="chevron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type="homePlate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type="chevron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type="homePlate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type="chevron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type="homePlate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type="chevron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type="homePlate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type="chevron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type="homePlate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type="chevron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t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type="bentUpArrow" r:blip="" rot="90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type="bentArrow" r:blip="" rot="180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parTxLTRAlign" val="l"/>
                    <dgm:param type="stBulletLvl" val="1"/>
                    <dgm:param type="txAnchorVertCh" val="mid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type="pieWedge" r:blip="" rot="90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type="pieWedge" r:blip="" rot="90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type="pieWedge" r:blip="" rot="180">
                  <dgm:adjLst/>
                </dgm:shape>
              </dgm:if>
              <dgm:else name="Name40">
                <dgm:shape xmlns:r="http://schemas.openxmlformats.org/officeDocument/2006/relationships" type="pieWedge" r:blip="" rot="270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type="pieWedge" r:blip="" rot="270">
                  <dgm:adjLst/>
                </dgm:shape>
              </dgm:if>
              <dgm:else name="Name43">
                <dgm:shape xmlns:r="http://schemas.openxmlformats.org/officeDocument/2006/relationships" type="pieWedge" r:blip="" rot="180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type="leftCircularArrow" r:blip="" rot="180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type="circularArrow" r:blip="" rot="180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srcNode" val="parTx"/>
            <dgm:param type="dstNode" val="parTx"/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8BA5DDAD-591B-4217-B96A-323B84A14E2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7"/>
            <a:ext cx="5636260" cy="4205526"/>
          </a:xfrm>
          <a:prstGeom prst="rect">
            <a:avLst/>
          </a:prstGeom>
        </p:spPr>
        <p:txBody>
          <a:bodyPr vert="horz" lIns="92556" tIns="46278" rIns="92556" bIns="4627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C1A58231-9198-4C99-9FBD-A70F6638DE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120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120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00                                     Tanggal Berlaku :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120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120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00                                     Tanggal Berlaku :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120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120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00                                     Tanggal Berlaku :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120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120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00                                     Tanggal Berlaku :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fade thruBlk="1"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6.xml"/><Relationship Id="rId4" Type="http://schemas.openxmlformats.org/officeDocument/2006/relationships/diagramColors" Target="../diagrams/colors6.xml"/><Relationship Id="rId3" Type="http://schemas.openxmlformats.org/officeDocument/2006/relationships/diagramQuickStyle" Target="../diagrams/quickStyle6.xml"/><Relationship Id="rId2" Type="http://schemas.openxmlformats.org/officeDocument/2006/relationships/diagramLayout" Target="../diagrams/layout6.xml"/><Relationship Id="rId1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7.xml"/><Relationship Id="rId4" Type="http://schemas.openxmlformats.org/officeDocument/2006/relationships/diagramColors" Target="../diagrams/colors7.xml"/><Relationship Id="rId3" Type="http://schemas.openxmlformats.org/officeDocument/2006/relationships/diagramQuickStyle" Target="../diagrams/quickStyle7.xml"/><Relationship Id="rId2" Type="http://schemas.openxmlformats.org/officeDocument/2006/relationships/diagramLayout" Target="../diagrams/layout7.xml"/><Relationship Id="rId1" Type="http://schemas.openxmlformats.org/officeDocument/2006/relationships/diagramData" Target="../diagrams/data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diagramDrawing" Target="../diagrams/drawing8.xml"/><Relationship Id="rId4" Type="http://schemas.openxmlformats.org/officeDocument/2006/relationships/diagramColors" Target="../diagrams/colors8.xml"/><Relationship Id="rId3" Type="http://schemas.openxmlformats.org/officeDocument/2006/relationships/diagramQuickStyle" Target="../diagrams/quickStyle8.xml"/><Relationship Id="rId2" Type="http://schemas.openxmlformats.org/officeDocument/2006/relationships/diagramLayout" Target="../diagrams/layout8.xml"/><Relationship Id="rId1" Type="http://schemas.openxmlformats.org/officeDocument/2006/relationships/diagramData" Target="../diagrams/data8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9.xml"/><Relationship Id="rId4" Type="http://schemas.openxmlformats.org/officeDocument/2006/relationships/diagramColors" Target="../diagrams/colors9.xml"/><Relationship Id="rId3" Type="http://schemas.openxmlformats.org/officeDocument/2006/relationships/diagramQuickStyle" Target="../diagrams/quickStyle9.xml"/><Relationship Id="rId2" Type="http://schemas.openxmlformats.org/officeDocument/2006/relationships/diagramLayout" Target="../diagrams/layout9.xml"/><Relationship Id="rId1" Type="http://schemas.openxmlformats.org/officeDocument/2006/relationships/diagramData" Target="../diagrams/data9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11.xml"/><Relationship Id="rId8" Type="http://schemas.openxmlformats.org/officeDocument/2006/relationships/diagramQuickStyle" Target="../diagrams/quickStyle11.xml"/><Relationship Id="rId7" Type="http://schemas.openxmlformats.org/officeDocument/2006/relationships/diagramLayout" Target="../diagrams/layout11.xml"/><Relationship Id="rId6" Type="http://schemas.openxmlformats.org/officeDocument/2006/relationships/diagramData" Target="../diagrams/data11.xml"/><Relationship Id="rId5" Type="http://schemas.microsoft.com/office/2007/relationships/diagramDrawing" Target="../diagrams/drawing10.xml"/><Relationship Id="rId4" Type="http://schemas.openxmlformats.org/officeDocument/2006/relationships/diagramColors" Target="../diagrams/colors10.xml"/><Relationship Id="rId3" Type="http://schemas.openxmlformats.org/officeDocument/2006/relationships/diagramQuickStyle" Target="../diagrams/quickStyle10.xml"/><Relationship Id="rId2" Type="http://schemas.openxmlformats.org/officeDocument/2006/relationships/diagramLayout" Target="../diagrams/layout10.xml"/><Relationship Id="rId16" Type="http://schemas.openxmlformats.org/officeDocument/2006/relationships/slideLayout" Target="../slideLayouts/slideLayout2.xml"/><Relationship Id="rId15" Type="http://schemas.microsoft.com/office/2007/relationships/diagramDrawing" Target="../diagrams/drawing12.xml"/><Relationship Id="rId14" Type="http://schemas.openxmlformats.org/officeDocument/2006/relationships/diagramColors" Target="../diagrams/colors12.xml"/><Relationship Id="rId13" Type="http://schemas.openxmlformats.org/officeDocument/2006/relationships/diagramQuickStyle" Target="../diagrams/quickStyle12.xml"/><Relationship Id="rId12" Type="http://schemas.openxmlformats.org/officeDocument/2006/relationships/diagramLayout" Target="../diagrams/layout12.xml"/><Relationship Id="rId11" Type="http://schemas.openxmlformats.org/officeDocument/2006/relationships/diagramData" Target="../diagrams/data12.xml"/><Relationship Id="rId10" Type="http://schemas.microsoft.com/office/2007/relationships/diagramDrawing" Target="../diagrams/drawing11.xml"/><Relationship Id="rId1" Type="http://schemas.openxmlformats.org/officeDocument/2006/relationships/diagramData" Target="../diagrams/data10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14.xml"/><Relationship Id="rId8" Type="http://schemas.openxmlformats.org/officeDocument/2006/relationships/diagramQuickStyle" Target="../diagrams/quickStyle14.xml"/><Relationship Id="rId7" Type="http://schemas.openxmlformats.org/officeDocument/2006/relationships/diagramLayout" Target="../diagrams/layout14.xml"/><Relationship Id="rId6" Type="http://schemas.openxmlformats.org/officeDocument/2006/relationships/diagramData" Target="../diagrams/data14.xml"/><Relationship Id="rId5" Type="http://schemas.microsoft.com/office/2007/relationships/diagramDrawing" Target="../diagrams/drawing13.xml"/><Relationship Id="rId4" Type="http://schemas.openxmlformats.org/officeDocument/2006/relationships/diagramColors" Target="../diagrams/colors13.xml"/><Relationship Id="rId3" Type="http://schemas.openxmlformats.org/officeDocument/2006/relationships/diagramQuickStyle" Target="../diagrams/quickStyle13.xml"/><Relationship Id="rId2" Type="http://schemas.openxmlformats.org/officeDocument/2006/relationships/diagramLayout" Target="../diagrams/layout13.xml"/><Relationship Id="rId16" Type="http://schemas.openxmlformats.org/officeDocument/2006/relationships/slideLayout" Target="../slideLayouts/slideLayout2.xml"/><Relationship Id="rId15" Type="http://schemas.microsoft.com/office/2007/relationships/diagramDrawing" Target="../diagrams/drawing15.xml"/><Relationship Id="rId14" Type="http://schemas.openxmlformats.org/officeDocument/2006/relationships/diagramColors" Target="../diagrams/colors15.xml"/><Relationship Id="rId13" Type="http://schemas.openxmlformats.org/officeDocument/2006/relationships/diagramQuickStyle" Target="../diagrams/quickStyle15.xml"/><Relationship Id="rId12" Type="http://schemas.openxmlformats.org/officeDocument/2006/relationships/diagramLayout" Target="../diagrams/layout15.xml"/><Relationship Id="rId11" Type="http://schemas.openxmlformats.org/officeDocument/2006/relationships/diagramData" Target="../diagrams/data15.xml"/><Relationship Id="rId10" Type="http://schemas.microsoft.com/office/2007/relationships/diagramDrawing" Target="../diagrams/drawing14.xml"/><Relationship Id="rId1" Type="http://schemas.openxmlformats.org/officeDocument/2006/relationships/diagramData" Target="../diagrams/data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0" y="2132856"/>
            <a:ext cx="9144000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KEWAJIBAN PERUSAHAAN TERKAIT LEGALITAS DAN PERIZINAN</a:t>
            </a:r>
            <a:endParaRPr lang="id-ID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id-ID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PERTEMUAN KE .3</a:t>
            </a:r>
            <a:endParaRPr lang="en-US" sz="36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D:\!!!DATA RETNO_QAC\ARSIP Internal Memo\LOGO I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5303" r="72530" b="16026"/>
          <a:stretch>
            <a:fillRect/>
          </a:stretch>
        </p:blipFill>
        <p:spPr bwMode="auto">
          <a:xfrm>
            <a:off x="7812360" y="204118"/>
            <a:ext cx="1276350" cy="12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/>
          <p:nvPr/>
        </p:nvSpPr>
        <p:spPr>
          <a:xfrm>
            <a:off x="457200" y="44931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620688"/>
            <a:ext cx="8147248" cy="5760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d-ID" sz="2800" dirty="0">
                <a:solidFill>
                  <a:schemeClr val="bg1"/>
                </a:solidFill>
                <a:latin typeface="Cambria" panose="02040503050406030204" pitchFamily="18" charset="0"/>
              </a:rPr>
              <a:t>Sertifikasi Halal</a:t>
            </a:r>
            <a:endParaRPr lang="id-ID" sz="2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457200" y="1484784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id-ID" sz="2800" b="0" dirty="0">
                <a:latin typeface="Cambria" panose="02040503050406030204" pitchFamily="18" charset="0"/>
              </a:rPr>
              <a:t>Terdapat beberapa jenis produk yang diwajibkan untuk memiliki Sertifikasi Halal, misalnya makanan dan minuman, obat dan obat tradisional, kosmetika, dan barang gunaan.</a:t>
            </a:r>
            <a:endParaRPr lang="id-ID" sz="2800" b="0" dirty="0">
              <a:latin typeface="Cambria" panose="020405030504060302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457200" y="3212976"/>
            <a:ext cx="8147248" cy="57606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d-ID" sz="2800" dirty="0">
                <a:solidFill>
                  <a:schemeClr val="bg1"/>
                </a:solidFill>
                <a:latin typeface="Cambria" panose="02040503050406030204" pitchFamily="18" charset="0"/>
              </a:rPr>
              <a:t>Nomor Induk Berusaha (NIB)</a:t>
            </a:r>
            <a:endParaRPr lang="id-ID" sz="2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457200" y="4077072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id-ID" sz="2800" b="0" dirty="0">
                <a:latin typeface="Cambria" panose="02040503050406030204" pitchFamily="18" charset="0"/>
              </a:rPr>
              <a:t>NIB adalah dokumen penting yang perlu dimiliki, baik perorangan maupun badan usaha. NIB juga menjadi salah satu syarat wajib untuk pengajuan kredit bank.</a:t>
            </a:r>
            <a:endParaRPr lang="id-ID" sz="2800" b="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8420" r="9051"/>
          <a:stretch>
            <a:fillRect/>
          </a:stretch>
        </p:blipFill>
        <p:spPr>
          <a:xfrm>
            <a:off x="323528" y="692696"/>
            <a:ext cx="4224395" cy="2952328"/>
          </a:xfrm>
          <a:prstGeom prst="rect">
            <a:avLst/>
          </a:prstGeom>
        </p:spPr>
      </p:pic>
      <p:pic>
        <p:nvPicPr>
          <p:cNvPr id="6" name="Gamba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4" r="35226"/>
          <a:stretch>
            <a:fillRect/>
          </a:stretch>
        </p:blipFill>
        <p:spPr>
          <a:xfrm>
            <a:off x="4716016" y="692697"/>
            <a:ext cx="4104455" cy="2952327"/>
          </a:xfrm>
          <a:prstGeom prst="rect">
            <a:avLst/>
          </a:prstGeom>
        </p:spPr>
      </p:pic>
      <p:pic>
        <p:nvPicPr>
          <p:cNvPr id="7" name="Gamba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10454" r="35511" b="10454"/>
          <a:stretch>
            <a:fillRect/>
          </a:stretch>
        </p:blipFill>
        <p:spPr>
          <a:xfrm>
            <a:off x="323528" y="3861049"/>
            <a:ext cx="4104455" cy="2376264"/>
          </a:xfrm>
          <a:prstGeom prst="rect">
            <a:avLst/>
          </a:prstGeom>
        </p:spPr>
      </p:pic>
      <p:pic>
        <p:nvPicPr>
          <p:cNvPr id="9" name="Gambar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9680" r="33463"/>
          <a:stretch>
            <a:fillRect/>
          </a:stretch>
        </p:blipFill>
        <p:spPr>
          <a:xfrm>
            <a:off x="4716016" y="3811862"/>
            <a:ext cx="3960440" cy="2641474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5900" r="28738" b="9680"/>
          <a:stretch>
            <a:fillRect/>
          </a:stretch>
        </p:blipFill>
        <p:spPr>
          <a:xfrm>
            <a:off x="0" y="0"/>
            <a:ext cx="4860032" cy="6741368"/>
          </a:xfrm>
          <a:prstGeom prst="rect">
            <a:avLst/>
          </a:prstGeom>
        </p:spPr>
      </p:pic>
      <p:pic>
        <p:nvPicPr>
          <p:cNvPr id="7" name="Gamba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7160" r="31888" b="8420"/>
          <a:stretch>
            <a:fillRect/>
          </a:stretch>
        </p:blipFill>
        <p:spPr>
          <a:xfrm>
            <a:off x="5027756" y="0"/>
            <a:ext cx="4116243" cy="674136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9" t="5817" r="30219" b="6692"/>
          <a:stretch>
            <a:fillRect/>
          </a:stretch>
        </p:blipFill>
        <p:spPr>
          <a:xfrm>
            <a:off x="0" y="-13838"/>
            <a:ext cx="4860032" cy="6755205"/>
          </a:xfrm>
          <a:prstGeom prst="rect">
            <a:avLst/>
          </a:prstGeom>
        </p:spPr>
      </p:pic>
      <p:pic>
        <p:nvPicPr>
          <p:cNvPr id="7" name="Gamba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3" t="4684" r="30601" b="8547"/>
          <a:stretch>
            <a:fillRect/>
          </a:stretch>
        </p:blipFill>
        <p:spPr>
          <a:xfrm>
            <a:off x="4999402" y="-13838"/>
            <a:ext cx="4144597" cy="675520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Perizinan Berusaha</a:t>
            </a:r>
            <a:endParaRPr lang="id-ID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251520" y="1052736"/>
          <a:ext cx="856895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sz="2800" dirty="0">
                <a:latin typeface="Cambria" panose="02040503050406030204" pitchFamily="18" charset="0"/>
              </a:rPr>
              <a:t>Sistem Perizinan Berusaha Terintegrasi Secara Elektronik Berbasis Risiko (OSS-RBS)</a:t>
            </a:r>
            <a:endParaRPr lang="id-ID" sz="2800" dirty="0"/>
          </a:p>
        </p:txBody>
      </p:sp>
      <p:sp>
        <p:nvSpPr>
          <p:cNvPr id="6" name="Persegi Panjang Terlingkari 5"/>
          <p:cNvSpPr/>
          <p:nvPr/>
        </p:nvSpPr>
        <p:spPr>
          <a:xfrm>
            <a:off x="755576" y="1700808"/>
            <a:ext cx="3240360" cy="108012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latin typeface="Cambria" panose="02040503050406030204" pitchFamily="18" charset="0"/>
              </a:rPr>
              <a:t>PERIZINAN USAHA MIKRO &amp; KECIL</a:t>
            </a:r>
            <a:endParaRPr lang="id-ID" b="1" dirty="0">
              <a:latin typeface="Cambria" panose="02040503050406030204" pitchFamily="18" charset="0"/>
            </a:endParaRPr>
          </a:p>
        </p:txBody>
      </p:sp>
      <p:sp>
        <p:nvSpPr>
          <p:cNvPr id="7" name="Persegi Panjang Terlingkari 6"/>
          <p:cNvSpPr/>
          <p:nvPr/>
        </p:nvSpPr>
        <p:spPr>
          <a:xfrm>
            <a:off x="5148064" y="1700808"/>
            <a:ext cx="3240360" cy="108012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latin typeface="Cambria" panose="02040503050406030204" pitchFamily="18" charset="0"/>
              </a:rPr>
              <a:t>PERIZINAN USAHA MENENGAH &amp; BESAR</a:t>
            </a:r>
            <a:endParaRPr lang="id-ID" b="1" dirty="0">
              <a:latin typeface="Cambria" panose="02040503050406030204" pitchFamily="18" charset="0"/>
            </a:endParaRPr>
          </a:p>
        </p:txBody>
      </p:sp>
      <p:pic>
        <p:nvPicPr>
          <p:cNvPr id="9" name="Gambar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2843808"/>
            <a:ext cx="3816424" cy="3985289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Menggunakan </a:t>
            </a:r>
            <a:r>
              <a:rPr lang="id-ID" dirty="0" err="1">
                <a:latin typeface="Cambria" panose="02040503050406030204" pitchFamily="18" charset="0"/>
              </a:rPr>
              <a:t>Font</a:t>
            </a:r>
            <a:r>
              <a:rPr lang="id-ID" dirty="0">
                <a:latin typeface="Cambria" panose="02040503050406030204" pitchFamily="18" charset="0"/>
              </a:rPr>
              <a:t> </a:t>
            </a:r>
            <a:r>
              <a:rPr lang="id-ID" dirty="0" err="1">
                <a:latin typeface="Cambria" panose="02040503050406030204" pitchFamily="18" charset="0"/>
              </a:rPr>
              <a:t>Arial</a:t>
            </a:r>
            <a:r>
              <a:rPr lang="id-ID" dirty="0">
                <a:latin typeface="Cambria" panose="02040503050406030204" pitchFamily="18" charset="0"/>
              </a:rPr>
              <a:t> Atau </a:t>
            </a:r>
            <a:r>
              <a:rPr lang="id-ID" dirty="0" err="1">
                <a:latin typeface="Cambria" panose="02040503050406030204" pitchFamily="18" charset="0"/>
              </a:rPr>
              <a:t>Cambria</a:t>
            </a:r>
            <a:r>
              <a:rPr lang="id-ID" dirty="0">
                <a:latin typeface="Cambria" panose="02040503050406030204" pitchFamily="18" charset="0"/>
              </a:rPr>
              <a:t> ukuran 36</a:t>
            </a:r>
            <a:endParaRPr lang="id-ID" dirty="0"/>
          </a:p>
        </p:txBody>
      </p:sp>
      <p:sp>
        <p:nvSpPr>
          <p:cNvPr id="4" name="Content Placeholder 2"/>
          <p:cNvSpPr txBox="1"/>
          <p:nvPr/>
        </p:nvSpPr>
        <p:spPr>
          <a:xfrm>
            <a:off x="611560" y="1844824"/>
            <a:ext cx="8229600" cy="398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  <a:endParaRPr lang="id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28</a:t>
            </a:r>
            <a:endParaRPr lang="id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26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Catatan : jumlah slide min 7, maks 10</a:t>
            </a:r>
            <a:endParaRPr lang="id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Slide yang berisi judul, outline dan end (penutup) tidak dihitung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d-ID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amba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Menggunakan </a:t>
            </a:r>
            <a:r>
              <a:rPr lang="id-ID" dirty="0" err="1">
                <a:latin typeface="Cambria" panose="02040503050406030204" pitchFamily="18" charset="0"/>
              </a:rPr>
              <a:t>Font</a:t>
            </a:r>
            <a:r>
              <a:rPr lang="id-ID" dirty="0">
                <a:latin typeface="Cambria" panose="02040503050406030204" pitchFamily="18" charset="0"/>
              </a:rPr>
              <a:t> </a:t>
            </a:r>
            <a:r>
              <a:rPr lang="id-ID" dirty="0" err="1">
                <a:latin typeface="Cambria" panose="02040503050406030204" pitchFamily="18" charset="0"/>
              </a:rPr>
              <a:t>Arial</a:t>
            </a:r>
            <a:r>
              <a:rPr lang="id-ID" dirty="0">
                <a:latin typeface="Cambria" panose="02040503050406030204" pitchFamily="18" charset="0"/>
              </a:rPr>
              <a:t> Atau </a:t>
            </a:r>
            <a:r>
              <a:rPr lang="id-ID" dirty="0" err="1">
                <a:latin typeface="Cambria" panose="02040503050406030204" pitchFamily="18" charset="0"/>
              </a:rPr>
              <a:t>Cambria</a:t>
            </a:r>
            <a:r>
              <a:rPr lang="id-ID" dirty="0">
                <a:latin typeface="Cambria" panose="02040503050406030204" pitchFamily="18" charset="0"/>
              </a:rPr>
              <a:t> ukuran 36</a:t>
            </a:r>
            <a:endParaRPr lang="id-ID" dirty="0"/>
          </a:p>
        </p:txBody>
      </p:sp>
      <p:sp>
        <p:nvSpPr>
          <p:cNvPr id="4" name="Content Placeholder 2"/>
          <p:cNvSpPr txBox="1"/>
          <p:nvPr/>
        </p:nvSpPr>
        <p:spPr>
          <a:xfrm>
            <a:off x="611560" y="1844824"/>
            <a:ext cx="8229600" cy="398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  <a:endParaRPr lang="id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28</a:t>
            </a:r>
            <a:endParaRPr lang="id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26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Catatan : jumlah slide min 7, maks 10</a:t>
            </a:r>
            <a:endParaRPr lang="id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Slide yang berisi judul, outline dan end (penutup) tidak dihitung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d-ID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amba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Menggunakan </a:t>
            </a:r>
            <a:r>
              <a:rPr lang="id-ID" dirty="0" err="1">
                <a:latin typeface="Cambria" panose="02040503050406030204" pitchFamily="18" charset="0"/>
              </a:rPr>
              <a:t>Font</a:t>
            </a:r>
            <a:r>
              <a:rPr lang="id-ID" dirty="0">
                <a:latin typeface="Cambria" panose="02040503050406030204" pitchFamily="18" charset="0"/>
              </a:rPr>
              <a:t> </a:t>
            </a:r>
            <a:r>
              <a:rPr lang="id-ID" dirty="0" err="1">
                <a:latin typeface="Cambria" panose="02040503050406030204" pitchFamily="18" charset="0"/>
              </a:rPr>
              <a:t>Arial</a:t>
            </a:r>
            <a:r>
              <a:rPr lang="id-ID" dirty="0">
                <a:latin typeface="Cambria" panose="02040503050406030204" pitchFamily="18" charset="0"/>
              </a:rPr>
              <a:t> Atau </a:t>
            </a:r>
            <a:r>
              <a:rPr lang="id-ID" dirty="0" err="1">
                <a:latin typeface="Cambria" panose="02040503050406030204" pitchFamily="18" charset="0"/>
              </a:rPr>
              <a:t>Cambria</a:t>
            </a:r>
            <a:r>
              <a:rPr lang="id-ID" dirty="0">
                <a:latin typeface="Cambria" panose="02040503050406030204" pitchFamily="18" charset="0"/>
              </a:rPr>
              <a:t> ukuran 36</a:t>
            </a:r>
            <a:endParaRPr lang="id-ID" dirty="0"/>
          </a:p>
        </p:txBody>
      </p:sp>
      <p:sp>
        <p:nvSpPr>
          <p:cNvPr id="4" name="Content Placeholder 2"/>
          <p:cNvSpPr txBox="1"/>
          <p:nvPr/>
        </p:nvSpPr>
        <p:spPr>
          <a:xfrm>
            <a:off x="611560" y="1844824"/>
            <a:ext cx="8229600" cy="398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  <a:endParaRPr lang="id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28</a:t>
            </a:r>
            <a:endParaRPr lang="id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26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Catatan : jumlah slide min 7, maks 10</a:t>
            </a:r>
            <a:endParaRPr lang="id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Slide yang berisi judul, outline dan end (penutup) tidak dihitung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d-ID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ambar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3"/>
          <a:stretch>
            <a:fillRect/>
          </a:stretch>
        </p:blipFill>
        <p:spPr>
          <a:xfrm>
            <a:off x="0" y="1"/>
            <a:ext cx="9144000" cy="5833863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Cara Memperoleh Perizinan OSS-RBA</a:t>
            </a:r>
            <a:endParaRPr lang="id-ID" dirty="0"/>
          </a:p>
        </p:txBody>
      </p:sp>
      <p:graphicFrame>
        <p:nvGraphicFramePr>
          <p:cNvPr id="2" name="Diagram 1"/>
          <p:cNvGraphicFramePr/>
          <p:nvPr/>
        </p:nvGraphicFramePr>
        <p:xfrm>
          <a:off x="2339752" y="1340768"/>
          <a:ext cx="609600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Oval 4"/>
          <p:cNvSpPr/>
          <p:nvPr/>
        </p:nvSpPr>
        <p:spPr>
          <a:xfrm>
            <a:off x="323528" y="2483768"/>
            <a:ext cx="2520280" cy="25202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latin typeface="Cambria" panose="02040503050406030204" pitchFamily="18" charset="0"/>
              </a:rPr>
              <a:t>Syarat:</a:t>
            </a:r>
            <a:endParaRPr lang="id-ID" b="1" dirty="0">
              <a:latin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d-ID" dirty="0">
                <a:latin typeface="Cambria" panose="02040503050406030204" pitchFamily="18" charset="0"/>
              </a:rPr>
              <a:t>KTP</a:t>
            </a:r>
            <a:endParaRPr lang="id-ID" dirty="0">
              <a:latin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d-ID" dirty="0">
                <a:latin typeface="Cambria" panose="02040503050406030204" pitchFamily="18" charset="0"/>
              </a:rPr>
              <a:t>NPWP</a:t>
            </a:r>
            <a:endParaRPr lang="id-ID" dirty="0">
              <a:latin typeface="Cambria" panose="0204050305040603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d-ID" dirty="0">
                <a:latin typeface="Cambria" panose="02040503050406030204" pitchFamily="18" charset="0"/>
              </a:rPr>
              <a:t>SK </a:t>
            </a:r>
            <a:r>
              <a:rPr lang="id-ID" sz="1400" dirty="0" err="1">
                <a:latin typeface="Cambria" panose="02040503050406030204" pitchFamily="18" charset="0"/>
              </a:rPr>
              <a:t>Kemenkumham</a:t>
            </a:r>
            <a:r>
              <a:rPr lang="id-ID" sz="1400" dirty="0">
                <a:latin typeface="Cambria" panose="02040503050406030204" pitchFamily="18" charset="0"/>
              </a:rPr>
              <a:t> (khusus badan usaha)</a:t>
            </a:r>
            <a:endParaRPr lang="id-ID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Kondisi </a:t>
            </a:r>
            <a:r>
              <a:rPr lang="id-ID" dirty="0" err="1">
                <a:latin typeface="Cambria" panose="02040503050406030204" pitchFamily="18" charset="0"/>
              </a:rPr>
              <a:t>Eksisting</a:t>
            </a:r>
            <a:endParaRPr lang="id-ID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457200" y="1397000"/>
          <a:ext cx="8229600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>
                <a:latin typeface="Cambria" panose="02040503050406030204" pitchFamily="18" charset="0"/>
              </a:rPr>
              <a:t>Menggunakan Font Arial Atau Cambria ukuran 36</a:t>
            </a:r>
            <a:endParaRPr lang="id-ID" dirty="0"/>
          </a:p>
        </p:txBody>
      </p:sp>
      <p:sp>
        <p:nvSpPr>
          <p:cNvPr id="4" name="Content Placeholder 2"/>
          <p:cNvSpPr txBox="1"/>
          <p:nvPr/>
        </p:nvSpPr>
        <p:spPr>
          <a:xfrm>
            <a:off x="611560" y="1844824"/>
            <a:ext cx="8229600" cy="398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  <a:endParaRPr lang="id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28</a:t>
            </a:r>
            <a:endParaRPr lang="id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Menggunakan Font Arial atau Cambria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Ukuran Font 26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Catatan : jumlah slide min 7, maks 10</a:t>
            </a:r>
            <a:endParaRPr lang="id-ID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Slide yang berisi judul, outline dan end (penutup) tidak dihitung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d-ID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amba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" y="260648"/>
            <a:ext cx="9119205" cy="6093296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69" y="0"/>
            <a:ext cx="5791257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Luaran OSS-RBA</a:t>
            </a:r>
            <a:endParaRPr lang="id-ID" dirty="0"/>
          </a:p>
        </p:txBody>
      </p:sp>
      <p:pic>
        <p:nvPicPr>
          <p:cNvPr id="5" name="Gambar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2121" r="28738" b="2121"/>
          <a:stretch>
            <a:fillRect/>
          </a:stretch>
        </p:blipFill>
        <p:spPr>
          <a:xfrm>
            <a:off x="179512" y="908720"/>
            <a:ext cx="3888432" cy="5949280"/>
          </a:xfrm>
          <a:prstGeom prst="rect">
            <a:avLst/>
          </a:prstGeom>
        </p:spPr>
      </p:pic>
      <p:sp>
        <p:nvSpPr>
          <p:cNvPr id="7" name="Persegi Panjang 6"/>
          <p:cNvSpPr/>
          <p:nvPr/>
        </p:nvSpPr>
        <p:spPr>
          <a:xfrm>
            <a:off x="2555776" y="2420888"/>
            <a:ext cx="57606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ersegi Panjang 7"/>
          <p:cNvSpPr/>
          <p:nvPr/>
        </p:nvSpPr>
        <p:spPr>
          <a:xfrm>
            <a:off x="1926918" y="2852936"/>
            <a:ext cx="185299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Gambar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2121" r="29525" b="3381"/>
          <a:stretch>
            <a:fillRect/>
          </a:stretch>
        </p:blipFill>
        <p:spPr>
          <a:xfrm>
            <a:off x="4505164" y="908720"/>
            <a:ext cx="3744416" cy="594928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sz="2400" dirty="0">
                <a:latin typeface="Cambria" panose="02040503050406030204" pitchFamily="18" charset="0"/>
              </a:rPr>
              <a:t>Meningkatkan Nilai Produk dengan Sertifikasi Halal</a:t>
            </a:r>
            <a:endParaRPr lang="id-ID" sz="2400" dirty="0"/>
          </a:p>
        </p:txBody>
      </p:sp>
      <p:graphicFrame>
        <p:nvGraphicFramePr>
          <p:cNvPr id="2" name="Diagram 1"/>
          <p:cNvGraphicFramePr/>
          <p:nvPr/>
        </p:nvGraphicFramePr>
        <p:xfrm>
          <a:off x="251520" y="1036960"/>
          <a:ext cx="8640960" cy="2104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5" name="Gambar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44960" r="30313" b="5900"/>
          <a:stretch>
            <a:fillRect/>
          </a:stretch>
        </p:blipFill>
        <p:spPr>
          <a:xfrm>
            <a:off x="971600" y="2852936"/>
            <a:ext cx="7272808" cy="4005064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Hak Kekayaan Intelektual</a:t>
            </a:r>
            <a:endParaRPr lang="id-ID" dirty="0"/>
          </a:p>
        </p:txBody>
      </p:sp>
      <p:sp>
        <p:nvSpPr>
          <p:cNvPr id="8" name="Title 1"/>
          <p:cNvSpPr txBox="1"/>
          <p:nvPr/>
        </p:nvSpPr>
        <p:spPr>
          <a:xfrm>
            <a:off x="457200" y="1196752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id-ID" sz="2800" b="0" dirty="0">
                <a:latin typeface="Cambria" panose="02040503050406030204" pitchFamily="18" charset="0"/>
              </a:rPr>
              <a:t>Hak kekayaan intelektual adalah hak eksklusif yang diberikan kepada seseorang atau sekelompok orang atas karya </a:t>
            </a:r>
            <a:r>
              <a:rPr lang="id-ID" sz="2800" b="0" dirty="0" err="1">
                <a:latin typeface="Cambria" panose="02040503050406030204" pitchFamily="18" charset="0"/>
              </a:rPr>
              <a:t>ciptannya</a:t>
            </a:r>
            <a:r>
              <a:rPr lang="id-ID" sz="2800" b="0" dirty="0">
                <a:latin typeface="Cambria" panose="02040503050406030204" pitchFamily="18" charset="0"/>
              </a:rPr>
              <a:t> atau invensinya.</a:t>
            </a:r>
            <a:endParaRPr lang="id-ID" sz="2800" b="0" dirty="0">
              <a:latin typeface="Cambria" panose="02040503050406030204" pitchFamily="18" charset="0"/>
            </a:endParaRPr>
          </a:p>
        </p:txBody>
      </p:sp>
      <p:graphicFrame>
        <p:nvGraphicFramePr>
          <p:cNvPr id="12" name="Diagram 11"/>
          <p:cNvGraphicFramePr/>
          <p:nvPr/>
        </p:nvGraphicFramePr>
        <p:xfrm>
          <a:off x="251520" y="1551985"/>
          <a:ext cx="8435280" cy="698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23528" y="764704"/>
          <a:ext cx="8352928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323528" y="2612150"/>
          <a:ext cx="8352928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323528" y="4637360"/>
          <a:ext cx="8352928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23528" y="764704"/>
          <a:ext cx="8352928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323528" y="2612150"/>
          <a:ext cx="8352928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323528" y="4637360"/>
          <a:ext cx="8352928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4640" r="30313" b="7159"/>
          <a:stretch>
            <a:fillRect/>
          </a:stretch>
        </p:blipFill>
        <p:spPr>
          <a:xfrm>
            <a:off x="2051721" y="-1"/>
            <a:ext cx="4918130" cy="6885383"/>
          </a:xfrm>
          <a:prstGeom prst="rect">
            <a:avLst/>
          </a:prstGeom>
        </p:spPr>
      </p:pic>
      <p:sp>
        <p:nvSpPr>
          <p:cNvPr id="5" name="Persegi Panjang 4"/>
          <p:cNvSpPr/>
          <p:nvPr/>
        </p:nvSpPr>
        <p:spPr>
          <a:xfrm>
            <a:off x="4427984" y="2204864"/>
            <a:ext cx="1080120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ersegi Panjang 7"/>
          <p:cNvSpPr/>
          <p:nvPr/>
        </p:nvSpPr>
        <p:spPr>
          <a:xfrm>
            <a:off x="3995936" y="2060848"/>
            <a:ext cx="1656184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/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	</a:t>
            </a:r>
            <a:endParaRPr lang="en-US" sz="4000" b="1"/>
          </a:p>
          <a:p>
            <a:endParaRPr lang="en-US" sz="4000" b="1"/>
          </a:p>
          <a:p>
            <a:endParaRPr lang="id-ID" sz="2400" b="1">
              <a:sym typeface="Wingdings" panose="05000000000000000000" pitchFamily="2" charset="2"/>
            </a:endParaRPr>
          </a:p>
          <a:p>
            <a:r>
              <a:rPr lang="id-ID" sz="4000" b="1">
                <a:sym typeface="Wingdings" panose="05000000000000000000" pitchFamily="2" charset="2"/>
              </a:rPr>
              <a:t> </a:t>
            </a:r>
            <a:r>
              <a:rPr lang="en-US" sz="4000" b="1"/>
              <a:t>END</a:t>
            </a:r>
            <a:r>
              <a:rPr lang="id-ID" sz="4000" b="1"/>
              <a:t> </a:t>
            </a:r>
            <a:r>
              <a:rPr lang="id-ID" sz="4000" b="1">
                <a:sym typeface="Wingdings" panose="05000000000000000000" pitchFamily="2" charset="2"/>
              </a:rPr>
              <a:t></a:t>
            </a:r>
            <a:endParaRPr lang="en-US" sz="4000" b="1" dirty="0"/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d-ID" sz="3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</a:t>
            </a:r>
            <a:r>
              <a:rPr lang="id-ID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Perbedaan Legalitas Dan Perizinan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457200" y="1541016"/>
          <a:ext cx="8229600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Panah Kanan 4"/>
          <p:cNvSpPr/>
          <p:nvPr/>
        </p:nvSpPr>
        <p:spPr>
          <a:xfrm>
            <a:off x="5868144" y="2492896"/>
            <a:ext cx="720080" cy="3566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/>
          <p:cNvSpPr/>
          <p:nvPr/>
        </p:nvSpPr>
        <p:spPr>
          <a:xfrm>
            <a:off x="6660232" y="1735128"/>
            <a:ext cx="2013839" cy="20138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Pendirian, Operasional, Penutupan</a:t>
            </a:r>
            <a:endParaRPr lang="id-ID" dirty="0"/>
          </a:p>
        </p:txBody>
      </p:sp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Aspek Legal</a:t>
            </a:r>
            <a:endParaRPr lang="id-ID" dirty="0"/>
          </a:p>
        </p:txBody>
      </p:sp>
      <p:graphicFrame>
        <p:nvGraphicFramePr>
          <p:cNvPr id="2" name="Diagram 1"/>
          <p:cNvGraphicFramePr/>
          <p:nvPr/>
        </p:nvGraphicFramePr>
        <p:xfrm>
          <a:off x="179512" y="1196752"/>
          <a:ext cx="850728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908720"/>
            <a:ext cx="814724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sz="2800" dirty="0">
                <a:latin typeface="Cambria" panose="02040503050406030204" pitchFamily="18" charset="0"/>
              </a:rPr>
              <a:t>Mengapa Legalitas Usaha Penting?</a:t>
            </a:r>
            <a:endParaRPr lang="id-ID" sz="2800" dirty="0">
              <a:latin typeface="Cambria" panose="02040503050406030204" pitchFamily="18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457200" y="1556792"/>
            <a:ext cx="8229600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id-ID" sz="2800" b="0" dirty="0">
                <a:latin typeface="Cambria" panose="02040503050406030204" pitchFamily="18" charset="0"/>
              </a:rPr>
              <a:t>Menjadi penduduk di negara hukum berarti seluruh hal yang Anda lakukan diatur dalam perundang-undangan, termasuk izin usaha. Usaha yang sudah legal di mata hukum akan mendapatkan berbagai keuntungan.</a:t>
            </a:r>
            <a:endParaRPr lang="id-ID" sz="2800" b="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 err="1">
                <a:latin typeface="Cambria" panose="02040503050406030204" pitchFamily="18" charset="0"/>
              </a:rPr>
              <a:t>Benefit</a:t>
            </a:r>
            <a:r>
              <a:rPr lang="id-ID" dirty="0">
                <a:latin typeface="Cambria" panose="02040503050406030204" pitchFamily="18" charset="0"/>
              </a:rPr>
              <a:t> Legalitas Usaha</a:t>
            </a:r>
            <a:endParaRPr lang="id-ID" dirty="0"/>
          </a:p>
        </p:txBody>
      </p:sp>
      <p:graphicFrame>
        <p:nvGraphicFramePr>
          <p:cNvPr id="2" name="Diagram 1"/>
          <p:cNvGraphicFramePr/>
          <p:nvPr/>
        </p:nvGraphicFramePr>
        <p:xfrm>
          <a:off x="323528" y="1268760"/>
          <a:ext cx="836327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1412776"/>
            <a:ext cx="8229600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id-ID" sz="2800" b="0" dirty="0">
                <a:latin typeface="Cambria" panose="02040503050406030204" pitchFamily="18" charset="0"/>
              </a:rPr>
              <a:t>Usaha dengan legalitas yang jelas akan memperoleh kepastian hukum dan kemudahan dalam mengembangkan bisnisnya.</a:t>
            </a:r>
            <a:endParaRPr lang="id-ID" sz="2800" b="0" dirty="0">
              <a:latin typeface="Cambria" panose="0204050305040603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id-ID" sz="2800" b="0" dirty="0">
                <a:latin typeface="Cambria" panose="02040503050406030204" pitchFamily="18" charset="0"/>
              </a:rPr>
              <a:t>Untuk mengembangkan usaha dari skala mikro menjadi besar, Anda akan membutuhkan dokumen legalitas.</a:t>
            </a:r>
            <a:endParaRPr lang="id-ID" sz="2800" b="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692696"/>
            <a:ext cx="814724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sz="2800" dirty="0">
                <a:latin typeface="Cambria" panose="02040503050406030204" pitchFamily="18" charset="0"/>
              </a:rPr>
              <a:t>Dokumen Legalitas Usaha</a:t>
            </a:r>
            <a:endParaRPr lang="id-ID" sz="2800" dirty="0">
              <a:latin typeface="Cambria" panose="02040503050406030204" pitchFamily="18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-612576" y="1397000"/>
          <a:ext cx="8568952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620688"/>
            <a:ext cx="8147248" cy="5760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d-ID" sz="2800" dirty="0">
                <a:solidFill>
                  <a:schemeClr val="bg1"/>
                </a:solidFill>
                <a:latin typeface="Cambria" panose="02040503050406030204" pitchFamily="18" charset="0"/>
              </a:rPr>
              <a:t>Akta Pendirian Perusahaan</a:t>
            </a:r>
            <a:endParaRPr lang="id-ID" sz="2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457200" y="1484784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id-ID" sz="2800" b="0" dirty="0">
                <a:latin typeface="Cambria" panose="02040503050406030204" pitchFamily="18" charset="0"/>
              </a:rPr>
              <a:t>Dibuat di hadapan notaris, Akta Pendirian ini berisi keterangan mengenai identitas, tujuan perusahaan didirikan, kesepakatan pendirian usaha, serta anggaran dasarnya.</a:t>
            </a:r>
            <a:endParaRPr lang="id-ID" sz="2800" b="0" dirty="0">
              <a:latin typeface="Cambria" panose="020405030504060302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457200" y="3212976"/>
            <a:ext cx="8147248" cy="5760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d-ID" sz="2800" dirty="0">
                <a:solidFill>
                  <a:schemeClr val="bg1"/>
                </a:solidFill>
                <a:latin typeface="Cambria" panose="02040503050406030204" pitchFamily="18" charset="0"/>
              </a:rPr>
              <a:t>NPWP Badan Usaha</a:t>
            </a:r>
            <a:endParaRPr lang="id-ID" sz="2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457200" y="4077072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id-ID" sz="2800" b="0" dirty="0">
                <a:latin typeface="Cambria" panose="02040503050406030204" pitchFamily="18" charset="0"/>
              </a:rPr>
              <a:t>Alat ukur pengenaan pajak sesuai dengan penghasilan perusahaan, menjadi syarat wajib untuk mengurus restitusi pajak, dan mengajukan rekening koran.</a:t>
            </a:r>
            <a:endParaRPr lang="id-ID" sz="2800" b="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tags/tag1.xml><?xml version="1.0" encoding="utf-8"?>
<p:tagLst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ags/tag2.xml><?xml version="1.0" encoding="utf-8"?>
<p:tagLst xmlns:p="http://schemas.openxmlformats.org/presentationml/2006/main">
  <p:tag name="MMPROD_NEXTUNIQUEID" val="10011"/>
  <p:tag name="MMPROD_0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0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11599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11599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Q3QTRDQiIvPg0KCQk8dWljb2xvciBuYW1lPSJnbG93IiB2YWx1ZT0iMHgzNUQzMzQiLz4NCgkJPHVpY29sb3IgbmFtZT0idGV4dCIgdmFsdWU9IjB4RkZGRkZGIi8+DQoJCTx1aWNvbG9yIG5hbWU9ImxpZ2h0IiB2YWx1ZT0iMHgxRjY2OEYiLz4NCgkJPHVpY29sb3IgbmFtZT0ic2hhZG93IiB2YWx1ZT0iMHgwMDAwMDAiLz4NCgkJPHVpY29sb3IgbmFtZT0iYmFja2dyb3VuZCIgdmFsdWU9IjB4NDY5QUE5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emplate dj 2010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G:\laptop nebeng\gambar\&quot;/&gt;&lt;property id=&quot;20224&quot; value=&quot;D:\template ppt\template darmajaya\flash template&quot;/&gt;&lt;property id=&quot;20250&quot; value=&quot;0&quot;/&gt;&lt;property id=&quot;20251&quot; value=&quot;0&quot;/&gt;&lt;property id=&quot;20259&quot; value=&quot;1&quot;/&gt;&lt;object type=&quot;2&quot; unique_id=&quot;11561&quot;&gt;&lt;object type=&quot;3&quot; unique_id=&quot;11562&quot;&gt;&lt;property id=&quot;20148&quot; value=&quot;5&quot;/&gt;&lt;property id=&quot;20300&quot; value=&quot;Slide 1 - &amp;quot;Sub title …………….&amp;quot;&quot;/&gt;&lt;property id=&quot;20307&quot; value=&quot;256&quot;/&gt;&lt;property id=&quot;20309&quot; value=&quot;-1&quot;/&gt;&lt;/object&gt;&lt;object type=&quot;3&quot; unique_id=&quot;11563&quot;&gt;&lt;property id=&quot;20148&quot; value=&quot;5&quot;/&gt;&lt;property id=&quot;20300&quot; value=&quot;Slide 2 - &amp;quot;Introducing Template dj 2010&amp;quot;&quot;/&gt;&lt;property id=&quot;20307&quot; value=&quot;258&quot;/&gt;&lt;property id=&quot;20309&quot; value=&quot;-1&quot;/&gt;&lt;/object&gt;&lt;object type=&quot;3&quot; unique_id=&quot;11564&quot;&gt;&lt;property id=&quot;20148&quot; value=&quot;5&quot;/&gt;&lt;property id=&quot;20300&quot; value=&quot;Slide 3&quot;/&gt;&lt;property id=&quot;20307&quot; value=&quot;259&quot;/&gt;&lt;property id=&quot;20309&quot; value=&quot;-1&quot;/&gt;&lt;/object&gt;&lt;object type=&quot;3&quot; unique_id=&quot;11565&quot;&gt;&lt;property id=&quot;20148&quot; value=&quot;5&quot;/&gt;&lt;property id=&quot;20300&quot; value=&quot;Slide 4&quot;/&gt;&lt;property id=&quot;20307&quot; value=&quot;260&quot;/&gt;&lt;property id=&quot;20309&quot; value=&quot;-1&quot;/&gt;&lt;/object&gt;&lt;object type=&quot;3&quot; unique_id=&quot;11566&quot;&gt;&lt;property id=&quot;20148&quot; value=&quot;5&quot;/&gt;&lt;property id=&quot;20300&quot; value=&quot;Slide 5&quot;/&gt;&lt;property id=&quot;20307&quot; value=&quot;261&quot;/&gt;&lt;property id=&quot;20309&quot; value=&quot;-1&quot;/&gt;&lt;/object&gt;&lt;object type=&quot;3&quot; unique_id=&quot;11567&quot;&gt;&lt;property id=&quot;20148&quot; value=&quot;5&quot;/&gt;&lt;property id=&quot;20300&quot; value=&quot;Slide 6 - &amp;quot;Quick Styles&amp;quot;&quot;/&gt;&lt;property id=&quot;20307&quot; value=&quot;262&quot;/&gt;&lt;property id=&quot;20309&quot; value=&quot;-1&quot;/&gt;&lt;/object&gt;&lt;object type=&quot;3&quot; unique_id=&quot;11568&quot;&gt;&lt;property id=&quot;20148&quot; value=&quot;5&quot;/&gt;&lt;property id=&quot;20300&quot; value=&quot;Slide 7 - &amp;quot;PowerPoint 2007&amp;quot;&quot;/&gt;&lt;property id=&quot;20307&quot; value=&quot;263&quot;/&gt;&lt;property id=&quot;20309&quot; value=&quot;-1&quot;/&gt;&lt;/object&gt;&lt;object type=&quot;3&quot; unique_id=&quot;11569&quot;&gt;&lt;property id=&quot;20148&quot; value=&quot;5&quot;/&gt;&lt;property id=&quot;20300&quot; value=&quot;Slide 8 - &amp;quot;Text, graphics and pictures&amp;quot;&quot;/&gt;&lt;property id=&quot;20307&quot; value=&quot;264&quot;/&gt;&lt;property id=&quot;20309&quot; value=&quot;-1&quot;/&gt;&lt;/object&gt;&lt;object type=&quot;3&quot; unique_id=&quot;11570&quot;&gt;&lt;property id=&quot;20148&quot; value=&quot;5&quot;/&gt;&lt;property id=&quot;20300&quot; value=&quot;Slide 9 - &amp;quot;Superior Text&amp;quot;&quot;/&gt;&lt;property id=&quot;20307&quot; value=&quot;265&quot;/&gt;&lt;property id=&quot;20309&quot; value=&quot;-1&quot;/&gt;&lt;/object&gt;&lt;object type=&quot;3&quot; unique_id=&quot;11571&quot;&gt;&lt;property id=&quot;20148&quot; value=&quot;5&quot;/&gt;&lt;property id=&quot;20300&quot; value=&quot;Slide 10 - &amp;quot;The Power of OfficeArt Graphics&amp;quot;&quot;/&gt;&lt;property id=&quot;20307&quot; value=&quot;266&quot;/&gt;&lt;property id=&quot;20309&quot; value=&quot;-1&quot;/&gt;&lt;/object&gt;&lt;object type=&quot;3&quot; unique_id=&quot;11572&quot;&gt;&lt;property id=&quot;20148&quot; value=&quot;5&quot;/&gt;&lt;property id=&quot;20300&quot; value=&quot;Slide 11 - &amp;quot;Picture This…&amp;quot;&quot;/&gt;&lt;property id=&quot;20307&quot; value=&quot;267&quot;/&gt;&lt;property id=&quot;20309&quot; value=&quot;-1&quot;/&gt;&lt;/object&gt;&lt;object type=&quot;3&quot; unique_id=&quot;11573&quot;&gt;&lt;property id=&quot;20148&quot; value=&quot;5&quot;/&gt;&lt;property id=&quot;20300&quot; value=&quot;Slide 12 - &amp;quot;Picture This…&amp;quot;&quot;/&gt;&lt;property id=&quot;20307&quot; value=&quot;268&quot;/&gt;&lt;property id=&quot;20309&quot; value=&quot;-1&quot;/&gt;&lt;/object&gt;&lt;object type=&quot;3&quot; unique_id=&quot;11574&quot;&gt;&lt;property id=&quot;20148&quot; value=&quot;5&quot;/&gt;&lt;property id=&quot;20300&quot; value=&quot;Slide 13 - &amp;quot;Smart art&amp;quot;&quot;/&gt;&lt;property id=&quot;20307&quot; value=&quot;270&quot;/&gt;&lt;property id=&quot;20309&quot; value=&quot;-1&quot;/&gt;&lt;/object&gt;&lt;object type=&quot;3&quot; unique_id=&quot;11575&quot;&gt;&lt;property id=&quot;20148&quot; value=&quot;5&quot;/&gt;&lt;property id=&quot;20300&quot; value=&quot;Slide 14 - &amp;quot;Visualize It!&amp;quot;&quot;/&gt;&lt;property id=&quot;20307&quot; value=&quot;271&quot;/&gt;&lt;property id=&quot;20309&quot; value=&quot;-1&quot;/&gt;&lt;/object&gt;&lt;object type=&quot;3&quot; unique_id=&quot;11576&quot;&gt;&lt;property id=&quot;20148&quot; value=&quot;5&quot;/&gt;&lt;property id=&quot;20300&quot; value=&quot;Slide 15&quot;/&gt;&lt;property id=&quot;20307&quot; value=&quot;272&quot;/&gt;&lt;property id=&quot;20309&quot; value=&quot;-1&quot;/&gt;&lt;/object&gt;&lt;object type=&quot;3&quot; unique_id=&quot;11577&quot;&gt;&lt;property id=&quot;20148&quot; value=&quot;5&quot;/&gt;&lt;property id=&quot;20300&quot; value=&quot;Slide 16&quot;/&gt;&lt;property id=&quot;20307&quot; value=&quot;273&quot;/&gt;&lt;property id=&quot;20309&quot; value=&quot;-1&quot;/&gt;&lt;/object&gt;&lt;object type=&quot;3&quot; unique_id=&quot;11578&quot;&gt;&lt;property id=&quot;20148&quot; value=&quot;5&quot;/&gt;&lt;property id=&quot;20300&quot; value=&quot;Slide 17 - &amp;quot;end&amp;quot;&quot;/&gt;&lt;property id=&quot;20307&quot; value=&quot;275&quot;/&gt;&lt;property id=&quot;20309&quot; value=&quot;-1&quot;/&gt;&lt;/object&gt;&lt;/object&gt;&lt;object type=&quot;8&quot; unique_id=&quot;11597&quot;&gt;&lt;/object&gt;&lt;object type=&quot;4&quot; unique_id=&quot;11598&quot;&gt;&lt;object type=&quot;5&quot; unique_id=&quot;11599&quot;&gt;&lt;property id=&quot;20149&quot; value=&quot;Supadi,S.Kom&quot;/&gt;&lt;property id=&quot;20150&quot; value=&quot;Dosen Teknik Informatika&quot;/&gt;&lt;property id=&quot;20151&quot; value=&quot;foto.jpg&quot;/&gt;&lt;property id=&quot;20153&quot; value=&quot;sup4di@gmail.com&quot;/&gt;&lt;property id=&quot;20155&quot; value=&quot;Salah satu dosen teknik informatika ............................&amp;#x0D;&amp;#x0A;&quot;/&gt;&lt;property id=&quot;20159&quot; value=&quot;logo ibi small.png&quot;/&gt;&lt;/object&gt;&lt;/object&gt;&lt;object type=&quot;10&quot; unique_id=&quot;11663&quot;&gt;&lt;object type=&quot;11&quot; unique_id=&quot;11664&quot;&gt;&lt;property id=&quot;20180&quot; value=&quot;0&quot;/&gt;&lt;property id=&quot;20181&quot; value=&quot;0&quot;/&gt;&lt;property id=&quot;20182&quot; value=&quot;0&quot;/&gt;&lt;property id=&quot;20183&quot; value=&quot;1&quot;/&gt;&lt;/object&gt;&lt;object type=&quot;12&quot; unique_id=&quot;11665&quot;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2822</Words>
  <Application>WPS Presentation</Application>
  <PresentationFormat>Tampilan Layar (4:3)</PresentationFormat>
  <Paragraphs>106</Paragraphs>
  <Slides>28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Times New Roman</vt:lpstr>
      <vt:lpstr>Cambria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IBI Darmajaya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 title …………….</dc:title>
  <dc:creator>CTC</dc:creator>
  <cp:lastModifiedBy>Intan Meitasari</cp:lastModifiedBy>
  <cp:revision>509</cp:revision>
  <cp:lastPrinted>2017-08-29T02:54:00Z</cp:lastPrinted>
  <dcterms:created xsi:type="dcterms:W3CDTF">2010-04-18T12:06:00Z</dcterms:created>
  <dcterms:modified xsi:type="dcterms:W3CDTF">2025-10-08T03:43:00Z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DDBBAC80C89742BBBA68E924A1DB5719_12</vt:lpwstr>
  </property>
  <property fmtid="{D5CDD505-2E9C-101B-9397-08002B2CF9AE}" pid="3" name="KSOProductBuildVer">
    <vt:lpwstr>1033-12.2.0.22549</vt:lpwstr>
  </property>
</Properties>
</file>