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8" r:id="rId3"/>
    <p:sldId id="332" r:id="rId4"/>
    <p:sldId id="305" r:id="rId5"/>
    <p:sldId id="321" r:id="rId6"/>
    <p:sldId id="322" r:id="rId7"/>
    <p:sldId id="323" r:id="rId8"/>
    <p:sldId id="324" r:id="rId9"/>
    <p:sldId id="325" r:id="rId10"/>
    <p:sldId id="376" r:id="rId11"/>
    <p:sldId id="326" r:id="rId12"/>
    <p:sldId id="327" r:id="rId13"/>
    <p:sldId id="333" r:id="rId14"/>
    <p:sldId id="319" r:id="rId15"/>
    <p:sldId id="306" r:id="rId16"/>
    <p:sldId id="335" r:id="rId17"/>
    <p:sldId id="336" r:id="rId18"/>
    <p:sldId id="337" r:id="rId19"/>
    <p:sldId id="338" r:id="rId20"/>
    <p:sldId id="339" r:id="rId21"/>
    <p:sldId id="388" r:id="rId22"/>
    <p:sldId id="334" r:id="rId23"/>
    <p:sldId id="320" r:id="rId24"/>
    <p:sldId id="329" r:id="rId25"/>
    <p:sldId id="330" r:id="rId26"/>
    <p:sldId id="331" r:id="rId27"/>
    <p:sldId id="340" r:id="rId28"/>
    <p:sldId id="300" r:id="rId29"/>
  </p:sldIdLst>
  <p:sldSz cx="12192000" cy="6858000"/>
  <p:notesSz cx="7045325" cy="9345613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13" autoAdjust="0"/>
    <p:restoredTop sz="94580" autoAdjust="0"/>
  </p:normalViewPr>
  <p:slideViewPr>
    <p:cSldViewPr>
      <p:cViewPr varScale="1">
        <p:scale>
          <a:sx n="126" d="100"/>
          <a:sy n="126" d="100"/>
        </p:scale>
        <p:origin x="216" y="2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30T14:37:44.23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86128-7A73-47D3-ACC1-647D8256A88E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BD0892-3544-4107-94C6-29134ACB1953}">
      <dgm:prSet phldrT="[Text]" custT="1"/>
      <dgm:spPr/>
      <dgm:t>
        <a:bodyPr/>
        <a:lstStyle/>
        <a:p>
          <a:r>
            <a:rPr lang="nl-NL" sz="3200" b="0" i="1" dirty="0">
              <a:latin typeface="Cambria" panose="02040503050406030204" pitchFamily="18" charset="0"/>
            </a:rPr>
            <a:t>Reglement op de Rechterlijke Organisatie</a:t>
          </a:r>
          <a:endParaRPr lang="en-US" sz="3200" dirty="0">
            <a:latin typeface="Cambria" panose="02040503050406030204" pitchFamily="18" charset="0"/>
          </a:endParaRPr>
        </a:p>
      </dgm:t>
    </dgm:pt>
    <dgm:pt modelId="{43516285-F986-4D25-8CAE-33DED71BCECE}" type="parTrans" cxnId="{902BA087-1E5C-41DA-A10E-E300A6C66262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51BECB4F-AA7A-42B8-BACE-69851E712583}" type="sibTrans" cxnId="{902BA087-1E5C-41DA-A10E-E300A6C66262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FCFF39A9-572E-43E1-A327-23F81D69B7E1}">
      <dgm:prSet phldrT="[Text]" custT="1"/>
      <dgm:spPr/>
      <dgm:t>
        <a:bodyPr/>
        <a:lstStyle/>
        <a:p>
          <a:r>
            <a:rPr lang="en-US" sz="3200" b="0" i="0" dirty="0" err="1">
              <a:latin typeface="Cambria" panose="02040503050406030204" pitchFamily="18" charset="0"/>
            </a:rPr>
            <a:t>Peraturan</a:t>
          </a:r>
          <a:r>
            <a:rPr lang="en-US" sz="3200" b="0" i="0" dirty="0">
              <a:latin typeface="Cambria" panose="02040503050406030204" pitchFamily="18" charset="0"/>
            </a:rPr>
            <a:t> </a:t>
          </a:r>
          <a:r>
            <a:rPr lang="en-US" sz="3200" b="0" i="0" dirty="0" err="1">
              <a:latin typeface="Cambria" panose="02040503050406030204" pitchFamily="18" charset="0"/>
            </a:rPr>
            <a:t>tentang</a:t>
          </a:r>
          <a:r>
            <a:rPr lang="en-US" sz="3200" b="0" i="0" dirty="0">
              <a:latin typeface="Cambria" panose="02040503050406030204" pitchFamily="18" charset="0"/>
            </a:rPr>
            <a:t> </a:t>
          </a:r>
          <a:r>
            <a:rPr lang="en-US" sz="3200" b="0" i="0" dirty="0" err="1">
              <a:latin typeface="Cambria" panose="02040503050406030204" pitchFamily="18" charset="0"/>
            </a:rPr>
            <a:t>Organisasi</a:t>
          </a:r>
          <a:r>
            <a:rPr lang="en-US" sz="3200" b="0" i="0" dirty="0">
              <a:latin typeface="Cambria" panose="02040503050406030204" pitchFamily="18" charset="0"/>
            </a:rPr>
            <a:t> </a:t>
          </a:r>
          <a:r>
            <a:rPr lang="en-US" sz="3200" b="0" i="0" dirty="0" err="1">
              <a:latin typeface="Cambria" panose="02040503050406030204" pitchFamily="18" charset="0"/>
            </a:rPr>
            <a:t>Peradilan</a:t>
          </a:r>
          <a:endParaRPr lang="en-US" sz="3200" dirty="0">
            <a:latin typeface="Cambria" panose="02040503050406030204" pitchFamily="18" charset="0"/>
          </a:endParaRPr>
        </a:p>
      </dgm:t>
    </dgm:pt>
    <dgm:pt modelId="{3AA06E6E-ACDC-48D0-9464-3285E730FB2C}" type="parTrans" cxnId="{B75292EB-058A-4A5C-8C86-BFCC13C78807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214F4311-E36E-4DEB-9170-26842465AB0A}" type="sibTrans" cxnId="{B75292EB-058A-4A5C-8C86-BFCC13C78807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BB9CBCA0-E55A-454C-9D3F-49CD0D406ED7}">
      <dgm:prSet phldrT="[Text]" custT="1"/>
      <dgm:spPr/>
      <dgm:t>
        <a:bodyPr/>
        <a:lstStyle/>
        <a:p>
          <a:r>
            <a:rPr lang="nl-NL" sz="3200" b="0" i="1" dirty="0">
              <a:latin typeface="Cambria" panose="02040503050406030204" pitchFamily="18" charset="0"/>
            </a:rPr>
            <a:t>Algemene Bepalingen voor de Wetgeving</a:t>
          </a:r>
          <a:endParaRPr lang="en-US" sz="3200" dirty="0">
            <a:latin typeface="Cambria" panose="02040503050406030204" pitchFamily="18" charset="0"/>
          </a:endParaRPr>
        </a:p>
      </dgm:t>
    </dgm:pt>
    <dgm:pt modelId="{03993D5A-0A18-4F40-8E4F-9EB8684293A6}" type="parTrans" cxnId="{35353A32-C3AF-4F05-A67D-38693912ABE3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EA1D5361-FBCE-482E-A05F-33908A807F49}" type="sibTrans" cxnId="{35353A32-C3AF-4F05-A67D-38693912ABE3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4F6966AA-233E-408C-BC0D-EBA6E8B9A52C}">
      <dgm:prSet phldrT="[Text]" custT="1"/>
      <dgm:spPr/>
      <dgm:t>
        <a:bodyPr/>
        <a:lstStyle/>
        <a:p>
          <a:r>
            <a:rPr lang="en-US" sz="3200" b="0" i="0" dirty="0" err="1">
              <a:latin typeface="Cambria" panose="02040503050406030204" pitchFamily="18" charset="0"/>
            </a:rPr>
            <a:t>Ketentuan-ketentuan</a:t>
          </a:r>
          <a:r>
            <a:rPr lang="en-US" sz="3200" b="0" i="0" dirty="0">
              <a:latin typeface="Cambria" panose="02040503050406030204" pitchFamily="18" charset="0"/>
            </a:rPr>
            <a:t> </a:t>
          </a:r>
          <a:r>
            <a:rPr lang="en-US" sz="3200" b="0" i="0" dirty="0" err="1">
              <a:latin typeface="Cambria" panose="02040503050406030204" pitchFamily="18" charset="0"/>
            </a:rPr>
            <a:t>Umum</a:t>
          </a:r>
          <a:r>
            <a:rPr lang="en-US" sz="3200" b="0" i="0" dirty="0">
              <a:latin typeface="Cambria" panose="02040503050406030204" pitchFamily="18" charset="0"/>
            </a:rPr>
            <a:t> </a:t>
          </a:r>
          <a:r>
            <a:rPr lang="en-US" sz="3200" b="0" i="0" dirty="0" err="1">
              <a:latin typeface="Cambria" panose="02040503050406030204" pitchFamily="18" charset="0"/>
            </a:rPr>
            <a:t>Mengenai</a:t>
          </a:r>
          <a:r>
            <a:rPr lang="en-US" sz="3200" b="0" i="0" dirty="0">
              <a:latin typeface="Cambria" panose="02040503050406030204" pitchFamily="18" charset="0"/>
            </a:rPr>
            <a:t> </a:t>
          </a:r>
          <a:r>
            <a:rPr lang="en-US" sz="3200" b="0" i="0" dirty="0" err="1">
              <a:latin typeface="Cambria" panose="02040503050406030204" pitchFamily="18" charset="0"/>
            </a:rPr>
            <a:t>Perundang-undangan</a:t>
          </a:r>
          <a:endParaRPr lang="en-US" sz="3200" dirty="0">
            <a:latin typeface="Cambria" panose="02040503050406030204" pitchFamily="18" charset="0"/>
          </a:endParaRPr>
        </a:p>
      </dgm:t>
    </dgm:pt>
    <dgm:pt modelId="{E786129E-8E96-4860-BAD3-9E8B53FD5694}" type="parTrans" cxnId="{DF9F2111-49BA-48C8-8121-4C2C0886FF03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E1591646-7796-466A-AFE0-C1AA75FF7766}" type="sibTrans" cxnId="{DF9F2111-49BA-48C8-8121-4C2C0886FF03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66536082-02FA-4B74-9296-2AA17357E8A2}">
      <dgm:prSet phldrT="[Text]" custT="1"/>
      <dgm:spPr/>
      <dgm:t>
        <a:bodyPr/>
        <a:lstStyle/>
        <a:p>
          <a:r>
            <a:rPr lang="en-US" sz="3200" b="0" i="1" dirty="0" err="1">
              <a:latin typeface="Cambria" panose="02040503050406030204" pitchFamily="18" charset="0"/>
            </a:rPr>
            <a:t>Burgerlijke</a:t>
          </a:r>
          <a:r>
            <a:rPr lang="en-US" sz="3200" b="0" i="1" dirty="0">
              <a:latin typeface="Cambria" panose="02040503050406030204" pitchFamily="18" charset="0"/>
            </a:rPr>
            <a:t> </a:t>
          </a:r>
          <a:r>
            <a:rPr lang="en-US" sz="3200" b="0" i="1" dirty="0" err="1">
              <a:latin typeface="Cambria" panose="02040503050406030204" pitchFamily="18" charset="0"/>
            </a:rPr>
            <a:t>Wetboek</a:t>
          </a:r>
          <a:endParaRPr lang="en-US" sz="3200" dirty="0">
            <a:latin typeface="Cambria" panose="02040503050406030204" pitchFamily="18" charset="0"/>
          </a:endParaRPr>
        </a:p>
      </dgm:t>
    </dgm:pt>
    <dgm:pt modelId="{FAA68580-93AA-4A9C-8953-6AACAE15D48F}" type="parTrans" cxnId="{34792D49-6226-4370-810A-198E02E910EC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12175FB3-7A8E-4839-9960-A3931927118A}" type="sibTrans" cxnId="{34792D49-6226-4370-810A-198E02E910EC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DFBB85C0-B1C8-426A-B354-DCB398F36DD7}">
      <dgm:prSet custT="1"/>
      <dgm:spPr/>
      <dgm:t>
        <a:bodyPr/>
        <a:lstStyle/>
        <a:p>
          <a:r>
            <a:rPr lang="en-ID" sz="3600" b="0" i="0" dirty="0" err="1">
              <a:latin typeface="Cambria" panose="02040503050406030204" pitchFamily="18" charset="0"/>
            </a:rPr>
            <a:t>Kitab</a:t>
          </a:r>
          <a:r>
            <a:rPr lang="en-ID" sz="3600" b="0" i="0" dirty="0">
              <a:latin typeface="Cambria" panose="02040503050406030204" pitchFamily="18" charset="0"/>
            </a:rPr>
            <a:t> </a:t>
          </a:r>
          <a:r>
            <a:rPr lang="en-ID" sz="3600" b="0" i="0" dirty="0" err="1">
              <a:latin typeface="Cambria" panose="02040503050406030204" pitchFamily="18" charset="0"/>
            </a:rPr>
            <a:t>Undang-Undang</a:t>
          </a:r>
          <a:r>
            <a:rPr lang="en-ID" sz="3600" b="0" i="0" dirty="0">
              <a:latin typeface="Cambria" panose="02040503050406030204" pitchFamily="18" charset="0"/>
            </a:rPr>
            <a:t> </a:t>
          </a:r>
          <a:r>
            <a:rPr lang="en-ID" sz="3600" b="0" i="0" dirty="0" err="1">
              <a:latin typeface="Cambria" panose="02040503050406030204" pitchFamily="18" charset="0"/>
            </a:rPr>
            <a:t>Hukum</a:t>
          </a:r>
          <a:r>
            <a:rPr lang="en-ID" sz="3600" b="0" i="0" dirty="0">
              <a:latin typeface="Cambria" panose="02040503050406030204" pitchFamily="18" charset="0"/>
            </a:rPr>
            <a:t> </a:t>
          </a:r>
          <a:r>
            <a:rPr lang="en-ID" sz="3600" b="0" i="0" dirty="0" err="1">
              <a:latin typeface="Cambria" panose="02040503050406030204" pitchFamily="18" charset="0"/>
            </a:rPr>
            <a:t>Perdata</a:t>
          </a:r>
          <a:endParaRPr lang="en-US" sz="3600" dirty="0">
            <a:latin typeface="Cambria" panose="02040503050406030204" pitchFamily="18" charset="0"/>
          </a:endParaRPr>
        </a:p>
      </dgm:t>
    </dgm:pt>
    <dgm:pt modelId="{34644BB8-5508-467B-89EA-7854DCF81E94}" type="parTrans" cxnId="{BDF6FD07-B712-4DB4-889D-99561048376A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44BE2811-C827-466C-AC1F-7B676C0931CA}" type="sibTrans" cxnId="{BDF6FD07-B712-4DB4-889D-99561048376A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CAF01C17-79FD-42BA-A944-F8D4F0522CFF}">
      <dgm:prSet custT="1"/>
      <dgm:spPr/>
      <dgm:t>
        <a:bodyPr/>
        <a:lstStyle/>
        <a:p>
          <a:r>
            <a:rPr lang="en-US" sz="3200" b="0" i="1" dirty="0" err="1">
              <a:latin typeface="Cambria" panose="02040503050406030204" pitchFamily="18" charset="0"/>
            </a:rPr>
            <a:t>Wetboek</a:t>
          </a:r>
          <a:r>
            <a:rPr lang="en-US" sz="3200" b="0" i="1" dirty="0">
              <a:latin typeface="Cambria" panose="02040503050406030204" pitchFamily="18" charset="0"/>
            </a:rPr>
            <a:t> van </a:t>
          </a:r>
          <a:r>
            <a:rPr lang="en-US" sz="3200" b="0" i="1" dirty="0" err="1">
              <a:latin typeface="Cambria" panose="02040503050406030204" pitchFamily="18" charset="0"/>
            </a:rPr>
            <a:t>Koophandel</a:t>
          </a:r>
          <a:endParaRPr lang="en-US" sz="3200" dirty="0">
            <a:latin typeface="Cambria" panose="02040503050406030204" pitchFamily="18" charset="0"/>
          </a:endParaRPr>
        </a:p>
      </dgm:t>
    </dgm:pt>
    <dgm:pt modelId="{AAD2F3DF-4903-4B81-AA57-D003D27E66AA}" type="parTrans" cxnId="{8DF44FCA-20EC-4556-B3C7-9846115C25BF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C99968A6-CFC0-4B90-ACA4-467E520C255A}" type="sibTrans" cxnId="{8DF44FCA-20EC-4556-B3C7-9846115C25BF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7C30D2D5-D5A6-47E3-9CF1-C0292C536D6C}">
      <dgm:prSet custT="1"/>
      <dgm:spPr/>
      <dgm:t>
        <a:bodyPr/>
        <a:lstStyle/>
        <a:p>
          <a:r>
            <a:rPr lang="en-ID" sz="3600" b="0" i="0" dirty="0" err="1">
              <a:latin typeface="Cambria" panose="02040503050406030204" pitchFamily="18" charset="0"/>
            </a:rPr>
            <a:t>Kitab</a:t>
          </a:r>
          <a:r>
            <a:rPr lang="en-ID" sz="3600" b="0" i="0" dirty="0">
              <a:latin typeface="Cambria" panose="02040503050406030204" pitchFamily="18" charset="0"/>
            </a:rPr>
            <a:t> </a:t>
          </a:r>
          <a:r>
            <a:rPr lang="en-ID" sz="3600" b="0" i="0" dirty="0" err="1">
              <a:latin typeface="Cambria" panose="02040503050406030204" pitchFamily="18" charset="0"/>
            </a:rPr>
            <a:t>Undang-Undang</a:t>
          </a:r>
          <a:r>
            <a:rPr lang="en-ID" sz="3600" b="0" i="0" dirty="0">
              <a:latin typeface="Cambria" panose="02040503050406030204" pitchFamily="18" charset="0"/>
            </a:rPr>
            <a:t> </a:t>
          </a:r>
          <a:r>
            <a:rPr lang="en-ID" sz="3600" b="0" i="0" dirty="0" err="1">
              <a:latin typeface="Cambria" panose="02040503050406030204" pitchFamily="18" charset="0"/>
            </a:rPr>
            <a:t>Hukum</a:t>
          </a:r>
          <a:r>
            <a:rPr lang="en-ID" sz="3600" b="0" i="0" dirty="0">
              <a:latin typeface="Cambria" panose="02040503050406030204" pitchFamily="18" charset="0"/>
            </a:rPr>
            <a:t> </a:t>
          </a:r>
          <a:r>
            <a:rPr lang="en-ID" sz="3600" b="0" i="0" dirty="0" err="1">
              <a:latin typeface="Cambria" panose="02040503050406030204" pitchFamily="18" charset="0"/>
            </a:rPr>
            <a:t>Dagang</a:t>
          </a:r>
          <a:endParaRPr lang="en-US" sz="3600" dirty="0">
            <a:latin typeface="Cambria" panose="02040503050406030204" pitchFamily="18" charset="0"/>
          </a:endParaRPr>
        </a:p>
      </dgm:t>
    </dgm:pt>
    <dgm:pt modelId="{0352F9DD-4B42-49D4-96FF-C0F16670B024}" type="parTrans" cxnId="{710A6A23-62C9-478D-B8C1-B0D96D8311C6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76CE9C13-82AF-4CD8-8A03-9CAEC20EFDE8}" type="sibTrans" cxnId="{710A6A23-62C9-478D-B8C1-B0D96D8311C6}">
      <dgm:prSet/>
      <dgm:spPr/>
      <dgm:t>
        <a:bodyPr/>
        <a:lstStyle/>
        <a:p>
          <a:endParaRPr lang="en-US" sz="2000">
            <a:latin typeface="Cambria" panose="02040503050406030204" pitchFamily="18" charset="0"/>
          </a:endParaRPr>
        </a:p>
      </dgm:t>
    </dgm:pt>
    <dgm:pt modelId="{5A953E9E-9AEF-485B-9BD5-8D4F6045BCEE}" type="pres">
      <dgm:prSet presAssocID="{ACA86128-7A73-47D3-ACC1-647D8256A88E}" presName="Name0" presStyleCnt="0">
        <dgm:presLayoutVars>
          <dgm:dir/>
          <dgm:animLvl val="lvl"/>
          <dgm:resizeHandles/>
        </dgm:presLayoutVars>
      </dgm:prSet>
      <dgm:spPr/>
    </dgm:pt>
    <dgm:pt modelId="{1482F647-20C2-424A-8119-3388985E950C}" type="pres">
      <dgm:prSet presAssocID="{3ABD0892-3544-4107-94C6-29134ACB1953}" presName="linNode" presStyleCnt="0"/>
      <dgm:spPr/>
    </dgm:pt>
    <dgm:pt modelId="{F98291E9-7DB2-4475-A5D8-673136D1707B}" type="pres">
      <dgm:prSet presAssocID="{3ABD0892-3544-4107-94C6-29134ACB1953}" presName="parentShp" presStyleLbl="node1" presStyleIdx="0" presStyleCnt="4" custLinFactNeighborX="-4600" custLinFactNeighborY="-126">
        <dgm:presLayoutVars>
          <dgm:bulletEnabled val="1"/>
        </dgm:presLayoutVars>
      </dgm:prSet>
      <dgm:spPr/>
    </dgm:pt>
    <dgm:pt modelId="{D1CF5B69-FC54-434B-8D0F-6243654C672B}" type="pres">
      <dgm:prSet presAssocID="{3ABD0892-3544-4107-94C6-29134ACB1953}" presName="childShp" presStyleLbl="bgAccFollowNode1" presStyleIdx="0" presStyleCnt="4">
        <dgm:presLayoutVars>
          <dgm:bulletEnabled val="1"/>
        </dgm:presLayoutVars>
      </dgm:prSet>
      <dgm:spPr/>
    </dgm:pt>
    <dgm:pt modelId="{BE70A686-E576-4E26-92AF-F6F15B10C53B}" type="pres">
      <dgm:prSet presAssocID="{51BECB4F-AA7A-42B8-BACE-69851E712583}" presName="spacing" presStyleCnt="0"/>
      <dgm:spPr/>
    </dgm:pt>
    <dgm:pt modelId="{B3B7DED9-5402-4236-974C-6BD228CC0DE0}" type="pres">
      <dgm:prSet presAssocID="{BB9CBCA0-E55A-454C-9D3F-49CD0D406ED7}" presName="linNode" presStyleCnt="0"/>
      <dgm:spPr/>
    </dgm:pt>
    <dgm:pt modelId="{E2AD41D2-F378-4DE5-A0C1-781F760AFB2D}" type="pres">
      <dgm:prSet presAssocID="{BB9CBCA0-E55A-454C-9D3F-49CD0D406ED7}" presName="parentShp" presStyleLbl="node1" presStyleIdx="1" presStyleCnt="4">
        <dgm:presLayoutVars>
          <dgm:bulletEnabled val="1"/>
        </dgm:presLayoutVars>
      </dgm:prSet>
      <dgm:spPr/>
    </dgm:pt>
    <dgm:pt modelId="{3CE73681-509C-4DC2-ACFA-219A3B669991}" type="pres">
      <dgm:prSet presAssocID="{BB9CBCA0-E55A-454C-9D3F-49CD0D406ED7}" presName="childShp" presStyleLbl="bgAccFollowNode1" presStyleIdx="1" presStyleCnt="4">
        <dgm:presLayoutVars>
          <dgm:bulletEnabled val="1"/>
        </dgm:presLayoutVars>
      </dgm:prSet>
      <dgm:spPr/>
    </dgm:pt>
    <dgm:pt modelId="{14D1A2B7-1826-43B1-9B10-4BA3C15245E8}" type="pres">
      <dgm:prSet presAssocID="{EA1D5361-FBCE-482E-A05F-33908A807F49}" presName="spacing" presStyleCnt="0"/>
      <dgm:spPr/>
    </dgm:pt>
    <dgm:pt modelId="{1ACA767F-9AB4-4F65-9322-D008AA8F33B7}" type="pres">
      <dgm:prSet presAssocID="{66536082-02FA-4B74-9296-2AA17357E8A2}" presName="linNode" presStyleCnt="0"/>
      <dgm:spPr/>
    </dgm:pt>
    <dgm:pt modelId="{099A0443-9992-4BA7-BB66-B49072A4D4D0}" type="pres">
      <dgm:prSet presAssocID="{66536082-02FA-4B74-9296-2AA17357E8A2}" presName="parentShp" presStyleLbl="node1" presStyleIdx="2" presStyleCnt="4">
        <dgm:presLayoutVars>
          <dgm:bulletEnabled val="1"/>
        </dgm:presLayoutVars>
      </dgm:prSet>
      <dgm:spPr/>
    </dgm:pt>
    <dgm:pt modelId="{269BEF24-3032-47F2-B619-C886325BDEB7}" type="pres">
      <dgm:prSet presAssocID="{66536082-02FA-4B74-9296-2AA17357E8A2}" presName="childShp" presStyleLbl="bgAccFollowNode1" presStyleIdx="2" presStyleCnt="4">
        <dgm:presLayoutVars>
          <dgm:bulletEnabled val="1"/>
        </dgm:presLayoutVars>
      </dgm:prSet>
      <dgm:spPr/>
    </dgm:pt>
    <dgm:pt modelId="{72F8F3E3-CE50-4761-BCB9-3F536A8418CE}" type="pres">
      <dgm:prSet presAssocID="{12175FB3-7A8E-4839-9960-A3931927118A}" presName="spacing" presStyleCnt="0"/>
      <dgm:spPr/>
    </dgm:pt>
    <dgm:pt modelId="{E133BBFD-DB89-4CBF-BDFF-510D1FD9E811}" type="pres">
      <dgm:prSet presAssocID="{CAF01C17-79FD-42BA-A944-F8D4F0522CFF}" presName="linNode" presStyleCnt="0"/>
      <dgm:spPr/>
    </dgm:pt>
    <dgm:pt modelId="{0A6630FB-2B0E-4D89-845E-DA68E16D0E79}" type="pres">
      <dgm:prSet presAssocID="{CAF01C17-79FD-42BA-A944-F8D4F0522CFF}" presName="parentShp" presStyleLbl="node1" presStyleIdx="3" presStyleCnt="4">
        <dgm:presLayoutVars>
          <dgm:bulletEnabled val="1"/>
        </dgm:presLayoutVars>
      </dgm:prSet>
      <dgm:spPr/>
    </dgm:pt>
    <dgm:pt modelId="{6CE7A577-723E-4013-ABBE-2CC77A4E6691}" type="pres">
      <dgm:prSet presAssocID="{CAF01C17-79FD-42BA-A944-F8D4F0522CFF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BDF6FD07-B712-4DB4-889D-99561048376A}" srcId="{66536082-02FA-4B74-9296-2AA17357E8A2}" destId="{DFBB85C0-B1C8-426A-B354-DCB398F36DD7}" srcOrd="0" destOrd="0" parTransId="{34644BB8-5508-467B-89EA-7854DCF81E94}" sibTransId="{44BE2811-C827-466C-AC1F-7B676C0931CA}"/>
    <dgm:cxn modelId="{DF9F2111-49BA-48C8-8121-4C2C0886FF03}" srcId="{BB9CBCA0-E55A-454C-9D3F-49CD0D406ED7}" destId="{4F6966AA-233E-408C-BC0D-EBA6E8B9A52C}" srcOrd="0" destOrd="0" parTransId="{E786129E-8E96-4860-BAD3-9E8B53FD5694}" sibTransId="{E1591646-7796-466A-AFE0-C1AA75FF7766}"/>
    <dgm:cxn modelId="{D536991F-551E-48FC-B97E-582788BFAF73}" type="presOf" srcId="{FCFF39A9-572E-43E1-A327-23F81D69B7E1}" destId="{D1CF5B69-FC54-434B-8D0F-6243654C672B}" srcOrd="0" destOrd="0" presId="urn:microsoft.com/office/officeart/2005/8/layout/vList6"/>
    <dgm:cxn modelId="{710A6A23-62C9-478D-B8C1-B0D96D8311C6}" srcId="{CAF01C17-79FD-42BA-A944-F8D4F0522CFF}" destId="{7C30D2D5-D5A6-47E3-9CF1-C0292C536D6C}" srcOrd="0" destOrd="0" parTransId="{0352F9DD-4B42-49D4-96FF-C0F16670B024}" sibTransId="{76CE9C13-82AF-4CD8-8A03-9CAEC20EFDE8}"/>
    <dgm:cxn modelId="{35353A32-C3AF-4F05-A67D-38693912ABE3}" srcId="{ACA86128-7A73-47D3-ACC1-647D8256A88E}" destId="{BB9CBCA0-E55A-454C-9D3F-49CD0D406ED7}" srcOrd="1" destOrd="0" parTransId="{03993D5A-0A18-4F40-8E4F-9EB8684293A6}" sibTransId="{EA1D5361-FBCE-482E-A05F-33908A807F49}"/>
    <dgm:cxn modelId="{34792D49-6226-4370-810A-198E02E910EC}" srcId="{ACA86128-7A73-47D3-ACC1-647D8256A88E}" destId="{66536082-02FA-4B74-9296-2AA17357E8A2}" srcOrd="2" destOrd="0" parTransId="{FAA68580-93AA-4A9C-8953-6AACAE15D48F}" sibTransId="{12175FB3-7A8E-4839-9960-A3931927118A}"/>
    <dgm:cxn modelId="{AF198B4C-61FE-4DB7-87E9-0ECC328E9A2D}" type="presOf" srcId="{ACA86128-7A73-47D3-ACC1-647D8256A88E}" destId="{5A953E9E-9AEF-485B-9BD5-8D4F6045BCEE}" srcOrd="0" destOrd="0" presId="urn:microsoft.com/office/officeart/2005/8/layout/vList6"/>
    <dgm:cxn modelId="{502BFE50-2A17-4527-A9B5-11F26254BBF8}" type="presOf" srcId="{DFBB85C0-B1C8-426A-B354-DCB398F36DD7}" destId="{269BEF24-3032-47F2-B619-C886325BDEB7}" srcOrd="0" destOrd="0" presId="urn:microsoft.com/office/officeart/2005/8/layout/vList6"/>
    <dgm:cxn modelId="{34FDED6F-E87E-45A5-92B4-69967C6414FA}" type="presOf" srcId="{7C30D2D5-D5A6-47E3-9CF1-C0292C536D6C}" destId="{6CE7A577-723E-4013-ABBE-2CC77A4E6691}" srcOrd="0" destOrd="0" presId="urn:microsoft.com/office/officeart/2005/8/layout/vList6"/>
    <dgm:cxn modelId="{D489C676-B432-4353-AB92-A0633F0F36D2}" type="presOf" srcId="{3ABD0892-3544-4107-94C6-29134ACB1953}" destId="{F98291E9-7DB2-4475-A5D8-673136D1707B}" srcOrd="0" destOrd="0" presId="urn:microsoft.com/office/officeart/2005/8/layout/vList6"/>
    <dgm:cxn modelId="{F35A6383-AC2D-4445-AF27-734BAFFB2895}" type="presOf" srcId="{4F6966AA-233E-408C-BC0D-EBA6E8B9A52C}" destId="{3CE73681-509C-4DC2-ACFA-219A3B669991}" srcOrd="0" destOrd="0" presId="urn:microsoft.com/office/officeart/2005/8/layout/vList6"/>
    <dgm:cxn modelId="{902BA087-1E5C-41DA-A10E-E300A6C66262}" srcId="{ACA86128-7A73-47D3-ACC1-647D8256A88E}" destId="{3ABD0892-3544-4107-94C6-29134ACB1953}" srcOrd="0" destOrd="0" parTransId="{43516285-F986-4D25-8CAE-33DED71BCECE}" sibTransId="{51BECB4F-AA7A-42B8-BACE-69851E712583}"/>
    <dgm:cxn modelId="{BAD98888-74E3-4D2F-A464-75C1D7D7B384}" type="presOf" srcId="{BB9CBCA0-E55A-454C-9D3F-49CD0D406ED7}" destId="{E2AD41D2-F378-4DE5-A0C1-781F760AFB2D}" srcOrd="0" destOrd="0" presId="urn:microsoft.com/office/officeart/2005/8/layout/vList6"/>
    <dgm:cxn modelId="{B2F6C592-2612-4998-B112-8246F8CF1D04}" type="presOf" srcId="{CAF01C17-79FD-42BA-A944-F8D4F0522CFF}" destId="{0A6630FB-2B0E-4D89-845E-DA68E16D0E79}" srcOrd="0" destOrd="0" presId="urn:microsoft.com/office/officeart/2005/8/layout/vList6"/>
    <dgm:cxn modelId="{FB5D98B5-BF52-4B77-9797-8E7441D14700}" type="presOf" srcId="{66536082-02FA-4B74-9296-2AA17357E8A2}" destId="{099A0443-9992-4BA7-BB66-B49072A4D4D0}" srcOrd="0" destOrd="0" presId="urn:microsoft.com/office/officeart/2005/8/layout/vList6"/>
    <dgm:cxn modelId="{8DF44FCA-20EC-4556-B3C7-9846115C25BF}" srcId="{ACA86128-7A73-47D3-ACC1-647D8256A88E}" destId="{CAF01C17-79FD-42BA-A944-F8D4F0522CFF}" srcOrd="3" destOrd="0" parTransId="{AAD2F3DF-4903-4B81-AA57-D003D27E66AA}" sibTransId="{C99968A6-CFC0-4B90-ACA4-467E520C255A}"/>
    <dgm:cxn modelId="{B75292EB-058A-4A5C-8C86-BFCC13C78807}" srcId="{3ABD0892-3544-4107-94C6-29134ACB1953}" destId="{FCFF39A9-572E-43E1-A327-23F81D69B7E1}" srcOrd="0" destOrd="0" parTransId="{3AA06E6E-ACDC-48D0-9464-3285E730FB2C}" sibTransId="{214F4311-E36E-4DEB-9170-26842465AB0A}"/>
    <dgm:cxn modelId="{588EBAA9-1D36-40CE-9F3F-7281738EC56A}" type="presParOf" srcId="{5A953E9E-9AEF-485B-9BD5-8D4F6045BCEE}" destId="{1482F647-20C2-424A-8119-3388985E950C}" srcOrd="0" destOrd="0" presId="urn:microsoft.com/office/officeart/2005/8/layout/vList6"/>
    <dgm:cxn modelId="{5040F0DC-E439-4BE8-9492-66A8508225E2}" type="presParOf" srcId="{1482F647-20C2-424A-8119-3388985E950C}" destId="{F98291E9-7DB2-4475-A5D8-673136D1707B}" srcOrd="0" destOrd="0" presId="urn:microsoft.com/office/officeart/2005/8/layout/vList6"/>
    <dgm:cxn modelId="{D1BAF7B5-9E73-42AA-A4EA-1F533922DC1A}" type="presParOf" srcId="{1482F647-20C2-424A-8119-3388985E950C}" destId="{D1CF5B69-FC54-434B-8D0F-6243654C672B}" srcOrd="1" destOrd="0" presId="urn:microsoft.com/office/officeart/2005/8/layout/vList6"/>
    <dgm:cxn modelId="{1DCBD57B-D7E7-4E05-AC4D-AE5686697EFB}" type="presParOf" srcId="{5A953E9E-9AEF-485B-9BD5-8D4F6045BCEE}" destId="{BE70A686-E576-4E26-92AF-F6F15B10C53B}" srcOrd="1" destOrd="0" presId="urn:microsoft.com/office/officeart/2005/8/layout/vList6"/>
    <dgm:cxn modelId="{189B77A5-CE42-4795-9FB2-E13363B4CD75}" type="presParOf" srcId="{5A953E9E-9AEF-485B-9BD5-8D4F6045BCEE}" destId="{B3B7DED9-5402-4236-974C-6BD228CC0DE0}" srcOrd="2" destOrd="0" presId="urn:microsoft.com/office/officeart/2005/8/layout/vList6"/>
    <dgm:cxn modelId="{B20F14D0-C79D-4E06-85C4-4C81694EBBCC}" type="presParOf" srcId="{B3B7DED9-5402-4236-974C-6BD228CC0DE0}" destId="{E2AD41D2-F378-4DE5-A0C1-781F760AFB2D}" srcOrd="0" destOrd="0" presId="urn:microsoft.com/office/officeart/2005/8/layout/vList6"/>
    <dgm:cxn modelId="{1CCC0569-43AE-4CD7-924B-3A1B8DAAFE37}" type="presParOf" srcId="{B3B7DED9-5402-4236-974C-6BD228CC0DE0}" destId="{3CE73681-509C-4DC2-ACFA-219A3B669991}" srcOrd="1" destOrd="0" presId="urn:microsoft.com/office/officeart/2005/8/layout/vList6"/>
    <dgm:cxn modelId="{5FBD40EA-A988-4BEE-A333-84B8D609E7E1}" type="presParOf" srcId="{5A953E9E-9AEF-485B-9BD5-8D4F6045BCEE}" destId="{14D1A2B7-1826-43B1-9B10-4BA3C15245E8}" srcOrd="3" destOrd="0" presId="urn:microsoft.com/office/officeart/2005/8/layout/vList6"/>
    <dgm:cxn modelId="{385C6502-CFC5-4B8E-BB08-C38AC0B46198}" type="presParOf" srcId="{5A953E9E-9AEF-485B-9BD5-8D4F6045BCEE}" destId="{1ACA767F-9AB4-4F65-9322-D008AA8F33B7}" srcOrd="4" destOrd="0" presId="urn:microsoft.com/office/officeart/2005/8/layout/vList6"/>
    <dgm:cxn modelId="{91F34F65-9A84-4E6E-B27D-EF06DA05950E}" type="presParOf" srcId="{1ACA767F-9AB4-4F65-9322-D008AA8F33B7}" destId="{099A0443-9992-4BA7-BB66-B49072A4D4D0}" srcOrd="0" destOrd="0" presId="urn:microsoft.com/office/officeart/2005/8/layout/vList6"/>
    <dgm:cxn modelId="{7987C165-3F6C-4BFB-8A9A-C97AB60C0E6E}" type="presParOf" srcId="{1ACA767F-9AB4-4F65-9322-D008AA8F33B7}" destId="{269BEF24-3032-47F2-B619-C886325BDEB7}" srcOrd="1" destOrd="0" presId="urn:microsoft.com/office/officeart/2005/8/layout/vList6"/>
    <dgm:cxn modelId="{18881311-0388-4895-A304-8B16F0B871BF}" type="presParOf" srcId="{5A953E9E-9AEF-485B-9BD5-8D4F6045BCEE}" destId="{72F8F3E3-CE50-4761-BCB9-3F536A8418CE}" srcOrd="5" destOrd="0" presId="urn:microsoft.com/office/officeart/2005/8/layout/vList6"/>
    <dgm:cxn modelId="{7D9177A4-41FD-4D78-BA77-53949FA2BCAA}" type="presParOf" srcId="{5A953E9E-9AEF-485B-9BD5-8D4F6045BCEE}" destId="{E133BBFD-DB89-4CBF-BDFF-510D1FD9E811}" srcOrd="6" destOrd="0" presId="urn:microsoft.com/office/officeart/2005/8/layout/vList6"/>
    <dgm:cxn modelId="{05D98C84-C1C1-47EC-873A-40A9C07556E8}" type="presParOf" srcId="{E133BBFD-DB89-4CBF-BDFF-510D1FD9E811}" destId="{0A6630FB-2B0E-4D89-845E-DA68E16D0E79}" srcOrd="0" destOrd="0" presId="urn:microsoft.com/office/officeart/2005/8/layout/vList6"/>
    <dgm:cxn modelId="{F7D30139-D582-4F1E-8F1D-306B96E942FC}" type="presParOf" srcId="{E133BBFD-DB89-4CBF-BDFF-510D1FD9E811}" destId="{6CE7A577-723E-4013-ABBE-2CC77A4E669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2D07B7-6210-440C-B211-1FE4D2C0515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CB8CDC-E3AD-4233-833E-694110620490}">
      <dgm:prSet phldrT="[Text]" custT="1"/>
      <dgm:spPr/>
      <dgm:t>
        <a:bodyPr/>
        <a:lstStyle/>
        <a:p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Gol</a:t>
          </a:r>
          <a:r>
            <a:rPr lang="en-ID" sz="2400" dirty="0">
              <a:latin typeface="Cambria" panose="02040503050406030204" pitchFamily="18" charset="0"/>
              <a:cs typeface="Arial" panose="020B0604020202020204" pitchFamily="34" charset="0"/>
            </a:rPr>
            <a:t>. </a:t>
          </a:r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Eropa</a:t>
          </a:r>
          <a:endParaRPr lang="en-US" sz="24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2135C84A-EB55-49DC-BADC-D8D9EEEBCABA}" type="parTrans" cxnId="{7371C555-DDED-44C5-826D-054B1DE9FF44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CAB85DDA-2FA8-48C9-9BDD-CF6399A2C81C}" type="sibTrans" cxnId="{7371C555-DDED-44C5-826D-054B1DE9FF44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8C986FBA-0131-41ED-AB8A-A8E5EC5CA41A}">
      <dgm:prSet phldrT="[Text]" custT="1"/>
      <dgm:spPr/>
      <dgm:t>
        <a:bodyPr/>
        <a:lstStyle/>
        <a:p>
          <a:r>
            <a:rPr lang="en-US" sz="2000" b="0" i="1" dirty="0" err="1">
              <a:latin typeface="Cambria" panose="02040503050406030204" pitchFamily="18" charset="0"/>
              <a:cs typeface="Arial" panose="020B0604020202020204" pitchFamily="34" charset="0"/>
            </a:rPr>
            <a:t>Burgerlijke</a:t>
          </a:r>
          <a:r>
            <a:rPr lang="en-US" sz="2000" b="0" i="1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1" dirty="0" err="1">
              <a:latin typeface="Cambria" panose="02040503050406030204" pitchFamily="18" charset="0"/>
              <a:cs typeface="Arial" panose="020B0604020202020204" pitchFamily="34" charset="0"/>
            </a:rPr>
            <a:t>Wetboek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 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dan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 </a:t>
          </a:r>
          <a:r>
            <a:rPr lang="en-US" sz="2000" b="0" i="1" dirty="0" err="1">
              <a:latin typeface="Cambria" panose="02040503050406030204" pitchFamily="18" charset="0"/>
              <a:cs typeface="Arial" panose="020B0604020202020204" pitchFamily="34" charset="0"/>
            </a:rPr>
            <a:t>Wetboek</a:t>
          </a:r>
          <a:r>
            <a:rPr lang="en-US" sz="2000" b="0" i="1" dirty="0">
              <a:latin typeface="Cambria" panose="02040503050406030204" pitchFamily="18" charset="0"/>
              <a:cs typeface="Arial" panose="020B0604020202020204" pitchFamily="34" charset="0"/>
            </a:rPr>
            <a:t> van </a:t>
          </a:r>
          <a:r>
            <a:rPr lang="en-US" sz="2000" b="0" i="1" dirty="0" err="1">
              <a:latin typeface="Cambria" panose="02040503050406030204" pitchFamily="18" charset="0"/>
              <a:cs typeface="Arial" panose="020B0604020202020204" pitchFamily="34" charset="0"/>
            </a:rPr>
            <a:t>Koophandel</a:t>
          </a:r>
          <a:r>
            <a:rPr lang="en-US" sz="2000" b="0" i="1" dirty="0">
              <a:latin typeface="Cambria" panose="02040503050406030204" pitchFamily="18" charset="0"/>
              <a:cs typeface="Arial" panose="020B0604020202020204" pitchFamily="34" charset="0"/>
            </a:rPr>
            <a:t> 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yang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berlaku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di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negeri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Belanda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(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sesuai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asas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konkordansi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)</a:t>
          </a:r>
          <a:endParaRPr lang="en-US" sz="20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24DBFB21-441A-4496-BD9F-8CE0522CA408}" type="parTrans" cxnId="{7A22ED93-67C6-47A4-BA59-C33F1356F29B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D03B4F01-4C71-49DE-812D-74FAF9C08C15}" type="sibTrans" cxnId="{7A22ED93-67C6-47A4-BA59-C33F1356F29B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ACCE6802-50FA-41CE-9231-A05F505477FD}">
      <dgm:prSet phldrT="[Text]" custT="1"/>
      <dgm:spPr/>
      <dgm:t>
        <a:bodyPr/>
        <a:lstStyle/>
        <a:p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Gol</a:t>
          </a:r>
          <a:r>
            <a:rPr lang="en-ID" sz="2400" dirty="0">
              <a:latin typeface="Cambria" panose="02040503050406030204" pitchFamily="18" charset="0"/>
              <a:cs typeface="Arial" panose="020B0604020202020204" pitchFamily="34" charset="0"/>
            </a:rPr>
            <a:t>. </a:t>
          </a:r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Pribumi</a:t>
          </a:r>
          <a:endParaRPr lang="en-US" sz="24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C9B7EB7B-C07C-4CF5-8EBA-5121707E9E04}" type="parTrans" cxnId="{1881973C-8D68-4BAA-802C-782300C0EC32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A2EBD6EE-5446-4C5E-81E7-128070135651}" type="sibTrans" cxnId="{1881973C-8D68-4BAA-802C-782300C0EC32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23467A6E-12B2-488B-BCAA-6CB30BBE03C3}">
      <dgm:prSet phldrT="[Text]" custT="1"/>
      <dgm:spPr/>
      <dgm:t>
        <a:bodyPr/>
        <a:lstStyle/>
        <a:p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adat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dalam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bentuk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tidak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tertulis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namun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keberlakuannya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tidak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mutlak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0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3172D4E2-153C-4BA3-9E28-1732565FAE70}" type="parTrans" cxnId="{BC2D3DDF-B3AB-40F1-B813-B4A14DE8FE95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BFE01E9F-A9D7-4D12-95F0-01E92EB7BCAE}" type="sibTrans" cxnId="{BC2D3DDF-B3AB-40F1-B813-B4A14DE8FE95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20F336B3-9B4D-4B9A-BEE1-5092EA2366B9}">
      <dgm:prSet custT="1"/>
      <dgm:spPr/>
      <dgm:t>
        <a:bodyPr/>
        <a:lstStyle/>
        <a:p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Gol</a:t>
          </a:r>
          <a:r>
            <a:rPr lang="en-ID" sz="2400" dirty="0">
              <a:latin typeface="Cambria" panose="02040503050406030204" pitchFamily="18" charset="0"/>
              <a:cs typeface="Arial" panose="020B0604020202020204" pitchFamily="34" charset="0"/>
            </a:rPr>
            <a:t>. </a:t>
          </a:r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Timur</a:t>
          </a:r>
          <a:r>
            <a:rPr lang="en-ID" sz="24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ID" sz="2400" dirty="0" err="1">
              <a:latin typeface="Cambria" panose="02040503050406030204" pitchFamily="18" charset="0"/>
              <a:cs typeface="Arial" panose="020B0604020202020204" pitchFamily="34" charset="0"/>
            </a:rPr>
            <a:t>Asing</a:t>
          </a:r>
          <a:r>
            <a:rPr lang="en-ID" sz="24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endParaRPr lang="en-US" sz="24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6A6AAB68-C45E-4331-BBE2-142855BA3606}" type="parTrans" cxnId="{5D11C298-FB2F-4799-AB79-E9EA19F99EA6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51BFAECD-3E1E-4B30-BC9F-B7F5B6E034A9}" type="sibTrans" cxnId="{5D11C298-FB2F-4799-AB79-E9EA19F99EA6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6A4B3F68-C748-4E05-9971-E9AE4432C82C}">
      <dgm:prSet phldrT="[Text]" custT="1"/>
      <dgm:spPr/>
      <dgm:t>
        <a:bodyPr/>
        <a:lstStyle/>
        <a:p>
          <a:r>
            <a:rPr lang="nl-NL" sz="2000" b="0" i="1" dirty="0">
              <a:latin typeface="Cambria" panose="02040503050406030204" pitchFamily="18" charset="0"/>
              <a:cs typeface="Arial" panose="020B0604020202020204" pitchFamily="34" charset="0"/>
            </a:rPr>
            <a:t>Reglement op de Burgerlijk Rechtsvordering </a:t>
          </a:r>
          <a:r>
            <a:rPr lang="nl-NL" sz="2000" b="0" i="0" dirty="0">
              <a:latin typeface="Cambria" panose="02040503050406030204" pitchFamily="18" charset="0"/>
              <a:cs typeface="Arial" panose="020B0604020202020204" pitchFamily="34" charset="0"/>
            </a:rPr>
            <a:t>dan </a:t>
          </a:r>
          <a:r>
            <a:rPr lang="nl-NL" sz="2000" b="0" i="1" dirty="0">
              <a:latin typeface="Cambria" panose="02040503050406030204" pitchFamily="18" charset="0"/>
              <a:cs typeface="Arial" panose="020B0604020202020204" pitchFamily="34" charset="0"/>
            </a:rPr>
            <a:t>Reglement op de Strafvordering.</a:t>
          </a:r>
          <a:endParaRPr lang="en-US" sz="20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81AA19A3-681D-46E7-9B1D-6F70FC84178D}" type="parTrans" cxnId="{2D80833D-2D37-4E6A-95C5-F963591800C7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FE12DA63-14E2-423A-A2D2-47D299C3AFC6}" type="sibTrans" cxnId="{2D80833D-2D37-4E6A-95C5-F963591800C7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E303A635-4223-420B-9DF4-E3099FD85DD8}">
      <dgm:prSet custT="1"/>
      <dgm:spPr/>
      <dgm:t>
        <a:bodyPr/>
        <a:lstStyle/>
        <a:p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perdata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dan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pidana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adat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mereka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;</a:t>
          </a:r>
          <a:endParaRPr lang="en-US" sz="2000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69872EA8-955E-4F94-B144-8495949D8B80}" type="parTrans" cxnId="{77D34AF7-905D-4CF1-9102-11113B33A029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560F65DB-CE69-4484-9E51-6260766B5322}" type="sibTrans" cxnId="{77D34AF7-905D-4CF1-9102-11113B33A029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D94F6AAF-2907-4D56-8E54-9FA4F28525CF}">
      <dgm:prSet custT="1"/>
      <dgm:spPr/>
      <dgm:t>
        <a:bodyPr/>
        <a:lstStyle/>
        <a:p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perdata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golongan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Eropa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hanya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bagi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golongan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Timur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Asing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Cina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untuk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wilayah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Hindia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dirty="0" err="1">
              <a:latin typeface="Cambria" panose="02040503050406030204" pitchFamily="18" charset="0"/>
              <a:cs typeface="Arial" panose="020B0604020202020204" pitchFamily="34" charset="0"/>
            </a:rPr>
            <a:t>Belanda</a:t>
          </a:r>
          <a:r>
            <a:rPr lang="en-US" sz="2000" b="0" i="0" dirty="0">
              <a:latin typeface="Cambria" panose="02040503050406030204" pitchFamily="18" charset="0"/>
              <a:cs typeface="Arial" panose="020B0604020202020204" pitchFamily="34" charset="0"/>
            </a:rPr>
            <a:t>.</a:t>
          </a:r>
        </a:p>
      </dgm:t>
    </dgm:pt>
    <dgm:pt modelId="{384116D3-A1AC-4909-8EA4-A0698CAB12BE}" type="parTrans" cxnId="{E757CF66-4136-4919-B38B-317A592C4DB6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3EEF6F20-5D05-4228-BE67-53B58B3A85D1}" type="sibTrans" cxnId="{E757CF66-4136-4919-B38B-317A592C4DB6}">
      <dgm:prSet/>
      <dgm:spPr/>
      <dgm:t>
        <a:bodyPr/>
        <a:lstStyle/>
        <a:p>
          <a:endParaRPr lang="en-US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83CF0660-767F-4685-9F4C-C14FD2B4A3C1}" type="pres">
      <dgm:prSet presAssocID="{1B2D07B7-6210-440C-B211-1FE4D2C0515F}" presName="Name0" presStyleCnt="0">
        <dgm:presLayoutVars>
          <dgm:dir/>
          <dgm:animLvl val="lvl"/>
          <dgm:resizeHandles val="exact"/>
        </dgm:presLayoutVars>
      </dgm:prSet>
      <dgm:spPr/>
    </dgm:pt>
    <dgm:pt modelId="{77A76D30-5FBE-4AA4-906D-82691A9C18D0}" type="pres">
      <dgm:prSet presAssocID="{71CB8CDC-E3AD-4233-833E-694110620490}" presName="composite" presStyleCnt="0"/>
      <dgm:spPr/>
    </dgm:pt>
    <dgm:pt modelId="{2ABF34CA-2B00-43AE-BCBD-A44F7FB76CEC}" type="pres">
      <dgm:prSet presAssocID="{71CB8CDC-E3AD-4233-833E-69411062049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1F52E7B-5891-4B51-9F31-0287670F1978}" type="pres">
      <dgm:prSet presAssocID="{71CB8CDC-E3AD-4233-833E-694110620490}" presName="desTx" presStyleLbl="alignAccFollowNode1" presStyleIdx="0" presStyleCnt="3" custScaleY="100000">
        <dgm:presLayoutVars>
          <dgm:bulletEnabled val="1"/>
        </dgm:presLayoutVars>
      </dgm:prSet>
      <dgm:spPr/>
    </dgm:pt>
    <dgm:pt modelId="{4051E04F-BE9F-4C41-95DA-3EEC2370040E}" type="pres">
      <dgm:prSet presAssocID="{CAB85DDA-2FA8-48C9-9BDD-CF6399A2C81C}" presName="space" presStyleCnt="0"/>
      <dgm:spPr/>
    </dgm:pt>
    <dgm:pt modelId="{9F3955BB-8D43-490D-A1FD-908D3294575C}" type="pres">
      <dgm:prSet presAssocID="{ACCE6802-50FA-41CE-9231-A05F505477FD}" presName="composite" presStyleCnt="0"/>
      <dgm:spPr/>
    </dgm:pt>
    <dgm:pt modelId="{3926A9AE-8B9B-41E1-A593-C01BBC2BBFC5}" type="pres">
      <dgm:prSet presAssocID="{ACCE6802-50FA-41CE-9231-A05F505477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F7A71BE-A9D5-4B7E-B916-9E8326DFED40}" type="pres">
      <dgm:prSet presAssocID="{ACCE6802-50FA-41CE-9231-A05F505477FD}" presName="desTx" presStyleLbl="alignAccFollowNode1" presStyleIdx="1" presStyleCnt="3">
        <dgm:presLayoutVars>
          <dgm:bulletEnabled val="1"/>
        </dgm:presLayoutVars>
      </dgm:prSet>
      <dgm:spPr/>
    </dgm:pt>
    <dgm:pt modelId="{61297A24-9013-4AA3-9A6D-7A609D1B1DC6}" type="pres">
      <dgm:prSet presAssocID="{A2EBD6EE-5446-4C5E-81E7-128070135651}" presName="space" presStyleCnt="0"/>
      <dgm:spPr/>
    </dgm:pt>
    <dgm:pt modelId="{393BD85F-262B-4171-A09A-36FD1C1132A1}" type="pres">
      <dgm:prSet presAssocID="{20F336B3-9B4D-4B9A-BEE1-5092EA2366B9}" presName="composite" presStyleCnt="0"/>
      <dgm:spPr/>
    </dgm:pt>
    <dgm:pt modelId="{84E27920-695A-4F8B-B976-2EE78DDF98B6}" type="pres">
      <dgm:prSet presAssocID="{20F336B3-9B4D-4B9A-BEE1-5092EA2366B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20044B2-506B-4274-A3B3-CA030134730A}" type="pres">
      <dgm:prSet presAssocID="{20F336B3-9B4D-4B9A-BEE1-5092EA2366B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E950A12-5CCD-48F9-9068-C5645CF8B8BA}" type="presOf" srcId="{8C986FBA-0131-41ED-AB8A-A8E5EC5CA41A}" destId="{E1F52E7B-5891-4B51-9F31-0287670F1978}" srcOrd="0" destOrd="0" presId="urn:microsoft.com/office/officeart/2005/8/layout/hList1"/>
    <dgm:cxn modelId="{BD812A23-7A3D-40E1-B13C-25DC00F11794}" type="presOf" srcId="{ACCE6802-50FA-41CE-9231-A05F505477FD}" destId="{3926A9AE-8B9B-41E1-A593-C01BBC2BBFC5}" srcOrd="0" destOrd="0" presId="urn:microsoft.com/office/officeart/2005/8/layout/hList1"/>
    <dgm:cxn modelId="{1881973C-8D68-4BAA-802C-782300C0EC32}" srcId="{1B2D07B7-6210-440C-B211-1FE4D2C0515F}" destId="{ACCE6802-50FA-41CE-9231-A05F505477FD}" srcOrd="1" destOrd="0" parTransId="{C9B7EB7B-C07C-4CF5-8EBA-5121707E9E04}" sibTransId="{A2EBD6EE-5446-4C5E-81E7-128070135651}"/>
    <dgm:cxn modelId="{2D80833D-2D37-4E6A-95C5-F963591800C7}" srcId="{71CB8CDC-E3AD-4233-833E-694110620490}" destId="{6A4B3F68-C748-4E05-9971-E9AE4432C82C}" srcOrd="1" destOrd="0" parTransId="{81AA19A3-681D-46E7-9B1D-6F70FC84178D}" sibTransId="{FE12DA63-14E2-423A-A2D2-47D299C3AFC6}"/>
    <dgm:cxn modelId="{E510CD3D-D11E-4101-881B-85F698500FE7}" type="presOf" srcId="{D94F6AAF-2907-4D56-8E54-9FA4F28525CF}" destId="{720044B2-506B-4274-A3B3-CA030134730A}" srcOrd="0" destOrd="1" presId="urn:microsoft.com/office/officeart/2005/8/layout/hList1"/>
    <dgm:cxn modelId="{7371C555-DDED-44C5-826D-054B1DE9FF44}" srcId="{1B2D07B7-6210-440C-B211-1FE4D2C0515F}" destId="{71CB8CDC-E3AD-4233-833E-694110620490}" srcOrd="0" destOrd="0" parTransId="{2135C84A-EB55-49DC-BADC-D8D9EEEBCABA}" sibTransId="{CAB85DDA-2FA8-48C9-9BDD-CF6399A2C81C}"/>
    <dgm:cxn modelId="{E757CF66-4136-4919-B38B-317A592C4DB6}" srcId="{20F336B3-9B4D-4B9A-BEE1-5092EA2366B9}" destId="{D94F6AAF-2907-4D56-8E54-9FA4F28525CF}" srcOrd="1" destOrd="0" parTransId="{384116D3-A1AC-4909-8EA4-A0698CAB12BE}" sibTransId="{3EEF6F20-5D05-4228-BE67-53B58B3A85D1}"/>
    <dgm:cxn modelId="{F4FD196E-B50D-47CF-B921-CEAE258EBA3D}" type="presOf" srcId="{71CB8CDC-E3AD-4233-833E-694110620490}" destId="{2ABF34CA-2B00-43AE-BCBD-A44F7FB76CEC}" srcOrd="0" destOrd="0" presId="urn:microsoft.com/office/officeart/2005/8/layout/hList1"/>
    <dgm:cxn modelId="{5D958284-F17D-49E8-9C83-2F91C9F4D996}" type="presOf" srcId="{1B2D07B7-6210-440C-B211-1FE4D2C0515F}" destId="{83CF0660-767F-4685-9F4C-C14FD2B4A3C1}" srcOrd="0" destOrd="0" presId="urn:microsoft.com/office/officeart/2005/8/layout/hList1"/>
    <dgm:cxn modelId="{7A22ED93-67C6-47A4-BA59-C33F1356F29B}" srcId="{71CB8CDC-E3AD-4233-833E-694110620490}" destId="{8C986FBA-0131-41ED-AB8A-A8E5EC5CA41A}" srcOrd="0" destOrd="0" parTransId="{24DBFB21-441A-4496-BD9F-8CE0522CA408}" sibTransId="{D03B4F01-4C71-49DE-812D-74FAF9C08C15}"/>
    <dgm:cxn modelId="{5D11C298-FB2F-4799-AB79-E9EA19F99EA6}" srcId="{1B2D07B7-6210-440C-B211-1FE4D2C0515F}" destId="{20F336B3-9B4D-4B9A-BEE1-5092EA2366B9}" srcOrd="2" destOrd="0" parTransId="{6A6AAB68-C45E-4331-BBE2-142855BA3606}" sibTransId="{51BFAECD-3E1E-4B30-BC9F-B7F5B6E034A9}"/>
    <dgm:cxn modelId="{0F7444BB-0371-4B8A-A8FD-BB327C9D36A5}" type="presOf" srcId="{6A4B3F68-C748-4E05-9971-E9AE4432C82C}" destId="{E1F52E7B-5891-4B51-9F31-0287670F1978}" srcOrd="0" destOrd="1" presId="urn:microsoft.com/office/officeart/2005/8/layout/hList1"/>
    <dgm:cxn modelId="{FB7BD0D1-4A2C-4164-8291-0E8146CC76E6}" type="presOf" srcId="{20F336B3-9B4D-4B9A-BEE1-5092EA2366B9}" destId="{84E27920-695A-4F8B-B976-2EE78DDF98B6}" srcOrd="0" destOrd="0" presId="urn:microsoft.com/office/officeart/2005/8/layout/hList1"/>
    <dgm:cxn modelId="{DA224BD6-E5F6-4E59-8C8F-649F4277B14D}" type="presOf" srcId="{E303A635-4223-420B-9DF4-E3099FD85DD8}" destId="{720044B2-506B-4274-A3B3-CA030134730A}" srcOrd="0" destOrd="0" presId="urn:microsoft.com/office/officeart/2005/8/layout/hList1"/>
    <dgm:cxn modelId="{BC2D3DDF-B3AB-40F1-B813-B4A14DE8FE95}" srcId="{ACCE6802-50FA-41CE-9231-A05F505477FD}" destId="{23467A6E-12B2-488B-BCAA-6CB30BBE03C3}" srcOrd="0" destOrd="0" parTransId="{3172D4E2-153C-4BA3-9E28-1732565FAE70}" sibTransId="{BFE01E9F-A9D7-4D12-95F0-01E92EB7BCAE}"/>
    <dgm:cxn modelId="{3A318CF3-B28E-4C13-A767-9517D1D8CEC5}" type="presOf" srcId="{23467A6E-12B2-488B-BCAA-6CB30BBE03C3}" destId="{7F7A71BE-A9D5-4B7E-B916-9E8326DFED40}" srcOrd="0" destOrd="0" presId="urn:microsoft.com/office/officeart/2005/8/layout/hList1"/>
    <dgm:cxn modelId="{77D34AF7-905D-4CF1-9102-11113B33A029}" srcId="{20F336B3-9B4D-4B9A-BEE1-5092EA2366B9}" destId="{E303A635-4223-420B-9DF4-E3099FD85DD8}" srcOrd="0" destOrd="0" parTransId="{69872EA8-955E-4F94-B144-8495949D8B80}" sibTransId="{560F65DB-CE69-4484-9E51-6260766B5322}"/>
    <dgm:cxn modelId="{5276465A-F842-4D66-B7C1-7F6CA9018487}" type="presParOf" srcId="{83CF0660-767F-4685-9F4C-C14FD2B4A3C1}" destId="{77A76D30-5FBE-4AA4-906D-82691A9C18D0}" srcOrd="0" destOrd="0" presId="urn:microsoft.com/office/officeart/2005/8/layout/hList1"/>
    <dgm:cxn modelId="{0A23BB76-A251-4B61-8B60-730F3DF3AEB5}" type="presParOf" srcId="{77A76D30-5FBE-4AA4-906D-82691A9C18D0}" destId="{2ABF34CA-2B00-43AE-BCBD-A44F7FB76CEC}" srcOrd="0" destOrd="0" presId="urn:microsoft.com/office/officeart/2005/8/layout/hList1"/>
    <dgm:cxn modelId="{FEFA04C0-0BDF-4350-A469-B4CCB28B2FD5}" type="presParOf" srcId="{77A76D30-5FBE-4AA4-906D-82691A9C18D0}" destId="{E1F52E7B-5891-4B51-9F31-0287670F1978}" srcOrd="1" destOrd="0" presId="urn:microsoft.com/office/officeart/2005/8/layout/hList1"/>
    <dgm:cxn modelId="{3E24F4B0-EDFE-485D-A2AB-1D0E8B987A94}" type="presParOf" srcId="{83CF0660-767F-4685-9F4C-C14FD2B4A3C1}" destId="{4051E04F-BE9F-4C41-95DA-3EEC2370040E}" srcOrd="1" destOrd="0" presId="urn:microsoft.com/office/officeart/2005/8/layout/hList1"/>
    <dgm:cxn modelId="{44C8B4DA-24B3-475C-AA1F-30A6AE9999B8}" type="presParOf" srcId="{83CF0660-767F-4685-9F4C-C14FD2B4A3C1}" destId="{9F3955BB-8D43-490D-A1FD-908D3294575C}" srcOrd="2" destOrd="0" presId="urn:microsoft.com/office/officeart/2005/8/layout/hList1"/>
    <dgm:cxn modelId="{4ED5277D-DB16-4BD6-84DD-B743747A406F}" type="presParOf" srcId="{9F3955BB-8D43-490D-A1FD-908D3294575C}" destId="{3926A9AE-8B9B-41E1-A593-C01BBC2BBFC5}" srcOrd="0" destOrd="0" presId="urn:microsoft.com/office/officeart/2005/8/layout/hList1"/>
    <dgm:cxn modelId="{D94A8C77-729E-46AE-9AE1-70A4ED98D01F}" type="presParOf" srcId="{9F3955BB-8D43-490D-A1FD-908D3294575C}" destId="{7F7A71BE-A9D5-4B7E-B916-9E8326DFED40}" srcOrd="1" destOrd="0" presId="urn:microsoft.com/office/officeart/2005/8/layout/hList1"/>
    <dgm:cxn modelId="{EF221FAD-0AF6-4025-ADC4-4FB999FED493}" type="presParOf" srcId="{83CF0660-767F-4685-9F4C-C14FD2B4A3C1}" destId="{61297A24-9013-4AA3-9A6D-7A609D1B1DC6}" srcOrd="3" destOrd="0" presId="urn:microsoft.com/office/officeart/2005/8/layout/hList1"/>
    <dgm:cxn modelId="{2F1BAACB-D7E9-493E-A8F3-9C2EF8F20BCF}" type="presParOf" srcId="{83CF0660-767F-4685-9F4C-C14FD2B4A3C1}" destId="{393BD85F-262B-4171-A09A-36FD1C1132A1}" srcOrd="4" destOrd="0" presId="urn:microsoft.com/office/officeart/2005/8/layout/hList1"/>
    <dgm:cxn modelId="{1E69F0C4-6E04-4C33-94C6-CA487E17F445}" type="presParOf" srcId="{393BD85F-262B-4171-A09A-36FD1C1132A1}" destId="{84E27920-695A-4F8B-B976-2EE78DDF98B6}" srcOrd="0" destOrd="0" presId="urn:microsoft.com/office/officeart/2005/8/layout/hList1"/>
    <dgm:cxn modelId="{1EBC0779-2363-485A-AC30-8ED866C136C5}" type="presParOf" srcId="{393BD85F-262B-4171-A09A-36FD1C1132A1}" destId="{720044B2-506B-4274-A3B3-CA03013473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F5B69-FC54-434B-8D0F-6243654C672B}">
      <dsp:nvSpPr>
        <dsp:cNvPr id="0" name=""/>
        <dsp:cNvSpPr/>
      </dsp:nvSpPr>
      <dsp:spPr>
        <a:xfrm>
          <a:off x="4291676" y="1549"/>
          <a:ext cx="6437514" cy="12293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 err="1">
              <a:latin typeface="Cambria" panose="02040503050406030204" pitchFamily="18" charset="0"/>
            </a:rPr>
            <a:t>Peraturan</a:t>
          </a:r>
          <a:r>
            <a:rPr lang="en-US" sz="3200" b="0" i="0" kern="1200" dirty="0">
              <a:latin typeface="Cambria" panose="02040503050406030204" pitchFamily="18" charset="0"/>
            </a:rPr>
            <a:t> </a:t>
          </a:r>
          <a:r>
            <a:rPr lang="en-US" sz="3200" b="0" i="0" kern="1200" dirty="0" err="1">
              <a:latin typeface="Cambria" panose="02040503050406030204" pitchFamily="18" charset="0"/>
            </a:rPr>
            <a:t>tentang</a:t>
          </a:r>
          <a:r>
            <a:rPr lang="en-US" sz="3200" b="0" i="0" kern="1200" dirty="0">
              <a:latin typeface="Cambria" panose="02040503050406030204" pitchFamily="18" charset="0"/>
            </a:rPr>
            <a:t> </a:t>
          </a:r>
          <a:r>
            <a:rPr lang="en-US" sz="3200" b="0" i="0" kern="1200" dirty="0" err="1">
              <a:latin typeface="Cambria" panose="02040503050406030204" pitchFamily="18" charset="0"/>
            </a:rPr>
            <a:t>Organisasi</a:t>
          </a:r>
          <a:r>
            <a:rPr lang="en-US" sz="3200" b="0" i="0" kern="1200" dirty="0">
              <a:latin typeface="Cambria" panose="02040503050406030204" pitchFamily="18" charset="0"/>
            </a:rPr>
            <a:t> </a:t>
          </a:r>
          <a:r>
            <a:rPr lang="en-US" sz="3200" b="0" i="0" kern="1200" dirty="0" err="1">
              <a:latin typeface="Cambria" panose="02040503050406030204" pitchFamily="18" charset="0"/>
            </a:rPr>
            <a:t>Peradilan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4291676" y="155222"/>
        <a:ext cx="5976495" cy="922038"/>
      </dsp:txXfrm>
    </dsp:sp>
    <dsp:sp modelId="{F98291E9-7DB2-4475-A5D8-673136D1707B}">
      <dsp:nvSpPr>
        <dsp:cNvPr id="0" name=""/>
        <dsp:cNvSpPr/>
      </dsp:nvSpPr>
      <dsp:spPr>
        <a:xfrm>
          <a:off x="0" y="0"/>
          <a:ext cx="4291676" cy="12293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b="0" i="1" kern="1200" dirty="0">
              <a:latin typeface="Cambria" panose="02040503050406030204" pitchFamily="18" charset="0"/>
            </a:rPr>
            <a:t>Reglement op de Rechterlijke Organisatie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60014" y="60014"/>
        <a:ext cx="4171648" cy="1109356"/>
      </dsp:txXfrm>
    </dsp:sp>
    <dsp:sp modelId="{3CE73681-509C-4DC2-ACFA-219A3B669991}">
      <dsp:nvSpPr>
        <dsp:cNvPr id="0" name=""/>
        <dsp:cNvSpPr/>
      </dsp:nvSpPr>
      <dsp:spPr>
        <a:xfrm>
          <a:off x="4291676" y="1353872"/>
          <a:ext cx="6437514" cy="12293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 err="1">
              <a:latin typeface="Cambria" panose="02040503050406030204" pitchFamily="18" charset="0"/>
            </a:rPr>
            <a:t>Ketentuan-ketentuan</a:t>
          </a:r>
          <a:r>
            <a:rPr lang="en-US" sz="3200" b="0" i="0" kern="1200" dirty="0">
              <a:latin typeface="Cambria" panose="02040503050406030204" pitchFamily="18" charset="0"/>
            </a:rPr>
            <a:t> </a:t>
          </a:r>
          <a:r>
            <a:rPr lang="en-US" sz="3200" b="0" i="0" kern="1200" dirty="0" err="1">
              <a:latin typeface="Cambria" panose="02040503050406030204" pitchFamily="18" charset="0"/>
            </a:rPr>
            <a:t>Umum</a:t>
          </a:r>
          <a:r>
            <a:rPr lang="en-US" sz="3200" b="0" i="0" kern="1200" dirty="0">
              <a:latin typeface="Cambria" panose="02040503050406030204" pitchFamily="18" charset="0"/>
            </a:rPr>
            <a:t> </a:t>
          </a:r>
          <a:r>
            <a:rPr lang="en-US" sz="3200" b="0" i="0" kern="1200" dirty="0" err="1">
              <a:latin typeface="Cambria" panose="02040503050406030204" pitchFamily="18" charset="0"/>
            </a:rPr>
            <a:t>Mengenai</a:t>
          </a:r>
          <a:r>
            <a:rPr lang="en-US" sz="3200" b="0" i="0" kern="1200" dirty="0">
              <a:latin typeface="Cambria" panose="02040503050406030204" pitchFamily="18" charset="0"/>
            </a:rPr>
            <a:t> </a:t>
          </a:r>
          <a:r>
            <a:rPr lang="en-US" sz="3200" b="0" i="0" kern="1200" dirty="0" err="1">
              <a:latin typeface="Cambria" panose="02040503050406030204" pitchFamily="18" charset="0"/>
            </a:rPr>
            <a:t>Perundang-undangan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4291676" y="1507545"/>
        <a:ext cx="5976495" cy="922038"/>
      </dsp:txXfrm>
    </dsp:sp>
    <dsp:sp modelId="{E2AD41D2-F378-4DE5-A0C1-781F760AFB2D}">
      <dsp:nvSpPr>
        <dsp:cNvPr id="0" name=""/>
        <dsp:cNvSpPr/>
      </dsp:nvSpPr>
      <dsp:spPr>
        <a:xfrm>
          <a:off x="0" y="1353872"/>
          <a:ext cx="4291676" cy="1229384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b="0" i="1" kern="1200" dirty="0">
              <a:latin typeface="Cambria" panose="02040503050406030204" pitchFamily="18" charset="0"/>
            </a:rPr>
            <a:t>Algemene Bepalingen voor de Wetgeving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60014" y="1413886"/>
        <a:ext cx="4171648" cy="1109356"/>
      </dsp:txXfrm>
    </dsp:sp>
    <dsp:sp modelId="{269BEF24-3032-47F2-B619-C886325BDEB7}">
      <dsp:nvSpPr>
        <dsp:cNvPr id="0" name=""/>
        <dsp:cNvSpPr/>
      </dsp:nvSpPr>
      <dsp:spPr>
        <a:xfrm>
          <a:off x="4291676" y="2706194"/>
          <a:ext cx="6437514" cy="12293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3600" b="0" i="0" kern="1200" dirty="0" err="1">
              <a:latin typeface="Cambria" panose="02040503050406030204" pitchFamily="18" charset="0"/>
            </a:rPr>
            <a:t>Kitab</a:t>
          </a:r>
          <a:r>
            <a:rPr lang="en-ID" sz="3600" b="0" i="0" kern="1200" dirty="0">
              <a:latin typeface="Cambria" panose="02040503050406030204" pitchFamily="18" charset="0"/>
            </a:rPr>
            <a:t> </a:t>
          </a:r>
          <a:r>
            <a:rPr lang="en-ID" sz="3600" b="0" i="0" kern="1200" dirty="0" err="1">
              <a:latin typeface="Cambria" panose="02040503050406030204" pitchFamily="18" charset="0"/>
            </a:rPr>
            <a:t>Undang-Undang</a:t>
          </a:r>
          <a:r>
            <a:rPr lang="en-ID" sz="3600" b="0" i="0" kern="1200" dirty="0">
              <a:latin typeface="Cambria" panose="02040503050406030204" pitchFamily="18" charset="0"/>
            </a:rPr>
            <a:t> </a:t>
          </a:r>
          <a:r>
            <a:rPr lang="en-ID" sz="3600" b="0" i="0" kern="1200" dirty="0" err="1">
              <a:latin typeface="Cambria" panose="02040503050406030204" pitchFamily="18" charset="0"/>
            </a:rPr>
            <a:t>Hukum</a:t>
          </a:r>
          <a:r>
            <a:rPr lang="en-ID" sz="3600" b="0" i="0" kern="1200" dirty="0">
              <a:latin typeface="Cambria" panose="02040503050406030204" pitchFamily="18" charset="0"/>
            </a:rPr>
            <a:t> </a:t>
          </a:r>
          <a:r>
            <a:rPr lang="en-ID" sz="3600" b="0" i="0" kern="1200" dirty="0" err="1">
              <a:latin typeface="Cambria" panose="02040503050406030204" pitchFamily="18" charset="0"/>
            </a:rPr>
            <a:t>Perdata</a:t>
          </a:r>
          <a:endParaRPr lang="en-US" sz="3600" kern="1200" dirty="0">
            <a:latin typeface="Cambria" panose="02040503050406030204" pitchFamily="18" charset="0"/>
          </a:endParaRPr>
        </a:p>
      </dsp:txBody>
      <dsp:txXfrm>
        <a:off x="4291676" y="2859867"/>
        <a:ext cx="5976495" cy="922038"/>
      </dsp:txXfrm>
    </dsp:sp>
    <dsp:sp modelId="{099A0443-9992-4BA7-BB66-B49072A4D4D0}">
      <dsp:nvSpPr>
        <dsp:cNvPr id="0" name=""/>
        <dsp:cNvSpPr/>
      </dsp:nvSpPr>
      <dsp:spPr>
        <a:xfrm>
          <a:off x="0" y="2706194"/>
          <a:ext cx="4291676" cy="1229384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1" kern="1200" dirty="0" err="1">
              <a:latin typeface="Cambria" panose="02040503050406030204" pitchFamily="18" charset="0"/>
            </a:rPr>
            <a:t>Burgerlijke</a:t>
          </a:r>
          <a:r>
            <a:rPr lang="en-US" sz="3200" b="0" i="1" kern="1200" dirty="0">
              <a:latin typeface="Cambria" panose="02040503050406030204" pitchFamily="18" charset="0"/>
            </a:rPr>
            <a:t> </a:t>
          </a:r>
          <a:r>
            <a:rPr lang="en-US" sz="3200" b="0" i="1" kern="1200" dirty="0" err="1">
              <a:latin typeface="Cambria" panose="02040503050406030204" pitchFamily="18" charset="0"/>
            </a:rPr>
            <a:t>Wetboek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60014" y="2766208"/>
        <a:ext cx="4171648" cy="1109356"/>
      </dsp:txXfrm>
    </dsp:sp>
    <dsp:sp modelId="{6CE7A577-723E-4013-ABBE-2CC77A4E6691}">
      <dsp:nvSpPr>
        <dsp:cNvPr id="0" name=""/>
        <dsp:cNvSpPr/>
      </dsp:nvSpPr>
      <dsp:spPr>
        <a:xfrm>
          <a:off x="4291676" y="4058517"/>
          <a:ext cx="6437514" cy="12293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3600" b="0" i="0" kern="1200" dirty="0" err="1">
              <a:latin typeface="Cambria" panose="02040503050406030204" pitchFamily="18" charset="0"/>
            </a:rPr>
            <a:t>Kitab</a:t>
          </a:r>
          <a:r>
            <a:rPr lang="en-ID" sz="3600" b="0" i="0" kern="1200" dirty="0">
              <a:latin typeface="Cambria" panose="02040503050406030204" pitchFamily="18" charset="0"/>
            </a:rPr>
            <a:t> </a:t>
          </a:r>
          <a:r>
            <a:rPr lang="en-ID" sz="3600" b="0" i="0" kern="1200" dirty="0" err="1">
              <a:latin typeface="Cambria" panose="02040503050406030204" pitchFamily="18" charset="0"/>
            </a:rPr>
            <a:t>Undang-Undang</a:t>
          </a:r>
          <a:r>
            <a:rPr lang="en-ID" sz="3600" b="0" i="0" kern="1200" dirty="0">
              <a:latin typeface="Cambria" panose="02040503050406030204" pitchFamily="18" charset="0"/>
            </a:rPr>
            <a:t> </a:t>
          </a:r>
          <a:r>
            <a:rPr lang="en-ID" sz="3600" b="0" i="0" kern="1200" dirty="0" err="1">
              <a:latin typeface="Cambria" panose="02040503050406030204" pitchFamily="18" charset="0"/>
            </a:rPr>
            <a:t>Hukum</a:t>
          </a:r>
          <a:r>
            <a:rPr lang="en-ID" sz="3600" b="0" i="0" kern="1200" dirty="0">
              <a:latin typeface="Cambria" panose="02040503050406030204" pitchFamily="18" charset="0"/>
            </a:rPr>
            <a:t> </a:t>
          </a:r>
          <a:r>
            <a:rPr lang="en-ID" sz="3600" b="0" i="0" kern="1200" dirty="0" err="1">
              <a:latin typeface="Cambria" panose="02040503050406030204" pitchFamily="18" charset="0"/>
            </a:rPr>
            <a:t>Dagang</a:t>
          </a:r>
          <a:endParaRPr lang="en-US" sz="3600" kern="1200" dirty="0">
            <a:latin typeface="Cambria" panose="02040503050406030204" pitchFamily="18" charset="0"/>
          </a:endParaRPr>
        </a:p>
      </dsp:txBody>
      <dsp:txXfrm>
        <a:off x="4291676" y="4212190"/>
        <a:ext cx="5976495" cy="922038"/>
      </dsp:txXfrm>
    </dsp:sp>
    <dsp:sp modelId="{0A6630FB-2B0E-4D89-845E-DA68E16D0E79}">
      <dsp:nvSpPr>
        <dsp:cNvPr id="0" name=""/>
        <dsp:cNvSpPr/>
      </dsp:nvSpPr>
      <dsp:spPr>
        <a:xfrm>
          <a:off x="0" y="4058517"/>
          <a:ext cx="4291676" cy="1229384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1" kern="1200" dirty="0" err="1">
              <a:latin typeface="Cambria" panose="02040503050406030204" pitchFamily="18" charset="0"/>
            </a:rPr>
            <a:t>Wetboek</a:t>
          </a:r>
          <a:r>
            <a:rPr lang="en-US" sz="3200" b="0" i="1" kern="1200" dirty="0">
              <a:latin typeface="Cambria" panose="02040503050406030204" pitchFamily="18" charset="0"/>
            </a:rPr>
            <a:t> van </a:t>
          </a:r>
          <a:r>
            <a:rPr lang="en-US" sz="3200" b="0" i="1" kern="1200" dirty="0" err="1">
              <a:latin typeface="Cambria" panose="02040503050406030204" pitchFamily="18" charset="0"/>
            </a:rPr>
            <a:t>Koophandel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60014" y="4118531"/>
        <a:ext cx="4171648" cy="1109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F34CA-2B00-43AE-BCBD-A44F7FB76CEC}">
      <dsp:nvSpPr>
        <dsp:cNvPr id="0" name=""/>
        <dsp:cNvSpPr/>
      </dsp:nvSpPr>
      <dsp:spPr>
        <a:xfrm>
          <a:off x="12224" y="277246"/>
          <a:ext cx="3265858" cy="543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Gol</a:t>
          </a:r>
          <a:r>
            <a:rPr lang="en-ID" sz="2400" kern="1200" dirty="0">
              <a:latin typeface="Cambria" panose="02040503050406030204" pitchFamily="18" charset="0"/>
              <a:cs typeface="Arial" panose="020B0604020202020204" pitchFamily="34" charset="0"/>
            </a:rPr>
            <a:t>. </a:t>
          </a: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Eropa</a:t>
          </a:r>
          <a:endParaRPr lang="en-US" sz="2400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12224" y="277246"/>
        <a:ext cx="3265858" cy="543994"/>
      </dsp:txXfrm>
    </dsp:sp>
    <dsp:sp modelId="{E1F52E7B-5891-4B51-9F31-0287670F1978}">
      <dsp:nvSpPr>
        <dsp:cNvPr id="0" name=""/>
        <dsp:cNvSpPr/>
      </dsp:nvSpPr>
      <dsp:spPr>
        <a:xfrm>
          <a:off x="12224" y="821241"/>
          <a:ext cx="3265858" cy="3293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1" kern="1200" dirty="0" err="1">
              <a:latin typeface="Cambria" panose="02040503050406030204" pitchFamily="18" charset="0"/>
              <a:cs typeface="Arial" panose="020B0604020202020204" pitchFamily="34" charset="0"/>
            </a:rPr>
            <a:t>Burgerlijke</a:t>
          </a:r>
          <a:r>
            <a:rPr lang="en-US" sz="2000" b="0" i="1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1" kern="1200" dirty="0" err="1">
              <a:latin typeface="Cambria" panose="02040503050406030204" pitchFamily="18" charset="0"/>
              <a:cs typeface="Arial" panose="020B0604020202020204" pitchFamily="34" charset="0"/>
            </a:rPr>
            <a:t>Wetboek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 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dan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 </a:t>
          </a:r>
          <a:r>
            <a:rPr lang="en-US" sz="2000" b="0" i="1" kern="1200" dirty="0" err="1">
              <a:latin typeface="Cambria" panose="02040503050406030204" pitchFamily="18" charset="0"/>
              <a:cs typeface="Arial" panose="020B0604020202020204" pitchFamily="34" charset="0"/>
            </a:rPr>
            <a:t>Wetboek</a:t>
          </a:r>
          <a:r>
            <a:rPr lang="en-US" sz="2000" b="0" i="1" kern="1200" dirty="0">
              <a:latin typeface="Cambria" panose="02040503050406030204" pitchFamily="18" charset="0"/>
              <a:cs typeface="Arial" panose="020B0604020202020204" pitchFamily="34" charset="0"/>
            </a:rPr>
            <a:t> van </a:t>
          </a:r>
          <a:r>
            <a:rPr lang="en-US" sz="2000" b="0" i="1" kern="1200" dirty="0" err="1">
              <a:latin typeface="Cambria" panose="02040503050406030204" pitchFamily="18" charset="0"/>
              <a:cs typeface="Arial" panose="020B0604020202020204" pitchFamily="34" charset="0"/>
            </a:rPr>
            <a:t>Koophandel</a:t>
          </a:r>
          <a:r>
            <a:rPr lang="en-US" sz="2000" b="0" i="1" kern="1200" dirty="0">
              <a:latin typeface="Cambria" panose="02040503050406030204" pitchFamily="18" charset="0"/>
              <a:cs typeface="Arial" panose="020B0604020202020204" pitchFamily="34" charset="0"/>
            </a:rPr>
            <a:t> 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yang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berlaku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di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negeri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Belanda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(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sesuai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asas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konkordansi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)</a:t>
          </a:r>
          <a:endParaRPr lang="en-US" sz="2000" kern="1200" dirty="0">
            <a:latin typeface="Cambria" panose="02040503050406030204" pitchFamily="18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b="0" i="1" kern="1200" dirty="0">
              <a:latin typeface="Cambria" panose="02040503050406030204" pitchFamily="18" charset="0"/>
              <a:cs typeface="Arial" panose="020B0604020202020204" pitchFamily="34" charset="0"/>
            </a:rPr>
            <a:t>Reglement op de Burgerlijk Rechtsvordering </a:t>
          </a:r>
          <a:r>
            <a:rPr lang="nl-NL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dan </a:t>
          </a:r>
          <a:r>
            <a:rPr lang="nl-NL" sz="2000" b="0" i="1" kern="1200" dirty="0">
              <a:latin typeface="Cambria" panose="02040503050406030204" pitchFamily="18" charset="0"/>
              <a:cs typeface="Arial" panose="020B0604020202020204" pitchFamily="34" charset="0"/>
            </a:rPr>
            <a:t>Reglement op de Strafvordering.</a:t>
          </a:r>
          <a:endParaRPr lang="en-US" sz="2000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12224" y="821241"/>
        <a:ext cx="3265858" cy="3293999"/>
      </dsp:txXfrm>
    </dsp:sp>
    <dsp:sp modelId="{3926A9AE-8B9B-41E1-A593-C01BBC2BBFC5}">
      <dsp:nvSpPr>
        <dsp:cNvPr id="0" name=""/>
        <dsp:cNvSpPr/>
      </dsp:nvSpPr>
      <dsp:spPr>
        <a:xfrm>
          <a:off x="3734856" y="277246"/>
          <a:ext cx="3262668" cy="543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Gol</a:t>
          </a:r>
          <a:r>
            <a:rPr lang="en-ID" sz="2400" kern="1200" dirty="0">
              <a:latin typeface="Cambria" panose="02040503050406030204" pitchFamily="18" charset="0"/>
              <a:cs typeface="Arial" panose="020B0604020202020204" pitchFamily="34" charset="0"/>
            </a:rPr>
            <a:t>. </a:t>
          </a: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Pribumi</a:t>
          </a:r>
          <a:endParaRPr lang="en-US" sz="2400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3734856" y="277246"/>
        <a:ext cx="3262668" cy="543994"/>
      </dsp:txXfrm>
    </dsp:sp>
    <dsp:sp modelId="{7F7A71BE-A9D5-4B7E-B916-9E8326DFED40}">
      <dsp:nvSpPr>
        <dsp:cNvPr id="0" name=""/>
        <dsp:cNvSpPr/>
      </dsp:nvSpPr>
      <dsp:spPr>
        <a:xfrm>
          <a:off x="3734856" y="821241"/>
          <a:ext cx="3262668" cy="3293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adat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dalam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bentuk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tidak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tertulis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namun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keberlakuannya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tidak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mutlak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000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3734856" y="821241"/>
        <a:ext cx="3262668" cy="3293999"/>
      </dsp:txXfrm>
    </dsp:sp>
    <dsp:sp modelId="{84E27920-695A-4F8B-B976-2EE78DDF98B6}">
      <dsp:nvSpPr>
        <dsp:cNvPr id="0" name=""/>
        <dsp:cNvSpPr/>
      </dsp:nvSpPr>
      <dsp:spPr>
        <a:xfrm>
          <a:off x="7454298" y="277246"/>
          <a:ext cx="3262668" cy="543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Gol</a:t>
          </a:r>
          <a:r>
            <a:rPr lang="en-ID" sz="2400" kern="1200" dirty="0">
              <a:latin typeface="Cambria" panose="02040503050406030204" pitchFamily="18" charset="0"/>
              <a:cs typeface="Arial" panose="020B0604020202020204" pitchFamily="34" charset="0"/>
            </a:rPr>
            <a:t>. </a:t>
          </a: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Timur</a:t>
          </a:r>
          <a:r>
            <a:rPr lang="en-ID" sz="240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ID" sz="2400" kern="1200" dirty="0" err="1">
              <a:latin typeface="Cambria" panose="02040503050406030204" pitchFamily="18" charset="0"/>
              <a:cs typeface="Arial" panose="020B0604020202020204" pitchFamily="34" charset="0"/>
            </a:rPr>
            <a:t>Asing</a:t>
          </a:r>
          <a:r>
            <a:rPr lang="en-ID" sz="240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endParaRPr lang="en-US" sz="2400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7454298" y="277246"/>
        <a:ext cx="3262668" cy="543994"/>
      </dsp:txXfrm>
    </dsp:sp>
    <dsp:sp modelId="{720044B2-506B-4274-A3B3-CA030134730A}">
      <dsp:nvSpPr>
        <dsp:cNvPr id="0" name=""/>
        <dsp:cNvSpPr/>
      </dsp:nvSpPr>
      <dsp:spPr>
        <a:xfrm>
          <a:off x="7454298" y="821241"/>
          <a:ext cx="3262668" cy="3293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perdata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dan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pidana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adat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mereka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;</a:t>
          </a:r>
          <a:endParaRPr lang="en-US" sz="2000" kern="1200" dirty="0">
            <a:latin typeface="Cambria" panose="02040503050406030204" pitchFamily="18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Hukum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perdata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golongan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Eropa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hanya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bagi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golongan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Timur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Asing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Cina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untuk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wilayah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Hindia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000" b="0" i="0" kern="1200" dirty="0" err="1">
              <a:latin typeface="Cambria" panose="02040503050406030204" pitchFamily="18" charset="0"/>
              <a:cs typeface="Arial" panose="020B0604020202020204" pitchFamily="34" charset="0"/>
            </a:rPr>
            <a:t>Belanda</a:t>
          </a:r>
          <a:r>
            <a:rPr lang="en-US" sz="2000" b="0" i="0" kern="1200" dirty="0">
              <a:latin typeface="Cambria" panose="02040503050406030204" pitchFamily="18" charset="0"/>
              <a:cs typeface="Arial" panose="020B0604020202020204" pitchFamily="34" charset="0"/>
            </a:rPr>
            <a:t>.</a:t>
          </a:r>
        </a:p>
      </dsp:txBody>
      <dsp:txXfrm>
        <a:off x="7454298" y="821241"/>
        <a:ext cx="3262668" cy="3293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1675"/>
            <a:ext cx="622617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31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5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93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76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09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27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33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4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02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11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6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0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39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5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9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199456" y="287070"/>
            <a:ext cx="101771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HKB23403:</a:t>
            </a: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PENGANTAR HUKUM INDONESIA – SEJARAH TATA HUKUM INDONESIA</a:t>
            </a: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239349" y="6327412"/>
            <a:ext cx="11521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199456" y="287070"/>
            <a:ext cx="101771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HKB23403:</a:t>
            </a: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PENGANTAR HUKUM INDONESIA – SEJARAH TATA HUKUM INDONESIA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349" y="6327412"/>
            <a:ext cx="11521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199456" y="287070"/>
            <a:ext cx="102731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349" y="6327412"/>
            <a:ext cx="11521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199456" y="287070"/>
            <a:ext cx="102731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349" y="6327412"/>
            <a:ext cx="11521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1524000" y="1844824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SEJARAH TATA HUKUM INDONESIA</a:t>
            </a:r>
            <a:endParaRPr lang="id-ID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9336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2DD41975-B507-5A49-85B9-DE55D16207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31504" y="361076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Mashuril</a:t>
            </a:r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Anwar, S.H., M.H.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59496" y="1205880"/>
            <a:ext cx="8651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id-ID" sz="3600" b="1" dirty="0"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ICE BREAKING</a:t>
            </a:r>
          </a:p>
        </p:txBody>
      </p:sp>
      <p:sp>
        <p:nvSpPr>
          <p:cNvPr id="2" name="Persegi Panjang 1">
            <a:extLst>
              <a:ext uri="{FF2B5EF4-FFF2-40B4-BE49-F238E27FC236}">
                <a16:creationId xmlns:a16="http://schemas.microsoft.com/office/drawing/2014/main" id="{66B6BEEB-C8D7-574F-BD9D-662E580A50F9}"/>
              </a:ext>
            </a:extLst>
          </p:cNvPr>
          <p:cNvSpPr/>
          <p:nvPr/>
        </p:nvSpPr>
        <p:spPr>
          <a:xfrm>
            <a:off x="1528664" y="2132856"/>
            <a:ext cx="871296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d-ID" sz="3600" dirty="0">
                <a:latin typeface="Cambria" panose="02040503050406030204" pitchFamily="18" charset="0"/>
              </a:rPr>
              <a:t>Simulasi: Indra Mata yang Terbatas</a:t>
            </a:r>
          </a:p>
        </p:txBody>
      </p:sp>
      <p:sp>
        <p:nvSpPr>
          <p:cNvPr id="4" name="Persegi Panjang 3">
            <a:extLst>
              <a:ext uri="{FF2B5EF4-FFF2-40B4-BE49-F238E27FC236}">
                <a16:creationId xmlns:a16="http://schemas.microsoft.com/office/drawing/2014/main" id="{898DF5D1-230F-7A45-A270-607B30C76CE8}"/>
              </a:ext>
            </a:extLst>
          </p:cNvPr>
          <p:cNvSpPr/>
          <p:nvPr/>
        </p:nvSpPr>
        <p:spPr>
          <a:xfrm>
            <a:off x="915614" y="2952690"/>
            <a:ext cx="9939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600" b="1" dirty="0">
                <a:latin typeface="Cambria" panose="02040503050406030204" pitchFamily="18" charset="0"/>
              </a:rPr>
              <a:t>Mengapa ateis tidak tidak percaya ada Tuhan?</a:t>
            </a:r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E0D2D32C-1A72-034F-ABC6-E4AD319E2EE4}"/>
              </a:ext>
            </a:extLst>
          </p:cNvPr>
          <p:cNvSpPr/>
          <p:nvPr/>
        </p:nvSpPr>
        <p:spPr>
          <a:xfrm>
            <a:off x="1253291" y="3933056"/>
            <a:ext cx="9263714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d-ID" sz="3600" dirty="0">
                <a:latin typeface="Cambria" panose="02040503050406030204" pitchFamily="18" charset="0"/>
              </a:rPr>
              <a:t>SESUATU YG TDK DAPAT DILIHAT INDRA BELUM TENTU TIADA. TAPI BOLEH JADI INDRA KITALAH YG TERBATAS MELIHATNYA.</a:t>
            </a:r>
          </a:p>
        </p:txBody>
      </p:sp>
    </p:spTree>
    <p:extLst>
      <p:ext uri="{BB962C8B-B14F-4D97-AF65-F5344CB8AC3E}">
        <p14:creationId xmlns:p14="http://schemas.microsoft.com/office/powerpoint/2010/main" val="28697817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40016" y="2289212"/>
            <a:ext cx="5472608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Tata Hukum dan Politik Hukum Masa </a:t>
            </a:r>
            <a:r>
              <a:rPr lang="sv-SE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Penjajahan</a:t>
            </a: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sv-SE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Belanda</a:t>
            </a: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90C5B486-DBFE-E044-A776-F0C2656F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1184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79376" y="908720"/>
            <a:ext cx="1116124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Wingdings" pitchFamily="2" charset="2"/>
              <a:buChar char="v"/>
            </a:pP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Arah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dijalankan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Belanda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menerapkan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sejumlah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prinsip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seperti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kodifikasi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konkordansi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unifikasi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dualisme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pluralisme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tahap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awal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penggunaan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prinsipnya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tersebut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ditujukan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memenuhi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kepentingan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Belanda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menindas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rakyat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Kemudian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perkembangan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selanjutnya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hanya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digunakan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sebagai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sarana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menindas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melainkan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juga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mencari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keuntungan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Di masa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merkantilisme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terjadi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periode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saran,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instrumen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alat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pihak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berkuasa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28622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055440" y="1412777"/>
            <a:ext cx="10441160" cy="428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tanggal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Oktober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1838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terbentuk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perundang-undangan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baru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periode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raja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mengangkat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sebuah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panitia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menyesuaikan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kodifikasi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pembukuan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himpunan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undang-undang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materi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sama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Belanda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sehingga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cocok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Hindia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Belanda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9822563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91279"/>
              </p:ext>
            </p:extLst>
          </p:nvPr>
        </p:nvGraphicFramePr>
        <p:xfrm>
          <a:off x="767408" y="836712"/>
          <a:ext cx="10729191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4226807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19536" y="90872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Karena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kondisi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wilayah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secara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garis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besar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kemudian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bagi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masing-masing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golongan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92043946"/>
              </p:ext>
            </p:extLst>
          </p:nvPr>
        </p:nvGraphicFramePr>
        <p:xfrm>
          <a:off x="767408" y="1988840"/>
          <a:ext cx="1072919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5072425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40016" y="2289212"/>
            <a:ext cx="5472608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v-SE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Tata</a:t>
            </a: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sv-SE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Hukum</a:t>
            </a: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Indonesia Masa </a:t>
            </a:r>
            <a:r>
              <a:rPr lang="sv-SE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Penjajahan</a:t>
            </a: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sv-SE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Jepang</a:t>
            </a: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90C5B486-DBFE-E044-A776-F0C2656F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60960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8623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055440" y="1412777"/>
            <a:ext cx="10441160" cy="4281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penjajahan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berlangsung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suasana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sehingga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kondisinya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bersifat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darurat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Kedaruratan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berdampak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langsung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situasi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keadaan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mengakibatkan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kondisi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kurang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berkembang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era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didominasi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dikuasai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penguasa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militer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54479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055440" y="1412777"/>
            <a:ext cx="10441160" cy="42813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Terkait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Indonesia,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berdasarkan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Osamu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Seirei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menetapkan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bahwa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badan-badan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kekuasaan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terdahulu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Hindia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Belanda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tetap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diakui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sah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sementara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waktu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asalkan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bertentangan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pemerintahan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militer</a:t>
            </a:r>
            <a:r>
              <a:rPr lang="en-ID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296117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1384" y="980728"/>
            <a:ext cx="10945216" cy="496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Perubahan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signifikan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dilakukan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membagi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wilayah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militer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wilayah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militer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dimaksud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antara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lain:</a:t>
            </a:r>
          </a:p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Pulau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Jawa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Madura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berpusat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Jakarta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dipimpin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Angkatan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Pulau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Sumatera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berpusat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Medan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dipimpin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Angkatan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endParaRPr lang="en-ID" sz="3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Pulau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Kalimantan, Sulawesi, Bali, Nusa Tenggara, Maluku,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Sunda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Kecil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berpusat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Makassar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dipimpin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Angkatan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Laut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4114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5400" y="836712"/>
            <a:ext cx="5328592" cy="518457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ditetapkan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terdiri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aturan-aturan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ditata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disusun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sedemikian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rupa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aturan-aturan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saling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berhubungan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saling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menentukan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7FCDC811-F8ED-3841-97CB-D4E4DEA79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348880"/>
            <a:ext cx="60239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3150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1384" y="2276872"/>
            <a:ext cx="1094521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 masa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penjajahan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dualisme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peradilan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dihapuskan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demikian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hanya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satu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peradilan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semua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golongan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penduduk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namun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hal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dikecualikan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bagi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orang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Jepang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687111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59496" y="476672"/>
            <a:ext cx="8651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id-ID" sz="3600" b="1" dirty="0"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ICE BREAKING</a:t>
            </a:r>
          </a:p>
        </p:txBody>
      </p:sp>
      <p:sp>
        <p:nvSpPr>
          <p:cNvPr id="2" name="Persegi Panjang 1">
            <a:extLst>
              <a:ext uri="{FF2B5EF4-FFF2-40B4-BE49-F238E27FC236}">
                <a16:creationId xmlns:a16="http://schemas.microsoft.com/office/drawing/2014/main" id="{66B6BEEB-C8D7-574F-BD9D-662E580A50F9}"/>
              </a:ext>
            </a:extLst>
          </p:cNvPr>
          <p:cNvSpPr/>
          <p:nvPr/>
        </p:nvSpPr>
        <p:spPr>
          <a:xfrm>
            <a:off x="915614" y="1376743"/>
            <a:ext cx="10652994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d-ID" sz="2800" dirty="0">
                <a:latin typeface="Cambria" panose="02040503050406030204" pitchFamily="18" charset="0"/>
              </a:rPr>
              <a:t>Seorang sopir bus sedang menyetir di jalan satu arah melawan arus. Polisi melihatnya, tapi tidak menilang. Mengapa?</a:t>
            </a:r>
          </a:p>
        </p:txBody>
      </p:sp>
      <p:sp>
        <p:nvSpPr>
          <p:cNvPr id="4" name="Persegi Panjang 3">
            <a:extLst>
              <a:ext uri="{FF2B5EF4-FFF2-40B4-BE49-F238E27FC236}">
                <a16:creationId xmlns:a16="http://schemas.microsoft.com/office/drawing/2014/main" id="{898DF5D1-230F-7A45-A270-607B30C76CE8}"/>
              </a:ext>
            </a:extLst>
          </p:cNvPr>
          <p:cNvSpPr/>
          <p:nvPr/>
        </p:nvSpPr>
        <p:spPr>
          <a:xfrm>
            <a:off x="4039777" y="2952690"/>
            <a:ext cx="4404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600" b="1" dirty="0">
                <a:latin typeface="Cambria" panose="02040503050406030204" pitchFamily="18" charset="0"/>
              </a:rPr>
              <a:t>SIAPA YANG SALAH?</a:t>
            </a:r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E0D2D32C-1A72-034F-ABC6-E4AD319E2EE4}"/>
              </a:ext>
            </a:extLst>
          </p:cNvPr>
          <p:cNvSpPr/>
          <p:nvPr/>
        </p:nvSpPr>
        <p:spPr>
          <a:xfrm>
            <a:off x="1253291" y="3933056"/>
            <a:ext cx="9263714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d-ID" sz="3600" dirty="0">
                <a:latin typeface="Cambria" panose="02040503050406030204" pitchFamily="18" charset="0"/>
              </a:rPr>
              <a:t>Jawaban: Sopir bus sedang berjalan kaki, bukan menyetir bus</a:t>
            </a:r>
          </a:p>
        </p:txBody>
      </p:sp>
    </p:spTree>
    <p:extLst>
      <p:ext uri="{BB962C8B-B14F-4D97-AF65-F5344CB8AC3E}">
        <p14:creationId xmlns:p14="http://schemas.microsoft.com/office/powerpoint/2010/main" val="14734675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90816" y="2354300"/>
            <a:ext cx="582180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v-SE" sz="4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Tata Hukum dan Politik Hukum Masa Pascakemerdekaan</a:t>
            </a:r>
            <a:endParaRPr lang="id-ID" sz="4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4F023925-147A-EE4C-A032-BF2682484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20688"/>
            <a:ext cx="5555456" cy="55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8147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7408" y="1124745"/>
            <a:ext cx="10585176" cy="500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Praktik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ketatanegaraan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awal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kemerdekaan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dilaksanakan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berdasarkan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UUD 1945,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walaupun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belum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efektif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Bangsa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masih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harus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berjuang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mempertahankan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kemerdekaan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ketatanegaraan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menganut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negara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manapun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tetapi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khas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menurut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kepribadian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Bangsa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Indonesia.</a:t>
            </a:r>
          </a:p>
        </p:txBody>
      </p:sp>
    </p:spTree>
    <p:extLst>
      <p:ext uri="{BB962C8B-B14F-4D97-AF65-F5344CB8AC3E}">
        <p14:creationId xmlns:p14="http://schemas.microsoft.com/office/powerpoint/2010/main" val="2632073665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7408" y="1124745"/>
            <a:ext cx="10873208" cy="500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juga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sempat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memberlakukan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Konstitusi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RIS,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berakibat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perubahan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bentuk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parlementer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Namun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akhirnya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kembali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lagi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memberlakukan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UUD 1945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melalui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Dekrit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Presiden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Juli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1959,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kemudian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hingga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Pembuatan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juga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mulai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dilakukan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reformasi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diupayakan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utk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kepastian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keadilan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kemanfaatan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477451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7408" y="980729"/>
            <a:ext cx="10945216" cy="5145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UU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bidang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UU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bidang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HAM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UU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bidang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Ekonomi</a:t>
            </a:r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Kemudian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ditetapkan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urutan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perundang-undangan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melalui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 12/2011: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UUD 1945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Tap. MPR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UU/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Pengganti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Presiden</a:t>
            </a:r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Daerah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Provinsi</a:t>
            </a:r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Daerah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Kabupaten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/Kota </a:t>
            </a:r>
          </a:p>
        </p:txBody>
      </p:sp>
    </p:spTree>
    <p:extLst>
      <p:ext uri="{BB962C8B-B14F-4D97-AF65-F5344CB8AC3E}">
        <p14:creationId xmlns:p14="http://schemas.microsoft.com/office/powerpoint/2010/main" val="1321036809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7408" y="1196752"/>
            <a:ext cx="10585176" cy="49294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Susunan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reformasi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semakin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banyak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beragam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krn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kebutuhan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rakyat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semakin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meningkat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reformasi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mengarah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kpd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system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lebih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terbuka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demokratis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UUD 1945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ditemukan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pasal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pun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menyebutkan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tetapi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secara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tersirat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dapat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dijumpai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Pembukaan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UUD 1945.</a:t>
            </a:r>
          </a:p>
        </p:txBody>
      </p:sp>
    </p:spTree>
    <p:extLst>
      <p:ext uri="{BB962C8B-B14F-4D97-AF65-F5344CB8AC3E}">
        <p14:creationId xmlns:p14="http://schemas.microsoft.com/office/powerpoint/2010/main" val="3536288266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7408" y="908720"/>
            <a:ext cx="10585176" cy="52174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Reformasi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sejatinya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dipandang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sebagai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tindakan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koreksional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terhadap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pelanggaran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orde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baru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ternyata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menyimpang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Konstitusi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UUD 1945. Di era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susunan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semakin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banyak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beragam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Hal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dipengaruhi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kebutuhan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rakyat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semakin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meningkat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kompleksitas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persoalan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target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kerja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DPR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menjalankan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fungsi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legislasi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Selain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perubahan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masa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reformasi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juga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ikut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berubah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Perubahannya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mengarah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lebih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terbuka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demokratis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733584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5400" y="908720"/>
            <a:ext cx="11017224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secara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yuridis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berdiri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Proklamasi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17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Agustus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1945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bersamaan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berdirinya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NKRI.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Namun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masyarakat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bangsa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sdh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mengenal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hidup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tatanan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jauh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sebelum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baru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dibuat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krn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desakan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kebutuhan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kini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19033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7368" y="1412777"/>
            <a:ext cx="11233248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Mengapa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perlu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mempelajari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sejarah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memahami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??</a:t>
            </a:r>
          </a:p>
          <a:p>
            <a:pPr algn="l"/>
            <a:endParaRPr lang="en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3752" y="2665735"/>
            <a:ext cx="6840760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2000" dirty="0" err="1">
                <a:latin typeface="Cambria" panose="02040503050406030204" pitchFamily="18" charset="0"/>
              </a:rPr>
              <a:t>Untuk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memahami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hukum</a:t>
            </a:r>
            <a:r>
              <a:rPr lang="en-ID" sz="2000" dirty="0">
                <a:latin typeface="Cambria" panose="02040503050406030204" pitchFamily="18" charset="0"/>
              </a:rPr>
              <a:t> Indonesia </a:t>
            </a:r>
            <a:r>
              <a:rPr lang="en-ID" sz="2000" dirty="0" err="1">
                <a:latin typeface="Cambria" panose="02040503050406030204" pitchFamily="18" charset="0"/>
              </a:rPr>
              <a:t>pada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masa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lalu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untuk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memahami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peraturan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hukum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dan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lembaga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hukum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masa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kini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3752" y="3933056"/>
            <a:ext cx="6840760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2000" dirty="0" err="1">
                <a:latin typeface="Cambria" panose="02040503050406030204" pitchFamily="18" charset="0"/>
              </a:rPr>
              <a:t>Untuk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menafsirkan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politik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hukum</a:t>
            </a:r>
            <a:r>
              <a:rPr lang="en-ID" sz="2000" dirty="0">
                <a:latin typeface="Cambria" panose="02040503050406030204" pitchFamily="18" charset="0"/>
              </a:rPr>
              <a:t> yang </a:t>
            </a:r>
            <a:r>
              <a:rPr lang="en-ID" sz="2000" dirty="0" err="1">
                <a:latin typeface="Cambria" panose="02040503050406030204" pitchFamily="18" charset="0"/>
              </a:rPr>
              <a:t>pernah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dilaksanakan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pada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masa</a:t>
            </a:r>
            <a:r>
              <a:rPr lang="en-ID" sz="2000" dirty="0">
                <a:latin typeface="Cambria" panose="02040503050406030204" pitchFamily="18" charset="0"/>
              </a:rPr>
              <a:t> </a:t>
            </a:r>
            <a:r>
              <a:rPr lang="en-ID" sz="2000" dirty="0" err="1">
                <a:latin typeface="Cambria" panose="02040503050406030204" pitchFamily="18" charset="0"/>
              </a:rPr>
              <a:t>lalu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3055318" y="2653341"/>
            <a:ext cx="936104" cy="936104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>
                <a:latin typeface="Cambria" panose="02040503050406030204" pitchFamily="18" charset="0"/>
              </a:rPr>
              <a:t>1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3055318" y="3933056"/>
            <a:ext cx="936104" cy="9361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>
                <a:latin typeface="Cambria" panose="02040503050406030204" pitchFamily="18" charset="0"/>
              </a:rPr>
              <a:t>2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3623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Arti Politik Hukum</a:t>
            </a: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0016" y="1844824"/>
            <a:ext cx="5184576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Hubungan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antara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politik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sangat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erat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krn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kebijaksanaan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pernah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direncanakan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ditetapkan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dilaksanakan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umumnya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dituangkan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dirumuskan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bentuk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peraturan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7408" y="2204864"/>
            <a:ext cx="4968552" cy="23762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2400" dirty="0" err="1">
                <a:latin typeface="Cambria" panose="02040503050406030204" pitchFamily="18" charset="0"/>
              </a:rPr>
              <a:t>Menurut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Padmo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Wahjono</a:t>
            </a:r>
            <a:r>
              <a:rPr lang="en-ID" sz="2400" dirty="0">
                <a:latin typeface="Cambria" panose="02040503050406030204" pitchFamily="18" charset="0"/>
              </a:rPr>
              <a:t>, </a:t>
            </a:r>
            <a:r>
              <a:rPr lang="en-ID" sz="2400" dirty="0" err="1">
                <a:latin typeface="Cambria" panose="02040503050406030204" pitchFamily="18" charset="0"/>
              </a:rPr>
              <a:t>Politik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Hukum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diartikan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sebagai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kebijaksanaan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dasar</a:t>
            </a:r>
            <a:r>
              <a:rPr lang="en-ID" sz="2400" dirty="0">
                <a:latin typeface="Cambria" panose="02040503050406030204" pitchFamily="18" charset="0"/>
              </a:rPr>
              <a:t> yang </a:t>
            </a:r>
            <a:r>
              <a:rPr lang="en-ID" sz="2400" dirty="0" err="1">
                <a:latin typeface="Cambria" panose="02040503050406030204" pitchFamily="18" charset="0"/>
              </a:rPr>
              <a:t>menentukan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arah</a:t>
            </a:r>
            <a:r>
              <a:rPr lang="en-ID" sz="2400" dirty="0">
                <a:latin typeface="Cambria" panose="02040503050406030204" pitchFamily="18" charset="0"/>
              </a:rPr>
              <a:t>, </a:t>
            </a:r>
            <a:r>
              <a:rPr lang="en-ID" sz="2400" dirty="0" err="1">
                <a:latin typeface="Cambria" panose="02040503050406030204" pitchFamily="18" charset="0"/>
              </a:rPr>
              <a:t>bentuk</a:t>
            </a:r>
            <a:r>
              <a:rPr lang="en-ID" sz="2400" dirty="0">
                <a:latin typeface="Cambria" panose="02040503050406030204" pitchFamily="18" charset="0"/>
              </a:rPr>
              <a:t>, </a:t>
            </a:r>
            <a:r>
              <a:rPr lang="en-ID" sz="2400" dirty="0" err="1">
                <a:latin typeface="Cambria" panose="02040503050406030204" pitchFamily="18" charset="0"/>
              </a:rPr>
              <a:t>maupun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isi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hukum</a:t>
            </a:r>
            <a:r>
              <a:rPr lang="en-ID" sz="2400" dirty="0">
                <a:latin typeface="Cambria" panose="02040503050406030204" pitchFamily="18" charset="0"/>
              </a:rPr>
              <a:t> yang </a:t>
            </a:r>
            <a:r>
              <a:rPr lang="en-ID" sz="2400" dirty="0" err="1">
                <a:latin typeface="Cambria" panose="02040503050406030204" pitchFamily="18" charset="0"/>
              </a:rPr>
              <a:t>akan</a:t>
            </a:r>
            <a:r>
              <a:rPr lang="en-ID" sz="2400" dirty="0">
                <a:latin typeface="Cambria" panose="02040503050406030204" pitchFamily="18" charset="0"/>
              </a:rPr>
              <a:t> </a:t>
            </a:r>
            <a:r>
              <a:rPr lang="en-ID" sz="2400" dirty="0" err="1">
                <a:latin typeface="Cambria" panose="02040503050406030204" pitchFamily="18" charset="0"/>
              </a:rPr>
              <a:t>dibentuk</a:t>
            </a:r>
            <a:r>
              <a:rPr lang="en-ID" sz="24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89988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63552" y="7647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v-SE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Tata Hukum dan Politik Hukum Masa Prapenjajahan</a:t>
            </a:r>
            <a:endParaRPr lang="id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7CF907CD-530D-6D4A-B594-26AD9B08E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029986"/>
            <a:ext cx="8137872" cy="46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674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1384" y="1340769"/>
            <a:ext cx="1116124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Bangsa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sebelum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dijajah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sdh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memiliki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tata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hukumnya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Indonesia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masih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bernama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Nusantara,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berupa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kerajaan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dipimpin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oleh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seorang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raja,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ratu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sultan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pimpinan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masyarakat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setempat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Bangsa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hidup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dua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ikatan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sosial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yaitu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ID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ikatan</a:t>
            </a:r>
            <a:r>
              <a:rPr lang="en-ID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feodal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terpusat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kerajaan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ikatan</a:t>
            </a:r>
            <a:r>
              <a:rPr lang="en-ID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desa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yang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keduanya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saling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berkorelasi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Kedua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ikatan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tsb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membentuk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norma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disebut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Adat</a:t>
            </a:r>
            <a:r>
              <a:rPr lang="en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390574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23392" y="1340769"/>
            <a:ext cx="11233248" cy="4785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asli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bangsa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Indonesia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bersifat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pluralistik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Selain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pula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Islam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bersamaan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masuknya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agama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islam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Nusantara.</a:t>
            </a:r>
          </a:p>
          <a:p>
            <a:pPr marL="514350" indent="-514350" algn="just">
              <a:buFont typeface="Wingdings" pitchFamily="2" charset="2"/>
              <a:buChar char="q"/>
            </a:pP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adat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islam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memiliki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kedudukan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setara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secara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bersamaan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berdampingan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sesuai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bidang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yurisdiksinya</a:t>
            </a:r>
            <a:r>
              <a:rPr lang="en-ID" sz="3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548857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79376" y="1340769"/>
            <a:ext cx="113052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Keadaan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tata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masa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prapenjajahan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bercorak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pluralistik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yg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ditandai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adanya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keragaman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bagi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msyarakat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berbeda-beda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menurut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kekerabatan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masyarakat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tersebar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seluruh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daerah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Nusantara;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Islam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berlaku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bagi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masyarakat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memeluk</a:t>
            </a:r>
            <a:r>
              <a:rPr lang="en-ID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agama Islam.</a:t>
            </a:r>
          </a:p>
          <a:p>
            <a:pPr algn="just"/>
            <a:endParaRPr lang="en-ID" sz="3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41790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5187</TotalTime>
  <Words>1177</Words>
  <Application>Microsoft Macintosh PowerPoint</Application>
  <PresentationFormat>Layar Lebar</PresentationFormat>
  <Paragraphs>91</Paragraphs>
  <Slides>28</Slides>
  <Notes>22</Notes>
  <HiddenSlides>0</HiddenSlides>
  <MMClips>0</MMClips>
  <ScaleCrop>false</ScaleCrop>
  <HeadingPairs>
    <vt:vector size="6" baseType="variant">
      <vt:variant>
        <vt:lpstr>Font Dipakai</vt:lpstr>
      </vt:variant>
      <vt:variant>
        <vt:i4>5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</vt:lpstr>
      <vt:lpstr>Times New Roman</vt:lpstr>
      <vt:lpstr>Wingdings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Microsoft Office User</cp:lastModifiedBy>
  <cp:revision>549</cp:revision>
  <cp:lastPrinted>2017-08-29T02:54:51Z</cp:lastPrinted>
  <dcterms:created xsi:type="dcterms:W3CDTF">2010-04-18T12:06:30Z</dcterms:created>
  <dcterms:modified xsi:type="dcterms:W3CDTF">2025-09-29T00:35:38Z</dcterms:modified>
</cp:coreProperties>
</file>