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3BEC2-22D9-4071-B876-74348AEEA24B}" type="datetimeFigureOut">
              <a:rPr lang="en-ID" smtClean="0"/>
              <a:t>28/11/2024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4B2F2-A90B-44A8-9AA7-56D05007972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582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Pemikiran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rasional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logis</a:t>
            </a:r>
            <a:r>
              <a:rPr lang="en-ID" dirty="0"/>
              <a:t>, </a:t>
            </a:r>
            <a:r>
              <a:rPr lang="en-ID" dirty="0" err="1"/>
              <a:t>sistematis</a:t>
            </a:r>
            <a:r>
              <a:rPr lang="en-ID" dirty="0"/>
              <a:t>, dan </a:t>
            </a:r>
            <a:r>
              <a:rPr lang="en-ID" dirty="0" err="1"/>
              <a:t>kritis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pada </a:t>
            </a:r>
            <a:r>
              <a:rPr lang="en-ID" dirty="0" err="1"/>
              <a:t>fakta</a:t>
            </a:r>
            <a:r>
              <a:rPr lang="en-ID" dirty="0"/>
              <a:t>, data, dan </a:t>
            </a:r>
            <a:r>
              <a:rPr lang="en-ID" dirty="0" err="1"/>
              <a:t>logika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Brainwriting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 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teknik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menyampaikan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 ide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secara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tertulis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dengan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cara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menuliskan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segala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sesuatu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terlintas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 di </a:t>
            </a:r>
            <a:r>
              <a:rPr lang="en-ID" b="0" i="0" dirty="0" err="1">
                <a:solidFill>
                  <a:srgbClr val="2E1500"/>
                </a:solidFill>
                <a:effectLst/>
                <a:latin typeface="Google Sans"/>
              </a:rPr>
              <a:t>pikiran</a:t>
            </a:r>
            <a:r>
              <a:rPr lang="en-ID" b="0" i="0" dirty="0">
                <a:solidFill>
                  <a:srgbClr val="2E1500"/>
                </a:solidFill>
                <a:effectLst/>
                <a:latin typeface="Google Sans"/>
              </a:rPr>
              <a:t>. </a:t>
            </a:r>
          </a:p>
          <a:p>
            <a:r>
              <a:rPr lang="en-ID" b="0" i="0" dirty="0">
                <a:solidFill>
                  <a:srgbClr val="001C3B"/>
                </a:solidFill>
                <a:effectLst/>
                <a:latin typeface="Google Sans"/>
              </a:rPr>
              <a:t>Mind map </a:t>
            </a:r>
            <a:r>
              <a:rPr lang="en-ID" b="0" i="0" dirty="0" err="1">
                <a:solidFill>
                  <a:srgbClr val="001C3B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rgbClr val="001C3B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C3B"/>
                </a:solidFill>
                <a:effectLst/>
                <a:latin typeface="Google Sans"/>
              </a:rPr>
              <a:t>peta</a:t>
            </a:r>
            <a:r>
              <a:rPr lang="en-ID" b="0" i="0" dirty="0">
                <a:solidFill>
                  <a:srgbClr val="001C3B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C3B"/>
                </a:solidFill>
                <a:effectLst/>
                <a:latin typeface="Google Sans"/>
              </a:rPr>
              <a:t>pikiran</a:t>
            </a:r>
            <a:r>
              <a:rPr lang="en-ID" b="0" i="0" dirty="0">
                <a:solidFill>
                  <a:srgbClr val="001C3B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C3B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001C3B"/>
                </a:solidFill>
                <a:effectLst/>
                <a:latin typeface="Google Sans"/>
              </a:rPr>
              <a:t> 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visualisasi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mengorganisir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 dan </a:t>
            </a:r>
            <a:r>
              <a:rPr lang="en-ID" dirty="0" err="1"/>
              <a:t>ringkas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4B2F2-A90B-44A8-9AA7-56D05007972F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299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" y="3388359"/>
            <a:ext cx="9151620" cy="66878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3301" y="3125904"/>
            <a:ext cx="6564698" cy="716109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5820" y="1249680"/>
            <a:ext cx="7188199" cy="71882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492240" y="1691640"/>
            <a:ext cx="6055360" cy="6052820"/>
          </a:xfrm>
          <a:custGeom>
            <a:avLst/>
            <a:gdLst/>
            <a:ahLst/>
            <a:cxnLst/>
            <a:rect l="l" t="t" r="r" b="b"/>
            <a:pathLst>
              <a:path w="6055359" h="6052820">
                <a:moveTo>
                  <a:pt x="3027553" y="0"/>
                </a:moveTo>
                <a:lnTo>
                  <a:pt x="2908681" y="2285"/>
                </a:lnTo>
                <a:lnTo>
                  <a:pt x="2790952" y="9143"/>
                </a:lnTo>
                <a:lnTo>
                  <a:pt x="2674492" y="20319"/>
                </a:lnTo>
                <a:lnTo>
                  <a:pt x="2559304" y="35940"/>
                </a:lnTo>
                <a:lnTo>
                  <a:pt x="2445639" y="55879"/>
                </a:lnTo>
                <a:lnTo>
                  <a:pt x="2333370" y="79882"/>
                </a:lnTo>
                <a:lnTo>
                  <a:pt x="2222754" y="108076"/>
                </a:lnTo>
                <a:lnTo>
                  <a:pt x="2113661" y="140334"/>
                </a:lnTo>
                <a:lnTo>
                  <a:pt x="2006473" y="176402"/>
                </a:lnTo>
                <a:lnTo>
                  <a:pt x="1901063" y="216407"/>
                </a:lnTo>
                <a:lnTo>
                  <a:pt x="1797558" y="260095"/>
                </a:lnTo>
                <a:lnTo>
                  <a:pt x="1696085" y="307593"/>
                </a:lnTo>
                <a:lnTo>
                  <a:pt x="1596643" y="358648"/>
                </a:lnTo>
                <a:lnTo>
                  <a:pt x="1499489" y="413130"/>
                </a:lnTo>
                <a:lnTo>
                  <a:pt x="1404492" y="471169"/>
                </a:lnTo>
                <a:lnTo>
                  <a:pt x="1311910" y="532510"/>
                </a:lnTo>
                <a:lnTo>
                  <a:pt x="1221613" y="597026"/>
                </a:lnTo>
                <a:lnTo>
                  <a:pt x="1133983" y="664844"/>
                </a:lnTo>
                <a:lnTo>
                  <a:pt x="1048892" y="735710"/>
                </a:lnTo>
                <a:lnTo>
                  <a:pt x="966469" y="809625"/>
                </a:lnTo>
                <a:lnTo>
                  <a:pt x="886713" y="886332"/>
                </a:lnTo>
                <a:lnTo>
                  <a:pt x="809879" y="965961"/>
                </a:lnTo>
                <a:lnTo>
                  <a:pt x="735964" y="1048384"/>
                </a:lnTo>
                <a:lnTo>
                  <a:pt x="665099" y="1133475"/>
                </a:lnTo>
                <a:lnTo>
                  <a:pt x="597281" y="1221104"/>
                </a:lnTo>
                <a:lnTo>
                  <a:pt x="532638" y="1311275"/>
                </a:lnTo>
                <a:lnTo>
                  <a:pt x="471296" y="1403857"/>
                </a:lnTo>
                <a:lnTo>
                  <a:pt x="413385" y="1498853"/>
                </a:lnTo>
                <a:lnTo>
                  <a:pt x="358775" y="1596008"/>
                </a:lnTo>
                <a:lnTo>
                  <a:pt x="307720" y="1695323"/>
                </a:lnTo>
                <a:lnTo>
                  <a:pt x="260223" y="1796795"/>
                </a:lnTo>
                <a:lnTo>
                  <a:pt x="216535" y="1900301"/>
                </a:lnTo>
                <a:lnTo>
                  <a:pt x="176530" y="2005583"/>
                </a:lnTo>
                <a:lnTo>
                  <a:pt x="140335" y="2112771"/>
                </a:lnTo>
                <a:lnTo>
                  <a:pt x="108204" y="2221737"/>
                </a:lnTo>
                <a:lnTo>
                  <a:pt x="80010" y="2332354"/>
                </a:lnTo>
                <a:lnTo>
                  <a:pt x="55880" y="2444495"/>
                </a:lnTo>
                <a:lnTo>
                  <a:pt x="35940" y="2558287"/>
                </a:lnTo>
                <a:lnTo>
                  <a:pt x="20319" y="2673349"/>
                </a:lnTo>
                <a:lnTo>
                  <a:pt x="9144" y="2789808"/>
                </a:lnTo>
                <a:lnTo>
                  <a:pt x="2286" y="2907410"/>
                </a:lnTo>
                <a:lnTo>
                  <a:pt x="0" y="3026282"/>
                </a:lnTo>
                <a:lnTo>
                  <a:pt x="2286" y="3145154"/>
                </a:lnTo>
                <a:lnTo>
                  <a:pt x="9144" y="3262756"/>
                </a:lnTo>
                <a:lnTo>
                  <a:pt x="20319" y="3379215"/>
                </a:lnTo>
                <a:lnTo>
                  <a:pt x="35940" y="3494277"/>
                </a:lnTo>
                <a:lnTo>
                  <a:pt x="55880" y="3607942"/>
                </a:lnTo>
                <a:lnTo>
                  <a:pt x="80010" y="3720210"/>
                </a:lnTo>
                <a:lnTo>
                  <a:pt x="108204" y="3830827"/>
                </a:lnTo>
                <a:lnTo>
                  <a:pt x="140335" y="3939666"/>
                </a:lnTo>
                <a:lnTo>
                  <a:pt x="176530" y="4046854"/>
                </a:lnTo>
                <a:lnTo>
                  <a:pt x="216535" y="4152264"/>
                </a:lnTo>
                <a:lnTo>
                  <a:pt x="260223" y="4255770"/>
                </a:lnTo>
                <a:lnTo>
                  <a:pt x="307720" y="4357115"/>
                </a:lnTo>
                <a:lnTo>
                  <a:pt x="358775" y="4456557"/>
                </a:lnTo>
                <a:lnTo>
                  <a:pt x="413385" y="4553711"/>
                </a:lnTo>
                <a:lnTo>
                  <a:pt x="471296" y="4648581"/>
                </a:lnTo>
                <a:lnTo>
                  <a:pt x="532638" y="4741163"/>
                </a:lnTo>
                <a:lnTo>
                  <a:pt x="597281" y="4831333"/>
                </a:lnTo>
                <a:lnTo>
                  <a:pt x="665099" y="4919090"/>
                </a:lnTo>
                <a:lnTo>
                  <a:pt x="735964" y="5004181"/>
                </a:lnTo>
                <a:lnTo>
                  <a:pt x="809879" y="5086476"/>
                </a:lnTo>
                <a:lnTo>
                  <a:pt x="886713" y="5166233"/>
                </a:lnTo>
                <a:lnTo>
                  <a:pt x="966469" y="5242940"/>
                </a:lnTo>
                <a:lnTo>
                  <a:pt x="1048892" y="5316855"/>
                </a:lnTo>
                <a:lnTo>
                  <a:pt x="1133983" y="5387720"/>
                </a:lnTo>
                <a:lnTo>
                  <a:pt x="1221613" y="5455538"/>
                </a:lnTo>
                <a:lnTo>
                  <a:pt x="1311910" y="5520055"/>
                </a:lnTo>
                <a:lnTo>
                  <a:pt x="1404492" y="5581395"/>
                </a:lnTo>
                <a:lnTo>
                  <a:pt x="1499489" y="5639308"/>
                </a:lnTo>
                <a:lnTo>
                  <a:pt x="1596643" y="5693917"/>
                </a:lnTo>
                <a:lnTo>
                  <a:pt x="1696085" y="5744971"/>
                </a:lnTo>
                <a:lnTo>
                  <a:pt x="1797558" y="5792342"/>
                </a:lnTo>
                <a:lnTo>
                  <a:pt x="1901063" y="5836158"/>
                </a:lnTo>
                <a:lnTo>
                  <a:pt x="2006473" y="5876162"/>
                </a:lnTo>
                <a:lnTo>
                  <a:pt x="2113661" y="5912231"/>
                </a:lnTo>
                <a:lnTo>
                  <a:pt x="2222754" y="5944488"/>
                </a:lnTo>
                <a:lnTo>
                  <a:pt x="2333370" y="5972556"/>
                </a:lnTo>
                <a:lnTo>
                  <a:pt x="2445639" y="5996685"/>
                </a:lnTo>
                <a:lnTo>
                  <a:pt x="2559304" y="6016624"/>
                </a:lnTo>
                <a:lnTo>
                  <a:pt x="2674492" y="6032245"/>
                </a:lnTo>
                <a:lnTo>
                  <a:pt x="2790952" y="6043421"/>
                </a:lnTo>
                <a:lnTo>
                  <a:pt x="2908681" y="6050280"/>
                </a:lnTo>
                <a:lnTo>
                  <a:pt x="3027553" y="6052565"/>
                </a:lnTo>
                <a:lnTo>
                  <a:pt x="3146425" y="6050280"/>
                </a:lnTo>
                <a:lnTo>
                  <a:pt x="3264154" y="6043421"/>
                </a:lnTo>
                <a:lnTo>
                  <a:pt x="3380613" y="6032245"/>
                </a:lnTo>
                <a:lnTo>
                  <a:pt x="3495802" y="6016624"/>
                </a:lnTo>
                <a:lnTo>
                  <a:pt x="3609466" y="5996685"/>
                </a:lnTo>
                <a:lnTo>
                  <a:pt x="3721735" y="5972556"/>
                </a:lnTo>
                <a:lnTo>
                  <a:pt x="3832352" y="5944488"/>
                </a:lnTo>
                <a:lnTo>
                  <a:pt x="3941317" y="5912231"/>
                </a:lnTo>
                <a:lnTo>
                  <a:pt x="4048633" y="5876162"/>
                </a:lnTo>
                <a:lnTo>
                  <a:pt x="4154042" y="5836158"/>
                </a:lnTo>
                <a:lnTo>
                  <a:pt x="4257420" y="5792342"/>
                </a:lnTo>
                <a:lnTo>
                  <a:pt x="4359020" y="5744971"/>
                </a:lnTo>
                <a:lnTo>
                  <a:pt x="4458335" y="5693917"/>
                </a:lnTo>
                <a:lnTo>
                  <a:pt x="4555617" y="5639308"/>
                </a:lnTo>
                <a:lnTo>
                  <a:pt x="4650613" y="5581395"/>
                </a:lnTo>
                <a:lnTo>
                  <a:pt x="4743195" y="5520055"/>
                </a:lnTo>
                <a:lnTo>
                  <a:pt x="4833366" y="5455538"/>
                </a:lnTo>
                <a:lnTo>
                  <a:pt x="4921123" y="5387720"/>
                </a:lnTo>
                <a:lnTo>
                  <a:pt x="5006213" y="5316855"/>
                </a:lnTo>
                <a:lnTo>
                  <a:pt x="5088636" y="5242940"/>
                </a:lnTo>
                <a:lnTo>
                  <a:pt x="5168265" y="5166233"/>
                </a:lnTo>
                <a:lnTo>
                  <a:pt x="5245100" y="5086476"/>
                </a:lnTo>
                <a:lnTo>
                  <a:pt x="5319014" y="5004181"/>
                </a:lnTo>
                <a:lnTo>
                  <a:pt x="5390007" y="4919090"/>
                </a:lnTo>
                <a:lnTo>
                  <a:pt x="5457698" y="4831333"/>
                </a:lnTo>
                <a:lnTo>
                  <a:pt x="5522341" y="4741163"/>
                </a:lnTo>
                <a:lnTo>
                  <a:pt x="5583682" y="4648581"/>
                </a:lnTo>
                <a:lnTo>
                  <a:pt x="5641720" y="4553711"/>
                </a:lnTo>
                <a:lnTo>
                  <a:pt x="5696331" y="4456557"/>
                </a:lnTo>
                <a:lnTo>
                  <a:pt x="5747385" y="4357115"/>
                </a:lnTo>
                <a:lnTo>
                  <a:pt x="5794756" y="4255770"/>
                </a:lnTo>
                <a:lnTo>
                  <a:pt x="5838570" y="4152264"/>
                </a:lnTo>
                <a:lnTo>
                  <a:pt x="5878576" y="4046854"/>
                </a:lnTo>
                <a:lnTo>
                  <a:pt x="5914770" y="3939666"/>
                </a:lnTo>
                <a:lnTo>
                  <a:pt x="5946902" y="3830827"/>
                </a:lnTo>
                <a:lnTo>
                  <a:pt x="5975095" y="3720210"/>
                </a:lnTo>
                <a:lnTo>
                  <a:pt x="5999226" y="3607942"/>
                </a:lnTo>
                <a:lnTo>
                  <a:pt x="6019165" y="3494277"/>
                </a:lnTo>
                <a:lnTo>
                  <a:pt x="6034659" y="3379215"/>
                </a:lnTo>
                <a:lnTo>
                  <a:pt x="6045962" y="3262756"/>
                </a:lnTo>
                <a:lnTo>
                  <a:pt x="6052820" y="3145154"/>
                </a:lnTo>
                <a:lnTo>
                  <a:pt x="6055106" y="3026282"/>
                </a:lnTo>
                <a:lnTo>
                  <a:pt x="6052439" y="2899790"/>
                </a:lnTo>
                <a:lnTo>
                  <a:pt x="6044565" y="2774060"/>
                </a:lnTo>
                <a:lnTo>
                  <a:pt x="6031484" y="2649219"/>
                </a:lnTo>
                <a:lnTo>
                  <a:pt x="6013323" y="2525267"/>
                </a:lnTo>
                <a:lnTo>
                  <a:pt x="5990082" y="2402585"/>
                </a:lnTo>
                <a:lnTo>
                  <a:pt x="5961888" y="2281046"/>
                </a:lnTo>
                <a:lnTo>
                  <a:pt x="5928741" y="2161031"/>
                </a:lnTo>
                <a:lnTo>
                  <a:pt x="5890641" y="2042540"/>
                </a:lnTo>
                <a:lnTo>
                  <a:pt x="5847842" y="1925827"/>
                </a:lnTo>
                <a:lnTo>
                  <a:pt x="5800217" y="1811019"/>
                </a:lnTo>
                <a:lnTo>
                  <a:pt x="5747893" y="1698116"/>
                </a:lnTo>
                <a:lnTo>
                  <a:pt x="5690996" y="1587500"/>
                </a:lnTo>
                <a:lnTo>
                  <a:pt x="5629529" y="1479168"/>
                </a:lnTo>
                <a:lnTo>
                  <a:pt x="5563616" y="1373377"/>
                </a:lnTo>
                <a:lnTo>
                  <a:pt x="5493131" y="1270127"/>
                </a:lnTo>
                <a:lnTo>
                  <a:pt x="5418328" y="1169669"/>
                </a:lnTo>
                <a:lnTo>
                  <a:pt x="5339207" y="1072133"/>
                </a:lnTo>
                <a:lnTo>
                  <a:pt x="5255895" y="977645"/>
                </a:lnTo>
                <a:lnTo>
                  <a:pt x="5168265" y="886332"/>
                </a:lnTo>
                <a:lnTo>
                  <a:pt x="5076952" y="798829"/>
                </a:lnTo>
                <a:lnTo>
                  <a:pt x="4982464" y="715517"/>
                </a:lnTo>
                <a:lnTo>
                  <a:pt x="4884928" y="636396"/>
                </a:lnTo>
                <a:lnTo>
                  <a:pt x="4784344" y="561593"/>
                </a:lnTo>
                <a:lnTo>
                  <a:pt x="4681093" y="491235"/>
                </a:lnTo>
                <a:lnTo>
                  <a:pt x="4575302" y="425323"/>
                </a:lnTo>
                <a:lnTo>
                  <a:pt x="4466844" y="363854"/>
                </a:lnTo>
                <a:lnTo>
                  <a:pt x="4356227" y="306958"/>
                </a:lnTo>
                <a:lnTo>
                  <a:pt x="4243324" y="254761"/>
                </a:lnTo>
                <a:lnTo>
                  <a:pt x="4128389" y="207136"/>
                </a:lnTo>
                <a:lnTo>
                  <a:pt x="4011676" y="164337"/>
                </a:lnTo>
                <a:lnTo>
                  <a:pt x="3893185" y="126364"/>
                </a:lnTo>
                <a:lnTo>
                  <a:pt x="3773042" y="93217"/>
                </a:lnTo>
                <a:lnTo>
                  <a:pt x="3651504" y="65024"/>
                </a:lnTo>
                <a:lnTo>
                  <a:pt x="3528694" y="41782"/>
                </a:lnTo>
                <a:lnTo>
                  <a:pt x="3404742" y="23621"/>
                </a:lnTo>
                <a:lnTo>
                  <a:pt x="3279775" y="10540"/>
                </a:lnTo>
                <a:lnTo>
                  <a:pt x="3154044" y="2666"/>
                </a:lnTo>
                <a:lnTo>
                  <a:pt x="3027553" y="0"/>
                </a:lnTo>
                <a:close/>
              </a:path>
            </a:pathLst>
          </a:custGeom>
          <a:solidFill>
            <a:srgbClr val="5313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000" y="467359"/>
            <a:ext cx="6654800" cy="995680"/>
          </a:xfrm>
          <a:custGeom>
            <a:avLst/>
            <a:gdLst/>
            <a:ahLst/>
            <a:cxnLst/>
            <a:rect l="l" t="t" r="r" b="b"/>
            <a:pathLst>
              <a:path w="6654800" h="995680">
                <a:moveTo>
                  <a:pt x="6367018" y="0"/>
                </a:moveTo>
                <a:lnTo>
                  <a:pt x="287756" y="0"/>
                </a:lnTo>
                <a:lnTo>
                  <a:pt x="231350" y="3976"/>
                </a:lnTo>
                <a:lnTo>
                  <a:pt x="177630" y="15621"/>
                </a:lnTo>
                <a:lnTo>
                  <a:pt x="128102" y="34504"/>
                </a:lnTo>
                <a:lnTo>
                  <a:pt x="84277" y="60198"/>
                </a:lnTo>
                <a:lnTo>
                  <a:pt x="48343" y="91451"/>
                </a:lnTo>
                <a:lnTo>
                  <a:pt x="21902" y="126777"/>
                </a:lnTo>
                <a:lnTo>
                  <a:pt x="5579" y="165103"/>
                </a:lnTo>
                <a:lnTo>
                  <a:pt x="0" y="205359"/>
                </a:lnTo>
                <a:lnTo>
                  <a:pt x="0" y="790321"/>
                </a:lnTo>
                <a:lnTo>
                  <a:pt x="5579" y="830576"/>
                </a:lnTo>
                <a:lnTo>
                  <a:pt x="21902" y="868902"/>
                </a:lnTo>
                <a:lnTo>
                  <a:pt x="48343" y="904228"/>
                </a:lnTo>
                <a:lnTo>
                  <a:pt x="84277" y="935482"/>
                </a:lnTo>
                <a:lnTo>
                  <a:pt x="128102" y="961175"/>
                </a:lnTo>
                <a:lnTo>
                  <a:pt x="177630" y="980059"/>
                </a:lnTo>
                <a:lnTo>
                  <a:pt x="231350" y="991703"/>
                </a:lnTo>
                <a:lnTo>
                  <a:pt x="287756" y="995680"/>
                </a:lnTo>
                <a:lnTo>
                  <a:pt x="6367018" y="995680"/>
                </a:lnTo>
                <a:lnTo>
                  <a:pt x="6423417" y="991703"/>
                </a:lnTo>
                <a:lnTo>
                  <a:pt x="6477127" y="980059"/>
                </a:lnTo>
                <a:lnTo>
                  <a:pt x="6526645" y="961175"/>
                </a:lnTo>
                <a:lnTo>
                  <a:pt x="6570472" y="935482"/>
                </a:lnTo>
                <a:lnTo>
                  <a:pt x="6606418" y="904228"/>
                </a:lnTo>
                <a:lnTo>
                  <a:pt x="6632876" y="868902"/>
                </a:lnTo>
                <a:lnTo>
                  <a:pt x="6649213" y="830576"/>
                </a:lnTo>
                <a:lnTo>
                  <a:pt x="6654800" y="790321"/>
                </a:lnTo>
                <a:lnTo>
                  <a:pt x="6654800" y="205359"/>
                </a:lnTo>
                <a:lnTo>
                  <a:pt x="6649213" y="165103"/>
                </a:lnTo>
                <a:lnTo>
                  <a:pt x="6632876" y="126777"/>
                </a:lnTo>
                <a:lnTo>
                  <a:pt x="6606418" y="91451"/>
                </a:lnTo>
                <a:lnTo>
                  <a:pt x="6570472" y="60198"/>
                </a:lnTo>
                <a:lnTo>
                  <a:pt x="6526645" y="34504"/>
                </a:lnTo>
                <a:lnTo>
                  <a:pt x="6477127" y="15621"/>
                </a:lnTo>
                <a:lnTo>
                  <a:pt x="6423417" y="3976"/>
                </a:lnTo>
                <a:lnTo>
                  <a:pt x="6367018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5215" y="619188"/>
            <a:ext cx="16117569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89819" y="3088739"/>
            <a:ext cx="7195820" cy="7196455"/>
          </a:xfrm>
          <a:custGeom>
            <a:avLst/>
            <a:gdLst/>
            <a:ahLst/>
            <a:cxnLst/>
            <a:rect l="l" t="t" r="r" b="b"/>
            <a:pathLst>
              <a:path w="7195819" h="7196455">
                <a:moveTo>
                  <a:pt x="7195718" y="0"/>
                </a:moveTo>
                <a:lnTo>
                  <a:pt x="4279980" y="0"/>
                </a:lnTo>
                <a:lnTo>
                  <a:pt x="4231472" y="269"/>
                </a:lnTo>
                <a:lnTo>
                  <a:pt x="4183092" y="1075"/>
                </a:lnTo>
                <a:lnTo>
                  <a:pt x="4134845" y="2414"/>
                </a:lnTo>
                <a:lnTo>
                  <a:pt x="4086731" y="4285"/>
                </a:lnTo>
                <a:lnTo>
                  <a:pt x="4038756" y="6683"/>
                </a:lnTo>
                <a:lnTo>
                  <a:pt x="3990920" y="9607"/>
                </a:lnTo>
                <a:lnTo>
                  <a:pt x="3943227" y="13053"/>
                </a:lnTo>
                <a:lnTo>
                  <a:pt x="3895680" y="17019"/>
                </a:lnTo>
                <a:lnTo>
                  <a:pt x="3848282" y="21501"/>
                </a:lnTo>
                <a:lnTo>
                  <a:pt x="3801035" y="26498"/>
                </a:lnTo>
                <a:lnTo>
                  <a:pt x="3753943" y="32005"/>
                </a:lnTo>
                <a:lnTo>
                  <a:pt x="3707008" y="38021"/>
                </a:lnTo>
                <a:lnTo>
                  <a:pt x="3660233" y="44542"/>
                </a:lnTo>
                <a:lnTo>
                  <a:pt x="3613620" y="51566"/>
                </a:lnTo>
                <a:lnTo>
                  <a:pt x="3567173" y="59090"/>
                </a:lnTo>
                <a:lnTo>
                  <a:pt x="3520895" y="67110"/>
                </a:lnTo>
                <a:lnTo>
                  <a:pt x="3474788" y="75625"/>
                </a:lnTo>
                <a:lnTo>
                  <a:pt x="3428855" y="84631"/>
                </a:lnTo>
                <a:lnTo>
                  <a:pt x="3383099" y="94125"/>
                </a:lnTo>
                <a:lnTo>
                  <a:pt x="3337523" y="104105"/>
                </a:lnTo>
                <a:lnTo>
                  <a:pt x="3292130" y="114567"/>
                </a:lnTo>
                <a:lnTo>
                  <a:pt x="3246922" y="125510"/>
                </a:lnTo>
                <a:lnTo>
                  <a:pt x="3201902" y="136930"/>
                </a:lnTo>
                <a:lnTo>
                  <a:pt x="3157073" y="148824"/>
                </a:lnTo>
                <a:lnTo>
                  <a:pt x="3112439" y="161189"/>
                </a:lnTo>
                <a:lnTo>
                  <a:pt x="3068001" y="174023"/>
                </a:lnTo>
                <a:lnTo>
                  <a:pt x="3023762" y="187323"/>
                </a:lnTo>
                <a:lnTo>
                  <a:pt x="2979727" y="201086"/>
                </a:lnTo>
                <a:lnTo>
                  <a:pt x="2935896" y="215309"/>
                </a:lnTo>
                <a:lnTo>
                  <a:pt x="2892274" y="229989"/>
                </a:lnTo>
                <a:lnTo>
                  <a:pt x="2848862" y="245124"/>
                </a:lnTo>
                <a:lnTo>
                  <a:pt x="2805664" y="260710"/>
                </a:lnTo>
                <a:lnTo>
                  <a:pt x="2762683" y="276745"/>
                </a:lnTo>
                <a:lnTo>
                  <a:pt x="2719922" y="293226"/>
                </a:lnTo>
                <a:lnTo>
                  <a:pt x="2677382" y="310150"/>
                </a:lnTo>
                <a:lnTo>
                  <a:pt x="2635068" y="327514"/>
                </a:lnTo>
                <a:lnTo>
                  <a:pt x="2592982" y="345316"/>
                </a:lnTo>
                <a:lnTo>
                  <a:pt x="2551126" y="363553"/>
                </a:lnTo>
                <a:lnTo>
                  <a:pt x="2509504" y="382221"/>
                </a:lnTo>
                <a:lnTo>
                  <a:pt x="2468118" y="401319"/>
                </a:lnTo>
                <a:lnTo>
                  <a:pt x="2426972" y="420842"/>
                </a:lnTo>
                <a:lnTo>
                  <a:pt x="2386068" y="440789"/>
                </a:lnTo>
                <a:lnTo>
                  <a:pt x="2345409" y="461156"/>
                </a:lnTo>
                <a:lnTo>
                  <a:pt x="2304997" y="481941"/>
                </a:lnTo>
                <a:lnTo>
                  <a:pt x="2264836" y="503141"/>
                </a:lnTo>
                <a:lnTo>
                  <a:pt x="2224928" y="524752"/>
                </a:lnTo>
                <a:lnTo>
                  <a:pt x="2185277" y="546773"/>
                </a:lnTo>
                <a:lnTo>
                  <a:pt x="2145885" y="569200"/>
                </a:lnTo>
                <a:lnTo>
                  <a:pt x="2067889" y="615262"/>
                </a:lnTo>
                <a:lnTo>
                  <a:pt x="1990963" y="662915"/>
                </a:lnTo>
                <a:lnTo>
                  <a:pt x="1915130" y="712137"/>
                </a:lnTo>
                <a:lnTo>
                  <a:pt x="1840413" y="762905"/>
                </a:lnTo>
                <a:lnTo>
                  <a:pt x="1766834" y="815196"/>
                </a:lnTo>
                <a:lnTo>
                  <a:pt x="1694415" y="868988"/>
                </a:lnTo>
                <a:lnTo>
                  <a:pt x="1623181" y="924258"/>
                </a:lnTo>
                <a:lnTo>
                  <a:pt x="1553152" y="980983"/>
                </a:lnTo>
                <a:lnTo>
                  <a:pt x="1484352" y="1039141"/>
                </a:lnTo>
                <a:lnTo>
                  <a:pt x="1416804" y="1098709"/>
                </a:lnTo>
                <a:lnTo>
                  <a:pt x="1350530" y="1159665"/>
                </a:lnTo>
                <a:lnTo>
                  <a:pt x="1285552" y="1221985"/>
                </a:lnTo>
                <a:lnTo>
                  <a:pt x="1221894" y="1285648"/>
                </a:lnTo>
                <a:lnTo>
                  <a:pt x="1159578" y="1350629"/>
                </a:lnTo>
                <a:lnTo>
                  <a:pt x="1098627" y="1416908"/>
                </a:lnTo>
                <a:lnTo>
                  <a:pt x="1039063" y="1484461"/>
                </a:lnTo>
                <a:lnTo>
                  <a:pt x="980909" y="1553265"/>
                </a:lnTo>
                <a:lnTo>
                  <a:pt x="924188" y="1623298"/>
                </a:lnTo>
                <a:lnTo>
                  <a:pt x="868922" y="1694537"/>
                </a:lnTo>
                <a:lnTo>
                  <a:pt x="815134" y="1766960"/>
                </a:lnTo>
                <a:lnTo>
                  <a:pt x="762847" y="1840544"/>
                </a:lnTo>
                <a:lnTo>
                  <a:pt x="712082" y="1915266"/>
                </a:lnTo>
                <a:lnTo>
                  <a:pt x="662864" y="1991104"/>
                </a:lnTo>
                <a:lnTo>
                  <a:pt x="615214" y="2068034"/>
                </a:lnTo>
                <a:lnTo>
                  <a:pt x="569156" y="2146035"/>
                </a:lnTo>
                <a:lnTo>
                  <a:pt x="546730" y="2185430"/>
                </a:lnTo>
                <a:lnTo>
                  <a:pt x="524711" y="2225083"/>
                </a:lnTo>
                <a:lnTo>
                  <a:pt x="503101" y="2264993"/>
                </a:lnTo>
                <a:lnTo>
                  <a:pt x="481903" y="2305157"/>
                </a:lnTo>
                <a:lnTo>
                  <a:pt x="461120" y="2345571"/>
                </a:lnTo>
                <a:lnTo>
                  <a:pt x="440754" y="2386232"/>
                </a:lnTo>
                <a:lnTo>
                  <a:pt x="420809" y="2427139"/>
                </a:lnTo>
                <a:lnTo>
                  <a:pt x="401287" y="2468288"/>
                </a:lnTo>
                <a:lnTo>
                  <a:pt x="382191" y="2509676"/>
                </a:lnTo>
                <a:lnTo>
                  <a:pt x="363524" y="2551300"/>
                </a:lnTo>
                <a:lnTo>
                  <a:pt x="345289" y="2593158"/>
                </a:lnTo>
                <a:lnTo>
                  <a:pt x="327488" y="2635247"/>
                </a:lnTo>
                <a:lnTo>
                  <a:pt x="310125" y="2677564"/>
                </a:lnTo>
                <a:lnTo>
                  <a:pt x="293202" y="2720105"/>
                </a:lnTo>
                <a:lnTo>
                  <a:pt x="276723" y="2762869"/>
                </a:lnTo>
                <a:lnTo>
                  <a:pt x="260689" y="2805853"/>
                </a:lnTo>
                <a:lnTo>
                  <a:pt x="245104" y="2849053"/>
                </a:lnTo>
                <a:lnTo>
                  <a:pt x="229970" y="2892467"/>
                </a:lnTo>
                <a:lnTo>
                  <a:pt x="215291" y="2936091"/>
                </a:lnTo>
                <a:lnTo>
                  <a:pt x="201070" y="2979924"/>
                </a:lnTo>
                <a:lnTo>
                  <a:pt x="187308" y="3023963"/>
                </a:lnTo>
                <a:lnTo>
                  <a:pt x="174009" y="3068203"/>
                </a:lnTo>
                <a:lnTo>
                  <a:pt x="161176" y="3112643"/>
                </a:lnTo>
                <a:lnTo>
                  <a:pt x="148812" y="3157280"/>
                </a:lnTo>
                <a:lnTo>
                  <a:pt x="136919" y="3202111"/>
                </a:lnTo>
                <a:lnTo>
                  <a:pt x="125500" y="3247133"/>
                </a:lnTo>
                <a:lnTo>
                  <a:pt x="114558" y="3292344"/>
                </a:lnTo>
                <a:lnTo>
                  <a:pt x="104096" y="3337739"/>
                </a:lnTo>
                <a:lnTo>
                  <a:pt x="94117" y="3383318"/>
                </a:lnTo>
                <a:lnTo>
                  <a:pt x="84624" y="3429076"/>
                </a:lnTo>
                <a:lnTo>
                  <a:pt x="75618" y="3475011"/>
                </a:lnTo>
                <a:lnTo>
                  <a:pt x="67105" y="3521120"/>
                </a:lnTo>
                <a:lnTo>
                  <a:pt x="59085" y="3567401"/>
                </a:lnTo>
                <a:lnTo>
                  <a:pt x="51562" y="3613850"/>
                </a:lnTo>
                <a:lnTo>
                  <a:pt x="44539" y="3660465"/>
                </a:lnTo>
                <a:lnTo>
                  <a:pt x="38018" y="3707242"/>
                </a:lnTo>
                <a:lnTo>
                  <a:pt x="32003" y="3754180"/>
                </a:lnTo>
                <a:lnTo>
                  <a:pt x="26496" y="3801274"/>
                </a:lnTo>
                <a:lnTo>
                  <a:pt x="21499" y="3848523"/>
                </a:lnTo>
                <a:lnTo>
                  <a:pt x="17017" y="3895923"/>
                </a:lnTo>
                <a:lnTo>
                  <a:pt x="13052" y="3943472"/>
                </a:lnTo>
                <a:lnTo>
                  <a:pt x="9606" y="3991167"/>
                </a:lnTo>
                <a:lnTo>
                  <a:pt x="6682" y="4039005"/>
                </a:lnTo>
                <a:lnTo>
                  <a:pt x="4284" y="4086983"/>
                </a:lnTo>
                <a:lnTo>
                  <a:pt x="2414" y="4135098"/>
                </a:lnTo>
                <a:lnTo>
                  <a:pt x="1074" y="4183348"/>
                </a:lnTo>
                <a:lnTo>
                  <a:pt x="269" y="4231729"/>
                </a:lnTo>
                <a:lnTo>
                  <a:pt x="0" y="4280240"/>
                </a:lnTo>
                <a:lnTo>
                  <a:pt x="0" y="7196197"/>
                </a:lnTo>
                <a:lnTo>
                  <a:pt x="7195718" y="7196197"/>
                </a:lnTo>
                <a:lnTo>
                  <a:pt x="7195718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16623" y="2543029"/>
            <a:ext cx="1276985" cy="1276985"/>
          </a:xfrm>
          <a:custGeom>
            <a:avLst/>
            <a:gdLst/>
            <a:ahLst/>
            <a:cxnLst/>
            <a:rect l="l" t="t" r="r" b="b"/>
            <a:pathLst>
              <a:path w="1276984" h="1276985">
                <a:moveTo>
                  <a:pt x="638331" y="0"/>
                </a:moveTo>
                <a:lnTo>
                  <a:pt x="590695" y="1751"/>
                </a:lnTo>
                <a:lnTo>
                  <a:pt x="544009" y="6922"/>
                </a:lnTo>
                <a:lnTo>
                  <a:pt x="498396" y="15391"/>
                </a:lnTo>
                <a:lnTo>
                  <a:pt x="453981" y="27032"/>
                </a:lnTo>
                <a:lnTo>
                  <a:pt x="410887" y="41723"/>
                </a:lnTo>
                <a:lnTo>
                  <a:pt x="369237" y="59340"/>
                </a:lnTo>
                <a:lnTo>
                  <a:pt x="329155" y="79760"/>
                </a:lnTo>
                <a:lnTo>
                  <a:pt x="290763" y="102859"/>
                </a:lnTo>
                <a:lnTo>
                  <a:pt x="254187" y="128513"/>
                </a:lnTo>
                <a:lnTo>
                  <a:pt x="219548" y="156600"/>
                </a:lnTo>
                <a:lnTo>
                  <a:pt x="186971" y="186995"/>
                </a:lnTo>
                <a:lnTo>
                  <a:pt x="156579" y="219575"/>
                </a:lnTo>
                <a:lnTo>
                  <a:pt x="128496" y="254216"/>
                </a:lnTo>
                <a:lnTo>
                  <a:pt x="102844" y="290796"/>
                </a:lnTo>
                <a:lnTo>
                  <a:pt x="79748" y="329190"/>
                </a:lnTo>
                <a:lnTo>
                  <a:pt x="59331" y="369274"/>
                </a:lnTo>
                <a:lnTo>
                  <a:pt x="41716" y="410926"/>
                </a:lnTo>
                <a:lnTo>
                  <a:pt x="27027" y="454022"/>
                </a:lnTo>
                <a:lnTo>
                  <a:pt x="15388" y="498438"/>
                </a:lnTo>
                <a:lnTo>
                  <a:pt x="6921" y="544051"/>
                </a:lnTo>
                <a:lnTo>
                  <a:pt x="1750" y="590737"/>
                </a:lnTo>
                <a:lnTo>
                  <a:pt x="0" y="638373"/>
                </a:lnTo>
                <a:lnTo>
                  <a:pt x="47638" y="640124"/>
                </a:lnTo>
                <a:lnTo>
                  <a:pt x="94325" y="645296"/>
                </a:lnTo>
                <a:lnTo>
                  <a:pt x="139939" y="653763"/>
                </a:lnTo>
                <a:lnTo>
                  <a:pt x="184355" y="665404"/>
                </a:lnTo>
                <a:lnTo>
                  <a:pt x="227450" y="680095"/>
                </a:lnTo>
                <a:lnTo>
                  <a:pt x="269100" y="697712"/>
                </a:lnTo>
                <a:lnTo>
                  <a:pt x="309183" y="718131"/>
                </a:lnTo>
                <a:lnTo>
                  <a:pt x="347574" y="741229"/>
                </a:lnTo>
                <a:lnTo>
                  <a:pt x="384150" y="766884"/>
                </a:lnTo>
                <a:lnTo>
                  <a:pt x="418788" y="794970"/>
                </a:lnTo>
                <a:lnTo>
                  <a:pt x="451365" y="825365"/>
                </a:lnTo>
                <a:lnTo>
                  <a:pt x="481756" y="857945"/>
                </a:lnTo>
                <a:lnTo>
                  <a:pt x="509839" y="892587"/>
                </a:lnTo>
                <a:lnTo>
                  <a:pt x="535490" y="929167"/>
                </a:lnTo>
                <a:lnTo>
                  <a:pt x="558586" y="967562"/>
                </a:lnTo>
                <a:lnTo>
                  <a:pt x="579002" y="1007648"/>
                </a:lnTo>
                <a:lnTo>
                  <a:pt x="596616" y="1049302"/>
                </a:lnTo>
                <a:lnTo>
                  <a:pt x="611305" y="1092400"/>
                </a:lnTo>
                <a:lnTo>
                  <a:pt x="622944" y="1136818"/>
                </a:lnTo>
                <a:lnTo>
                  <a:pt x="631411" y="1182435"/>
                </a:lnTo>
                <a:lnTo>
                  <a:pt x="636581" y="1229125"/>
                </a:lnTo>
                <a:lnTo>
                  <a:pt x="638332" y="1276765"/>
                </a:lnTo>
                <a:lnTo>
                  <a:pt x="685971" y="1275014"/>
                </a:lnTo>
                <a:lnTo>
                  <a:pt x="732660" y="1269843"/>
                </a:lnTo>
                <a:lnTo>
                  <a:pt x="778274" y="1261376"/>
                </a:lnTo>
                <a:lnTo>
                  <a:pt x="822691" y="1249735"/>
                </a:lnTo>
                <a:lnTo>
                  <a:pt x="865787" y="1235046"/>
                </a:lnTo>
                <a:lnTo>
                  <a:pt x="907438" y="1217430"/>
                </a:lnTo>
                <a:lnTo>
                  <a:pt x="947522" y="1197012"/>
                </a:lnTo>
                <a:lnTo>
                  <a:pt x="985914" y="1173914"/>
                </a:lnTo>
                <a:lnTo>
                  <a:pt x="1022491" y="1148261"/>
                </a:lnTo>
                <a:lnTo>
                  <a:pt x="1057130" y="1120176"/>
                </a:lnTo>
                <a:lnTo>
                  <a:pt x="1089707" y="1089781"/>
                </a:lnTo>
                <a:lnTo>
                  <a:pt x="1120100" y="1057202"/>
                </a:lnTo>
                <a:lnTo>
                  <a:pt x="1148183" y="1022561"/>
                </a:lnTo>
                <a:lnTo>
                  <a:pt x="1173835" y="985981"/>
                </a:lnTo>
                <a:lnTo>
                  <a:pt x="1196931" y="947586"/>
                </a:lnTo>
                <a:lnTo>
                  <a:pt x="1217348" y="907500"/>
                </a:lnTo>
                <a:lnTo>
                  <a:pt x="1234962" y="865846"/>
                </a:lnTo>
                <a:lnTo>
                  <a:pt x="1249651" y="822747"/>
                </a:lnTo>
                <a:lnTo>
                  <a:pt x="1261291" y="778326"/>
                </a:lnTo>
                <a:lnTo>
                  <a:pt x="1269758" y="732709"/>
                </a:lnTo>
                <a:lnTo>
                  <a:pt x="1274928" y="686017"/>
                </a:lnTo>
                <a:lnTo>
                  <a:pt x="1276679" y="638374"/>
                </a:lnTo>
                <a:lnTo>
                  <a:pt x="1274928" y="590738"/>
                </a:lnTo>
                <a:lnTo>
                  <a:pt x="1269757" y="544052"/>
                </a:lnTo>
                <a:lnTo>
                  <a:pt x="1261291" y="498439"/>
                </a:lnTo>
                <a:lnTo>
                  <a:pt x="1249651" y="454023"/>
                </a:lnTo>
                <a:lnTo>
                  <a:pt x="1234962" y="410927"/>
                </a:lnTo>
                <a:lnTo>
                  <a:pt x="1217347" y="369275"/>
                </a:lnTo>
                <a:lnTo>
                  <a:pt x="1196930" y="329190"/>
                </a:lnTo>
                <a:lnTo>
                  <a:pt x="1173834" y="290796"/>
                </a:lnTo>
                <a:lnTo>
                  <a:pt x="1148183" y="254217"/>
                </a:lnTo>
                <a:lnTo>
                  <a:pt x="1120099" y="219575"/>
                </a:lnTo>
                <a:lnTo>
                  <a:pt x="1089707" y="186995"/>
                </a:lnTo>
                <a:lnTo>
                  <a:pt x="1057130" y="156600"/>
                </a:lnTo>
                <a:lnTo>
                  <a:pt x="1022490" y="128514"/>
                </a:lnTo>
                <a:lnTo>
                  <a:pt x="985913" y="102859"/>
                </a:lnTo>
                <a:lnTo>
                  <a:pt x="947521" y="79760"/>
                </a:lnTo>
                <a:lnTo>
                  <a:pt x="907438" y="59341"/>
                </a:lnTo>
                <a:lnTo>
                  <a:pt x="865786" y="41723"/>
                </a:lnTo>
                <a:lnTo>
                  <a:pt x="822690" y="27032"/>
                </a:lnTo>
                <a:lnTo>
                  <a:pt x="778273" y="15391"/>
                </a:lnTo>
                <a:lnTo>
                  <a:pt x="732659" y="6922"/>
                </a:lnTo>
                <a:lnTo>
                  <a:pt x="685971" y="1751"/>
                </a:lnTo>
                <a:lnTo>
                  <a:pt x="638331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729865" cy="2254250"/>
          </a:xfrm>
          <a:custGeom>
            <a:avLst/>
            <a:gdLst/>
            <a:ahLst/>
            <a:cxnLst/>
            <a:rect l="l" t="t" r="r" b="b"/>
            <a:pathLst>
              <a:path w="2729865" h="2254250">
                <a:moveTo>
                  <a:pt x="631926" y="2253678"/>
                </a:moveTo>
                <a:lnTo>
                  <a:pt x="1645556" y="958433"/>
                </a:lnTo>
                <a:lnTo>
                  <a:pt x="1626619" y="982047"/>
                </a:lnTo>
                <a:lnTo>
                  <a:pt x="1607203" y="1005106"/>
                </a:lnTo>
                <a:lnTo>
                  <a:pt x="1567027" y="1049439"/>
                </a:lnTo>
                <a:lnTo>
                  <a:pt x="1529842" y="1086847"/>
                </a:lnTo>
                <a:lnTo>
                  <a:pt x="1491374" y="1122377"/>
                </a:lnTo>
                <a:lnTo>
                  <a:pt x="1451688" y="1156020"/>
                </a:lnTo>
                <a:lnTo>
                  <a:pt x="1410850" y="1187767"/>
                </a:lnTo>
                <a:lnTo>
                  <a:pt x="1368928" y="1217610"/>
                </a:lnTo>
                <a:lnTo>
                  <a:pt x="1325989" y="1245541"/>
                </a:lnTo>
                <a:lnTo>
                  <a:pt x="1282099" y="1271552"/>
                </a:lnTo>
                <a:lnTo>
                  <a:pt x="1237324" y="1295633"/>
                </a:lnTo>
                <a:lnTo>
                  <a:pt x="1191732" y="1317777"/>
                </a:lnTo>
                <a:lnTo>
                  <a:pt x="1145389" y="1337975"/>
                </a:lnTo>
                <a:lnTo>
                  <a:pt x="1098362" y="1356219"/>
                </a:lnTo>
                <a:lnTo>
                  <a:pt x="1050717" y="1372501"/>
                </a:lnTo>
                <a:lnTo>
                  <a:pt x="1002522" y="1386811"/>
                </a:lnTo>
                <a:lnTo>
                  <a:pt x="953843" y="1399143"/>
                </a:lnTo>
                <a:lnTo>
                  <a:pt x="904747" y="1409486"/>
                </a:lnTo>
                <a:lnTo>
                  <a:pt x="855300" y="1417834"/>
                </a:lnTo>
                <a:lnTo>
                  <a:pt x="805569" y="1424177"/>
                </a:lnTo>
                <a:lnTo>
                  <a:pt x="756796" y="1428461"/>
                </a:lnTo>
                <a:lnTo>
                  <a:pt x="707874" y="1430822"/>
                </a:lnTo>
                <a:lnTo>
                  <a:pt x="658865" y="1431254"/>
                </a:lnTo>
                <a:lnTo>
                  <a:pt x="609831" y="1429748"/>
                </a:lnTo>
                <a:lnTo>
                  <a:pt x="560834" y="1426297"/>
                </a:lnTo>
                <a:lnTo>
                  <a:pt x="511936" y="1420894"/>
                </a:lnTo>
                <a:lnTo>
                  <a:pt x="463199" y="1413532"/>
                </a:lnTo>
                <a:lnTo>
                  <a:pt x="414684" y="1404203"/>
                </a:lnTo>
                <a:lnTo>
                  <a:pt x="366454" y="1392900"/>
                </a:lnTo>
                <a:lnTo>
                  <a:pt x="318571" y="1379615"/>
                </a:lnTo>
                <a:lnTo>
                  <a:pt x="271097" y="1364341"/>
                </a:lnTo>
                <a:lnTo>
                  <a:pt x="224094" y="1347071"/>
                </a:lnTo>
                <a:lnTo>
                  <a:pt x="177623" y="1327797"/>
                </a:lnTo>
                <a:lnTo>
                  <a:pt x="131746" y="1306512"/>
                </a:lnTo>
                <a:lnTo>
                  <a:pt x="86526" y="1283209"/>
                </a:lnTo>
                <a:lnTo>
                  <a:pt x="42025" y="1257879"/>
                </a:lnTo>
                <a:lnTo>
                  <a:pt x="0" y="1231578"/>
                </a:lnTo>
                <a:lnTo>
                  <a:pt x="0" y="2140801"/>
                </a:lnTo>
                <a:lnTo>
                  <a:pt x="39074" y="2154021"/>
                </a:lnTo>
                <a:lnTo>
                  <a:pt x="86949" y="2168918"/>
                </a:lnTo>
                <a:lnTo>
                  <a:pt x="135066" y="2182605"/>
                </a:lnTo>
                <a:lnTo>
                  <a:pt x="183404" y="2195086"/>
                </a:lnTo>
                <a:lnTo>
                  <a:pt x="231940" y="2206364"/>
                </a:lnTo>
                <a:lnTo>
                  <a:pt x="280652" y="2216441"/>
                </a:lnTo>
                <a:lnTo>
                  <a:pt x="329517" y="2225320"/>
                </a:lnTo>
                <a:lnTo>
                  <a:pt x="378513" y="2233005"/>
                </a:lnTo>
                <a:lnTo>
                  <a:pt x="427618" y="2239497"/>
                </a:lnTo>
                <a:lnTo>
                  <a:pt x="476809" y="2244800"/>
                </a:lnTo>
                <a:lnTo>
                  <a:pt x="526064" y="2248917"/>
                </a:lnTo>
                <a:lnTo>
                  <a:pt x="575360" y="2251849"/>
                </a:lnTo>
                <a:lnTo>
                  <a:pt x="624676" y="2253601"/>
                </a:lnTo>
                <a:lnTo>
                  <a:pt x="631926" y="2253678"/>
                </a:lnTo>
                <a:close/>
              </a:path>
              <a:path w="2729865" h="2254250">
                <a:moveTo>
                  <a:pt x="2295906" y="1461301"/>
                </a:moveTo>
                <a:lnTo>
                  <a:pt x="2322466" y="1426541"/>
                </a:lnTo>
                <a:lnTo>
                  <a:pt x="2350885" y="1387506"/>
                </a:lnTo>
                <a:lnTo>
                  <a:pt x="2378259" y="1348018"/>
                </a:lnTo>
                <a:lnTo>
                  <a:pt x="2404589" y="1308095"/>
                </a:lnTo>
                <a:lnTo>
                  <a:pt x="2429878" y="1267753"/>
                </a:lnTo>
                <a:lnTo>
                  <a:pt x="2454127" y="1227011"/>
                </a:lnTo>
                <a:lnTo>
                  <a:pt x="2477339" y="1185886"/>
                </a:lnTo>
                <a:lnTo>
                  <a:pt x="2499516" y="1144394"/>
                </a:lnTo>
                <a:lnTo>
                  <a:pt x="2520660" y="1102554"/>
                </a:lnTo>
                <a:lnTo>
                  <a:pt x="2540773" y="1060382"/>
                </a:lnTo>
                <a:lnTo>
                  <a:pt x="2559857" y="1017896"/>
                </a:lnTo>
                <a:lnTo>
                  <a:pt x="2577914" y="975114"/>
                </a:lnTo>
                <a:lnTo>
                  <a:pt x="2594947" y="932052"/>
                </a:lnTo>
                <a:lnTo>
                  <a:pt x="2610957" y="888728"/>
                </a:lnTo>
                <a:lnTo>
                  <a:pt x="2625948" y="845159"/>
                </a:lnTo>
                <a:lnTo>
                  <a:pt x="2639919" y="801362"/>
                </a:lnTo>
                <a:lnTo>
                  <a:pt x="2652875" y="757356"/>
                </a:lnTo>
                <a:lnTo>
                  <a:pt x="2664817" y="713156"/>
                </a:lnTo>
                <a:lnTo>
                  <a:pt x="2675747" y="668782"/>
                </a:lnTo>
                <a:lnTo>
                  <a:pt x="2685667" y="624249"/>
                </a:lnTo>
                <a:lnTo>
                  <a:pt x="2694579" y="579575"/>
                </a:lnTo>
                <a:lnTo>
                  <a:pt x="2702486" y="534778"/>
                </a:lnTo>
                <a:lnTo>
                  <a:pt x="2709390" y="489874"/>
                </a:lnTo>
                <a:lnTo>
                  <a:pt x="2715292" y="444882"/>
                </a:lnTo>
                <a:lnTo>
                  <a:pt x="2720195" y="399818"/>
                </a:lnTo>
                <a:lnTo>
                  <a:pt x="2724101" y="354700"/>
                </a:lnTo>
                <a:lnTo>
                  <a:pt x="2727012" y="309545"/>
                </a:lnTo>
                <a:lnTo>
                  <a:pt x="2728930" y="264370"/>
                </a:lnTo>
                <a:lnTo>
                  <a:pt x="2729858" y="219194"/>
                </a:lnTo>
                <a:lnTo>
                  <a:pt x="2729796" y="174032"/>
                </a:lnTo>
                <a:lnTo>
                  <a:pt x="2728749" y="128903"/>
                </a:lnTo>
                <a:lnTo>
                  <a:pt x="2726717" y="83823"/>
                </a:lnTo>
                <a:lnTo>
                  <a:pt x="2723702" y="38811"/>
                </a:lnTo>
                <a:lnTo>
                  <a:pt x="2720252" y="0"/>
                </a:lnTo>
                <a:lnTo>
                  <a:pt x="1891215" y="0"/>
                </a:lnTo>
                <a:lnTo>
                  <a:pt x="1891904" y="3883"/>
                </a:lnTo>
                <a:lnTo>
                  <a:pt x="1898178" y="48584"/>
                </a:lnTo>
                <a:lnTo>
                  <a:pt x="1902827" y="93483"/>
                </a:lnTo>
                <a:lnTo>
                  <a:pt x="1905847" y="138533"/>
                </a:lnTo>
                <a:lnTo>
                  <a:pt x="1907229" y="183683"/>
                </a:lnTo>
                <a:lnTo>
                  <a:pt x="1906970" y="228886"/>
                </a:lnTo>
                <a:lnTo>
                  <a:pt x="1905062" y="274094"/>
                </a:lnTo>
                <a:lnTo>
                  <a:pt x="1901500" y="319258"/>
                </a:lnTo>
                <a:lnTo>
                  <a:pt x="1896278" y="364328"/>
                </a:lnTo>
                <a:lnTo>
                  <a:pt x="1889390" y="409258"/>
                </a:lnTo>
                <a:lnTo>
                  <a:pt x="1880831" y="453998"/>
                </a:lnTo>
                <a:lnTo>
                  <a:pt x="1870593" y="498500"/>
                </a:lnTo>
                <a:lnTo>
                  <a:pt x="1858672" y="542715"/>
                </a:lnTo>
                <a:lnTo>
                  <a:pt x="1845061" y="586595"/>
                </a:lnTo>
                <a:lnTo>
                  <a:pt x="1829755" y="630091"/>
                </a:lnTo>
                <a:lnTo>
                  <a:pt x="1812747" y="673156"/>
                </a:lnTo>
                <a:lnTo>
                  <a:pt x="1794032" y="715739"/>
                </a:lnTo>
                <a:lnTo>
                  <a:pt x="1773604" y="757794"/>
                </a:lnTo>
                <a:lnTo>
                  <a:pt x="1751456" y="799271"/>
                </a:lnTo>
                <a:lnTo>
                  <a:pt x="1727584" y="840122"/>
                </a:lnTo>
                <a:lnTo>
                  <a:pt x="1701980" y="880298"/>
                </a:lnTo>
                <a:lnTo>
                  <a:pt x="1674640" y="919751"/>
                </a:lnTo>
                <a:lnTo>
                  <a:pt x="1645556" y="958433"/>
                </a:lnTo>
                <a:lnTo>
                  <a:pt x="631926" y="2253678"/>
                </a:lnTo>
                <a:lnTo>
                  <a:pt x="674586" y="2254131"/>
                </a:lnTo>
                <a:lnTo>
                  <a:pt x="724464" y="2253459"/>
                </a:lnTo>
                <a:lnTo>
                  <a:pt x="774287" y="2251586"/>
                </a:lnTo>
                <a:lnTo>
                  <a:pt x="824032" y="2248516"/>
                </a:lnTo>
                <a:lnTo>
                  <a:pt x="873676" y="2244250"/>
                </a:lnTo>
                <a:lnTo>
                  <a:pt x="923196" y="2238793"/>
                </a:lnTo>
                <a:lnTo>
                  <a:pt x="972569" y="2232147"/>
                </a:lnTo>
                <a:lnTo>
                  <a:pt x="1021773" y="2224314"/>
                </a:lnTo>
                <a:lnTo>
                  <a:pt x="1070784" y="2215297"/>
                </a:lnTo>
                <a:lnTo>
                  <a:pt x="1119580" y="2205098"/>
                </a:lnTo>
                <a:lnTo>
                  <a:pt x="1168138" y="2193722"/>
                </a:lnTo>
                <a:lnTo>
                  <a:pt x="1216435" y="2181169"/>
                </a:lnTo>
                <a:lnTo>
                  <a:pt x="1264447" y="2167444"/>
                </a:lnTo>
                <a:lnTo>
                  <a:pt x="1312153" y="2152548"/>
                </a:lnTo>
                <a:lnTo>
                  <a:pt x="1359529" y="2136484"/>
                </a:lnTo>
                <a:lnTo>
                  <a:pt x="1406553" y="2119256"/>
                </a:lnTo>
                <a:lnTo>
                  <a:pt x="1453200" y="2100865"/>
                </a:lnTo>
                <a:lnTo>
                  <a:pt x="1499450" y="2081315"/>
                </a:lnTo>
                <a:lnTo>
                  <a:pt x="1545278" y="2060609"/>
                </a:lnTo>
                <a:lnTo>
                  <a:pt x="1590662" y="2038748"/>
                </a:lnTo>
                <a:lnTo>
                  <a:pt x="1634740" y="2016160"/>
                </a:lnTo>
                <a:lnTo>
                  <a:pt x="1678342" y="1992465"/>
                </a:lnTo>
                <a:lnTo>
                  <a:pt x="1721446" y="1967666"/>
                </a:lnTo>
                <a:lnTo>
                  <a:pt x="1764029" y="1941767"/>
                </a:lnTo>
                <a:lnTo>
                  <a:pt x="1806069" y="1914769"/>
                </a:lnTo>
                <a:lnTo>
                  <a:pt x="1847543" y="1886676"/>
                </a:lnTo>
                <a:lnTo>
                  <a:pt x="1888430" y="1857491"/>
                </a:lnTo>
                <a:lnTo>
                  <a:pt x="1928707" y="1827215"/>
                </a:lnTo>
                <a:lnTo>
                  <a:pt x="1968352" y="1795852"/>
                </a:lnTo>
                <a:lnTo>
                  <a:pt x="2007341" y="1763404"/>
                </a:lnTo>
                <a:lnTo>
                  <a:pt x="2045653" y="1729875"/>
                </a:lnTo>
                <a:lnTo>
                  <a:pt x="2083266" y="1695266"/>
                </a:lnTo>
                <a:lnTo>
                  <a:pt x="2120157" y="1659581"/>
                </a:lnTo>
                <a:lnTo>
                  <a:pt x="2156303" y="1622823"/>
                </a:lnTo>
                <a:lnTo>
                  <a:pt x="2191683" y="1584993"/>
                </a:lnTo>
                <a:lnTo>
                  <a:pt x="2226274" y="1546096"/>
                </a:lnTo>
                <a:lnTo>
                  <a:pt x="2260053" y="1506133"/>
                </a:lnTo>
                <a:lnTo>
                  <a:pt x="2290237" y="1468545"/>
                </a:lnTo>
                <a:lnTo>
                  <a:pt x="2295906" y="1461301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8489" y="6581393"/>
            <a:ext cx="3285363" cy="6019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349226" y="9155048"/>
            <a:ext cx="5375910" cy="7874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215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Presented</a:t>
            </a:r>
            <a:r>
              <a:rPr sz="21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5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By:</a:t>
            </a:r>
            <a:endParaRPr sz="21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21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Andi</a:t>
            </a:r>
            <a:r>
              <a:rPr sz="21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5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Wahyu</a:t>
            </a:r>
            <a:r>
              <a:rPr sz="2150" spc="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Zulkifli</a:t>
            </a:r>
            <a:r>
              <a:rPr sz="215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Yusuf,</a:t>
            </a:r>
            <a:r>
              <a:rPr sz="21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S.Ds,</a:t>
            </a:r>
            <a:r>
              <a:rPr sz="21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5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M.Ds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91354" y="9360890"/>
            <a:ext cx="623570" cy="630555"/>
          </a:xfrm>
          <a:custGeom>
            <a:avLst/>
            <a:gdLst/>
            <a:ahLst/>
            <a:cxnLst/>
            <a:rect l="l" t="t" r="r" b="b"/>
            <a:pathLst>
              <a:path w="623570" h="630554">
                <a:moveTo>
                  <a:pt x="556525" y="509440"/>
                </a:moveTo>
                <a:lnTo>
                  <a:pt x="582505" y="470704"/>
                </a:lnTo>
                <a:lnTo>
                  <a:pt x="602104" y="429537"/>
                </a:lnTo>
                <a:lnTo>
                  <a:pt x="615345" y="386711"/>
                </a:lnTo>
                <a:lnTo>
                  <a:pt x="622312" y="342912"/>
                </a:lnTo>
                <a:lnTo>
                  <a:pt x="623090" y="298825"/>
                </a:lnTo>
                <a:lnTo>
                  <a:pt x="617761" y="255136"/>
                </a:lnTo>
                <a:lnTo>
                  <a:pt x="606409" y="212529"/>
                </a:lnTo>
                <a:lnTo>
                  <a:pt x="589119" y="171689"/>
                </a:lnTo>
                <a:lnTo>
                  <a:pt x="565972" y="133303"/>
                </a:lnTo>
                <a:lnTo>
                  <a:pt x="537054" y="98053"/>
                </a:lnTo>
                <a:lnTo>
                  <a:pt x="502448" y="66627"/>
                </a:lnTo>
                <a:lnTo>
                  <a:pt x="463624" y="40588"/>
                </a:lnTo>
                <a:lnTo>
                  <a:pt x="422456" y="20989"/>
                </a:lnTo>
                <a:lnTo>
                  <a:pt x="379630" y="7747"/>
                </a:lnTo>
                <a:lnTo>
                  <a:pt x="335831" y="778"/>
                </a:lnTo>
                <a:lnTo>
                  <a:pt x="291743" y="0"/>
                </a:lnTo>
                <a:lnTo>
                  <a:pt x="248053" y="5327"/>
                </a:lnTo>
                <a:lnTo>
                  <a:pt x="205446" y="16678"/>
                </a:lnTo>
                <a:lnTo>
                  <a:pt x="164605" y="33969"/>
                </a:lnTo>
                <a:lnTo>
                  <a:pt x="126218" y="57115"/>
                </a:lnTo>
                <a:lnTo>
                  <a:pt x="90968" y="86034"/>
                </a:lnTo>
                <a:lnTo>
                  <a:pt x="59548" y="120632"/>
                </a:lnTo>
                <a:lnTo>
                  <a:pt x="22244" y="181194"/>
                </a:lnTo>
                <a:lnTo>
                  <a:pt x="0" y="246415"/>
                </a:lnTo>
                <a:lnTo>
                  <a:pt x="35463" y="231410"/>
                </a:lnTo>
                <a:lnTo>
                  <a:pt x="72286" y="220880"/>
                </a:lnTo>
                <a:lnTo>
                  <a:pt x="110023" y="214881"/>
                </a:lnTo>
                <a:lnTo>
                  <a:pt x="147033" y="213513"/>
                </a:lnTo>
                <a:lnTo>
                  <a:pt x="158876" y="198380"/>
                </a:lnTo>
                <a:lnTo>
                  <a:pt x="195204" y="162956"/>
                </a:lnTo>
                <a:lnTo>
                  <a:pt x="238128" y="139126"/>
                </a:lnTo>
                <a:lnTo>
                  <a:pt x="285094" y="127201"/>
                </a:lnTo>
                <a:lnTo>
                  <a:pt x="333549" y="127492"/>
                </a:lnTo>
                <a:lnTo>
                  <a:pt x="380939" y="140308"/>
                </a:lnTo>
                <a:lnTo>
                  <a:pt x="424712" y="165960"/>
                </a:lnTo>
                <a:lnTo>
                  <a:pt x="460131" y="202282"/>
                </a:lnTo>
                <a:lnTo>
                  <a:pt x="483958" y="245200"/>
                </a:lnTo>
                <a:lnTo>
                  <a:pt x="495881" y="292160"/>
                </a:lnTo>
                <a:lnTo>
                  <a:pt x="495590" y="340612"/>
                </a:lnTo>
                <a:lnTo>
                  <a:pt x="482771" y="388002"/>
                </a:lnTo>
                <a:lnTo>
                  <a:pt x="457115" y="431778"/>
                </a:lnTo>
                <a:lnTo>
                  <a:pt x="301614" y="630479"/>
                </a:lnTo>
                <a:lnTo>
                  <a:pt x="338668" y="629088"/>
                </a:lnTo>
                <a:lnTo>
                  <a:pt x="376403" y="623080"/>
                </a:lnTo>
                <a:lnTo>
                  <a:pt x="413223" y="612552"/>
                </a:lnTo>
                <a:lnTo>
                  <a:pt x="448691" y="597554"/>
                </a:lnTo>
                <a:lnTo>
                  <a:pt x="506648" y="560281"/>
                </a:lnTo>
                <a:lnTo>
                  <a:pt x="556375" y="509632"/>
                </a:lnTo>
                <a:lnTo>
                  <a:pt x="556525" y="509440"/>
                </a:lnTo>
                <a:close/>
              </a:path>
              <a:path w="623570" h="630554">
                <a:moveTo>
                  <a:pt x="148227" y="213469"/>
                </a:moveTo>
                <a:lnTo>
                  <a:pt x="151490" y="208303"/>
                </a:lnTo>
                <a:lnTo>
                  <a:pt x="155052" y="203266"/>
                </a:lnTo>
                <a:lnTo>
                  <a:pt x="147033" y="213513"/>
                </a:lnTo>
                <a:lnTo>
                  <a:pt x="148227" y="213469"/>
                </a:lnTo>
                <a:close/>
              </a:path>
              <a:path w="623570" h="630554">
                <a:moveTo>
                  <a:pt x="301614" y="630479"/>
                </a:moveTo>
                <a:lnTo>
                  <a:pt x="453292" y="436664"/>
                </a:lnTo>
                <a:lnTo>
                  <a:pt x="449262" y="441336"/>
                </a:lnTo>
                <a:lnTo>
                  <a:pt x="445065" y="445743"/>
                </a:lnTo>
                <a:lnTo>
                  <a:pt x="390988" y="485258"/>
                </a:lnTo>
                <a:lnTo>
                  <a:pt x="328218" y="503247"/>
                </a:lnTo>
                <a:lnTo>
                  <a:pt x="292541" y="503732"/>
                </a:lnTo>
                <a:lnTo>
                  <a:pt x="257154" y="497465"/>
                </a:lnTo>
                <a:lnTo>
                  <a:pt x="191321" y="464190"/>
                </a:lnTo>
                <a:lnTo>
                  <a:pt x="143191" y="408280"/>
                </a:lnTo>
                <a:lnTo>
                  <a:pt x="120499" y="340689"/>
                </a:lnTo>
                <a:lnTo>
                  <a:pt x="88401" y="346955"/>
                </a:lnTo>
                <a:lnTo>
                  <a:pt x="57704" y="358692"/>
                </a:lnTo>
                <a:lnTo>
                  <a:pt x="29192" y="375809"/>
                </a:lnTo>
                <a:lnTo>
                  <a:pt x="3646" y="398217"/>
                </a:lnTo>
                <a:lnTo>
                  <a:pt x="20274" y="444627"/>
                </a:lnTo>
                <a:lnTo>
                  <a:pt x="44218" y="488278"/>
                </a:lnTo>
                <a:lnTo>
                  <a:pt x="75361" y="528224"/>
                </a:lnTo>
                <a:lnTo>
                  <a:pt x="113587" y="563520"/>
                </a:lnTo>
                <a:lnTo>
                  <a:pt x="157035" y="592141"/>
                </a:lnTo>
                <a:lnTo>
                  <a:pt x="203292" y="612770"/>
                </a:lnTo>
                <a:lnTo>
                  <a:pt x="251414" y="625525"/>
                </a:lnTo>
                <a:lnTo>
                  <a:pt x="300459" y="630523"/>
                </a:lnTo>
                <a:lnTo>
                  <a:pt x="301614" y="630479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3135" y="2858135"/>
            <a:ext cx="7226300" cy="176568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3135" y="4737989"/>
            <a:ext cx="8262492" cy="17659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0710" y="9204325"/>
            <a:ext cx="4439920" cy="602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152" y="476885"/>
            <a:ext cx="5243830" cy="9117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90"/>
              </a:spcBef>
              <a:tabLst>
                <a:tab pos="1085850" algn="l"/>
              </a:tabLst>
            </a:pPr>
            <a:r>
              <a:rPr sz="2800" b="1" spc="265" dirty="0">
                <a:solidFill>
                  <a:srgbClr val="FCFAFA"/>
                </a:solidFill>
                <a:latin typeface="Arial"/>
                <a:cs typeface="Arial"/>
              </a:rPr>
              <a:t>3</a:t>
            </a:r>
            <a:r>
              <a:rPr sz="2800" b="1" spc="397" baseline="25173" dirty="0">
                <a:solidFill>
                  <a:srgbClr val="FCFAFA"/>
                </a:solidFill>
                <a:latin typeface="Arial"/>
                <a:cs typeface="Arial"/>
              </a:rPr>
              <a:t>rd	</a:t>
            </a:r>
            <a:r>
              <a:rPr sz="2800" b="1" spc="280" dirty="0">
                <a:solidFill>
                  <a:srgbClr val="FCFAFA"/>
                </a:solidFill>
                <a:latin typeface="Arial"/>
                <a:cs typeface="Arial"/>
              </a:rPr>
              <a:t>Step</a:t>
            </a:r>
            <a:endParaRPr sz="28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2800" b="1" spc="180" dirty="0">
                <a:solidFill>
                  <a:srgbClr val="FCFAFA"/>
                </a:solidFill>
                <a:latin typeface="Arial"/>
                <a:cs typeface="Arial"/>
              </a:rPr>
              <a:t>Design</a:t>
            </a:r>
            <a:r>
              <a:rPr sz="2800" b="1" spc="190" dirty="0">
                <a:solidFill>
                  <a:srgbClr val="FCFAFA"/>
                </a:solidFill>
                <a:latin typeface="Arial"/>
                <a:cs typeface="Arial"/>
              </a:rPr>
              <a:t> </a:t>
            </a:r>
            <a:r>
              <a:rPr sz="2800" b="1" spc="195" dirty="0">
                <a:solidFill>
                  <a:srgbClr val="FCFAFA"/>
                </a:solidFill>
                <a:latin typeface="Arial"/>
                <a:cs typeface="Arial"/>
              </a:rPr>
              <a:t>Thinking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200" y="2042160"/>
            <a:ext cx="17119600" cy="7399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15660" y="5435597"/>
            <a:ext cx="9872345" cy="4851400"/>
          </a:xfrm>
          <a:custGeom>
            <a:avLst/>
            <a:gdLst/>
            <a:ahLst/>
            <a:cxnLst/>
            <a:rect l="l" t="t" r="r" b="b"/>
            <a:pathLst>
              <a:path w="9872344" h="4851400">
                <a:moveTo>
                  <a:pt x="7484751" y="177800"/>
                </a:moveTo>
                <a:lnTo>
                  <a:pt x="4531852" y="177800"/>
                </a:lnTo>
                <a:lnTo>
                  <a:pt x="4297203" y="241300"/>
                </a:lnTo>
                <a:lnTo>
                  <a:pt x="4250721" y="266700"/>
                </a:lnTo>
                <a:lnTo>
                  <a:pt x="4020645" y="330200"/>
                </a:lnTo>
                <a:lnTo>
                  <a:pt x="3975107" y="355600"/>
                </a:lnTo>
                <a:lnTo>
                  <a:pt x="3839475" y="393700"/>
                </a:lnTo>
                <a:lnTo>
                  <a:pt x="3794597" y="419100"/>
                </a:lnTo>
                <a:lnTo>
                  <a:pt x="3749889" y="431800"/>
                </a:lnTo>
                <a:lnTo>
                  <a:pt x="3705351" y="457200"/>
                </a:lnTo>
                <a:lnTo>
                  <a:pt x="3616793" y="482600"/>
                </a:lnTo>
                <a:lnTo>
                  <a:pt x="3572776" y="508000"/>
                </a:lnTo>
                <a:lnTo>
                  <a:pt x="3528936" y="520700"/>
                </a:lnTo>
                <a:lnTo>
                  <a:pt x="3441794" y="571500"/>
                </a:lnTo>
                <a:lnTo>
                  <a:pt x="3398494" y="584200"/>
                </a:lnTo>
                <a:lnTo>
                  <a:pt x="3355378" y="609600"/>
                </a:lnTo>
                <a:lnTo>
                  <a:pt x="3312447" y="622300"/>
                </a:lnTo>
                <a:lnTo>
                  <a:pt x="3227145" y="673100"/>
                </a:lnTo>
                <a:lnTo>
                  <a:pt x="3184778" y="685800"/>
                </a:lnTo>
                <a:lnTo>
                  <a:pt x="3017237" y="787400"/>
                </a:lnTo>
                <a:lnTo>
                  <a:pt x="2975842" y="800100"/>
                </a:lnTo>
                <a:lnTo>
                  <a:pt x="2893650" y="850900"/>
                </a:lnTo>
                <a:lnTo>
                  <a:pt x="2651979" y="1003300"/>
                </a:lnTo>
                <a:lnTo>
                  <a:pt x="2456396" y="1130300"/>
                </a:lnTo>
                <a:lnTo>
                  <a:pt x="2417932" y="1168400"/>
                </a:lnTo>
                <a:lnTo>
                  <a:pt x="2266305" y="1270000"/>
                </a:lnTo>
                <a:lnTo>
                  <a:pt x="2228963" y="1308100"/>
                </a:lnTo>
                <a:lnTo>
                  <a:pt x="2154969" y="1358900"/>
                </a:lnTo>
                <a:lnTo>
                  <a:pt x="2118319" y="1397000"/>
                </a:lnTo>
                <a:lnTo>
                  <a:pt x="2045723" y="1447800"/>
                </a:lnTo>
                <a:lnTo>
                  <a:pt x="2009780" y="1485900"/>
                </a:lnTo>
                <a:lnTo>
                  <a:pt x="1974076" y="1511300"/>
                </a:lnTo>
                <a:lnTo>
                  <a:pt x="1938611" y="1549400"/>
                </a:lnTo>
                <a:lnTo>
                  <a:pt x="1903389" y="1574800"/>
                </a:lnTo>
                <a:lnTo>
                  <a:pt x="1868410" y="1612900"/>
                </a:lnTo>
                <a:lnTo>
                  <a:pt x="1833676" y="1638300"/>
                </a:lnTo>
                <a:lnTo>
                  <a:pt x="1799189" y="1676400"/>
                </a:lnTo>
                <a:lnTo>
                  <a:pt x="1764949" y="1701800"/>
                </a:lnTo>
                <a:lnTo>
                  <a:pt x="1697222" y="1778000"/>
                </a:lnTo>
                <a:lnTo>
                  <a:pt x="1663736" y="1803400"/>
                </a:lnTo>
                <a:lnTo>
                  <a:pt x="1630505" y="1841500"/>
                </a:lnTo>
                <a:lnTo>
                  <a:pt x="1597531" y="1866900"/>
                </a:lnTo>
                <a:lnTo>
                  <a:pt x="1564813" y="1905000"/>
                </a:lnTo>
                <a:lnTo>
                  <a:pt x="1500158" y="1981200"/>
                </a:lnTo>
                <a:lnTo>
                  <a:pt x="1468224" y="2006600"/>
                </a:lnTo>
                <a:lnTo>
                  <a:pt x="1436553" y="2044700"/>
                </a:lnTo>
                <a:lnTo>
                  <a:pt x="1405148" y="2082800"/>
                </a:lnTo>
                <a:lnTo>
                  <a:pt x="1374010" y="2120900"/>
                </a:lnTo>
                <a:lnTo>
                  <a:pt x="1343140" y="2146300"/>
                </a:lnTo>
                <a:lnTo>
                  <a:pt x="1312541" y="2184400"/>
                </a:lnTo>
                <a:lnTo>
                  <a:pt x="1282214" y="2222500"/>
                </a:lnTo>
                <a:lnTo>
                  <a:pt x="1252160" y="2260600"/>
                </a:lnTo>
                <a:lnTo>
                  <a:pt x="1222382" y="2298700"/>
                </a:lnTo>
                <a:lnTo>
                  <a:pt x="1192880" y="2336800"/>
                </a:lnTo>
                <a:lnTo>
                  <a:pt x="1163656" y="2374900"/>
                </a:lnTo>
                <a:lnTo>
                  <a:pt x="1134712" y="2413000"/>
                </a:lnTo>
                <a:lnTo>
                  <a:pt x="1106049" y="2451100"/>
                </a:lnTo>
                <a:lnTo>
                  <a:pt x="1077670" y="2489200"/>
                </a:lnTo>
                <a:lnTo>
                  <a:pt x="1049574" y="2514600"/>
                </a:lnTo>
                <a:lnTo>
                  <a:pt x="1021765" y="2565400"/>
                </a:lnTo>
                <a:lnTo>
                  <a:pt x="994244" y="2603500"/>
                </a:lnTo>
                <a:lnTo>
                  <a:pt x="967012" y="2641600"/>
                </a:lnTo>
                <a:lnTo>
                  <a:pt x="940071" y="2679700"/>
                </a:lnTo>
                <a:lnTo>
                  <a:pt x="913422" y="2717800"/>
                </a:lnTo>
                <a:lnTo>
                  <a:pt x="887067" y="2755900"/>
                </a:lnTo>
                <a:lnTo>
                  <a:pt x="861008" y="2794000"/>
                </a:lnTo>
                <a:lnTo>
                  <a:pt x="835246" y="2832100"/>
                </a:lnTo>
                <a:lnTo>
                  <a:pt x="809783" y="2870200"/>
                </a:lnTo>
                <a:lnTo>
                  <a:pt x="784621" y="2908300"/>
                </a:lnTo>
                <a:lnTo>
                  <a:pt x="759760" y="2959100"/>
                </a:lnTo>
                <a:lnTo>
                  <a:pt x="735202" y="2997200"/>
                </a:lnTo>
                <a:lnTo>
                  <a:pt x="710950" y="3035300"/>
                </a:lnTo>
                <a:lnTo>
                  <a:pt x="687005" y="3073400"/>
                </a:lnTo>
                <a:lnTo>
                  <a:pt x="663368" y="3111500"/>
                </a:lnTo>
                <a:lnTo>
                  <a:pt x="640040" y="3162300"/>
                </a:lnTo>
                <a:lnTo>
                  <a:pt x="617024" y="3200400"/>
                </a:lnTo>
                <a:lnTo>
                  <a:pt x="594321" y="3238500"/>
                </a:lnTo>
                <a:lnTo>
                  <a:pt x="571933" y="3289300"/>
                </a:lnTo>
                <a:lnTo>
                  <a:pt x="549861" y="3327400"/>
                </a:lnTo>
                <a:lnTo>
                  <a:pt x="528107" y="3365500"/>
                </a:lnTo>
                <a:lnTo>
                  <a:pt x="506672" y="3416300"/>
                </a:lnTo>
                <a:lnTo>
                  <a:pt x="485557" y="3454400"/>
                </a:lnTo>
                <a:lnTo>
                  <a:pt x="464766" y="3492500"/>
                </a:lnTo>
                <a:lnTo>
                  <a:pt x="444298" y="3543300"/>
                </a:lnTo>
                <a:lnTo>
                  <a:pt x="424156" y="3581400"/>
                </a:lnTo>
                <a:lnTo>
                  <a:pt x="404342" y="3632200"/>
                </a:lnTo>
                <a:lnTo>
                  <a:pt x="384856" y="3670300"/>
                </a:lnTo>
                <a:lnTo>
                  <a:pt x="365701" y="3708400"/>
                </a:lnTo>
                <a:lnTo>
                  <a:pt x="346878" y="3759200"/>
                </a:lnTo>
                <a:lnTo>
                  <a:pt x="328388" y="3797300"/>
                </a:lnTo>
                <a:lnTo>
                  <a:pt x="310233" y="3848100"/>
                </a:lnTo>
                <a:lnTo>
                  <a:pt x="292415" y="3886200"/>
                </a:lnTo>
                <a:lnTo>
                  <a:pt x="274936" y="3937000"/>
                </a:lnTo>
                <a:lnTo>
                  <a:pt x="257796" y="3975100"/>
                </a:lnTo>
                <a:lnTo>
                  <a:pt x="240998" y="4025900"/>
                </a:lnTo>
                <a:lnTo>
                  <a:pt x="224543" y="4076700"/>
                </a:lnTo>
                <a:lnTo>
                  <a:pt x="208433" y="4114800"/>
                </a:lnTo>
                <a:lnTo>
                  <a:pt x="192669" y="4165600"/>
                </a:lnTo>
                <a:lnTo>
                  <a:pt x="177252" y="4203700"/>
                </a:lnTo>
                <a:lnTo>
                  <a:pt x="162186" y="4254500"/>
                </a:lnTo>
                <a:lnTo>
                  <a:pt x="147470" y="4305300"/>
                </a:lnTo>
                <a:lnTo>
                  <a:pt x="133106" y="4343400"/>
                </a:lnTo>
                <a:lnTo>
                  <a:pt x="119097" y="4394200"/>
                </a:lnTo>
                <a:lnTo>
                  <a:pt x="105444" y="4432300"/>
                </a:lnTo>
                <a:lnTo>
                  <a:pt x="92148" y="4483100"/>
                </a:lnTo>
                <a:lnTo>
                  <a:pt x="79210" y="4533900"/>
                </a:lnTo>
                <a:lnTo>
                  <a:pt x="66634" y="4584700"/>
                </a:lnTo>
                <a:lnTo>
                  <a:pt x="54419" y="4622800"/>
                </a:lnTo>
                <a:lnTo>
                  <a:pt x="42568" y="4673600"/>
                </a:lnTo>
                <a:lnTo>
                  <a:pt x="31082" y="4724400"/>
                </a:lnTo>
                <a:lnTo>
                  <a:pt x="19963" y="4762500"/>
                </a:lnTo>
                <a:lnTo>
                  <a:pt x="9212" y="4813300"/>
                </a:lnTo>
                <a:lnTo>
                  <a:pt x="0" y="4851400"/>
                </a:lnTo>
                <a:lnTo>
                  <a:pt x="9872340" y="4851400"/>
                </a:lnTo>
                <a:lnTo>
                  <a:pt x="9872340" y="1371600"/>
                </a:lnTo>
                <a:lnTo>
                  <a:pt x="9861459" y="1358900"/>
                </a:lnTo>
                <a:lnTo>
                  <a:pt x="9787474" y="1308100"/>
                </a:lnTo>
                <a:lnTo>
                  <a:pt x="9750137" y="1270000"/>
                </a:lnTo>
                <a:lnTo>
                  <a:pt x="9598528" y="1168400"/>
                </a:lnTo>
                <a:lnTo>
                  <a:pt x="9560069" y="1130300"/>
                </a:lnTo>
                <a:lnTo>
                  <a:pt x="9364507" y="1003300"/>
                </a:lnTo>
                <a:lnTo>
                  <a:pt x="9122861" y="850900"/>
                </a:lnTo>
                <a:lnTo>
                  <a:pt x="9040677" y="800100"/>
                </a:lnTo>
                <a:lnTo>
                  <a:pt x="8999285" y="787400"/>
                </a:lnTo>
                <a:lnTo>
                  <a:pt x="8831759" y="685800"/>
                </a:lnTo>
                <a:lnTo>
                  <a:pt x="8789395" y="673100"/>
                </a:lnTo>
                <a:lnTo>
                  <a:pt x="8704100" y="622300"/>
                </a:lnTo>
                <a:lnTo>
                  <a:pt x="8661172" y="609600"/>
                </a:lnTo>
                <a:lnTo>
                  <a:pt x="8618059" y="584200"/>
                </a:lnTo>
                <a:lnTo>
                  <a:pt x="8574763" y="571500"/>
                </a:lnTo>
                <a:lnTo>
                  <a:pt x="8487626" y="520700"/>
                </a:lnTo>
                <a:lnTo>
                  <a:pt x="8443789" y="508000"/>
                </a:lnTo>
                <a:lnTo>
                  <a:pt x="8399775" y="482600"/>
                </a:lnTo>
                <a:lnTo>
                  <a:pt x="8311222" y="457200"/>
                </a:lnTo>
                <a:lnTo>
                  <a:pt x="8266687" y="431800"/>
                </a:lnTo>
                <a:lnTo>
                  <a:pt x="8221980" y="419100"/>
                </a:lnTo>
                <a:lnTo>
                  <a:pt x="8177105" y="393700"/>
                </a:lnTo>
                <a:lnTo>
                  <a:pt x="8041479" y="355600"/>
                </a:lnTo>
                <a:lnTo>
                  <a:pt x="7995943" y="330200"/>
                </a:lnTo>
                <a:lnTo>
                  <a:pt x="7765875" y="266700"/>
                </a:lnTo>
                <a:lnTo>
                  <a:pt x="7719395" y="241300"/>
                </a:lnTo>
                <a:lnTo>
                  <a:pt x="7484751" y="177800"/>
                </a:lnTo>
                <a:close/>
              </a:path>
              <a:path w="9872344" h="4851400">
                <a:moveTo>
                  <a:pt x="7246511" y="127000"/>
                </a:moveTo>
                <a:lnTo>
                  <a:pt x="4770094" y="127000"/>
                </a:lnTo>
                <a:lnTo>
                  <a:pt x="4579219" y="177800"/>
                </a:lnTo>
                <a:lnTo>
                  <a:pt x="7437384" y="177800"/>
                </a:lnTo>
                <a:lnTo>
                  <a:pt x="7246511" y="127000"/>
                </a:lnTo>
                <a:close/>
              </a:path>
              <a:path w="9872344" h="4851400">
                <a:moveTo>
                  <a:pt x="7053462" y="88900"/>
                </a:moveTo>
                <a:lnTo>
                  <a:pt x="4963143" y="88900"/>
                </a:lnTo>
                <a:lnTo>
                  <a:pt x="4818157" y="127000"/>
                </a:lnTo>
                <a:lnTo>
                  <a:pt x="7198449" y="127000"/>
                </a:lnTo>
                <a:lnTo>
                  <a:pt x="7053462" y="88900"/>
                </a:lnTo>
                <a:close/>
              </a:path>
              <a:path w="9872344" h="4851400">
                <a:moveTo>
                  <a:pt x="6956154" y="76200"/>
                </a:moveTo>
                <a:lnTo>
                  <a:pt x="5060450" y="76200"/>
                </a:lnTo>
                <a:lnTo>
                  <a:pt x="5011732" y="88900"/>
                </a:lnTo>
                <a:lnTo>
                  <a:pt x="7004872" y="88900"/>
                </a:lnTo>
                <a:lnTo>
                  <a:pt x="6956154" y="76200"/>
                </a:lnTo>
                <a:close/>
              </a:path>
              <a:path w="9872344" h="4851400">
                <a:moveTo>
                  <a:pt x="6858340" y="63500"/>
                </a:moveTo>
                <a:lnTo>
                  <a:pt x="5158263" y="63500"/>
                </a:lnTo>
                <a:lnTo>
                  <a:pt x="5109294" y="76200"/>
                </a:lnTo>
                <a:lnTo>
                  <a:pt x="6907310" y="76200"/>
                </a:lnTo>
                <a:lnTo>
                  <a:pt x="6858340" y="63500"/>
                </a:lnTo>
                <a:close/>
              </a:path>
              <a:path w="9872344" h="4851400">
                <a:moveTo>
                  <a:pt x="6760033" y="50800"/>
                </a:moveTo>
                <a:lnTo>
                  <a:pt x="5256568" y="50800"/>
                </a:lnTo>
                <a:lnTo>
                  <a:pt x="5207355" y="63500"/>
                </a:lnTo>
                <a:lnTo>
                  <a:pt x="6809247" y="63500"/>
                </a:lnTo>
                <a:lnTo>
                  <a:pt x="6760033" y="50800"/>
                </a:lnTo>
                <a:close/>
              </a:path>
              <a:path w="9872344" h="4851400">
                <a:moveTo>
                  <a:pt x="6661245" y="38100"/>
                </a:moveTo>
                <a:lnTo>
                  <a:pt x="5355354" y="38100"/>
                </a:lnTo>
                <a:lnTo>
                  <a:pt x="5305902" y="50800"/>
                </a:lnTo>
                <a:lnTo>
                  <a:pt x="6710698" y="50800"/>
                </a:lnTo>
                <a:lnTo>
                  <a:pt x="6661245" y="38100"/>
                </a:lnTo>
                <a:close/>
              </a:path>
              <a:path w="9872344" h="4851400">
                <a:moveTo>
                  <a:pt x="6561989" y="25400"/>
                </a:moveTo>
                <a:lnTo>
                  <a:pt x="5454606" y="25400"/>
                </a:lnTo>
                <a:lnTo>
                  <a:pt x="5404922" y="38100"/>
                </a:lnTo>
                <a:lnTo>
                  <a:pt x="6611675" y="38100"/>
                </a:lnTo>
                <a:lnTo>
                  <a:pt x="6561989" y="25400"/>
                </a:lnTo>
                <a:close/>
              </a:path>
              <a:path w="9872344" h="4851400">
                <a:moveTo>
                  <a:pt x="6412256" y="12700"/>
                </a:moveTo>
                <a:lnTo>
                  <a:pt x="5604334" y="12700"/>
                </a:lnTo>
                <a:lnTo>
                  <a:pt x="5554314" y="25400"/>
                </a:lnTo>
                <a:lnTo>
                  <a:pt x="6462278" y="25400"/>
                </a:lnTo>
                <a:lnTo>
                  <a:pt x="6412256" y="12700"/>
                </a:lnTo>
                <a:close/>
              </a:path>
              <a:path w="9872344" h="4851400">
                <a:moveTo>
                  <a:pt x="6059135" y="0"/>
                </a:moveTo>
                <a:lnTo>
                  <a:pt x="5957438" y="0"/>
                </a:lnTo>
                <a:lnTo>
                  <a:pt x="5906688" y="12700"/>
                </a:lnTo>
                <a:lnTo>
                  <a:pt x="6109888" y="12700"/>
                </a:lnTo>
                <a:lnTo>
                  <a:pt x="6059135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82200" y="1951246"/>
            <a:ext cx="6861809" cy="8336280"/>
            <a:chOff x="9982200" y="1951246"/>
            <a:chExt cx="6861809" cy="8336280"/>
          </a:xfrm>
        </p:grpSpPr>
        <p:sp>
          <p:nvSpPr>
            <p:cNvPr id="4" name="object 4"/>
            <p:cNvSpPr/>
            <p:nvPr/>
          </p:nvSpPr>
          <p:spPr>
            <a:xfrm>
              <a:off x="15558010" y="1951246"/>
              <a:ext cx="1285875" cy="1276985"/>
            </a:xfrm>
            <a:custGeom>
              <a:avLst/>
              <a:gdLst/>
              <a:ahLst/>
              <a:cxnLst/>
              <a:rect l="l" t="t" r="r" b="b"/>
              <a:pathLst>
                <a:path w="1285875" h="1276985">
                  <a:moveTo>
                    <a:pt x="1015327" y="118677"/>
                  </a:moveTo>
                  <a:lnTo>
                    <a:pt x="974834" y="92082"/>
                  </a:lnTo>
                  <a:lnTo>
                    <a:pt x="933470" y="69111"/>
                  </a:lnTo>
                  <a:lnTo>
                    <a:pt x="891066" y="49474"/>
                  </a:lnTo>
                  <a:lnTo>
                    <a:pt x="847797" y="33140"/>
                  </a:lnTo>
                  <a:lnTo>
                    <a:pt x="803835" y="20081"/>
                  </a:lnTo>
                  <a:lnTo>
                    <a:pt x="759353" y="10267"/>
                  </a:lnTo>
                  <a:lnTo>
                    <a:pt x="714526" y="3668"/>
                  </a:lnTo>
                  <a:lnTo>
                    <a:pt x="669526" y="255"/>
                  </a:lnTo>
                  <a:lnTo>
                    <a:pt x="624528" y="0"/>
                  </a:lnTo>
                  <a:lnTo>
                    <a:pt x="579703" y="2871"/>
                  </a:lnTo>
                  <a:lnTo>
                    <a:pt x="535227" y="8840"/>
                  </a:lnTo>
                  <a:lnTo>
                    <a:pt x="491272" y="17878"/>
                  </a:lnTo>
                  <a:lnTo>
                    <a:pt x="448011" y="29956"/>
                  </a:lnTo>
                  <a:lnTo>
                    <a:pt x="405618" y="45042"/>
                  </a:lnTo>
                  <a:lnTo>
                    <a:pt x="364267" y="63109"/>
                  </a:lnTo>
                  <a:lnTo>
                    <a:pt x="324131" y="84127"/>
                  </a:lnTo>
                  <a:lnTo>
                    <a:pt x="285383" y="108067"/>
                  </a:lnTo>
                  <a:lnTo>
                    <a:pt x="248196" y="134898"/>
                  </a:lnTo>
                  <a:lnTo>
                    <a:pt x="212744" y="164593"/>
                  </a:lnTo>
                  <a:lnTo>
                    <a:pt x="179201" y="197120"/>
                  </a:lnTo>
                  <a:lnTo>
                    <a:pt x="147740" y="232452"/>
                  </a:lnTo>
                  <a:lnTo>
                    <a:pt x="118534" y="270557"/>
                  </a:lnTo>
                  <a:lnTo>
                    <a:pt x="89634" y="314998"/>
                  </a:lnTo>
                  <a:lnTo>
                    <a:pt x="64838" y="360897"/>
                  </a:lnTo>
                  <a:lnTo>
                    <a:pt x="44106" y="408020"/>
                  </a:lnTo>
                  <a:lnTo>
                    <a:pt x="27398" y="456134"/>
                  </a:lnTo>
                  <a:lnTo>
                    <a:pt x="14674" y="505005"/>
                  </a:lnTo>
                  <a:lnTo>
                    <a:pt x="5893" y="554399"/>
                  </a:lnTo>
                  <a:lnTo>
                    <a:pt x="1015" y="604083"/>
                  </a:lnTo>
                  <a:lnTo>
                    <a:pt x="0" y="653823"/>
                  </a:lnTo>
                  <a:lnTo>
                    <a:pt x="2806" y="703385"/>
                  </a:lnTo>
                  <a:lnTo>
                    <a:pt x="9394" y="752536"/>
                  </a:lnTo>
                  <a:lnTo>
                    <a:pt x="58150" y="746336"/>
                  </a:lnTo>
                  <a:lnTo>
                    <a:pt x="107291" y="743857"/>
                  </a:lnTo>
                  <a:lnTo>
                    <a:pt x="156589" y="745138"/>
                  </a:lnTo>
                  <a:lnTo>
                    <a:pt x="205816" y="750215"/>
                  </a:lnTo>
                  <a:lnTo>
                    <a:pt x="254744" y="759127"/>
                  </a:lnTo>
                  <a:lnTo>
                    <a:pt x="303145" y="771910"/>
                  </a:lnTo>
                  <a:lnTo>
                    <a:pt x="350790" y="788603"/>
                  </a:lnTo>
                  <a:lnTo>
                    <a:pt x="397452" y="809243"/>
                  </a:lnTo>
                  <a:lnTo>
                    <a:pt x="442902" y="833867"/>
                  </a:lnTo>
                  <a:lnTo>
                    <a:pt x="486912" y="862513"/>
                  </a:lnTo>
                  <a:lnTo>
                    <a:pt x="962629" y="1200133"/>
                  </a:lnTo>
                  <a:lnTo>
                    <a:pt x="980204" y="1190248"/>
                  </a:lnTo>
                  <a:lnTo>
                    <a:pt x="1022135" y="1162106"/>
                  </a:lnTo>
                  <a:lnTo>
                    <a:pt x="1062036" y="1130453"/>
                  </a:lnTo>
                  <a:lnTo>
                    <a:pt x="1099674" y="1095328"/>
                  </a:lnTo>
                  <a:lnTo>
                    <a:pt x="1134815" y="1056771"/>
                  </a:lnTo>
                  <a:lnTo>
                    <a:pt x="1167225" y="1014821"/>
                  </a:lnTo>
                  <a:lnTo>
                    <a:pt x="1193555" y="974674"/>
                  </a:lnTo>
                  <a:lnTo>
                    <a:pt x="1216521" y="933314"/>
                  </a:lnTo>
                  <a:lnTo>
                    <a:pt x="1236155" y="890915"/>
                  </a:lnTo>
                  <a:lnTo>
                    <a:pt x="1252485" y="847650"/>
                  </a:lnTo>
                  <a:lnTo>
                    <a:pt x="1265541" y="803692"/>
                  </a:lnTo>
                  <a:lnTo>
                    <a:pt x="1275351" y="759215"/>
                  </a:lnTo>
                  <a:lnTo>
                    <a:pt x="1281946" y="714393"/>
                  </a:lnTo>
                  <a:lnTo>
                    <a:pt x="1285355" y="669398"/>
                  </a:lnTo>
                  <a:lnTo>
                    <a:pt x="1285607" y="624403"/>
                  </a:lnTo>
                  <a:lnTo>
                    <a:pt x="1282731" y="579583"/>
                  </a:lnTo>
                  <a:lnTo>
                    <a:pt x="1276758" y="535110"/>
                  </a:lnTo>
                  <a:lnTo>
                    <a:pt x="1267715" y="491158"/>
                  </a:lnTo>
                  <a:lnTo>
                    <a:pt x="1255634" y="447900"/>
                  </a:lnTo>
                  <a:lnTo>
                    <a:pt x="1240543" y="405510"/>
                  </a:lnTo>
                  <a:lnTo>
                    <a:pt x="1222471" y="364160"/>
                  </a:lnTo>
                  <a:lnTo>
                    <a:pt x="1201448" y="324025"/>
                  </a:lnTo>
                  <a:lnTo>
                    <a:pt x="1177504" y="285277"/>
                  </a:lnTo>
                  <a:lnTo>
                    <a:pt x="1150667" y="248089"/>
                  </a:lnTo>
                  <a:lnTo>
                    <a:pt x="1120967" y="212636"/>
                  </a:lnTo>
                  <a:lnTo>
                    <a:pt x="1088434" y="179090"/>
                  </a:lnTo>
                  <a:lnTo>
                    <a:pt x="1053097" y="147625"/>
                  </a:lnTo>
                  <a:lnTo>
                    <a:pt x="1015327" y="118677"/>
                  </a:lnTo>
                  <a:close/>
                </a:path>
                <a:path w="1285875" h="1276985">
                  <a:moveTo>
                    <a:pt x="962629" y="1200133"/>
                  </a:moveTo>
                  <a:lnTo>
                    <a:pt x="486912" y="862513"/>
                  </a:lnTo>
                  <a:lnTo>
                    <a:pt x="528486" y="894607"/>
                  </a:lnTo>
                  <a:lnTo>
                    <a:pt x="566736" y="929385"/>
                  </a:lnTo>
                  <a:lnTo>
                    <a:pt x="601621" y="966620"/>
                  </a:lnTo>
                  <a:lnTo>
                    <a:pt x="633103" y="1006084"/>
                  </a:lnTo>
                  <a:lnTo>
                    <a:pt x="661141" y="1047550"/>
                  </a:lnTo>
                  <a:lnTo>
                    <a:pt x="685697" y="1090790"/>
                  </a:lnTo>
                  <a:lnTo>
                    <a:pt x="706729" y="1135576"/>
                  </a:lnTo>
                  <a:lnTo>
                    <a:pt x="724200" y="1181682"/>
                  </a:lnTo>
                  <a:lnTo>
                    <a:pt x="738068" y="1228879"/>
                  </a:lnTo>
                  <a:lnTo>
                    <a:pt x="748295" y="1276940"/>
                  </a:lnTo>
                  <a:lnTo>
                    <a:pt x="796865" y="1266934"/>
                  </a:lnTo>
                  <a:lnTo>
                    <a:pt x="844574" y="1253223"/>
                  </a:lnTo>
                  <a:lnTo>
                    <a:pt x="891190" y="1235846"/>
                  </a:lnTo>
                  <a:lnTo>
                    <a:pt x="936478" y="1214841"/>
                  </a:lnTo>
                  <a:lnTo>
                    <a:pt x="962629" y="1200133"/>
                  </a:lnTo>
                  <a:close/>
                </a:path>
              </a:pathLst>
            </a:custGeom>
            <a:solidFill>
              <a:srgbClr val="F37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2200" y="2232659"/>
              <a:ext cx="6042659" cy="8054336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183639" y="1198880"/>
            <a:ext cx="6654800" cy="995680"/>
          </a:xfrm>
          <a:custGeom>
            <a:avLst/>
            <a:gdLst/>
            <a:ahLst/>
            <a:cxnLst/>
            <a:rect l="l" t="t" r="r" b="b"/>
            <a:pathLst>
              <a:path w="6654800" h="995680">
                <a:moveTo>
                  <a:pt x="6367018" y="0"/>
                </a:moveTo>
                <a:lnTo>
                  <a:pt x="287781" y="0"/>
                </a:lnTo>
                <a:lnTo>
                  <a:pt x="231381" y="3976"/>
                </a:lnTo>
                <a:lnTo>
                  <a:pt x="177666" y="15621"/>
                </a:lnTo>
                <a:lnTo>
                  <a:pt x="128133" y="34504"/>
                </a:lnTo>
                <a:lnTo>
                  <a:pt x="84277" y="60198"/>
                </a:lnTo>
                <a:lnTo>
                  <a:pt x="48343" y="91451"/>
                </a:lnTo>
                <a:lnTo>
                  <a:pt x="21902" y="126777"/>
                </a:lnTo>
                <a:lnTo>
                  <a:pt x="5579" y="165103"/>
                </a:lnTo>
                <a:lnTo>
                  <a:pt x="0" y="205359"/>
                </a:lnTo>
                <a:lnTo>
                  <a:pt x="0" y="790321"/>
                </a:lnTo>
                <a:lnTo>
                  <a:pt x="5579" y="830576"/>
                </a:lnTo>
                <a:lnTo>
                  <a:pt x="21902" y="868902"/>
                </a:lnTo>
                <a:lnTo>
                  <a:pt x="48343" y="904228"/>
                </a:lnTo>
                <a:lnTo>
                  <a:pt x="84277" y="935481"/>
                </a:lnTo>
                <a:lnTo>
                  <a:pt x="128133" y="961175"/>
                </a:lnTo>
                <a:lnTo>
                  <a:pt x="177666" y="980058"/>
                </a:lnTo>
                <a:lnTo>
                  <a:pt x="231381" y="991703"/>
                </a:lnTo>
                <a:lnTo>
                  <a:pt x="287781" y="995679"/>
                </a:lnTo>
                <a:lnTo>
                  <a:pt x="6367018" y="995679"/>
                </a:lnTo>
                <a:lnTo>
                  <a:pt x="6423417" y="991703"/>
                </a:lnTo>
                <a:lnTo>
                  <a:pt x="6477126" y="980059"/>
                </a:lnTo>
                <a:lnTo>
                  <a:pt x="6526645" y="961175"/>
                </a:lnTo>
                <a:lnTo>
                  <a:pt x="6570471" y="935481"/>
                </a:lnTo>
                <a:lnTo>
                  <a:pt x="6606418" y="904228"/>
                </a:lnTo>
                <a:lnTo>
                  <a:pt x="6632876" y="868902"/>
                </a:lnTo>
                <a:lnTo>
                  <a:pt x="6649213" y="830576"/>
                </a:lnTo>
                <a:lnTo>
                  <a:pt x="6654800" y="790321"/>
                </a:lnTo>
                <a:lnTo>
                  <a:pt x="6654800" y="205359"/>
                </a:lnTo>
                <a:lnTo>
                  <a:pt x="6649213" y="165103"/>
                </a:lnTo>
                <a:lnTo>
                  <a:pt x="6632876" y="126777"/>
                </a:lnTo>
                <a:lnTo>
                  <a:pt x="6606418" y="91451"/>
                </a:lnTo>
                <a:lnTo>
                  <a:pt x="6570471" y="60198"/>
                </a:lnTo>
                <a:lnTo>
                  <a:pt x="6526645" y="34504"/>
                </a:lnTo>
                <a:lnTo>
                  <a:pt x="6477126" y="15621"/>
                </a:lnTo>
                <a:lnTo>
                  <a:pt x="6423417" y="3976"/>
                </a:lnTo>
                <a:lnTo>
                  <a:pt x="6367018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8666" y="1209675"/>
            <a:ext cx="2599055" cy="763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081405" algn="l"/>
              </a:tabLst>
            </a:pPr>
            <a:r>
              <a:rPr sz="4850" b="1" spc="265" dirty="0">
                <a:solidFill>
                  <a:srgbClr val="FCFAFA"/>
                </a:solidFill>
                <a:latin typeface="Arial"/>
                <a:cs typeface="Arial"/>
              </a:rPr>
              <a:t>3</a:t>
            </a:r>
            <a:r>
              <a:rPr sz="4800" b="1" spc="397" baseline="25173" dirty="0">
                <a:solidFill>
                  <a:srgbClr val="FCFAFA"/>
                </a:solidFill>
                <a:latin typeface="Arial"/>
                <a:cs typeface="Arial"/>
              </a:rPr>
              <a:t>rd	</a:t>
            </a:r>
            <a:r>
              <a:rPr sz="4850" b="1" spc="280" dirty="0">
                <a:solidFill>
                  <a:srgbClr val="FCFAFA"/>
                </a:solidFill>
                <a:latin typeface="Arial"/>
                <a:cs typeface="Arial"/>
              </a:rPr>
              <a:t>Step</a:t>
            </a:r>
            <a:endParaRPr sz="4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5038" y="3239198"/>
            <a:ext cx="6072505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03910" algn="ctr">
              <a:lnSpc>
                <a:spcPct val="100000"/>
              </a:lnSpc>
              <a:spcBef>
                <a:spcPts val="100"/>
              </a:spcBef>
            </a:pPr>
            <a:r>
              <a:rPr sz="5400" b="1" spc="-50" dirty="0">
                <a:latin typeface="Verdana"/>
                <a:cs typeface="Verdana"/>
              </a:rPr>
              <a:t>IDEATE</a:t>
            </a:r>
            <a:endParaRPr sz="5400">
              <a:latin typeface="Verdana"/>
              <a:cs typeface="Verdana"/>
            </a:endParaRPr>
          </a:p>
          <a:p>
            <a:pPr marL="15240" algn="ctr">
              <a:lnSpc>
                <a:spcPct val="100000"/>
              </a:lnSpc>
              <a:spcBef>
                <a:spcPts val="3350"/>
              </a:spcBef>
              <a:tabLst>
                <a:tab pos="4792980" algn="l"/>
              </a:tabLst>
            </a:pPr>
            <a:r>
              <a:rPr sz="3200" spc="60" dirty="0">
                <a:latin typeface="Arial MT"/>
                <a:cs typeface="Arial MT"/>
              </a:rPr>
              <a:t>Fokus</a:t>
            </a:r>
            <a:r>
              <a:rPr sz="3200" spc="125" dirty="0">
                <a:latin typeface="Arial MT"/>
                <a:cs typeface="Arial MT"/>
              </a:rPr>
              <a:t> </a:t>
            </a:r>
            <a:r>
              <a:rPr sz="3200" spc="75" dirty="0">
                <a:latin typeface="Arial MT"/>
                <a:cs typeface="Arial MT"/>
              </a:rPr>
              <a:t>pada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sz="3200" spc="114" dirty="0">
                <a:latin typeface="Arial MT"/>
                <a:cs typeface="Arial MT"/>
              </a:rPr>
              <a:t>pembuatan	</a:t>
            </a:r>
            <a:r>
              <a:rPr sz="3200" spc="40" dirty="0">
                <a:latin typeface="Arial MT"/>
                <a:cs typeface="Arial MT"/>
              </a:rPr>
              <a:t>ide.</a:t>
            </a:r>
            <a:endParaRPr sz="3200">
              <a:latin typeface="Arial MT"/>
              <a:cs typeface="Arial MT"/>
            </a:endParaRPr>
          </a:p>
          <a:p>
            <a:pPr marL="12700" marR="5080" indent="22225" algn="ctr">
              <a:lnSpc>
                <a:spcPct val="150000"/>
              </a:lnSpc>
              <a:tabLst>
                <a:tab pos="1338580" algn="l"/>
                <a:tab pos="2705100" algn="l"/>
                <a:tab pos="3529965" algn="l"/>
              </a:tabLst>
            </a:pPr>
            <a:r>
              <a:rPr sz="3200" spc="45" dirty="0">
                <a:latin typeface="Arial MT"/>
                <a:cs typeface="Arial MT"/>
              </a:rPr>
              <a:t>Jelajahi</a:t>
            </a:r>
            <a:r>
              <a:rPr sz="3200" spc="190" dirty="0">
                <a:latin typeface="Arial MT"/>
                <a:cs typeface="Arial MT"/>
              </a:rPr>
              <a:t> </a:t>
            </a:r>
            <a:r>
              <a:rPr sz="3200" spc="80" dirty="0">
                <a:latin typeface="Arial MT"/>
                <a:cs typeface="Arial MT"/>
              </a:rPr>
              <a:t>berbagai	</a:t>
            </a:r>
            <a:r>
              <a:rPr sz="3200" spc="125" dirty="0">
                <a:latin typeface="Arial MT"/>
                <a:cs typeface="Arial MT"/>
              </a:rPr>
              <a:t>macam </a:t>
            </a:r>
            <a:r>
              <a:rPr sz="3200" spc="114" dirty="0">
                <a:latin typeface="Arial MT"/>
                <a:cs typeface="Arial MT"/>
              </a:rPr>
              <a:t>dan </a:t>
            </a:r>
            <a:r>
              <a:rPr sz="3200" spc="120" dirty="0">
                <a:latin typeface="Arial MT"/>
                <a:cs typeface="Arial MT"/>
              </a:rPr>
              <a:t> </a:t>
            </a:r>
            <a:r>
              <a:rPr sz="3200" b="1" spc="-55" dirty="0">
                <a:latin typeface="Verdana"/>
                <a:cs typeface="Verdana"/>
              </a:rPr>
              <a:t>banyak</a:t>
            </a:r>
            <a:r>
              <a:rPr sz="3200" b="1" spc="-75" dirty="0">
                <a:latin typeface="Verdana"/>
                <a:cs typeface="Verdana"/>
              </a:rPr>
              <a:t> </a:t>
            </a:r>
            <a:r>
              <a:rPr sz="3200" b="1" spc="-25" dirty="0">
                <a:latin typeface="Verdana"/>
                <a:cs typeface="Verdana"/>
              </a:rPr>
              <a:t>ide	</a:t>
            </a:r>
            <a:r>
              <a:rPr sz="3200" spc="120" dirty="0">
                <a:latin typeface="Arial MT"/>
                <a:cs typeface="Arial MT"/>
              </a:rPr>
              <a:t>untuk</a:t>
            </a:r>
            <a:r>
              <a:rPr sz="3200" spc="280" dirty="0">
                <a:latin typeface="Arial MT"/>
                <a:cs typeface="Arial MT"/>
              </a:rPr>
              <a:t> </a:t>
            </a:r>
            <a:r>
              <a:rPr sz="3200" spc="114" dirty="0">
                <a:latin typeface="Arial MT"/>
                <a:cs typeface="Arial MT"/>
              </a:rPr>
              <a:t>melampaui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45" dirty="0">
                <a:latin typeface="Arial MT"/>
                <a:cs typeface="Arial MT"/>
              </a:rPr>
              <a:t>solusi	</a:t>
            </a:r>
            <a:r>
              <a:rPr sz="3200" spc="70" dirty="0">
                <a:latin typeface="Arial MT"/>
                <a:cs typeface="Arial MT"/>
              </a:rPr>
              <a:t>yang </a:t>
            </a:r>
            <a:r>
              <a:rPr sz="3200" spc="25" dirty="0">
                <a:latin typeface="Arial MT"/>
                <a:cs typeface="Arial MT"/>
              </a:rPr>
              <a:t>jelas </a:t>
            </a:r>
            <a:r>
              <a:rPr sz="3200" spc="120" dirty="0">
                <a:latin typeface="Arial MT"/>
                <a:cs typeface="Arial MT"/>
              </a:rPr>
              <a:t>untuk </a:t>
            </a:r>
            <a:r>
              <a:rPr sz="3200" spc="95" dirty="0">
                <a:latin typeface="Arial MT"/>
                <a:cs typeface="Arial MT"/>
              </a:rPr>
              <a:t>sebuah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60" dirty="0">
                <a:latin typeface="Arial MT"/>
                <a:cs typeface="Arial MT"/>
              </a:rPr>
              <a:t>masalah.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6115" y="3315906"/>
            <a:ext cx="235394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sz="3600" spc="-70" dirty="0">
                <a:solidFill>
                  <a:srgbClr val="FFFFFF"/>
                </a:solidFill>
                <a:latin typeface="Roboto"/>
                <a:cs typeface="Roboto"/>
              </a:rPr>
              <a:t>B</a:t>
            </a:r>
            <a:r>
              <a:rPr sz="3600" spc="290" dirty="0">
                <a:solidFill>
                  <a:srgbClr val="FFFFFF"/>
                </a:solidFill>
                <a:latin typeface="Roboto"/>
                <a:cs typeface="Roboto"/>
              </a:rPr>
              <a:t>í</a:t>
            </a:r>
            <a:r>
              <a:rPr sz="3600" spc="-4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3600" spc="-35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3600" spc="-95" dirty="0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sz="3600" spc="-50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sz="3600" spc="-55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3600" spc="215" dirty="0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sz="3600" spc="80" dirty="0">
                <a:solidFill>
                  <a:srgbClr val="FFFFFF"/>
                </a:solidFill>
                <a:latin typeface="Roboto"/>
                <a:cs typeface="Roboto"/>
              </a:rPr>
              <a:t>í</a:t>
            </a:r>
            <a:r>
              <a:rPr sz="3600" dirty="0">
                <a:solidFill>
                  <a:srgbClr val="FFFFFF"/>
                </a:solidFill>
                <a:latin typeface="Roboto"/>
                <a:cs typeface="Roboto"/>
              </a:rPr>
              <a:t>m,  </a:t>
            </a:r>
            <a:r>
              <a:rPr sz="3600" spc="-5" dirty="0">
                <a:solidFill>
                  <a:srgbClr val="FFFFFF"/>
                </a:solidFill>
                <a:latin typeface="Roboto"/>
                <a:cs typeface="Roboto"/>
              </a:rPr>
              <a:t>Bíaindump, </a:t>
            </a:r>
            <a:r>
              <a:rPr sz="3600" spc="-88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600" spc="25" dirty="0">
                <a:solidFill>
                  <a:srgbClr val="FFFFFF"/>
                </a:solidFill>
                <a:latin typeface="Roboto"/>
                <a:cs typeface="Roboto"/>
              </a:rPr>
              <a:t>Bíainwíite, </a:t>
            </a:r>
            <a:r>
              <a:rPr sz="36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Roboto"/>
                <a:cs typeface="Roboto"/>
              </a:rPr>
              <a:t>Bíainwalk</a:t>
            </a:r>
            <a:endParaRPr sz="3600">
              <a:latin typeface="Roboto"/>
              <a:cs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41420" y="154939"/>
            <a:ext cx="4665980" cy="4665980"/>
            <a:chOff x="3741420" y="154939"/>
            <a:chExt cx="4665980" cy="4665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1420" y="154939"/>
              <a:ext cx="4665980" cy="46659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10380" y="594359"/>
              <a:ext cx="3531870" cy="3531870"/>
            </a:xfrm>
            <a:custGeom>
              <a:avLst/>
              <a:gdLst/>
              <a:ahLst/>
              <a:cxnLst/>
              <a:rect l="l" t="t" r="r" b="b"/>
              <a:pathLst>
                <a:path w="3531870" h="3531870">
                  <a:moveTo>
                    <a:pt x="1765935" y="0"/>
                  </a:moveTo>
                  <a:lnTo>
                    <a:pt x="1645031" y="4064"/>
                  </a:lnTo>
                  <a:lnTo>
                    <a:pt x="1526286" y="16129"/>
                  </a:lnTo>
                  <a:lnTo>
                    <a:pt x="1410081" y="35814"/>
                  </a:lnTo>
                  <a:lnTo>
                    <a:pt x="1296543" y="63119"/>
                  </a:lnTo>
                  <a:lnTo>
                    <a:pt x="1185926" y="97409"/>
                  </a:lnTo>
                  <a:lnTo>
                    <a:pt x="1078611" y="138811"/>
                  </a:lnTo>
                  <a:lnTo>
                    <a:pt x="974725" y="186690"/>
                  </a:lnTo>
                  <a:lnTo>
                    <a:pt x="874649" y="241046"/>
                  </a:lnTo>
                  <a:lnTo>
                    <a:pt x="778637" y="301625"/>
                  </a:lnTo>
                  <a:lnTo>
                    <a:pt x="686816" y="367919"/>
                  </a:lnTo>
                  <a:lnTo>
                    <a:pt x="599694" y="439928"/>
                  </a:lnTo>
                  <a:lnTo>
                    <a:pt x="517271" y="517271"/>
                  </a:lnTo>
                  <a:lnTo>
                    <a:pt x="439928" y="599567"/>
                  </a:lnTo>
                  <a:lnTo>
                    <a:pt x="367919" y="686816"/>
                  </a:lnTo>
                  <a:lnTo>
                    <a:pt x="301625" y="778637"/>
                  </a:lnTo>
                  <a:lnTo>
                    <a:pt x="241173" y="874649"/>
                  </a:lnTo>
                  <a:lnTo>
                    <a:pt x="186690" y="974725"/>
                  </a:lnTo>
                  <a:lnTo>
                    <a:pt x="138811" y="1078611"/>
                  </a:lnTo>
                  <a:lnTo>
                    <a:pt x="97536" y="1185926"/>
                  </a:lnTo>
                  <a:lnTo>
                    <a:pt x="63119" y="1296543"/>
                  </a:lnTo>
                  <a:lnTo>
                    <a:pt x="35941" y="1410081"/>
                  </a:lnTo>
                  <a:lnTo>
                    <a:pt x="16129" y="1526286"/>
                  </a:lnTo>
                  <a:lnTo>
                    <a:pt x="4064" y="1645031"/>
                  </a:lnTo>
                  <a:lnTo>
                    <a:pt x="0" y="1765935"/>
                  </a:lnTo>
                  <a:lnTo>
                    <a:pt x="4064" y="1886839"/>
                  </a:lnTo>
                  <a:lnTo>
                    <a:pt x="16129" y="2005584"/>
                  </a:lnTo>
                  <a:lnTo>
                    <a:pt x="35941" y="2121789"/>
                  </a:lnTo>
                  <a:lnTo>
                    <a:pt x="63119" y="2235327"/>
                  </a:lnTo>
                  <a:lnTo>
                    <a:pt x="97536" y="2345944"/>
                  </a:lnTo>
                  <a:lnTo>
                    <a:pt x="138811" y="2453259"/>
                  </a:lnTo>
                  <a:lnTo>
                    <a:pt x="186690" y="2557145"/>
                  </a:lnTo>
                  <a:lnTo>
                    <a:pt x="241173" y="2657221"/>
                  </a:lnTo>
                  <a:lnTo>
                    <a:pt x="301625" y="2753233"/>
                  </a:lnTo>
                  <a:lnTo>
                    <a:pt x="367919" y="2845054"/>
                  </a:lnTo>
                  <a:lnTo>
                    <a:pt x="439928" y="2932303"/>
                  </a:lnTo>
                  <a:lnTo>
                    <a:pt x="517271" y="3014599"/>
                  </a:lnTo>
                  <a:lnTo>
                    <a:pt x="599694" y="3091942"/>
                  </a:lnTo>
                  <a:lnTo>
                    <a:pt x="686816" y="3163951"/>
                  </a:lnTo>
                  <a:lnTo>
                    <a:pt x="778637" y="3230245"/>
                  </a:lnTo>
                  <a:lnTo>
                    <a:pt x="874649" y="3290824"/>
                  </a:lnTo>
                  <a:lnTo>
                    <a:pt x="974725" y="3345180"/>
                  </a:lnTo>
                  <a:lnTo>
                    <a:pt x="1078611" y="3393059"/>
                  </a:lnTo>
                  <a:lnTo>
                    <a:pt x="1185926" y="3434461"/>
                  </a:lnTo>
                  <a:lnTo>
                    <a:pt x="1296543" y="3468878"/>
                  </a:lnTo>
                  <a:lnTo>
                    <a:pt x="1410081" y="3496056"/>
                  </a:lnTo>
                  <a:lnTo>
                    <a:pt x="1526286" y="3515741"/>
                  </a:lnTo>
                  <a:lnTo>
                    <a:pt x="1645031" y="3527806"/>
                  </a:lnTo>
                  <a:lnTo>
                    <a:pt x="1765935" y="3531870"/>
                  </a:lnTo>
                  <a:lnTo>
                    <a:pt x="1886839" y="3527806"/>
                  </a:lnTo>
                  <a:lnTo>
                    <a:pt x="2005584" y="3515741"/>
                  </a:lnTo>
                  <a:lnTo>
                    <a:pt x="2121789" y="3496056"/>
                  </a:lnTo>
                  <a:lnTo>
                    <a:pt x="2235454" y="3468878"/>
                  </a:lnTo>
                  <a:lnTo>
                    <a:pt x="2345944" y="3434461"/>
                  </a:lnTo>
                  <a:lnTo>
                    <a:pt x="2453386" y="3393059"/>
                  </a:lnTo>
                  <a:lnTo>
                    <a:pt x="2557145" y="3345180"/>
                  </a:lnTo>
                  <a:lnTo>
                    <a:pt x="2657221" y="3290824"/>
                  </a:lnTo>
                  <a:lnTo>
                    <a:pt x="2753360" y="3230245"/>
                  </a:lnTo>
                  <a:lnTo>
                    <a:pt x="2845054" y="3163951"/>
                  </a:lnTo>
                  <a:lnTo>
                    <a:pt x="2932303" y="3091942"/>
                  </a:lnTo>
                  <a:lnTo>
                    <a:pt x="3014599" y="3014599"/>
                  </a:lnTo>
                  <a:lnTo>
                    <a:pt x="3091942" y="2932303"/>
                  </a:lnTo>
                  <a:lnTo>
                    <a:pt x="3163951" y="2845054"/>
                  </a:lnTo>
                  <a:lnTo>
                    <a:pt x="3230245" y="2753233"/>
                  </a:lnTo>
                  <a:lnTo>
                    <a:pt x="3290824" y="2657221"/>
                  </a:lnTo>
                  <a:lnTo>
                    <a:pt x="3345179" y="2557145"/>
                  </a:lnTo>
                  <a:lnTo>
                    <a:pt x="3393059" y="2453259"/>
                  </a:lnTo>
                  <a:lnTo>
                    <a:pt x="3434461" y="2345944"/>
                  </a:lnTo>
                  <a:lnTo>
                    <a:pt x="3468751" y="2235327"/>
                  </a:lnTo>
                  <a:lnTo>
                    <a:pt x="3496055" y="2121789"/>
                  </a:lnTo>
                  <a:lnTo>
                    <a:pt x="3515741" y="2005584"/>
                  </a:lnTo>
                  <a:lnTo>
                    <a:pt x="3527805" y="1886839"/>
                  </a:lnTo>
                  <a:lnTo>
                    <a:pt x="3531870" y="1765935"/>
                  </a:lnTo>
                  <a:lnTo>
                    <a:pt x="3527298" y="1638808"/>
                  </a:lnTo>
                  <a:lnTo>
                    <a:pt x="3513709" y="1512951"/>
                  </a:lnTo>
                  <a:lnTo>
                    <a:pt x="3491229" y="1388999"/>
                  </a:lnTo>
                  <a:lnTo>
                    <a:pt x="3459988" y="1267333"/>
                  </a:lnTo>
                  <a:lnTo>
                    <a:pt x="3420364" y="1148461"/>
                  </a:lnTo>
                  <a:lnTo>
                    <a:pt x="3372485" y="1032637"/>
                  </a:lnTo>
                  <a:lnTo>
                    <a:pt x="3316351" y="920623"/>
                  </a:lnTo>
                  <a:lnTo>
                    <a:pt x="3252470" y="812546"/>
                  </a:lnTo>
                  <a:lnTo>
                    <a:pt x="3180715" y="709041"/>
                  </a:lnTo>
                  <a:lnTo>
                    <a:pt x="3101340" y="610362"/>
                  </a:lnTo>
                  <a:lnTo>
                    <a:pt x="3014726" y="517271"/>
                  </a:lnTo>
                  <a:lnTo>
                    <a:pt x="2921508" y="430530"/>
                  </a:lnTo>
                  <a:lnTo>
                    <a:pt x="2822955" y="351282"/>
                  </a:lnTo>
                  <a:lnTo>
                    <a:pt x="2719451" y="279526"/>
                  </a:lnTo>
                  <a:lnTo>
                    <a:pt x="2611374" y="215519"/>
                  </a:lnTo>
                  <a:lnTo>
                    <a:pt x="2499233" y="159385"/>
                  </a:lnTo>
                  <a:lnTo>
                    <a:pt x="2383409" y="111506"/>
                  </a:lnTo>
                  <a:lnTo>
                    <a:pt x="2264537" y="71882"/>
                  </a:lnTo>
                  <a:lnTo>
                    <a:pt x="2142871" y="40640"/>
                  </a:lnTo>
                  <a:lnTo>
                    <a:pt x="2018919" y="18161"/>
                  </a:lnTo>
                  <a:lnTo>
                    <a:pt x="1893189" y="4572"/>
                  </a:lnTo>
                  <a:lnTo>
                    <a:pt x="1765935" y="0"/>
                  </a:lnTo>
                  <a:close/>
                </a:path>
              </a:pathLst>
            </a:custGeom>
            <a:solidFill>
              <a:srgbClr val="751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10150" y="1843023"/>
            <a:ext cx="21863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  <a:latin typeface="Roboto"/>
                <a:cs typeface="Roboto"/>
              </a:rPr>
              <a:t>Challenge </a:t>
            </a:r>
            <a:r>
              <a:rPr sz="32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3200" spc="-35" dirty="0">
                <a:solidFill>
                  <a:srgbClr val="FFFFFF"/>
                </a:solidFill>
                <a:latin typeface="Roboto"/>
                <a:cs typeface="Roboto"/>
              </a:rPr>
              <a:t>ss</a:t>
            </a:r>
            <a:r>
              <a:rPr sz="3200" spc="-80" dirty="0">
                <a:solidFill>
                  <a:srgbClr val="FFFFFF"/>
                </a:solidFill>
                <a:latin typeface="Roboto"/>
                <a:cs typeface="Roboto"/>
              </a:rPr>
              <a:t>u</a:t>
            </a:r>
            <a:r>
              <a:rPr sz="3200" spc="-25" dirty="0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sz="3200" spc="-45" dirty="0">
                <a:solidFill>
                  <a:srgbClr val="FFFFFF"/>
                </a:solidFill>
                <a:latin typeface="Roboto"/>
                <a:cs typeface="Roboto"/>
              </a:rPr>
              <a:t>p</a:t>
            </a:r>
            <a:r>
              <a:rPr sz="3200" spc="-65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3200" spc="-50" dirty="0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sz="3200" spc="-30" dirty="0">
                <a:solidFill>
                  <a:srgbClr val="FFFFFF"/>
                </a:solidFill>
                <a:latin typeface="Roboto"/>
                <a:cs typeface="Roboto"/>
              </a:rPr>
              <a:t>on</a:t>
            </a:r>
            <a:endParaRPr sz="3200">
              <a:latin typeface="Roboto"/>
              <a:cs typeface="Robo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95600" y="4033520"/>
            <a:ext cx="4851400" cy="4853940"/>
            <a:chOff x="2895600" y="4033520"/>
            <a:chExt cx="4851400" cy="48539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600" y="4033520"/>
              <a:ext cx="4851400" cy="48539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62019" y="4475480"/>
              <a:ext cx="3720465" cy="3717925"/>
            </a:xfrm>
            <a:custGeom>
              <a:avLst/>
              <a:gdLst/>
              <a:ahLst/>
              <a:cxnLst/>
              <a:rect l="l" t="t" r="r" b="b"/>
              <a:pathLst>
                <a:path w="3720465" h="3717925">
                  <a:moveTo>
                    <a:pt x="1860041" y="0"/>
                  </a:moveTo>
                  <a:lnTo>
                    <a:pt x="1742439" y="3683"/>
                  </a:lnTo>
                  <a:lnTo>
                    <a:pt x="1626742" y="14478"/>
                  </a:lnTo>
                  <a:lnTo>
                    <a:pt x="1513204" y="32258"/>
                  </a:lnTo>
                  <a:lnTo>
                    <a:pt x="1402079" y="56769"/>
                  </a:lnTo>
                  <a:lnTo>
                    <a:pt x="1293494" y="87757"/>
                  </a:lnTo>
                  <a:lnTo>
                    <a:pt x="1187703" y="125095"/>
                  </a:lnTo>
                  <a:lnTo>
                    <a:pt x="1085088" y="168529"/>
                  </a:lnTo>
                  <a:lnTo>
                    <a:pt x="985646" y="217805"/>
                  </a:lnTo>
                  <a:lnTo>
                    <a:pt x="889634" y="272669"/>
                  </a:lnTo>
                  <a:lnTo>
                    <a:pt x="797305" y="332994"/>
                  </a:lnTo>
                  <a:lnTo>
                    <a:pt x="708913" y="398525"/>
                  </a:lnTo>
                  <a:lnTo>
                    <a:pt x="624713" y="469138"/>
                  </a:lnTo>
                  <a:lnTo>
                    <a:pt x="544829" y="544449"/>
                  </a:lnTo>
                  <a:lnTo>
                    <a:pt x="469391" y="624332"/>
                  </a:lnTo>
                  <a:lnTo>
                    <a:pt x="398906" y="708533"/>
                  </a:lnTo>
                  <a:lnTo>
                    <a:pt x="333247" y="796798"/>
                  </a:lnTo>
                  <a:lnTo>
                    <a:pt x="272922" y="889000"/>
                  </a:lnTo>
                  <a:lnTo>
                    <a:pt x="217931" y="984885"/>
                  </a:lnTo>
                  <a:lnTo>
                    <a:pt x="168655" y="1084326"/>
                  </a:lnTo>
                  <a:lnTo>
                    <a:pt x="125221" y="1186942"/>
                  </a:lnTo>
                  <a:lnTo>
                    <a:pt x="87883" y="1292606"/>
                  </a:lnTo>
                  <a:lnTo>
                    <a:pt x="56768" y="1401064"/>
                  </a:lnTo>
                  <a:lnTo>
                    <a:pt x="32257" y="1512189"/>
                  </a:lnTo>
                  <a:lnTo>
                    <a:pt x="14477" y="1625600"/>
                  </a:lnTo>
                  <a:lnTo>
                    <a:pt x="3682" y="1741170"/>
                  </a:lnTo>
                  <a:lnTo>
                    <a:pt x="0" y="1858772"/>
                  </a:lnTo>
                  <a:lnTo>
                    <a:pt x="3682" y="1976247"/>
                  </a:lnTo>
                  <a:lnTo>
                    <a:pt x="14477" y="2091944"/>
                  </a:lnTo>
                  <a:lnTo>
                    <a:pt x="32257" y="2205355"/>
                  </a:lnTo>
                  <a:lnTo>
                    <a:pt x="56768" y="2316353"/>
                  </a:lnTo>
                  <a:lnTo>
                    <a:pt x="87883" y="2424811"/>
                  </a:lnTo>
                  <a:lnTo>
                    <a:pt x="125221" y="2530475"/>
                  </a:lnTo>
                  <a:lnTo>
                    <a:pt x="168655" y="2633091"/>
                  </a:lnTo>
                  <a:lnTo>
                    <a:pt x="217931" y="2732532"/>
                  </a:lnTo>
                  <a:lnTo>
                    <a:pt x="272922" y="2828417"/>
                  </a:lnTo>
                  <a:lnTo>
                    <a:pt x="333247" y="2920619"/>
                  </a:lnTo>
                  <a:lnTo>
                    <a:pt x="398906" y="3009011"/>
                  </a:lnTo>
                  <a:lnTo>
                    <a:pt x="469391" y="3093212"/>
                  </a:lnTo>
                  <a:lnTo>
                    <a:pt x="544829" y="3173095"/>
                  </a:lnTo>
                  <a:lnTo>
                    <a:pt x="624713" y="3248406"/>
                  </a:lnTo>
                  <a:lnTo>
                    <a:pt x="708913" y="3318891"/>
                  </a:lnTo>
                  <a:lnTo>
                    <a:pt x="797305" y="3384423"/>
                  </a:lnTo>
                  <a:lnTo>
                    <a:pt x="889634" y="3444748"/>
                  </a:lnTo>
                  <a:lnTo>
                    <a:pt x="985646" y="3499739"/>
                  </a:lnTo>
                  <a:lnTo>
                    <a:pt x="1085088" y="3549015"/>
                  </a:lnTo>
                  <a:lnTo>
                    <a:pt x="1187703" y="3592322"/>
                  </a:lnTo>
                  <a:lnTo>
                    <a:pt x="1293494" y="3629660"/>
                  </a:lnTo>
                  <a:lnTo>
                    <a:pt x="1402079" y="3660648"/>
                  </a:lnTo>
                  <a:lnTo>
                    <a:pt x="1513204" y="3685159"/>
                  </a:lnTo>
                  <a:lnTo>
                    <a:pt x="1626742" y="3702939"/>
                  </a:lnTo>
                  <a:lnTo>
                    <a:pt x="1742439" y="3713861"/>
                  </a:lnTo>
                  <a:lnTo>
                    <a:pt x="1860041" y="3717417"/>
                  </a:lnTo>
                  <a:lnTo>
                    <a:pt x="1977643" y="3713861"/>
                  </a:lnTo>
                  <a:lnTo>
                    <a:pt x="2093340" y="3702939"/>
                  </a:lnTo>
                  <a:lnTo>
                    <a:pt x="2206879" y="3685159"/>
                  </a:lnTo>
                  <a:lnTo>
                    <a:pt x="2318004" y="3660648"/>
                  </a:lnTo>
                  <a:lnTo>
                    <a:pt x="2426589" y="3629660"/>
                  </a:lnTo>
                  <a:lnTo>
                    <a:pt x="2532253" y="3592322"/>
                  </a:lnTo>
                  <a:lnTo>
                    <a:pt x="2634995" y="3549015"/>
                  </a:lnTo>
                  <a:lnTo>
                    <a:pt x="2734437" y="3499739"/>
                  </a:lnTo>
                  <a:lnTo>
                    <a:pt x="2830321" y="3444748"/>
                  </a:lnTo>
                  <a:lnTo>
                    <a:pt x="2922651" y="3384423"/>
                  </a:lnTo>
                  <a:lnTo>
                    <a:pt x="3011042" y="3318891"/>
                  </a:lnTo>
                  <a:lnTo>
                    <a:pt x="3095244" y="3248406"/>
                  </a:lnTo>
                  <a:lnTo>
                    <a:pt x="3175254" y="3173095"/>
                  </a:lnTo>
                  <a:lnTo>
                    <a:pt x="3250564" y="3093212"/>
                  </a:lnTo>
                  <a:lnTo>
                    <a:pt x="3321177" y="3009011"/>
                  </a:lnTo>
                  <a:lnTo>
                    <a:pt x="3386708" y="2920619"/>
                  </a:lnTo>
                  <a:lnTo>
                    <a:pt x="3447160" y="2828417"/>
                  </a:lnTo>
                  <a:lnTo>
                    <a:pt x="3502025" y="2732532"/>
                  </a:lnTo>
                  <a:lnTo>
                    <a:pt x="3551428" y="2633091"/>
                  </a:lnTo>
                  <a:lnTo>
                    <a:pt x="3594861" y="2530475"/>
                  </a:lnTo>
                  <a:lnTo>
                    <a:pt x="3632200" y="2424811"/>
                  </a:lnTo>
                  <a:lnTo>
                    <a:pt x="3663187" y="2316353"/>
                  </a:lnTo>
                  <a:lnTo>
                    <a:pt x="3687699" y="2205355"/>
                  </a:lnTo>
                  <a:lnTo>
                    <a:pt x="3705479" y="2091944"/>
                  </a:lnTo>
                  <a:lnTo>
                    <a:pt x="3716401" y="1976247"/>
                  </a:lnTo>
                  <a:lnTo>
                    <a:pt x="3719956" y="1858772"/>
                  </a:lnTo>
                  <a:lnTo>
                    <a:pt x="3715893" y="1735963"/>
                  </a:lnTo>
                  <a:lnTo>
                    <a:pt x="3703828" y="1614424"/>
                  </a:lnTo>
                  <a:lnTo>
                    <a:pt x="3683888" y="1494409"/>
                  </a:lnTo>
                  <a:lnTo>
                    <a:pt x="3656329" y="1376299"/>
                  </a:lnTo>
                  <a:lnTo>
                    <a:pt x="3621024" y="1260602"/>
                  </a:lnTo>
                  <a:lnTo>
                    <a:pt x="3578479" y="1147445"/>
                  </a:lnTo>
                  <a:lnTo>
                    <a:pt x="3528568" y="1037336"/>
                  </a:lnTo>
                  <a:lnTo>
                    <a:pt x="3471545" y="930529"/>
                  </a:lnTo>
                  <a:lnTo>
                    <a:pt x="3407536" y="827532"/>
                  </a:lnTo>
                  <a:lnTo>
                    <a:pt x="3336671" y="728599"/>
                  </a:lnTo>
                  <a:lnTo>
                    <a:pt x="3259201" y="634111"/>
                  </a:lnTo>
                  <a:lnTo>
                    <a:pt x="3175254" y="544449"/>
                  </a:lnTo>
                  <a:lnTo>
                    <a:pt x="3085464" y="460502"/>
                  </a:lnTo>
                  <a:lnTo>
                    <a:pt x="2990977" y="383032"/>
                  </a:lnTo>
                  <a:lnTo>
                    <a:pt x="2891916" y="312293"/>
                  </a:lnTo>
                  <a:lnTo>
                    <a:pt x="2788792" y="248285"/>
                  </a:lnTo>
                  <a:lnTo>
                    <a:pt x="2681985" y="191389"/>
                  </a:lnTo>
                  <a:lnTo>
                    <a:pt x="2571750" y="141478"/>
                  </a:lnTo>
                  <a:lnTo>
                    <a:pt x="2458592" y="98933"/>
                  </a:lnTo>
                  <a:lnTo>
                    <a:pt x="2342768" y="63627"/>
                  </a:lnTo>
                  <a:lnTo>
                    <a:pt x="2224531" y="36068"/>
                  </a:lnTo>
                  <a:lnTo>
                    <a:pt x="2104516" y="16129"/>
                  </a:lnTo>
                  <a:lnTo>
                    <a:pt x="1982851" y="4064"/>
                  </a:lnTo>
                  <a:lnTo>
                    <a:pt x="1860041" y="0"/>
                  </a:lnTo>
                  <a:close/>
                </a:path>
              </a:pathLst>
            </a:custGeom>
            <a:solidFill>
              <a:srgbClr val="6F1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27829" y="5467984"/>
            <a:ext cx="22396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FFFFFF"/>
                </a:solidFill>
                <a:latin typeface="Roboto"/>
                <a:cs typeface="Roboto"/>
              </a:rPr>
              <a:t>Mindmap, </a:t>
            </a:r>
            <a:r>
              <a:rPr sz="3600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600" spc="-45" dirty="0">
                <a:solidFill>
                  <a:srgbClr val="FFFFFF"/>
                </a:solidFill>
                <a:latin typeface="Roboto"/>
                <a:cs typeface="Roboto"/>
              </a:rPr>
              <a:t>Sketch, </a:t>
            </a:r>
            <a:r>
              <a:rPr sz="36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3600" spc="-85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sz="3600" spc="-60" dirty="0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sz="3600" spc="-10" dirty="0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sz="3600" spc="310" dirty="0">
                <a:solidFill>
                  <a:srgbClr val="FFFFFF"/>
                </a:solidFill>
                <a:latin typeface="Roboto"/>
                <a:cs typeface="Roboto"/>
              </a:rPr>
              <a:t>í</a:t>
            </a:r>
            <a:r>
              <a:rPr sz="3600" spc="-135" dirty="0">
                <a:solidFill>
                  <a:srgbClr val="FFFFFF"/>
                </a:solidFill>
                <a:latin typeface="Roboto"/>
                <a:cs typeface="Roboto"/>
              </a:rPr>
              <a:t>y</a:t>
            </a:r>
            <a:r>
              <a:rPr sz="3600" spc="-45" dirty="0">
                <a:solidFill>
                  <a:srgbClr val="FFFFFF"/>
                </a:solidFill>
                <a:latin typeface="Roboto"/>
                <a:cs typeface="Roboto"/>
              </a:rPr>
              <a:t>b</a:t>
            </a:r>
            <a:r>
              <a:rPr sz="3600" spc="-10" dirty="0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sz="3600" spc="-5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3600" spc="290" dirty="0">
                <a:solidFill>
                  <a:srgbClr val="FFFFFF"/>
                </a:solidFill>
                <a:latin typeface="Roboto"/>
                <a:cs typeface="Roboto"/>
              </a:rPr>
              <a:t>í</a:t>
            </a:r>
            <a:r>
              <a:rPr sz="3600" spc="-20" dirty="0">
                <a:solidFill>
                  <a:srgbClr val="FFFFFF"/>
                </a:solidFill>
                <a:latin typeface="Roboto"/>
                <a:cs typeface="Roboto"/>
              </a:rPr>
              <a:t>d</a:t>
            </a:r>
            <a:endParaRPr sz="3600">
              <a:latin typeface="Roboto"/>
              <a:cs typeface="Robo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499600" y="0"/>
            <a:ext cx="3690620" cy="3388360"/>
            <a:chOff x="9499600" y="0"/>
            <a:chExt cx="3690620" cy="33883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9600" y="0"/>
              <a:ext cx="3690619" cy="33883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066019" y="139700"/>
              <a:ext cx="2557145" cy="2557145"/>
            </a:xfrm>
            <a:custGeom>
              <a:avLst/>
              <a:gdLst/>
              <a:ahLst/>
              <a:cxnLst/>
              <a:rect l="l" t="t" r="r" b="b"/>
              <a:pathLst>
                <a:path w="2557145" h="2557145">
                  <a:moveTo>
                    <a:pt x="1278508" y="0"/>
                  </a:moveTo>
                  <a:lnTo>
                    <a:pt x="1162177" y="5206"/>
                  </a:lnTo>
                  <a:lnTo>
                    <a:pt x="1048638" y="20574"/>
                  </a:lnTo>
                  <a:lnTo>
                    <a:pt x="938656" y="45720"/>
                  </a:lnTo>
                  <a:lnTo>
                    <a:pt x="832357" y="80009"/>
                  </a:lnTo>
                  <a:lnTo>
                    <a:pt x="730503" y="123063"/>
                  </a:lnTo>
                  <a:lnTo>
                    <a:pt x="633222" y="174498"/>
                  </a:lnTo>
                  <a:lnTo>
                    <a:pt x="541147" y="233933"/>
                  </a:lnTo>
                  <a:lnTo>
                    <a:pt x="454786" y="300735"/>
                  </a:lnTo>
                  <a:lnTo>
                    <a:pt x="374523" y="374396"/>
                  </a:lnTo>
                  <a:lnTo>
                    <a:pt x="300735" y="454786"/>
                  </a:lnTo>
                  <a:lnTo>
                    <a:pt x="233933" y="541147"/>
                  </a:lnTo>
                  <a:lnTo>
                    <a:pt x="174498" y="633222"/>
                  </a:lnTo>
                  <a:lnTo>
                    <a:pt x="123062" y="730376"/>
                  </a:lnTo>
                  <a:lnTo>
                    <a:pt x="80009" y="832357"/>
                  </a:lnTo>
                  <a:lnTo>
                    <a:pt x="45720" y="938529"/>
                  </a:lnTo>
                  <a:lnTo>
                    <a:pt x="20574" y="1048639"/>
                  </a:lnTo>
                  <a:lnTo>
                    <a:pt x="5206" y="1162050"/>
                  </a:lnTo>
                  <a:lnTo>
                    <a:pt x="0" y="1278508"/>
                  </a:lnTo>
                  <a:lnTo>
                    <a:pt x="5206" y="1394841"/>
                  </a:lnTo>
                  <a:lnTo>
                    <a:pt x="20574" y="1508252"/>
                  </a:lnTo>
                  <a:lnTo>
                    <a:pt x="45720" y="1618360"/>
                  </a:lnTo>
                  <a:lnTo>
                    <a:pt x="80009" y="1724532"/>
                  </a:lnTo>
                  <a:lnTo>
                    <a:pt x="123062" y="1826514"/>
                  </a:lnTo>
                  <a:lnTo>
                    <a:pt x="174498" y="1923669"/>
                  </a:lnTo>
                  <a:lnTo>
                    <a:pt x="233933" y="2015744"/>
                  </a:lnTo>
                  <a:lnTo>
                    <a:pt x="300735" y="2102104"/>
                  </a:lnTo>
                  <a:lnTo>
                    <a:pt x="374523" y="2182495"/>
                  </a:lnTo>
                  <a:lnTo>
                    <a:pt x="454786" y="2256281"/>
                  </a:lnTo>
                  <a:lnTo>
                    <a:pt x="541147" y="2323083"/>
                  </a:lnTo>
                  <a:lnTo>
                    <a:pt x="633222" y="2382393"/>
                  </a:lnTo>
                  <a:lnTo>
                    <a:pt x="730503" y="2433828"/>
                  </a:lnTo>
                  <a:lnTo>
                    <a:pt x="832357" y="2476880"/>
                  </a:lnTo>
                  <a:lnTo>
                    <a:pt x="938656" y="2511298"/>
                  </a:lnTo>
                  <a:lnTo>
                    <a:pt x="1048638" y="2536317"/>
                  </a:lnTo>
                  <a:lnTo>
                    <a:pt x="1162177" y="2551683"/>
                  </a:lnTo>
                  <a:lnTo>
                    <a:pt x="1278508" y="2556891"/>
                  </a:lnTo>
                  <a:lnTo>
                    <a:pt x="1394840" y="2551683"/>
                  </a:lnTo>
                  <a:lnTo>
                    <a:pt x="1508252" y="2536317"/>
                  </a:lnTo>
                  <a:lnTo>
                    <a:pt x="1618360" y="2511298"/>
                  </a:lnTo>
                  <a:lnTo>
                    <a:pt x="1724659" y="2476880"/>
                  </a:lnTo>
                  <a:lnTo>
                    <a:pt x="1826513" y="2433828"/>
                  </a:lnTo>
                  <a:lnTo>
                    <a:pt x="1923796" y="2382393"/>
                  </a:lnTo>
                  <a:lnTo>
                    <a:pt x="2015744" y="2323083"/>
                  </a:lnTo>
                  <a:lnTo>
                    <a:pt x="2102230" y="2256281"/>
                  </a:lnTo>
                  <a:lnTo>
                    <a:pt x="2182495" y="2182495"/>
                  </a:lnTo>
                  <a:lnTo>
                    <a:pt x="2256281" y="2102104"/>
                  </a:lnTo>
                  <a:lnTo>
                    <a:pt x="2323083" y="2015744"/>
                  </a:lnTo>
                  <a:lnTo>
                    <a:pt x="2382393" y="1923669"/>
                  </a:lnTo>
                  <a:lnTo>
                    <a:pt x="2433828" y="1826514"/>
                  </a:lnTo>
                  <a:lnTo>
                    <a:pt x="2477007" y="1724532"/>
                  </a:lnTo>
                  <a:lnTo>
                    <a:pt x="2511298" y="1618360"/>
                  </a:lnTo>
                  <a:lnTo>
                    <a:pt x="2536316" y="1508252"/>
                  </a:lnTo>
                  <a:lnTo>
                    <a:pt x="2551683" y="1394841"/>
                  </a:lnTo>
                  <a:lnTo>
                    <a:pt x="2557018" y="1278508"/>
                  </a:lnTo>
                  <a:lnTo>
                    <a:pt x="2550668" y="1152144"/>
                  </a:lnTo>
                  <a:lnTo>
                    <a:pt x="2532126" y="1027938"/>
                  </a:lnTo>
                  <a:lnTo>
                    <a:pt x="2501646" y="906652"/>
                  </a:lnTo>
                  <a:lnTo>
                    <a:pt x="2459608" y="789177"/>
                  </a:lnTo>
                  <a:lnTo>
                    <a:pt x="2406396" y="676401"/>
                  </a:lnTo>
                  <a:lnTo>
                    <a:pt x="2342133" y="569214"/>
                  </a:lnTo>
                  <a:lnTo>
                    <a:pt x="2267457" y="468249"/>
                  </a:lnTo>
                  <a:lnTo>
                    <a:pt x="2182495" y="374396"/>
                  </a:lnTo>
                  <a:lnTo>
                    <a:pt x="2088769" y="289559"/>
                  </a:lnTo>
                  <a:lnTo>
                    <a:pt x="1987803" y="214756"/>
                  </a:lnTo>
                  <a:lnTo>
                    <a:pt x="1880488" y="150622"/>
                  </a:lnTo>
                  <a:lnTo>
                    <a:pt x="1767712" y="97281"/>
                  </a:lnTo>
                  <a:lnTo>
                    <a:pt x="1650237" y="55245"/>
                  </a:lnTo>
                  <a:lnTo>
                    <a:pt x="1529079" y="24765"/>
                  </a:lnTo>
                  <a:lnTo>
                    <a:pt x="1404874" y="6223"/>
                  </a:lnTo>
                  <a:lnTo>
                    <a:pt x="1278508" y="0"/>
                  </a:lnTo>
                  <a:close/>
                </a:path>
              </a:pathLst>
            </a:custGeom>
            <a:solidFill>
              <a:srgbClr val="751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624566" y="1169416"/>
            <a:ext cx="140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sz="2400" spc="15" dirty="0">
                <a:solidFill>
                  <a:srgbClr val="FFFFFF"/>
                </a:solidFill>
                <a:latin typeface="Roboto"/>
                <a:cs typeface="Roboto"/>
              </a:rPr>
              <a:t>C</a:t>
            </a:r>
            <a:r>
              <a:rPr sz="2400" spc="2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sz="2400" spc="-30" dirty="0">
                <a:solidFill>
                  <a:srgbClr val="FFFFFF"/>
                </a:solidFill>
                <a:latin typeface="Roboto"/>
                <a:cs typeface="Roboto"/>
              </a:rPr>
              <a:t>P</a:t>
            </a:r>
            <a:r>
              <a:rPr sz="2400" spc="10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sz="2400" spc="-50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09095">
              <a:lnSpc>
                <a:spcPct val="100000"/>
              </a:lnSpc>
              <a:spcBef>
                <a:spcPts val="100"/>
              </a:spcBef>
            </a:pPr>
            <a:r>
              <a:rPr b="1" spc="-20" dirty="0">
                <a:latin typeface="Calibri"/>
                <a:cs typeface="Calibri"/>
              </a:rPr>
              <a:t>S</a:t>
            </a:r>
            <a:r>
              <a:rPr b="1" spc="-105" dirty="0">
                <a:latin typeface="Calibri"/>
                <a:cs typeface="Calibri"/>
              </a:rPr>
              <a:t>t</a:t>
            </a:r>
            <a:r>
              <a:rPr b="1" spc="-25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p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b="1" spc="-185" dirty="0">
                <a:latin typeface="Calibri"/>
                <a:cs typeface="Calibri"/>
              </a:rPr>
              <a:t>3</a:t>
            </a:r>
            <a:r>
              <a:rPr dirty="0"/>
              <a:t>:</a:t>
            </a:r>
            <a:r>
              <a:rPr spc="-565" dirty="0"/>
              <a:t> </a:t>
            </a:r>
            <a:r>
              <a:rPr spc="-150" dirty="0"/>
              <a:t>I</a:t>
            </a:r>
            <a:r>
              <a:rPr spc="-155" dirty="0"/>
              <a:t>D</a:t>
            </a:r>
            <a:r>
              <a:rPr spc="-229" dirty="0"/>
              <a:t>E</a:t>
            </a:r>
            <a:r>
              <a:rPr spc="-620" dirty="0"/>
              <a:t>A</a:t>
            </a:r>
            <a:r>
              <a:rPr spc="-165" dirty="0"/>
              <a:t>T</a:t>
            </a:r>
            <a:r>
              <a:rPr dirty="0"/>
              <a:t>E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951153" y="101346"/>
            <a:ext cx="2625725" cy="3493135"/>
            <a:chOff x="951153" y="101346"/>
            <a:chExt cx="2625725" cy="3493135"/>
          </a:xfrm>
        </p:grpSpPr>
        <p:sp>
          <p:nvSpPr>
            <p:cNvPr id="17" name="object 17"/>
            <p:cNvSpPr/>
            <p:nvPr/>
          </p:nvSpPr>
          <p:spPr>
            <a:xfrm>
              <a:off x="2470022" y="101346"/>
              <a:ext cx="1106805" cy="1106170"/>
            </a:xfrm>
            <a:custGeom>
              <a:avLst/>
              <a:gdLst/>
              <a:ahLst/>
              <a:cxnLst/>
              <a:rect l="l" t="t" r="r" b="b"/>
              <a:pathLst>
                <a:path w="1106804" h="1106170">
                  <a:moveTo>
                    <a:pt x="583945" y="0"/>
                  </a:moveTo>
                  <a:lnTo>
                    <a:pt x="474979" y="4699"/>
                  </a:lnTo>
                  <a:lnTo>
                    <a:pt x="368934" y="30733"/>
                  </a:lnTo>
                  <a:lnTo>
                    <a:pt x="271018" y="76453"/>
                  </a:lnTo>
                  <a:lnTo>
                    <a:pt x="183895" y="140207"/>
                  </a:lnTo>
                  <a:lnTo>
                    <a:pt x="110235" y="220599"/>
                  </a:lnTo>
                  <a:lnTo>
                    <a:pt x="52196" y="316610"/>
                  </a:lnTo>
                  <a:lnTo>
                    <a:pt x="15620" y="419226"/>
                  </a:lnTo>
                  <a:lnTo>
                    <a:pt x="0" y="525018"/>
                  </a:lnTo>
                  <a:lnTo>
                    <a:pt x="4952" y="631189"/>
                  </a:lnTo>
                  <a:lnTo>
                    <a:pt x="29971" y="734440"/>
                  </a:lnTo>
                  <a:lnTo>
                    <a:pt x="74549" y="831723"/>
                  </a:lnTo>
                  <a:lnTo>
                    <a:pt x="138302" y="919987"/>
                  </a:lnTo>
                  <a:lnTo>
                    <a:pt x="220852" y="995933"/>
                  </a:lnTo>
                  <a:lnTo>
                    <a:pt x="316864" y="1053973"/>
                  </a:lnTo>
                  <a:lnTo>
                    <a:pt x="419353" y="1090549"/>
                  </a:lnTo>
                  <a:lnTo>
                    <a:pt x="525271" y="1106043"/>
                  </a:lnTo>
                  <a:lnTo>
                    <a:pt x="631444" y="1101217"/>
                  </a:lnTo>
                  <a:lnTo>
                    <a:pt x="734694" y="1076198"/>
                  </a:lnTo>
                  <a:lnTo>
                    <a:pt x="831976" y="1031621"/>
                  </a:lnTo>
                  <a:lnTo>
                    <a:pt x="920114" y="967867"/>
                  </a:lnTo>
                  <a:lnTo>
                    <a:pt x="996188" y="885317"/>
                  </a:lnTo>
                  <a:lnTo>
                    <a:pt x="1054100" y="789304"/>
                  </a:lnTo>
                  <a:lnTo>
                    <a:pt x="1090676" y="686688"/>
                  </a:lnTo>
                  <a:lnTo>
                    <a:pt x="1106297" y="580898"/>
                  </a:lnTo>
                  <a:lnTo>
                    <a:pt x="1101343" y="474725"/>
                  </a:lnTo>
                  <a:lnTo>
                    <a:pt x="1076452" y="371475"/>
                  </a:lnTo>
                  <a:lnTo>
                    <a:pt x="1031748" y="274193"/>
                  </a:lnTo>
                  <a:lnTo>
                    <a:pt x="967993" y="185927"/>
                  </a:lnTo>
                  <a:lnTo>
                    <a:pt x="885443" y="109981"/>
                  </a:lnTo>
                  <a:lnTo>
                    <a:pt x="792226" y="53467"/>
                  </a:lnTo>
                  <a:lnTo>
                    <a:pt x="690626" y="16509"/>
                  </a:lnTo>
                  <a:lnTo>
                    <a:pt x="583945" y="0"/>
                  </a:lnTo>
                  <a:close/>
                </a:path>
              </a:pathLst>
            </a:custGeom>
            <a:solidFill>
              <a:srgbClr val="D58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1153" y="2014473"/>
              <a:ext cx="1578610" cy="1579880"/>
            </a:xfrm>
            <a:custGeom>
              <a:avLst/>
              <a:gdLst/>
              <a:ahLst/>
              <a:cxnLst/>
              <a:rect l="l" t="t" r="r" b="b"/>
              <a:pathLst>
                <a:path w="1578610" h="1579879">
                  <a:moveTo>
                    <a:pt x="802335" y="0"/>
                  </a:moveTo>
                  <a:lnTo>
                    <a:pt x="677621" y="7874"/>
                  </a:lnTo>
                  <a:lnTo>
                    <a:pt x="555828" y="35178"/>
                  </a:lnTo>
                  <a:lnTo>
                    <a:pt x="440893" y="80772"/>
                  </a:lnTo>
                  <a:lnTo>
                    <a:pt x="334721" y="143509"/>
                  </a:lnTo>
                  <a:lnTo>
                    <a:pt x="239306" y="222250"/>
                  </a:lnTo>
                  <a:lnTo>
                    <a:pt x="156705" y="315849"/>
                  </a:lnTo>
                  <a:lnTo>
                    <a:pt x="93383" y="414527"/>
                  </a:lnTo>
                  <a:lnTo>
                    <a:pt x="46329" y="518668"/>
                  </a:lnTo>
                  <a:lnTo>
                    <a:pt x="15278" y="626618"/>
                  </a:lnTo>
                  <a:lnTo>
                    <a:pt x="0" y="736726"/>
                  </a:lnTo>
                  <a:lnTo>
                    <a:pt x="266" y="847344"/>
                  </a:lnTo>
                  <a:lnTo>
                    <a:pt x="15798" y="956564"/>
                  </a:lnTo>
                  <a:lnTo>
                    <a:pt x="46380" y="1062735"/>
                  </a:lnTo>
                  <a:lnTo>
                    <a:pt x="91757" y="1164208"/>
                  </a:lnTo>
                  <a:lnTo>
                    <a:pt x="151688" y="1259204"/>
                  </a:lnTo>
                  <a:lnTo>
                    <a:pt x="225932" y="1346073"/>
                  </a:lnTo>
                  <a:lnTo>
                    <a:pt x="314223" y="1423161"/>
                  </a:lnTo>
                  <a:lnTo>
                    <a:pt x="412826" y="1486407"/>
                  </a:lnTo>
                  <a:lnTo>
                    <a:pt x="516966" y="1533525"/>
                  </a:lnTo>
                  <a:lnTo>
                    <a:pt x="624916" y="1564512"/>
                  </a:lnTo>
                  <a:lnTo>
                    <a:pt x="735025" y="1579879"/>
                  </a:lnTo>
                  <a:lnTo>
                    <a:pt x="845642" y="1579626"/>
                  </a:lnTo>
                  <a:lnTo>
                    <a:pt x="954862" y="1564004"/>
                  </a:lnTo>
                  <a:lnTo>
                    <a:pt x="1061034" y="1533525"/>
                  </a:lnTo>
                  <a:lnTo>
                    <a:pt x="1162507" y="1488058"/>
                  </a:lnTo>
                  <a:lnTo>
                    <a:pt x="1257503" y="1428115"/>
                  </a:lnTo>
                  <a:lnTo>
                    <a:pt x="1344371" y="1353947"/>
                  </a:lnTo>
                  <a:lnTo>
                    <a:pt x="1421460" y="1265554"/>
                  </a:lnTo>
                  <a:lnTo>
                    <a:pt x="1484833" y="1167002"/>
                  </a:lnTo>
                  <a:lnTo>
                    <a:pt x="1531823" y="1062862"/>
                  </a:lnTo>
                  <a:lnTo>
                    <a:pt x="1562938" y="954912"/>
                  </a:lnTo>
                  <a:lnTo>
                    <a:pt x="1578178" y="844803"/>
                  </a:lnTo>
                  <a:lnTo>
                    <a:pt x="1577924" y="734314"/>
                  </a:lnTo>
                  <a:lnTo>
                    <a:pt x="1562303" y="625094"/>
                  </a:lnTo>
                  <a:lnTo>
                    <a:pt x="1531823" y="518795"/>
                  </a:lnTo>
                  <a:lnTo>
                    <a:pt x="1486357" y="417322"/>
                  </a:lnTo>
                  <a:lnTo>
                    <a:pt x="1426413" y="322325"/>
                  </a:lnTo>
                  <a:lnTo>
                    <a:pt x="1352245" y="235457"/>
                  </a:lnTo>
                  <a:lnTo>
                    <a:pt x="1263853" y="158369"/>
                  </a:lnTo>
                  <a:lnTo>
                    <a:pt x="1158443" y="91567"/>
                  </a:lnTo>
                  <a:lnTo>
                    <a:pt x="1044905" y="42418"/>
                  </a:lnTo>
                  <a:lnTo>
                    <a:pt x="925398" y="11810"/>
                  </a:lnTo>
                  <a:lnTo>
                    <a:pt x="802335" y="0"/>
                  </a:lnTo>
                  <a:close/>
                </a:path>
              </a:pathLst>
            </a:custGeom>
            <a:solidFill>
              <a:srgbClr val="6F1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4661789" y="1615186"/>
            <a:ext cx="689610" cy="688975"/>
          </a:xfrm>
          <a:custGeom>
            <a:avLst/>
            <a:gdLst/>
            <a:ahLst/>
            <a:cxnLst/>
            <a:rect l="l" t="t" r="r" b="b"/>
            <a:pathLst>
              <a:path w="689610" h="688975">
                <a:moveTo>
                  <a:pt x="363982" y="0"/>
                </a:moveTo>
                <a:lnTo>
                  <a:pt x="230250" y="18923"/>
                </a:lnTo>
                <a:lnTo>
                  <a:pt x="169290" y="47371"/>
                </a:lnTo>
                <a:lnTo>
                  <a:pt x="69087" y="137033"/>
                </a:lnTo>
                <a:lnTo>
                  <a:pt x="17780" y="234696"/>
                </a:lnTo>
                <a:lnTo>
                  <a:pt x="0" y="339725"/>
                </a:lnTo>
                <a:lnTo>
                  <a:pt x="14859" y="444246"/>
                </a:lnTo>
                <a:lnTo>
                  <a:pt x="61213" y="540131"/>
                </a:lnTo>
                <a:lnTo>
                  <a:pt x="137795" y="619633"/>
                </a:lnTo>
                <a:lnTo>
                  <a:pt x="235458" y="671068"/>
                </a:lnTo>
                <a:lnTo>
                  <a:pt x="340487" y="688721"/>
                </a:lnTo>
                <a:lnTo>
                  <a:pt x="444881" y="673862"/>
                </a:lnTo>
                <a:lnTo>
                  <a:pt x="540893" y="627507"/>
                </a:lnTo>
                <a:lnTo>
                  <a:pt x="620268" y="551053"/>
                </a:lnTo>
                <a:lnTo>
                  <a:pt x="671702" y="453390"/>
                </a:lnTo>
                <a:lnTo>
                  <a:pt x="689356" y="348361"/>
                </a:lnTo>
                <a:lnTo>
                  <a:pt x="674497" y="243840"/>
                </a:lnTo>
                <a:lnTo>
                  <a:pt x="628269" y="147955"/>
                </a:lnTo>
                <a:lnTo>
                  <a:pt x="493649" y="33274"/>
                </a:lnTo>
                <a:lnTo>
                  <a:pt x="363982" y="0"/>
                </a:lnTo>
                <a:close/>
              </a:path>
            </a:pathLst>
          </a:custGeom>
          <a:solidFill>
            <a:srgbClr val="D585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48700"/>
            <a:ext cx="18280380" cy="1638300"/>
          </a:xfrm>
          <a:custGeom>
            <a:avLst/>
            <a:gdLst/>
            <a:ahLst/>
            <a:cxnLst/>
            <a:rect l="l" t="t" r="r" b="b"/>
            <a:pathLst>
              <a:path w="18280380" h="1638300">
                <a:moveTo>
                  <a:pt x="0" y="1638300"/>
                </a:moveTo>
                <a:lnTo>
                  <a:pt x="18280380" y="1638300"/>
                </a:lnTo>
                <a:lnTo>
                  <a:pt x="18280380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777" y="548258"/>
            <a:ext cx="5128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0" dirty="0"/>
              <a:t>C</a:t>
            </a:r>
            <a:r>
              <a:rPr sz="4400" spc="-95" dirty="0"/>
              <a:t>O</a:t>
            </a:r>
            <a:r>
              <a:rPr sz="4400" spc="-100" dirty="0"/>
              <a:t>N</a:t>
            </a:r>
            <a:r>
              <a:rPr sz="4400" spc="-229" dirty="0"/>
              <a:t>T</a:t>
            </a:r>
            <a:r>
              <a:rPr sz="4400" spc="-95" dirty="0"/>
              <a:t>O</a:t>
            </a:r>
            <a:r>
              <a:rPr sz="4400" dirty="0"/>
              <a:t>H</a:t>
            </a:r>
            <a:r>
              <a:rPr sz="4400" spc="-155" dirty="0"/>
              <a:t> </a:t>
            </a:r>
            <a:r>
              <a:rPr sz="4400" spc="-250" dirty="0"/>
              <a:t>C</a:t>
            </a:r>
            <a:r>
              <a:rPr sz="4400" spc="-245" dirty="0"/>
              <a:t>A</a:t>
            </a:r>
            <a:r>
              <a:rPr sz="4400" spc="-254" dirty="0"/>
              <a:t>R</a:t>
            </a:r>
            <a:r>
              <a:rPr sz="4400" dirty="0"/>
              <a:t>A</a:t>
            </a:r>
            <a:r>
              <a:rPr sz="4400" spc="-560" dirty="0"/>
              <a:t> </a:t>
            </a:r>
            <a:r>
              <a:rPr sz="4400" i="1" spc="-204" dirty="0">
                <a:solidFill>
                  <a:srgbClr val="FF715D"/>
                </a:solidFill>
                <a:latin typeface="Arial"/>
                <a:cs typeface="Arial"/>
              </a:rPr>
              <a:t>ID</a:t>
            </a:r>
            <a:r>
              <a:rPr sz="4400" i="1" spc="-195" dirty="0">
                <a:solidFill>
                  <a:srgbClr val="FF715D"/>
                </a:solidFill>
                <a:latin typeface="Arial"/>
                <a:cs typeface="Arial"/>
              </a:rPr>
              <a:t>E</a:t>
            </a:r>
            <a:r>
              <a:rPr sz="4400" i="1" spc="-515" dirty="0">
                <a:solidFill>
                  <a:srgbClr val="FF715D"/>
                </a:solidFill>
                <a:latin typeface="Arial"/>
                <a:cs typeface="Arial"/>
              </a:rPr>
              <a:t>A</a:t>
            </a:r>
            <a:r>
              <a:rPr sz="4400" i="1" spc="-210" dirty="0">
                <a:solidFill>
                  <a:srgbClr val="FF715D"/>
                </a:solidFill>
                <a:latin typeface="Arial"/>
                <a:cs typeface="Arial"/>
              </a:rPr>
              <a:t>T</a:t>
            </a:r>
            <a:r>
              <a:rPr sz="4400" i="1" dirty="0">
                <a:solidFill>
                  <a:srgbClr val="FF715D"/>
                </a:solidFill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97" y="1553082"/>
            <a:ext cx="6264910" cy="323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7980" marR="5080" indent="-335915">
              <a:lnSpc>
                <a:spcPct val="150000"/>
              </a:lnSpc>
              <a:spcBef>
                <a:spcPts val="95"/>
              </a:spcBef>
              <a:buClr>
                <a:srgbClr val="000000"/>
              </a:buClr>
              <a:buSzPct val="92857"/>
              <a:buFont typeface="Arial MT"/>
              <a:buChar char="●"/>
              <a:tabLst>
                <a:tab pos="348615" algn="l"/>
                <a:tab pos="2758440" algn="l"/>
                <a:tab pos="3663315" algn="l"/>
              </a:tabLst>
            </a:pPr>
            <a:r>
              <a:rPr sz="2800" b="1" spc="-75" dirty="0">
                <a:solidFill>
                  <a:srgbClr val="FF715D"/>
                </a:solidFill>
                <a:latin typeface="Verdana"/>
                <a:cs typeface="Verdana"/>
              </a:rPr>
              <a:t>Kreativitas:	</a:t>
            </a:r>
            <a:r>
              <a:rPr sz="2800" spc="120" dirty="0">
                <a:latin typeface="Arial MT"/>
                <a:cs typeface="Arial MT"/>
              </a:rPr>
              <a:t>gabungkan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80" dirty="0">
                <a:latin typeface="Arial MT"/>
                <a:cs typeface="Arial MT"/>
              </a:rPr>
              <a:t>imajinasi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114" dirty="0">
                <a:latin typeface="Arial MT"/>
                <a:cs typeface="Arial MT"/>
              </a:rPr>
              <a:t>dengan</a:t>
            </a:r>
            <a:r>
              <a:rPr sz="2800" spc="240" dirty="0">
                <a:latin typeface="Arial MT"/>
                <a:cs typeface="Arial MT"/>
              </a:rPr>
              <a:t> </a:t>
            </a:r>
            <a:r>
              <a:rPr sz="2800" spc="100" dirty="0">
                <a:latin typeface="Arial MT"/>
                <a:cs typeface="Arial MT"/>
              </a:rPr>
              <a:t>pemikiran	</a:t>
            </a:r>
            <a:r>
              <a:rPr sz="2800" spc="45" dirty="0">
                <a:latin typeface="Arial MT"/>
                <a:cs typeface="Arial MT"/>
              </a:rPr>
              <a:t>rasional</a:t>
            </a:r>
            <a:endParaRPr sz="2800">
              <a:latin typeface="Arial MT"/>
              <a:cs typeface="Arial MT"/>
            </a:endParaRPr>
          </a:p>
          <a:p>
            <a:pPr marL="347980" indent="-335915">
              <a:lnSpc>
                <a:spcPct val="100000"/>
              </a:lnSpc>
              <a:spcBef>
                <a:spcPts val="1680"/>
              </a:spcBef>
              <a:buClr>
                <a:srgbClr val="000000"/>
              </a:buClr>
              <a:buSzPct val="92857"/>
              <a:buFont typeface="Arial MT"/>
              <a:buChar char="●"/>
              <a:tabLst>
                <a:tab pos="348615" algn="l"/>
              </a:tabLst>
            </a:pPr>
            <a:r>
              <a:rPr sz="2800" b="1" spc="-70" dirty="0">
                <a:solidFill>
                  <a:srgbClr val="FF715D"/>
                </a:solidFill>
                <a:latin typeface="Verdana"/>
                <a:cs typeface="Verdana"/>
              </a:rPr>
              <a:t>S</a:t>
            </a:r>
            <a:r>
              <a:rPr sz="2800" b="1" spc="-60" dirty="0">
                <a:solidFill>
                  <a:srgbClr val="FF715D"/>
                </a:solidFill>
                <a:latin typeface="Verdana"/>
                <a:cs typeface="Verdana"/>
              </a:rPr>
              <a:t>i</a:t>
            </a:r>
            <a:r>
              <a:rPr sz="2800" b="1" spc="-55" dirty="0">
                <a:solidFill>
                  <a:srgbClr val="FF715D"/>
                </a:solidFill>
                <a:latin typeface="Verdana"/>
                <a:cs typeface="Verdana"/>
              </a:rPr>
              <a:t>n</a:t>
            </a:r>
            <a:r>
              <a:rPr sz="2800" b="1" spc="-60" dirty="0">
                <a:solidFill>
                  <a:srgbClr val="FF715D"/>
                </a:solidFill>
                <a:latin typeface="Verdana"/>
                <a:cs typeface="Verdana"/>
              </a:rPr>
              <a:t>e</a:t>
            </a:r>
            <a:r>
              <a:rPr sz="2800" b="1" spc="-55" dirty="0">
                <a:solidFill>
                  <a:srgbClr val="FF715D"/>
                </a:solidFill>
                <a:latin typeface="Verdana"/>
                <a:cs typeface="Verdana"/>
              </a:rPr>
              <a:t>r</a:t>
            </a:r>
            <a:r>
              <a:rPr sz="2800" b="1" spc="-60" dirty="0">
                <a:solidFill>
                  <a:srgbClr val="FF715D"/>
                </a:solidFill>
                <a:latin typeface="Verdana"/>
                <a:cs typeface="Verdana"/>
              </a:rPr>
              <a:t>g</a:t>
            </a:r>
            <a:r>
              <a:rPr sz="2800" b="1" dirty="0">
                <a:solidFill>
                  <a:srgbClr val="FF715D"/>
                </a:solidFill>
                <a:latin typeface="Verdana"/>
                <a:cs typeface="Verdana"/>
              </a:rPr>
              <a:t>i</a:t>
            </a:r>
            <a:r>
              <a:rPr sz="2800" b="1" spc="-200" dirty="0">
                <a:solidFill>
                  <a:srgbClr val="FF715D"/>
                </a:solidFill>
                <a:latin typeface="Verdana"/>
                <a:cs typeface="Verdana"/>
              </a:rPr>
              <a:t> </a:t>
            </a:r>
            <a:r>
              <a:rPr sz="2800" b="1" spc="-60" dirty="0">
                <a:solidFill>
                  <a:srgbClr val="FF715D"/>
                </a:solidFill>
                <a:latin typeface="Verdana"/>
                <a:cs typeface="Verdana"/>
              </a:rPr>
              <a:t>kel</a:t>
            </a:r>
            <a:r>
              <a:rPr sz="2800" b="1" spc="-65" dirty="0">
                <a:solidFill>
                  <a:srgbClr val="FF715D"/>
                </a:solidFill>
                <a:latin typeface="Verdana"/>
                <a:cs typeface="Verdana"/>
              </a:rPr>
              <a:t>om</a:t>
            </a:r>
            <a:r>
              <a:rPr sz="2800" b="1" spc="-60" dirty="0">
                <a:solidFill>
                  <a:srgbClr val="FF715D"/>
                </a:solidFill>
                <a:latin typeface="Verdana"/>
                <a:cs typeface="Verdana"/>
              </a:rPr>
              <a:t>p</a:t>
            </a:r>
            <a:r>
              <a:rPr sz="2800" b="1" spc="-65" dirty="0">
                <a:solidFill>
                  <a:srgbClr val="FF715D"/>
                </a:solidFill>
                <a:latin typeface="Verdana"/>
                <a:cs typeface="Verdana"/>
              </a:rPr>
              <a:t>o</a:t>
            </a:r>
            <a:r>
              <a:rPr sz="2800" b="1" spc="-60" dirty="0">
                <a:solidFill>
                  <a:srgbClr val="FF715D"/>
                </a:solidFill>
                <a:latin typeface="Verdana"/>
                <a:cs typeface="Verdana"/>
              </a:rPr>
              <a:t>k</a:t>
            </a:r>
            <a:r>
              <a:rPr sz="2800" b="1" dirty="0">
                <a:solidFill>
                  <a:srgbClr val="FF715D"/>
                </a:solidFill>
                <a:latin typeface="Verdana"/>
                <a:cs typeface="Verdana"/>
              </a:rPr>
              <a:t>:</a:t>
            </a:r>
            <a:endParaRPr sz="2800">
              <a:latin typeface="Verdana"/>
              <a:cs typeface="Verdana"/>
            </a:endParaRPr>
          </a:p>
          <a:p>
            <a:pPr marL="347980" marR="939165">
              <a:lnSpc>
                <a:spcPct val="150100"/>
              </a:lnSpc>
              <a:spcBef>
                <a:spcPts val="100"/>
              </a:spcBef>
              <a:tabLst>
                <a:tab pos="2591435" algn="l"/>
                <a:tab pos="3507740" algn="l"/>
              </a:tabLst>
            </a:pPr>
            <a:r>
              <a:rPr sz="2800" spc="100" dirty="0">
                <a:latin typeface="Arial MT"/>
                <a:cs typeface="Arial MT"/>
              </a:rPr>
              <a:t>manfaatkan	</a:t>
            </a:r>
            <a:r>
              <a:rPr sz="2800" spc="120" dirty="0">
                <a:latin typeface="Arial MT"/>
                <a:cs typeface="Arial MT"/>
              </a:rPr>
              <a:t>kelompok</a:t>
            </a:r>
            <a:r>
              <a:rPr sz="2800" spc="140" dirty="0">
                <a:latin typeface="Arial MT"/>
                <a:cs typeface="Arial MT"/>
              </a:rPr>
              <a:t> </a:t>
            </a:r>
            <a:r>
              <a:rPr sz="2800" spc="125" dirty="0">
                <a:latin typeface="Arial MT"/>
                <a:cs typeface="Arial MT"/>
              </a:rPr>
              <a:t>untuk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100" dirty="0">
                <a:latin typeface="Arial MT"/>
                <a:cs typeface="Arial MT"/>
              </a:rPr>
              <a:t>mencapai</a:t>
            </a:r>
            <a:r>
              <a:rPr sz="2800" spc="310" dirty="0">
                <a:latin typeface="Arial MT"/>
                <a:cs typeface="Arial MT"/>
              </a:rPr>
              <a:t> </a:t>
            </a:r>
            <a:r>
              <a:rPr sz="2800" spc="85" dirty="0">
                <a:latin typeface="Arial MT"/>
                <a:cs typeface="Arial MT"/>
              </a:rPr>
              <a:t>ide-ide	</a:t>
            </a:r>
            <a:r>
              <a:rPr sz="2800" spc="60" dirty="0">
                <a:latin typeface="Arial MT"/>
                <a:cs typeface="Arial MT"/>
              </a:rPr>
              <a:t>baru,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97" y="4794720"/>
            <a:ext cx="4883785" cy="318198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347980">
              <a:lnSpc>
                <a:spcPct val="100000"/>
              </a:lnSpc>
              <a:spcBef>
                <a:spcPts val="1555"/>
              </a:spcBef>
            </a:pPr>
            <a:r>
              <a:rPr sz="2800" spc="155" dirty="0">
                <a:latin typeface="Arial MT"/>
                <a:cs typeface="Arial MT"/>
              </a:rPr>
              <a:t>membangun</a:t>
            </a:r>
            <a:endParaRPr sz="2800">
              <a:latin typeface="Arial MT"/>
              <a:cs typeface="Arial MT"/>
            </a:endParaRPr>
          </a:p>
          <a:p>
            <a:pPr marL="347980">
              <a:lnSpc>
                <a:spcPct val="100000"/>
              </a:lnSpc>
              <a:spcBef>
                <a:spcPts val="1455"/>
              </a:spcBef>
            </a:pPr>
            <a:r>
              <a:rPr sz="2800" spc="85" dirty="0">
                <a:latin typeface="Arial MT"/>
                <a:cs typeface="Arial MT"/>
              </a:rPr>
              <a:t>ide-ide</a:t>
            </a:r>
            <a:r>
              <a:rPr sz="2800" spc="160" dirty="0">
                <a:latin typeface="Arial MT"/>
                <a:cs typeface="Arial MT"/>
              </a:rPr>
              <a:t> </a:t>
            </a:r>
            <a:r>
              <a:rPr sz="2800" spc="95" dirty="0">
                <a:latin typeface="Arial MT"/>
                <a:cs typeface="Arial MT"/>
              </a:rPr>
              <a:t>orang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55" dirty="0">
                <a:latin typeface="Arial MT"/>
                <a:cs typeface="Arial MT"/>
              </a:rPr>
              <a:t>lain</a:t>
            </a:r>
            <a:endParaRPr sz="2800">
              <a:latin typeface="Arial MT"/>
              <a:cs typeface="Arial MT"/>
            </a:endParaRPr>
          </a:p>
          <a:p>
            <a:pPr marL="347980" marR="5080" indent="-335915">
              <a:lnSpc>
                <a:spcPct val="150000"/>
              </a:lnSpc>
              <a:spcBef>
                <a:spcPts val="95"/>
              </a:spcBef>
              <a:buFont typeface="Arial MT"/>
              <a:buChar char="●"/>
              <a:tabLst>
                <a:tab pos="348615" algn="l"/>
                <a:tab pos="2113280" algn="l"/>
                <a:tab pos="2820035" algn="l"/>
              </a:tabLst>
            </a:pPr>
            <a:r>
              <a:rPr sz="2800" b="1" spc="-70" dirty="0">
                <a:latin typeface="Verdana"/>
                <a:cs typeface="Verdana"/>
              </a:rPr>
              <a:t>Transisi</a:t>
            </a:r>
            <a:r>
              <a:rPr sz="2800" b="1" spc="-140" dirty="0">
                <a:latin typeface="Verdana"/>
                <a:cs typeface="Verdana"/>
              </a:rPr>
              <a:t> </a:t>
            </a:r>
            <a:r>
              <a:rPr sz="2800" spc="70" dirty="0">
                <a:latin typeface="Arial MT"/>
                <a:cs typeface="Arial MT"/>
              </a:rPr>
              <a:t>dari	</a:t>
            </a:r>
            <a:r>
              <a:rPr sz="2800" spc="85" dirty="0">
                <a:latin typeface="Arial MT"/>
                <a:cs typeface="Arial MT"/>
              </a:rPr>
              <a:t>identiﬁkasi </a:t>
            </a:r>
            <a:r>
              <a:rPr sz="2800" spc="90" dirty="0">
                <a:latin typeface="Arial MT"/>
                <a:cs typeface="Arial MT"/>
              </a:rPr>
              <a:t> </a:t>
            </a:r>
            <a:r>
              <a:rPr sz="2800" spc="85" dirty="0">
                <a:latin typeface="Arial MT"/>
                <a:cs typeface="Arial MT"/>
              </a:rPr>
              <a:t>masalah/	tantangan,</a:t>
            </a:r>
            <a:r>
              <a:rPr sz="2800" spc="190" dirty="0">
                <a:latin typeface="Arial MT"/>
                <a:cs typeface="Arial MT"/>
              </a:rPr>
              <a:t> </a:t>
            </a:r>
            <a:r>
              <a:rPr sz="2800" spc="70" dirty="0">
                <a:latin typeface="Arial MT"/>
                <a:cs typeface="Arial MT"/>
              </a:rPr>
              <a:t>pada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50" dirty="0">
                <a:latin typeface="Arial MT"/>
                <a:cs typeface="Arial MT"/>
              </a:rPr>
              <a:t>eksplorasi</a:t>
            </a:r>
            <a:r>
              <a:rPr sz="2800" spc="95" dirty="0">
                <a:latin typeface="Arial MT"/>
                <a:cs typeface="Arial MT"/>
              </a:rPr>
              <a:t> </a:t>
            </a:r>
            <a:r>
              <a:rPr sz="2800" spc="45" dirty="0">
                <a:latin typeface="Arial MT"/>
                <a:cs typeface="Arial MT"/>
              </a:rPr>
              <a:t>solusi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1529080"/>
            <a:ext cx="4348480" cy="32004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435080" y="952500"/>
            <a:ext cx="6852920" cy="6535420"/>
            <a:chOff x="11435080" y="952500"/>
            <a:chExt cx="6852920" cy="65354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5080" y="1549400"/>
              <a:ext cx="4269739" cy="32029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712440" y="1122679"/>
              <a:ext cx="1868805" cy="2171700"/>
            </a:xfrm>
            <a:custGeom>
              <a:avLst/>
              <a:gdLst/>
              <a:ahLst/>
              <a:cxnLst/>
              <a:rect l="l" t="t" r="r" b="b"/>
              <a:pathLst>
                <a:path w="1868805" h="2171700">
                  <a:moveTo>
                    <a:pt x="1184910" y="1727962"/>
                  </a:moveTo>
                  <a:lnTo>
                    <a:pt x="983996" y="1526159"/>
                  </a:lnTo>
                  <a:lnTo>
                    <a:pt x="576580" y="1884045"/>
                  </a:lnTo>
                  <a:lnTo>
                    <a:pt x="74803" y="1598422"/>
                  </a:lnTo>
                  <a:lnTo>
                    <a:pt x="0" y="1727962"/>
                  </a:lnTo>
                  <a:lnTo>
                    <a:pt x="205232" y="1984375"/>
                  </a:lnTo>
                  <a:lnTo>
                    <a:pt x="332359" y="2116074"/>
                  </a:lnTo>
                  <a:lnTo>
                    <a:pt x="434213" y="2164588"/>
                  </a:lnTo>
                  <a:lnTo>
                    <a:pt x="563626" y="2171446"/>
                  </a:lnTo>
                  <a:lnTo>
                    <a:pt x="578231" y="2170811"/>
                  </a:lnTo>
                  <a:lnTo>
                    <a:pt x="793115" y="2050669"/>
                  </a:lnTo>
                  <a:lnTo>
                    <a:pt x="978027" y="1906905"/>
                  </a:lnTo>
                  <a:lnTo>
                    <a:pt x="1125093" y="1781556"/>
                  </a:lnTo>
                  <a:lnTo>
                    <a:pt x="1184910" y="1727962"/>
                  </a:lnTo>
                  <a:close/>
                </a:path>
                <a:path w="1868805" h="2171700">
                  <a:moveTo>
                    <a:pt x="1868297" y="116967"/>
                  </a:moveTo>
                  <a:lnTo>
                    <a:pt x="1779524" y="57150"/>
                  </a:lnTo>
                  <a:lnTo>
                    <a:pt x="1706118" y="25527"/>
                  </a:lnTo>
                  <a:lnTo>
                    <a:pt x="1629283" y="6350"/>
                  </a:lnTo>
                  <a:lnTo>
                    <a:pt x="1550416" y="0"/>
                  </a:lnTo>
                  <a:lnTo>
                    <a:pt x="1501648" y="2413"/>
                  </a:lnTo>
                  <a:lnTo>
                    <a:pt x="1405001" y="22098"/>
                  </a:lnTo>
                  <a:lnTo>
                    <a:pt x="1344041" y="227584"/>
                  </a:lnTo>
                  <a:lnTo>
                    <a:pt x="1337056" y="338455"/>
                  </a:lnTo>
                  <a:lnTo>
                    <a:pt x="1334897" y="415163"/>
                  </a:lnTo>
                  <a:lnTo>
                    <a:pt x="1335532" y="501142"/>
                  </a:lnTo>
                  <a:lnTo>
                    <a:pt x="1358392" y="585470"/>
                  </a:lnTo>
                  <a:lnTo>
                    <a:pt x="1407160" y="634619"/>
                  </a:lnTo>
                  <a:lnTo>
                    <a:pt x="1455547" y="657352"/>
                  </a:lnTo>
                  <a:lnTo>
                    <a:pt x="1477391" y="662940"/>
                  </a:lnTo>
                  <a:lnTo>
                    <a:pt x="1475867" y="751459"/>
                  </a:lnTo>
                  <a:lnTo>
                    <a:pt x="1475232" y="800862"/>
                  </a:lnTo>
                  <a:lnTo>
                    <a:pt x="1475613" y="829183"/>
                  </a:lnTo>
                  <a:lnTo>
                    <a:pt x="1476756" y="854329"/>
                  </a:lnTo>
                  <a:lnTo>
                    <a:pt x="1813687" y="881253"/>
                  </a:lnTo>
                  <a:lnTo>
                    <a:pt x="1868297" y="116967"/>
                  </a:lnTo>
                  <a:close/>
                </a:path>
              </a:pathLst>
            </a:custGeom>
            <a:solidFill>
              <a:srgbClr val="F6B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67860" y="1569719"/>
              <a:ext cx="96520" cy="52705"/>
            </a:xfrm>
            <a:custGeom>
              <a:avLst/>
              <a:gdLst/>
              <a:ahLst/>
              <a:cxnLst/>
              <a:rect l="l" t="t" r="r" b="b"/>
              <a:pathLst>
                <a:path w="96519" h="52705">
                  <a:moveTo>
                    <a:pt x="95376" y="0"/>
                  </a:moveTo>
                  <a:lnTo>
                    <a:pt x="75311" y="7874"/>
                  </a:lnTo>
                  <a:lnTo>
                    <a:pt x="52959" y="15748"/>
                  </a:lnTo>
                  <a:lnTo>
                    <a:pt x="27940" y="22605"/>
                  </a:lnTo>
                  <a:lnTo>
                    <a:pt x="0" y="27558"/>
                  </a:lnTo>
                  <a:lnTo>
                    <a:pt x="9525" y="41909"/>
                  </a:lnTo>
                  <a:lnTo>
                    <a:pt x="17272" y="49275"/>
                  </a:lnTo>
                  <a:lnTo>
                    <a:pt x="27432" y="52070"/>
                  </a:lnTo>
                  <a:lnTo>
                    <a:pt x="44196" y="52450"/>
                  </a:lnTo>
                  <a:lnTo>
                    <a:pt x="50038" y="52450"/>
                  </a:lnTo>
                  <a:lnTo>
                    <a:pt x="86232" y="34671"/>
                  </a:lnTo>
                  <a:lnTo>
                    <a:pt x="96266" y="5460"/>
                  </a:lnTo>
                  <a:lnTo>
                    <a:pt x="95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88180" y="1732280"/>
              <a:ext cx="182498" cy="882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066260" y="1089660"/>
              <a:ext cx="589280" cy="438784"/>
            </a:xfrm>
            <a:custGeom>
              <a:avLst/>
              <a:gdLst/>
              <a:ahLst/>
              <a:cxnLst/>
              <a:rect l="l" t="t" r="r" b="b"/>
              <a:pathLst>
                <a:path w="589280" h="438784">
                  <a:moveTo>
                    <a:pt x="257809" y="0"/>
                  </a:moveTo>
                  <a:lnTo>
                    <a:pt x="113157" y="9651"/>
                  </a:lnTo>
                  <a:lnTo>
                    <a:pt x="0" y="31750"/>
                  </a:lnTo>
                  <a:lnTo>
                    <a:pt x="0" y="109220"/>
                  </a:lnTo>
                  <a:lnTo>
                    <a:pt x="95250" y="130429"/>
                  </a:lnTo>
                  <a:lnTo>
                    <a:pt x="169036" y="119380"/>
                  </a:lnTo>
                  <a:lnTo>
                    <a:pt x="236601" y="95250"/>
                  </a:lnTo>
                  <a:lnTo>
                    <a:pt x="275844" y="84709"/>
                  </a:lnTo>
                  <a:lnTo>
                    <a:pt x="312166" y="78232"/>
                  </a:lnTo>
                  <a:lnTo>
                    <a:pt x="342773" y="76073"/>
                  </a:lnTo>
                  <a:lnTo>
                    <a:pt x="358648" y="76073"/>
                  </a:lnTo>
                  <a:lnTo>
                    <a:pt x="370332" y="78359"/>
                  </a:lnTo>
                  <a:lnTo>
                    <a:pt x="375666" y="83185"/>
                  </a:lnTo>
                  <a:lnTo>
                    <a:pt x="386715" y="104648"/>
                  </a:lnTo>
                  <a:lnTo>
                    <a:pt x="399034" y="138175"/>
                  </a:lnTo>
                  <a:lnTo>
                    <a:pt x="421386" y="173863"/>
                  </a:lnTo>
                  <a:lnTo>
                    <a:pt x="462026" y="201549"/>
                  </a:lnTo>
                  <a:lnTo>
                    <a:pt x="454025" y="283591"/>
                  </a:lnTo>
                  <a:lnTo>
                    <a:pt x="455549" y="325628"/>
                  </a:lnTo>
                  <a:lnTo>
                    <a:pt x="470788" y="341122"/>
                  </a:lnTo>
                  <a:lnTo>
                    <a:pt x="494030" y="342646"/>
                  </a:lnTo>
                  <a:lnTo>
                    <a:pt x="490474" y="430784"/>
                  </a:lnTo>
                  <a:lnTo>
                    <a:pt x="490474" y="435483"/>
                  </a:lnTo>
                  <a:lnTo>
                    <a:pt x="502030" y="438785"/>
                  </a:lnTo>
                  <a:lnTo>
                    <a:pt x="517017" y="438785"/>
                  </a:lnTo>
                  <a:lnTo>
                    <a:pt x="540130" y="435991"/>
                  </a:lnTo>
                  <a:lnTo>
                    <a:pt x="563118" y="424942"/>
                  </a:lnTo>
                  <a:lnTo>
                    <a:pt x="581025" y="402336"/>
                  </a:lnTo>
                  <a:lnTo>
                    <a:pt x="589153" y="364109"/>
                  </a:lnTo>
                  <a:lnTo>
                    <a:pt x="584073" y="327533"/>
                  </a:lnTo>
                  <a:lnTo>
                    <a:pt x="569213" y="305689"/>
                  </a:lnTo>
                  <a:lnTo>
                    <a:pt x="548640" y="295148"/>
                  </a:lnTo>
                  <a:lnTo>
                    <a:pt x="535813" y="293497"/>
                  </a:lnTo>
                  <a:lnTo>
                    <a:pt x="544322" y="230505"/>
                  </a:lnTo>
                  <a:lnTo>
                    <a:pt x="544068" y="153416"/>
                  </a:lnTo>
                  <a:lnTo>
                    <a:pt x="541909" y="118364"/>
                  </a:lnTo>
                  <a:lnTo>
                    <a:pt x="407670" y="40005"/>
                  </a:lnTo>
                  <a:lnTo>
                    <a:pt x="257809" y="0"/>
                  </a:lnTo>
                  <a:close/>
                </a:path>
              </a:pathLst>
            </a:custGeom>
            <a:solidFill>
              <a:srgbClr val="F6B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586961" y="1412239"/>
              <a:ext cx="45720" cy="83820"/>
            </a:xfrm>
            <a:custGeom>
              <a:avLst/>
              <a:gdLst/>
              <a:ahLst/>
              <a:cxnLst/>
              <a:rect l="l" t="t" r="r" b="b"/>
              <a:pathLst>
                <a:path w="45719" h="83819">
                  <a:moveTo>
                    <a:pt x="45593" y="33147"/>
                  </a:moveTo>
                  <a:lnTo>
                    <a:pt x="43815" y="23876"/>
                  </a:lnTo>
                  <a:lnTo>
                    <a:pt x="40005" y="15494"/>
                  </a:lnTo>
                  <a:lnTo>
                    <a:pt x="36830" y="7874"/>
                  </a:lnTo>
                  <a:lnTo>
                    <a:pt x="33528" y="4445"/>
                  </a:lnTo>
                  <a:lnTo>
                    <a:pt x="30226" y="889"/>
                  </a:lnTo>
                  <a:lnTo>
                    <a:pt x="21336" y="0"/>
                  </a:lnTo>
                  <a:lnTo>
                    <a:pt x="17907" y="0"/>
                  </a:lnTo>
                  <a:lnTo>
                    <a:pt x="15240" y="889"/>
                  </a:lnTo>
                  <a:lnTo>
                    <a:pt x="8382" y="11938"/>
                  </a:lnTo>
                  <a:lnTo>
                    <a:pt x="9906" y="13843"/>
                  </a:lnTo>
                  <a:lnTo>
                    <a:pt x="10414" y="13843"/>
                  </a:lnTo>
                  <a:lnTo>
                    <a:pt x="10922" y="13589"/>
                  </a:lnTo>
                  <a:lnTo>
                    <a:pt x="10287" y="11684"/>
                  </a:lnTo>
                  <a:lnTo>
                    <a:pt x="11684" y="9017"/>
                  </a:lnTo>
                  <a:lnTo>
                    <a:pt x="12700" y="6858"/>
                  </a:lnTo>
                  <a:lnTo>
                    <a:pt x="15494" y="4445"/>
                  </a:lnTo>
                  <a:lnTo>
                    <a:pt x="20193" y="4445"/>
                  </a:lnTo>
                  <a:lnTo>
                    <a:pt x="27051" y="5842"/>
                  </a:lnTo>
                  <a:lnTo>
                    <a:pt x="31496" y="10922"/>
                  </a:lnTo>
                  <a:lnTo>
                    <a:pt x="37338" y="25527"/>
                  </a:lnTo>
                  <a:lnTo>
                    <a:pt x="38735" y="33782"/>
                  </a:lnTo>
                  <a:lnTo>
                    <a:pt x="37211" y="59182"/>
                  </a:lnTo>
                  <a:lnTo>
                    <a:pt x="27940" y="75057"/>
                  </a:lnTo>
                  <a:lnTo>
                    <a:pt x="15748" y="78994"/>
                  </a:lnTo>
                  <a:lnTo>
                    <a:pt x="13970" y="79248"/>
                  </a:lnTo>
                  <a:lnTo>
                    <a:pt x="9652" y="79248"/>
                  </a:lnTo>
                  <a:lnTo>
                    <a:pt x="7112" y="78740"/>
                  </a:lnTo>
                  <a:lnTo>
                    <a:pt x="2286" y="76454"/>
                  </a:lnTo>
                  <a:lnTo>
                    <a:pt x="1016" y="75057"/>
                  </a:lnTo>
                  <a:lnTo>
                    <a:pt x="381" y="75057"/>
                  </a:lnTo>
                  <a:lnTo>
                    <a:pt x="0" y="75311"/>
                  </a:lnTo>
                  <a:lnTo>
                    <a:pt x="508" y="77470"/>
                  </a:lnTo>
                  <a:lnTo>
                    <a:pt x="5588" y="81661"/>
                  </a:lnTo>
                  <a:lnTo>
                    <a:pt x="9525" y="83439"/>
                  </a:lnTo>
                  <a:lnTo>
                    <a:pt x="15748" y="83439"/>
                  </a:lnTo>
                  <a:lnTo>
                    <a:pt x="18923" y="82931"/>
                  </a:lnTo>
                  <a:lnTo>
                    <a:pt x="25908" y="79248"/>
                  </a:lnTo>
                  <a:lnTo>
                    <a:pt x="28829" y="77724"/>
                  </a:lnTo>
                  <a:lnTo>
                    <a:pt x="36830" y="68453"/>
                  </a:lnTo>
                  <a:lnTo>
                    <a:pt x="42418" y="56261"/>
                  </a:lnTo>
                  <a:lnTo>
                    <a:pt x="44958" y="42291"/>
                  </a:lnTo>
                  <a:lnTo>
                    <a:pt x="45593" y="331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007840" y="952499"/>
              <a:ext cx="665480" cy="390525"/>
            </a:xfrm>
            <a:custGeom>
              <a:avLst/>
              <a:gdLst/>
              <a:ahLst/>
              <a:cxnLst/>
              <a:rect l="l" t="t" r="r" b="b"/>
              <a:pathLst>
                <a:path w="665480" h="390525">
                  <a:moveTo>
                    <a:pt x="153543" y="387604"/>
                  </a:moveTo>
                  <a:lnTo>
                    <a:pt x="108585" y="365252"/>
                  </a:lnTo>
                  <a:lnTo>
                    <a:pt x="107442" y="365252"/>
                  </a:lnTo>
                  <a:lnTo>
                    <a:pt x="89662" y="367411"/>
                  </a:lnTo>
                  <a:lnTo>
                    <a:pt x="76200" y="372618"/>
                  </a:lnTo>
                  <a:lnTo>
                    <a:pt x="68199" y="378714"/>
                  </a:lnTo>
                  <a:lnTo>
                    <a:pt x="66675" y="383667"/>
                  </a:lnTo>
                  <a:lnTo>
                    <a:pt x="68199" y="387223"/>
                  </a:lnTo>
                  <a:lnTo>
                    <a:pt x="75438" y="387604"/>
                  </a:lnTo>
                  <a:lnTo>
                    <a:pt x="88646" y="387604"/>
                  </a:lnTo>
                  <a:lnTo>
                    <a:pt x="91821" y="387477"/>
                  </a:lnTo>
                  <a:lnTo>
                    <a:pt x="104902" y="387604"/>
                  </a:lnTo>
                  <a:lnTo>
                    <a:pt x="123825" y="388366"/>
                  </a:lnTo>
                  <a:lnTo>
                    <a:pt x="136271" y="390271"/>
                  </a:lnTo>
                  <a:lnTo>
                    <a:pt x="149098" y="390271"/>
                  </a:lnTo>
                  <a:lnTo>
                    <a:pt x="152273" y="389636"/>
                  </a:lnTo>
                  <a:lnTo>
                    <a:pt x="153543" y="387604"/>
                  </a:lnTo>
                  <a:close/>
                </a:path>
                <a:path w="665480" h="390525">
                  <a:moveTo>
                    <a:pt x="369062" y="387604"/>
                  </a:moveTo>
                  <a:lnTo>
                    <a:pt x="324104" y="365252"/>
                  </a:lnTo>
                  <a:lnTo>
                    <a:pt x="322961" y="365252"/>
                  </a:lnTo>
                  <a:lnTo>
                    <a:pt x="305181" y="367411"/>
                  </a:lnTo>
                  <a:lnTo>
                    <a:pt x="291846" y="372618"/>
                  </a:lnTo>
                  <a:lnTo>
                    <a:pt x="283718" y="378714"/>
                  </a:lnTo>
                  <a:lnTo>
                    <a:pt x="282194" y="383667"/>
                  </a:lnTo>
                  <a:lnTo>
                    <a:pt x="283845" y="387223"/>
                  </a:lnTo>
                  <a:lnTo>
                    <a:pt x="290957" y="387604"/>
                  </a:lnTo>
                  <a:lnTo>
                    <a:pt x="304165" y="387604"/>
                  </a:lnTo>
                  <a:lnTo>
                    <a:pt x="307467" y="387477"/>
                  </a:lnTo>
                  <a:lnTo>
                    <a:pt x="320421" y="387604"/>
                  </a:lnTo>
                  <a:lnTo>
                    <a:pt x="339471" y="388366"/>
                  </a:lnTo>
                  <a:lnTo>
                    <a:pt x="351790" y="390271"/>
                  </a:lnTo>
                  <a:lnTo>
                    <a:pt x="364617" y="390271"/>
                  </a:lnTo>
                  <a:lnTo>
                    <a:pt x="367919" y="389636"/>
                  </a:lnTo>
                  <a:lnTo>
                    <a:pt x="369062" y="387604"/>
                  </a:lnTo>
                  <a:close/>
                </a:path>
                <a:path w="665480" h="390525">
                  <a:moveTo>
                    <a:pt x="665480" y="280289"/>
                  </a:moveTo>
                  <a:lnTo>
                    <a:pt x="664464" y="260985"/>
                  </a:lnTo>
                  <a:lnTo>
                    <a:pt x="656209" y="243332"/>
                  </a:lnTo>
                  <a:lnTo>
                    <a:pt x="642366" y="229997"/>
                  </a:lnTo>
                  <a:lnTo>
                    <a:pt x="624713" y="223647"/>
                  </a:lnTo>
                  <a:lnTo>
                    <a:pt x="636016" y="219583"/>
                  </a:lnTo>
                  <a:lnTo>
                    <a:pt x="645160" y="211455"/>
                  </a:lnTo>
                  <a:lnTo>
                    <a:pt x="650748" y="200660"/>
                  </a:lnTo>
                  <a:lnTo>
                    <a:pt x="651383" y="188595"/>
                  </a:lnTo>
                  <a:lnTo>
                    <a:pt x="648716" y="174752"/>
                  </a:lnTo>
                  <a:lnTo>
                    <a:pt x="634619" y="165227"/>
                  </a:lnTo>
                  <a:lnTo>
                    <a:pt x="617855" y="165227"/>
                  </a:lnTo>
                  <a:lnTo>
                    <a:pt x="627126" y="154813"/>
                  </a:lnTo>
                  <a:lnTo>
                    <a:pt x="631317" y="140335"/>
                  </a:lnTo>
                  <a:lnTo>
                    <a:pt x="629920" y="124968"/>
                  </a:lnTo>
                  <a:lnTo>
                    <a:pt x="622300" y="111760"/>
                  </a:lnTo>
                  <a:lnTo>
                    <a:pt x="611378" y="100584"/>
                  </a:lnTo>
                  <a:lnTo>
                    <a:pt x="595884" y="96393"/>
                  </a:lnTo>
                  <a:lnTo>
                    <a:pt x="570865" y="96393"/>
                  </a:lnTo>
                  <a:lnTo>
                    <a:pt x="561467" y="97917"/>
                  </a:lnTo>
                  <a:lnTo>
                    <a:pt x="552704" y="100203"/>
                  </a:lnTo>
                  <a:lnTo>
                    <a:pt x="535051" y="105537"/>
                  </a:lnTo>
                  <a:lnTo>
                    <a:pt x="517398" y="111633"/>
                  </a:lnTo>
                  <a:lnTo>
                    <a:pt x="499745" y="116840"/>
                  </a:lnTo>
                  <a:lnTo>
                    <a:pt x="481584" y="119888"/>
                  </a:lnTo>
                  <a:lnTo>
                    <a:pt x="473583" y="120269"/>
                  </a:lnTo>
                  <a:lnTo>
                    <a:pt x="398272" y="94742"/>
                  </a:lnTo>
                  <a:lnTo>
                    <a:pt x="330454" y="42926"/>
                  </a:lnTo>
                  <a:lnTo>
                    <a:pt x="306705" y="26416"/>
                  </a:lnTo>
                  <a:lnTo>
                    <a:pt x="229616" y="762"/>
                  </a:lnTo>
                  <a:lnTo>
                    <a:pt x="211836" y="0"/>
                  </a:lnTo>
                  <a:lnTo>
                    <a:pt x="194056" y="635"/>
                  </a:lnTo>
                  <a:lnTo>
                    <a:pt x="113284" y="19177"/>
                  </a:lnTo>
                  <a:lnTo>
                    <a:pt x="38989" y="66040"/>
                  </a:lnTo>
                  <a:lnTo>
                    <a:pt x="0" y="143764"/>
                  </a:lnTo>
                  <a:lnTo>
                    <a:pt x="127" y="172847"/>
                  </a:lnTo>
                  <a:lnTo>
                    <a:pt x="48260" y="243459"/>
                  </a:lnTo>
                  <a:lnTo>
                    <a:pt x="125222" y="257302"/>
                  </a:lnTo>
                  <a:lnTo>
                    <a:pt x="151003" y="256032"/>
                  </a:lnTo>
                  <a:lnTo>
                    <a:pt x="179705" y="251714"/>
                  </a:lnTo>
                  <a:lnTo>
                    <a:pt x="210058" y="243078"/>
                  </a:lnTo>
                  <a:lnTo>
                    <a:pt x="240792" y="229108"/>
                  </a:lnTo>
                  <a:lnTo>
                    <a:pt x="269748" y="216916"/>
                  </a:lnTo>
                  <a:lnTo>
                    <a:pt x="302260" y="209169"/>
                  </a:lnTo>
                  <a:lnTo>
                    <a:pt x="336423" y="205232"/>
                  </a:lnTo>
                  <a:lnTo>
                    <a:pt x="370332" y="204089"/>
                  </a:lnTo>
                  <a:lnTo>
                    <a:pt x="408305" y="205232"/>
                  </a:lnTo>
                  <a:lnTo>
                    <a:pt x="439674" y="208026"/>
                  </a:lnTo>
                  <a:lnTo>
                    <a:pt x="461010" y="210693"/>
                  </a:lnTo>
                  <a:lnTo>
                    <a:pt x="468884" y="211963"/>
                  </a:lnTo>
                  <a:lnTo>
                    <a:pt x="470154" y="239776"/>
                  </a:lnTo>
                  <a:lnTo>
                    <a:pt x="482600" y="256667"/>
                  </a:lnTo>
                  <a:lnTo>
                    <a:pt x="541782" y="315341"/>
                  </a:lnTo>
                  <a:lnTo>
                    <a:pt x="596646" y="332105"/>
                  </a:lnTo>
                  <a:lnTo>
                    <a:pt x="599313" y="332105"/>
                  </a:lnTo>
                  <a:lnTo>
                    <a:pt x="657987" y="299720"/>
                  </a:lnTo>
                  <a:lnTo>
                    <a:pt x="665480" y="280289"/>
                  </a:lnTo>
                  <a:close/>
                </a:path>
              </a:pathLst>
            </a:custGeom>
            <a:solidFill>
              <a:srgbClr val="F6B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51020" y="1046480"/>
              <a:ext cx="572770" cy="152400"/>
            </a:xfrm>
            <a:custGeom>
              <a:avLst/>
              <a:gdLst/>
              <a:ahLst/>
              <a:cxnLst/>
              <a:rect l="l" t="t" r="r" b="b"/>
              <a:pathLst>
                <a:path w="572769" h="152400">
                  <a:moveTo>
                    <a:pt x="132207" y="0"/>
                  </a:moveTo>
                  <a:lnTo>
                    <a:pt x="125095" y="0"/>
                  </a:lnTo>
                  <a:lnTo>
                    <a:pt x="54356" y="19558"/>
                  </a:lnTo>
                  <a:lnTo>
                    <a:pt x="5842" y="75438"/>
                  </a:lnTo>
                  <a:lnTo>
                    <a:pt x="0" y="112775"/>
                  </a:lnTo>
                  <a:lnTo>
                    <a:pt x="2032" y="127508"/>
                  </a:lnTo>
                  <a:lnTo>
                    <a:pt x="3937" y="136271"/>
                  </a:lnTo>
                  <a:lnTo>
                    <a:pt x="9398" y="146558"/>
                  </a:lnTo>
                  <a:lnTo>
                    <a:pt x="13335" y="152146"/>
                  </a:lnTo>
                  <a:lnTo>
                    <a:pt x="13716" y="152146"/>
                  </a:lnTo>
                  <a:lnTo>
                    <a:pt x="14732" y="151638"/>
                  </a:lnTo>
                  <a:lnTo>
                    <a:pt x="8763" y="143637"/>
                  </a:lnTo>
                  <a:lnTo>
                    <a:pt x="5969" y="126746"/>
                  </a:lnTo>
                  <a:lnTo>
                    <a:pt x="37592" y="41401"/>
                  </a:lnTo>
                  <a:lnTo>
                    <a:pt x="112268" y="10668"/>
                  </a:lnTo>
                  <a:lnTo>
                    <a:pt x="124206" y="9651"/>
                  </a:lnTo>
                  <a:lnTo>
                    <a:pt x="130428" y="9651"/>
                  </a:lnTo>
                  <a:lnTo>
                    <a:pt x="212090" y="24511"/>
                  </a:lnTo>
                  <a:lnTo>
                    <a:pt x="304165" y="59944"/>
                  </a:lnTo>
                  <a:lnTo>
                    <a:pt x="335534" y="70739"/>
                  </a:lnTo>
                  <a:lnTo>
                    <a:pt x="415798" y="84836"/>
                  </a:lnTo>
                  <a:lnTo>
                    <a:pt x="432435" y="85344"/>
                  </a:lnTo>
                  <a:lnTo>
                    <a:pt x="447040" y="85344"/>
                  </a:lnTo>
                  <a:lnTo>
                    <a:pt x="517651" y="74041"/>
                  </a:lnTo>
                  <a:lnTo>
                    <a:pt x="566293" y="55879"/>
                  </a:lnTo>
                  <a:lnTo>
                    <a:pt x="572516" y="52450"/>
                  </a:lnTo>
                  <a:lnTo>
                    <a:pt x="571881" y="52070"/>
                  </a:lnTo>
                  <a:lnTo>
                    <a:pt x="563245" y="54737"/>
                  </a:lnTo>
                  <a:lnTo>
                    <a:pt x="543814" y="61214"/>
                  </a:lnTo>
                  <a:lnTo>
                    <a:pt x="514350" y="68834"/>
                  </a:lnTo>
                  <a:lnTo>
                    <a:pt x="475361" y="75184"/>
                  </a:lnTo>
                  <a:lnTo>
                    <a:pt x="463676" y="76453"/>
                  </a:lnTo>
                  <a:lnTo>
                    <a:pt x="451866" y="77089"/>
                  </a:lnTo>
                  <a:lnTo>
                    <a:pt x="440055" y="77089"/>
                  </a:lnTo>
                  <a:lnTo>
                    <a:pt x="368426" y="69469"/>
                  </a:lnTo>
                  <a:lnTo>
                    <a:pt x="215646" y="14986"/>
                  </a:lnTo>
                  <a:lnTo>
                    <a:pt x="187578" y="7112"/>
                  </a:lnTo>
                  <a:lnTo>
                    <a:pt x="159766" y="1904"/>
                  </a:lnTo>
                  <a:lnTo>
                    <a:pt x="132207" y="0"/>
                  </a:lnTo>
                  <a:close/>
                </a:path>
              </a:pathLst>
            </a:custGeom>
            <a:solidFill>
              <a:srgbClr val="445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98314" y="1199895"/>
              <a:ext cx="149478" cy="947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79900" y="1112520"/>
              <a:ext cx="85344" cy="14363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471901" y="1922779"/>
              <a:ext cx="1767839" cy="5486400"/>
            </a:xfrm>
            <a:custGeom>
              <a:avLst/>
              <a:gdLst/>
              <a:ahLst/>
              <a:cxnLst/>
              <a:rect l="l" t="t" r="r" b="b"/>
              <a:pathLst>
                <a:path w="1767840" h="5486400">
                  <a:moveTo>
                    <a:pt x="910971" y="5469128"/>
                  </a:moveTo>
                  <a:lnTo>
                    <a:pt x="906526" y="5196840"/>
                  </a:lnTo>
                  <a:lnTo>
                    <a:pt x="557022" y="5201031"/>
                  </a:lnTo>
                  <a:lnTo>
                    <a:pt x="558165" y="5387213"/>
                  </a:lnTo>
                  <a:lnTo>
                    <a:pt x="388112" y="5428107"/>
                  </a:lnTo>
                  <a:lnTo>
                    <a:pt x="308102" y="5451348"/>
                  </a:lnTo>
                  <a:lnTo>
                    <a:pt x="297180" y="5465191"/>
                  </a:lnTo>
                  <a:lnTo>
                    <a:pt x="384810" y="5484368"/>
                  </a:lnTo>
                  <a:lnTo>
                    <a:pt x="468249" y="5486146"/>
                  </a:lnTo>
                  <a:lnTo>
                    <a:pt x="585343" y="5484368"/>
                  </a:lnTo>
                  <a:lnTo>
                    <a:pt x="707644" y="5480177"/>
                  </a:lnTo>
                  <a:lnTo>
                    <a:pt x="815594" y="5475097"/>
                  </a:lnTo>
                  <a:lnTo>
                    <a:pt x="889381" y="5470779"/>
                  </a:lnTo>
                  <a:lnTo>
                    <a:pt x="910971" y="5469128"/>
                  </a:lnTo>
                  <a:close/>
                </a:path>
                <a:path w="1767840" h="5486400">
                  <a:moveTo>
                    <a:pt x="1767840" y="714629"/>
                  </a:moveTo>
                  <a:lnTo>
                    <a:pt x="1451102" y="181991"/>
                  </a:lnTo>
                  <a:lnTo>
                    <a:pt x="1399286" y="133731"/>
                  </a:lnTo>
                  <a:lnTo>
                    <a:pt x="1342771" y="92075"/>
                  </a:lnTo>
                  <a:lnTo>
                    <a:pt x="1281176" y="57023"/>
                  </a:lnTo>
                  <a:lnTo>
                    <a:pt x="1214247" y="28448"/>
                  </a:lnTo>
                  <a:lnTo>
                    <a:pt x="1212088" y="27813"/>
                  </a:lnTo>
                  <a:lnTo>
                    <a:pt x="1179703" y="17399"/>
                  </a:lnTo>
                  <a:lnTo>
                    <a:pt x="1143762" y="9017"/>
                  </a:lnTo>
                  <a:lnTo>
                    <a:pt x="1105916" y="3175"/>
                  </a:lnTo>
                  <a:lnTo>
                    <a:pt x="1065657" y="0"/>
                  </a:lnTo>
                  <a:lnTo>
                    <a:pt x="1020699" y="12192"/>
                  </a:lnTo>
                  <a:lnTo>
                    <a:pt x="975868" y="20828"/>
                  </a:lnTo>
                  <a:lnTo>
                    <a:pt x="930910" y="26035"/>
                  </a:lnTo>
                  <a:lnTo>
                    <a:pt x="885952" y="27813"/>
                  </a:lnTo>
                  <a:lnTo>
                    <a:pt x="841248" y="26035"/>
                  </a:lnTo>
                  <a:lnTo>
                    <a:pt x="796417" y="20955"/>
                  </a:lnTo>
                  <a:lnTo>
                    <a:pt x="751713" y="12319"/>
                  </a:lnTo>
                  <a:lnTo>
                    <a:pt x="706882" y="254"/>
                  </a:lnTo>
                  <a:lnTo>
                    <a:pt x="614426" y="11049"/>
                  </a:lnTo>
                  <a:lnTo>
                    <a:pt x="532384" y="29083"/>
                  </a:lnTo>
                  <a:lnTo>
                    <a:pt x="454914" y="59563"/>
                  </a:lnTo>
                  <a:lnTo>
                    <a:pt x="383540" y="101854"/>
                  </a:lnTo>
                  <a:lnTo>
                    <a:pt x="319532" y="155067"/>
                  </a:lnTo>
                  <a:lnTo>
                    <a:pt x="264287" y="218313"/>
                  </a:lnTo>
                  <a:lnTo>
                    <a:pt x="0" y="575945"/>
                  </a:lnTo>
                  <a:lnTo>
                    <a:pt x="302514" y="846074"/>
                  </a:lnTo>
                  <a:lnTo>
                    <a:pt x="360680" y="736727"/>
                  </a:lnTo>
                  <a:lnTo>
                    <a:pt x="355600" y="823214"/>
                  </a:lnTo>
                  <a:lnTo>
                    <a:pt x="336550" y="1162685"/>
                  </a:lnTo>
                  <a:lnTo>
                    <a:pt x="329565" y="1295019"/>
                  </a:lnTo>
                  <a:lnTo>
                    <a:pt x="323342" y="1421638"/>
                  </a:lnTo>
                  <a:lnTo>
                    <a:pt x="318262" y="1533525"/>
                  </a:lnTo>
                  <a:lnTo>
                    <a:pt x="315214" y="1621155"/>
                  </a:lnTo>
                  <a:lnTo>
                    <a:pt x="314579" y="1675765"/>
                  </a:lnTo>
                  <a:lnTo>
                    <a:pt x="1376045" y="1726196"/>
                  </a:lnTo>
                  <a:lnTo>
                    <a:pt x="1328674" y="788797"/>
                  </a:lnTo>
                  <a:lnTo>
                    <a:pt x="1384046" y="956310"/>
                  </a:lnTo>
                  <a:lnTo>
                    <a:pt x="1649984" y="788797"/>
                  </a:lnTo>
                  <a:lnTo>
                    <a:pt x="1732661" y="736727"/>
                  </a:lnTo>
                  <a:lnTo>
                    <a:pt x="1767840" y="714629"/>
                  </a:lnTo>
                  <a:close/>
                </a:path>
              </a:pathLst>
            </a:custGeom>
            <a:solidFill>
              <a:srgbClr val="FF7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89400" y="7289800"/>
              <a:ext cx="593725" cy="119380"/>
            </a:xfrm>
            <a:custGeom>
              <a:avLst/>
              <a:gdLst/>
              <a:ahLst/>
              <a:cxnLst/>
              <a:rect l="l" t="t" r="r" b="b"/>
              <a:pathLst>
                <a:path w="593725" h="119379">
                  <a:moveTo>
                    <a:pt x="589534" y="0"/>
                  </a:moveTo>
                  <a:lnTo>
                    <a:pt x="584453" y="0"/>
                  </a:lnTo>
                  <a:lnTo>
                    <a:pt x="510667" y="26669"/>
                  </a:lnTo>
                  <a:lnTo>
                    <a:pt x="467994" y="97917"/>
                  </a:lnTo>
                  <a:lnTo>
                    <a:pt x="127888" y="105156"/>
                  </a:lnTo>
                  <a:lnTo>
                    <a:pt x="121157" y="79629"/>
                  </a:lnTo>
                  <a:lnTo>
                    <a:pt x="115696" y="66548"/>
                  </a:lnTo>
                  <a:lnTo>
                    <a:pt x="108457" y="61468"/>
                  </a:lnTo>
                  <a:lnTo>
                    <a:pt x="96519" y="60451"/>
                  </a:lnTo>
                  <a:lnTo>
                    <a:pt x="36830" y="78867"/>
                  </a:lnTo>
                  <a:lnTo>
                    <a:pt x="7365" y="90043"/>
                  </a:lnTo>
                  <a:lnTo>
                    <a:pt x="0" y="98425"/>
                  </a:lnTo>
                  <a:lnTo>
                    <a:pt x="5969" y="108838"/>
                  </a:lnTo>
                  <a:lnTo>
                    <a:pt x="22478" y="113411"/>
                  </a:lnTo>
                  <a:lnTo>
                    <a:pt x="60451" y="116712"/>
                  </a:lnTo>
                  <a:lnTo>
                    <a:pt x="115823" y="118618"/>
                  </a:lnTo>
                  <a:lnTo>
                    <a:pt x="184023" y="119252"/>
                  </a:lnTo>
                  <a:lnTo>
                    <a:pt x="289940" y="118237"/>
                  </a:lnTo>
                  <a:lnTo>
                    <a:pt x="400684" y="114935"/>
                  </a:lnTo>
                  <a:lnTo>
                    <a:pt x="505586" y="109855"/>
                  </a:lnTo>
                  <a:lnTo>
                    <a:pt x="593598" y="103124"/>
                  </a:lnTo>
                  <a:lnTo>
                    <a:pt x="593217" y="98043"/>
                  </a:lnTo>
                  <a:lnTo>
                    <a:pt x="591946" y="254"/>
                  </a:lnTo>
                  <a:lnTo>
                    <a:pt x="589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80840" y="7272021"/>
              <a:ext cx="190500" cy="12699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109440" y="7356855"/>
              <a:ext cx="102870" cy="6350"/>
            </a:xfrm>
            <a:custGeom>
              <a:avLst/>
              <a:gdLst/>
              <a:ahLst/>
              <a:cxnLst/>
              <a:rect l="l" t="t" r="r" b="b"/>
              <a:pathLst>
                <a:path w="102869" h="6350">
                  <a:moveTo>
                    <a:pt x="102742" y="0"/>
                  </a:moveTo>
                  <a:lnTo>
                    <a:pt x="92201" y="127"/>
                  </a:lnTo>
                  <a:lnTo>
                    <a:pt x="81152" y="762"/>
                  </a:lnTo>
                  <a:lnTo>
                    <a:pt x="51434" y="1778"/>
                  </a:lnTo>
                  <a:lnTo>
                    <a:pt x="36321" y="2032"/>
                  </a:lnTo>
                  <a:lnTo>
                    <a:pt x="4190" y="1905"/>
                  </a:lnTo>
                  <a:lnTo>
                    <a:pt x="126" y="2032"/>
                  </a:lnTo>
                  <a:lnTo>
                    <a:pt x="0" y="3556"/>
                  </a:lnTo>
                  <a:lnTo>
                    <a:pt x="18669" y="6223"/>
                  </a:lnTo>
                  <a:lnTo>
                    <a:pt x="46100" y="6223"/>
                  </a:lnTo>
                  <a:lnTo>
                    <a:pt x="102742" y="381"/>
                  </a:lnTo>
                  <a:lnTo>
                    <a:pt x="102742" y="0"/>
                  </a:lnTo>
                  <a:close/>
                </a:path>
              </a:pathLst>
            </a:custGeom>
            <a:solidFill>
              <a:srgbClr val="253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56887" y="7142479"/>
              <a:ext cx="123951" cy="24638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791940" y="3596639"/>
              <a:ext cx="1170940" cy="3644265"/>
            </a:xfrm>
            <a:custGeom>
              <a:avLst/>
              <a:gdLst/>
              <a:ahLst/>
              <a:cxnLst/>
              <a:rect l="l" t="t" r="r" b="b"/>
              <a:pathLst>
                <a:path w="1170940" h="3644265">
                  <a:moveTo>
                    <a:pt x="1057021" y="0"/>
                  </a:moveTo>
                  <a:lnTo>
                    <a:pt x="0" y="0"/>
                  </a:lnTo>
                  <a:lnTo>
                    <a:pt x="163321" y="3632327"/>
                  </a:lnTo>
                  <a:lnTo>
                    <a:pt x="708405" y="3643883"/>
                  </a:lnTo>
                  <a:lnTo>
                    <a:pt x="617854" y="602868"/>
                  </a:lnTo>
                  <a:lnTo>
                    <a:pt x="1170813" y="602868"/>
                  </a:lnTo>
                  <a:lnTo>
                    <a:pt x="1057021" y="0"/>
                  </a:lnTo>
                  <a:close/>
                </a:path>
              </a:pathLst>
            </a:custGeom>
            <a:solidFill>
              <a:srgbClr val="F6B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68620" y="7239000"/>
              <a:ext cx="119378" cy="2489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409795" y="4199508"/>
              <a:ext cx="878205" cy="3064510"/>
            </a:xfrm>
            <a:custGeom>
              <a:avLst/>
              <a:gdLst/>
              <a:ahLst/>
              <a:cxnLst/>
              <a:rect l="l" t="t" r="r" b="b"/>
              <a:pathLst>
                <a:path w="878205" h="3064509">
                  <a:moveTo>
                    <a:pt x="552958" y="0"/>
                  </a:moveTo>
                  <a:lnTo>
                    <a:pt x="0" y="0"/>
                  </a:lnTo>
                  <a:lnTo>
                    <a:pt x="613028" y="3064255"/>
                  </a:lnTo>
                  <a:lnTo>
                    <a:pt x="877824" y="3064255"/>
                  </a:lnTo>
                  <a:lnTo>
                    <a:pt x="877824" y="1721485"/>
                  </a:lnTo>
                  <a:lnTo>
                    <a:pt x="552958" y="0"/>
                  </a:lnTo>
                  <a:close/>
                </a:path>
              </a:pathLst>
            </a:custGeom>
            <a:solidFill>
              <a:srgbClr val="F6B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941801" y="3921759"/>
              <a:ext cx="1345565" cy="3350260"/>
            </a:xfrm>
            <a:custGeom>
              <a:avLst/>
              <a:gdLst/>
              <a:ahLst/>
              <a:cxnLst/>
              <a:rect l="l" t="t" r="r" b="b"/>
              <a:pathLst>
                <a:path w="1345565" h="3350259">
                  <a:moveTo>
                    <a:pt x="420751" y="1327277"/>
                  </a:moveTo>
                  <a:lnTo>
                    <a:pt x="418211" y="1312672"/>
                  </a:lnTo>
                  <a:lnTo>
                    <a:pt x="411988" y="1312672"/>
                  </a:lnTo>
                  <a:lnTo>
                    <a:pt x="409448" y="1327277"/>
                  </a:lnTo>
                  <a:lnTo>
                    <a:pt x="409448" y="1363726"/>
                  </a:lnTo>
                  <a:lnTo>
                    <a:pt x="411861" y="1378458"/>
                  </a:lnTo>
                  <a:lnTo>
                    <a:pt x="418084" y="1378458"/>
                  </a:lnTo>
                  <a:lnTo>
                    <a:pt x="420751" y="1363726"/>
                  </a:lnTo>
                  <a:lnTo>
                    <a:pt x="420751" y="1327277"/>
                  </a:lnTo>
                  <a:close/>
                </a:path>
                <a:path w="1345565" h="3350259">
                  <a:moveTo>
                    <a:pt x="421005" y="1495298"/>
                  </a:moveTo>
                  <a:lnTo>
                    <a:pt x="420878" y="1458976"/>
                  </a:lnTo>
                  <a:lnTo>
                    <a:pt x="418211" y="1444244"/>
                  </a:lnTo>
                  <a:lnTo>
                    <a:pt x="412115" y="1444244"/>
                  </a:lnTo>
                  <a:lnTo>
                    <a:pt x="409575" y="1459103"/>
                  </a:lnTo>
                  <a:lnTo>
                    <a:pt x="409829" y="1495425"/>
                  </a:lnTo>
                  <a:lnTo>
                    <a:pt x="412369" y="1510157"/>
                  </a:lnTo>
                  <a:lnTo>
                    <a:pt x="418592" y="1510157"/>
                  </a:lnTo>
                  <a:lnTo>
                    <a:pt x="421005" y="1495298"/>
                  </a:lnTo>
                  <a:close/>
                </a:path>
                <a:path w="1345565" h="3350259">
                  <a:moveTo>
                    <a:pt x="421259" y="1195705"/>
                  </a:moveTo>
                  <a:lnTo>
                    <a:pt x="418846" y="1180973"/>
                  </a:lnTo>
                  <a:lnTo>
                    <a:pt x="412623" y="1180973"/>
                  </a:lnTo>
                  <a:lnTo>
                    <a:pt x="409956" y="1195578"/>
                  </a:lnTo>
                  <a:lnTo>
                    <a:pt x="409702" y="1232027"/>
                  </a:lnTo>
                  <a:lnTo>
                    <a:pt x="412115" y="1246759"/>
                  </a:lnTo>
                  <a:lnTo>
                    <a:pt x="418465" y="1246759"/>
                  </a:lnTo>
                  <a:lnTo>
                    <a:pt x="421005" y="1232027"/>
                  </a:lnTo>
                  <a:lnTo>
                    <a:pt x="421259" y="1195705"/>
                  </a:lnTo>
                  <a:close/>
                </a:path>
                <a:path w="1345565" h="3350259">
                  <a:moveTo>
                    <a:pt x="422148" y="1626997"/>
                  </a:moveTo>
                  <a:lnTo>
                    <a:pt x="421767" y="1590675"/>
                  </a:lnTo>
                  <a:lnTo>
                    <a:pt x="419100" y="1575943"/>
                  </a:lnTo>
                  <a:lnTo>
                    <a:pt x="412877" y="1575943"/>
                  </a:lnTo>
                  <a:lnTo>
                    <a:pt x="410464" y="1590675"/>
                  </a:lnTo>
                  <a:lnTo>
                    <a:pt x="410845" y="1627124"/>
                  </a:lnTo>
                  <a:lnTo>
                    <a:pt x="413512" y="1641729"/>
                  </a:lnTo>
                  <a:lnTo>
                    <a:pt x="419735" y="1641729"/>
                  </a:lnTo>
                  <a:lnTo>
                    <a:pt x="422148" y="1626997"/>
                  </a:lnTo>
                  <a:close/>
                </a:path>
                <a:path w="1345565" h="3350259">
                  <a:moveTo>
                    <a:pt x="422529" y="1064133"/>
                  </a:moveTo>
                  <a:lnTo>
                    <a:pt x="420116" y="1049274"/>
                  </a:lnTo>
                  <a:lnTo>
                    <a:pt x="413893" y="1049274"/>
                  </a:lnTo>
                  <a:lnTo>
                    <a:pt x="411226" y="1064006"/>
                  </a:lnTo>
                  <a:lnTo>
                    <a:pt x="410718" y="1100328"/>
                  </a:lnTo>
                  <a:lnTo>
                    <a:pt x="413131" y="1115060"/>
                  </a:lnTo>
                  <a:lnTo>
                    <a:pt x="419354" y="1115060"/>
                  </a:lnTo>
                  <a:lnTo>
                    <a:pt x="422148" y="1100328"/>
                  </a:lnTo>
                  <a:lnTo>
                    <a:pt x="422529" y="1064133"/>
                  </a:lnTo>
                  <a:close/>
                </a:path>
                <a:path w="1345565" h="3350259">
                  <a:moveTo>
                    <a:pt x="423926" y="1758823"/>
                  </a:moveTo>
                  <a:lnTo>
                    <a:pt x="423291" y="1722501"/>
                  </a:lnTo>
                  <a:lnTo>
                    <a:pt x="420624" y="1707642"/>
                  </a:lnTo>
                  <a:lnTo>
                    <a:pt x="414401" y="1707642"/>
                  </a:lnTo>
                  <a:lnTo>
                    <a:pt x="412115" y="1722374"/>
                  </a:lnTo>
                  <a:lnTo>
                    <a:pt x="412623" y="1758696"/>
                  </a:lnTo>
                  <a:lnTo>
                    <a:pt x="415417" y="1773428"/>
                  </a:lnTo>
                  <a:lnTo>
                    <a:pt x="421640" y="1773428"/>
                  </a:lnTo>
                  <a:lnTo>
                    <a:pt x="423926" y="1758823"/>
                  </a:lnTo>
                  <a:close/>
                </a:path>
                <a:path w="1345565" h="3350259">
                  <a:moveTo>
                    <a:pt x="424434" y="932434"/>
                  </a:moveTo>
                  <a:lnTo>
                    <a:pt x="422275" y="917702"/>
                  </a:lnTo>
                  <a:lnTo>
                    <a:pt x="416052" y="917575"/>
                  </a:lnTo>
                  <a:lnTo>
                    <a:pt x="413258" y="932307"/>
                  </a:lnTo>
                  <a:lnTo>
                    <a:pt x="412623" y="968629"/>
                  </a:lnTo>
                  <a:lnTo>
                    <a:pt x="414909" y="983361"/>
                  </a:lnTo>
                  <a:lnTo>
                    <a:pt x="421005" y="983361"/>
                  </a:lnTo>
                  <a:lnTo>
                    <a:pt x="423926" y="968756"/>
                  </a:lnTo>
                  <a:lnTo>
                    <a:pt x="424434" y="932434"/>
                  </a:lnTo>
                  <a:close/>
                </a:path>
                <a:path w="1345565" h="3350259">
                  <a:moveTo>
                    <a:pt x="426339" y="1890268"/>
                  </a:moveTo>
                  <a:lnTo>
                    <a:pt x="425704" y="1853946"/>
                  </a:lnTo>
                  <a:lnTo>
                    <a:pt x="422783" y="1839341"/>
                  </a:lnTo>
                  <a:lnTo>
                    <a:pt x="416560" y="1839341"/>
                  </a:lnTo>
                  <a:lnTo>
                    <a:pt x="414401" y="1854073"/>
                  </a:lnTo>
                  <a:lnTo>
                    <a:pt x="415163" y="1890395"/>
                  </a:lnTo>
                  <a:lnTo>
                    <a:pt x="417957" y="1905127"/>
                  </a:lnTo>
                  <a:lnTo>
                    <a:pt x="424180" y="1905000"/>
                  </a:lnTo>
                  <a:lnTo>
                    <a:pt x="426339" y="1890268"/>
                  </a:lnTo>
                  <a:close/>
                </a:path>
                <a:path w="1345565" h="3350259">
                  <a:moveTo>
                    <a:pt x="427101" y="800862"/>
                  </a:moveTo>
                  <a:lnTo>
                    <a:pt x="424942" y="786003"/>
                  </a:lnTo>
                  <a:lnTo>
                    <a:pt x="418719" y="785876"/>
                  </a:lnTo>
                  <a:lnTo>
                    <a:pt x="415798" y="800608"/>
                  </a:lnTo>
                  <a:lnTo>
                    <a:pt x="415036" y="836930"/>
                  </a:lnTo>
                  <a:lnTo>
                    <a:pt x="417195" y="851789"/>
                  </a:lnTo>
                  <a:lnTo>
                    <a:pt x="423545" y="851789"/>
                  </a:lnTo>
                  <a:lnTo>
                    <a:pt x="426339" y="837057"/>
                  </a:lnTo>
                  <a:lnTo>
                    <a:pt x="427101" y="800862"/>
                  </a:lnTo>
                  <a:close/>
                </a:path>
                <a:path w="1345565" h="3350259">
                  <a:moveTo>
                    <a:pt x="429641" y="2021840"/>
                  </a:moveTo>
                  <a:lnTo>
                    <a:pt x="428498" y="1985518"/>
                  </a:lnTo>
                  <a:lnTo>
                    <a:pt x="425704" y="1970913"/>
                  </a:lnTo>
                  <a:lnTo>
                    <a:pt x="419481" y="1971040"/>
                  </a:lnTo>
                  <a:lnTo>
                    <a:pt x="417322" y="1985772"/>
                  </a:lnTo>
                  <a:lnTo>
                    <a:pt x="418211" y="2022094"/>
                  </a:lnTo>
                  <a:lnTo>
                    <a:pt x="421132" y="2036826"/>
                  </a:lnTo>
                  <a:lnTo>
                    <a:pt x="427482" y="2036699"/>
                  </a:lnTo>
                  <a:lnTo>
                    <a:pt x="429641" y="2021840"/>
                  </a:lnTo>
                  <a:close/>
                </a:path>
                <a:path w="1345565" h="3350259">
                  <a:moveTo>
                    <a:pt x="430911" y="669163"/>
                  </a:moveTo>
                  <a:lnTo>
                    <a:pt x="428879" y="654304"/>
                  </a:lnTo>
                  <a:lnTo>
                    <a:pt x="422656" y="654177"/>
                  </a:lnTo>
                  <a:lnTo>
                    <a:pt x="419735" y="668782"/>
                  </a:lnTo>
                  <a:lnTo>
                    <a:pt x="418465" y="705104"/>
                  </a:lnTo>
                  <a:lnTo>
                    <a:pt x="420370" y="719963"/>
                  </a:lnTo>
                  <a:lnTo>
                    <a:pt x="426720" y="719963"/>
                  </a:lnTo>
                  <a:lnTo>
                    <a:pt x="429641" y="705485"/>
                  </a:lnTo>
                  <a:lnTo>
                    <a:pt x="430911" y="669163"/>
                  </a:lnTo>
                  <a:close/>
                </a:path>
                <a:path w="1345565" h="3350259">
                  <a:moveTo>
                    <a:pt x="433197" y="2153412"/>
                  </a:moveTo>
                  <a:lnTo>
                    <a:pt x="432181" y="2117090"/>
                  </a:lnTo>
                  <a:lnTo>
                    <a:pt x="429260" y="2102485"/>
                  </a:lnTo>
                  <a:lnTo>
                    <a:pt x="423037" y="2102612"/>
                  </a:lnTo>
                  <a:lnTo>
                    <a:pt x="421005" y="2117344"/>
                  </a:lnTo>
                  <a:lnTo>
                    <a:pt x="422021" y="2153666"/>
                  </a:lnTo>
                  <a:lnTo>
                    <a:pt x="425069" y="2168398"/>
                  </a:lnTo>
                  <a:lnTo>
                    <a:pt x="431165" y="2168271"/>
                  </a:lnTo>
                  <a:lnTo>
                    <a:pt x="433197" y="2153412"/>
                  </a:lnTo>
                  <a:close/>
                </a:path>
                <a:path w="1345565" h="3350259">
                  <a:moveTo>
                    <a:pt x="437515" y="537591"/>
                  </a:moveTo>
                  <a:lnTo>
                    <a:pt x="435991" y="522859"/>
                  </a:lnTo>
                  <a:lnTo>
                    <a:pt x="432816" y="522605"/>
                  </a:lnTo>
                  <a:lnTo>
                    <a:pt x="429641" y="522605"/>
                  </a:lnTo>
                  <a:lnTo>
                    <a:pt x="426339" y="537083"/>
                  </a:lnTo>
                  <a:lnTo>
                    <a:pt x="425196" y="555117"/>
                  </a:lnTo>
                  <a:lnTo>
                    <a:pt x="424180" y="573405"/>
                  </a:lnTo>
                  <a:lnTo>
                    <a:pt x="425704" y="588137"/>
                  </a:lnTo>
                  <a:lnTo>
                    <a:pt x="428879" y="588391"/>
                  </a:lnTo>
                  <a:lnTo>
                    <a:pt x="431927" y="588391"/>
                  </a:lnTo>
                  <a:lnTo>
                    <a:pt x="435356" y="573786"/>
                  </a:lnTo>
                  <a:lnTo>
                    <a:pt x="436499" y="555752"/>
                  </a:lnTo>
                  <a:lnTo>
                    <a:pt x="437515" y="537591"/>
                  </a:lnTo>
                  <a:close/>
                </a:path>
                <a:path w="1345565" h="3350259">
                  <a:moveTo>
                    <a:pt x="437642" y="2284984"/>
                  </a:moveTo>
                  <a:lnTo>
                    <a:pt x="436499" y="2248789"/>
                  </a:lnTo>
                  <a:lnTo>
                    <a:pt x="433324" y="2234184"/>
                  </a:lnTo>
                  <a:lnTo>
                    <a:pt x="427101" y="2234184"/>
                  </a:lnTo>
                  <a:lnTo>
                    <a:pt x="425196" y="2249043"/>
                  </a:lnTo>
                  <a:lnTo>
                    <a:pt x="426466" y="2285365"/>
                  </a:lnTo>
                  <a:lnTo>
                    <a:pt x="429514" y="2299843"/>
                  </a:lnTo>
                  <a:lnTo>
                    <a:pt x="435737" y="2299843"/>
                  </a:lnTo>
                  <a:lnTo>
                    <a:pt x="437642" y="2284984"/>
                  </a:lnTo>
                  <a:close/>
                </a:path>
                <a:path w="1345565" h="3350259">
                  <a:moveTo>
                    <a:pt x="442595" y="2416556"/>
                  </a:moveTo>
                  <a:lnTo>
                    <a:pt x="441198" y="2380234"/>
                  </a:lnTo>
                  <a:lnTo>
                    <a:pt x="438150" y="2365756"/>
                  </a:lnTo>
                  <a:lnTo>
                    <a:pt x="431927" y="2365883"/>
                  </a:lnTo>
                  <a:lnTo>
                    <a:pt x="430022" y="2380615"/>
                  </a:lnTo>
                  <a:lnTo>
                    <a:pt x="431419" y="2416937"/>
                  </a:lnTo>
                  <a:lnTo>
                    <a:pt x="434467" y="2431542"/>
                  </a:lnTo>
                  <a:lnTo>
                    <a:pt x="440690" y="2431415"/>
                  </a:lnTo>
                  <a:lnTo>
                    <a:pt x="442595" y="2416556"/>
                  </a:lnTo>
                  <a:close/>
                </a:path>
                <a:path w="1345565" h="3350259">
                  <a:moveTo>
                    <a:pt x="448183" y="2548128"/>
                  </a:moveTo>
                  <a:lnTo>
                    <a:pt x="446659" y="2511806"/>
                  </a:lnTo>
                  <a:lnTo>
                    <a:pt x="443484" y="2497328"/>
                  </a:lnTo>
                  <a:lnTo>
                    <a:pt x="437261" y="2497455"/>
                  </a:lnTo>
                  <a:lnTo>
                    <a:pt x="435483" y="2512314"/>
                  </a:lnTo>
                  <a:lnTo>
                    <a:pt x="436118" y="2530475"/>
                  </a:lnTo>
                  <a:lnTo>
                    <a:pt x="436880" y="2548509"/>
                  </a:lnTo>
                  <a:lnTo>
                    <a:pt x="440055" y="2563114"/>
                  </a:lnTo>
                  <a:lnTo>
                    <a:pt x="446278" y="2562987"/>
                  </a:lnTo>
                  <a:lnTo>
                    <a:pt x="448183" y="2548128"/>
                  </a:lnTo>
                  <a:close/>
                </a:path>
                <a:path w="1345565" h="3350259">
                  <a:moveTo>
                    <a:pt x="448437" y="406654"/>
                  </a:moveTo>
                  <a:lnTo>
                    <a:pt x="447421" y="391795"/>
                  </a:lnTo>
                  <a:lnTo>
                    <a:pt x="444373" y="391414"/>
                  </a:lnTo>
                  <a:lnTo>
                    <a:pt x="441198" y="391414"/>
                  </a:lnTo>
                  <a:lnTo>
                    <a:pt x="437261" y="405638"/>
                  </a:lnTo>
                  <a:lnTo>
                    <a:pt x="433705" y="441706"/>
                  </a:lnTo>
                  <a:lnTo>
                    <a:pt x="434848" y="456565"/>
                  </a:lnTo>
                  <a:lnTo>
                    <a:pt x="437896" y="456946"/>
                  </a:lnTo>
                  <a:lnTo>
                    <a:pt x="441071" y="456946"/>
                  </a:lnTo>
                  <a:lnTo>
                    <a:pt x="445008" y="442595"/>
                  </a:lnTo>
                  <a:lnTo>
                    <a:pt x="448437" y="406654"/>
                  </a:lnTo>
                  <a:close/>
                </a:path>
                <a:path w="1345565" h="3350259">
                  <a:moveTo>
                    <a:pt x="452628" y="2679827"/>
                  </a:moveTo>
                  <a:lnTo>
                    <a:pt x="451485" y="2643505"/>
                  </a:lnTo>
                  <a:lnTo>
                    <a:pt x="448564" y="2628900"/>
                  </a:lnTo>
                  <a:lnTo>
                    <a:pt x="442341" y="2629027"/>
                  </a:lnTo>
                  <a:lnTo>
                    <a:pt x="440309" y="2643759"/>
                  </a:lnTo>
                  <a:lnTo>
                    <a:pt x="441325" y="2680081"/>
                  </a:lnTo>
                  <a:lnTo>
                    <a:pt x="444373" y="2694813"/>
                  </a:lnTo>
                  <a:lnTo>
                    <a:pt x="450596" y="2694686"/>
                  </a:lnTo>
                  <a:lnTo>
                    <a:pt x="452628" y="2679827"/>
                  </a:lnTo>
                  <a:close/>
                </a:path>
                <a:path w="1345565" h="3350259">
                  <a:moveTo>
                    <a:pt x="456057" y="2811653"/>
                  </a:moveTo>
                  <a:lnTo>
                    <a:pt x="455168" y="2775331"/>
                  </a:lnTo>
                  <a:lnTo>
                    <a:pt x="452247" y="2760599"/>
                  </a:lnTo>
                  <a:lnTo>
                    <a:pt x="446151" y="2760726"/>
                  </a:lnTo>
                  <a:lnTo>
                    <a:pt x="443992" y="2775585"/>
                  </a:lnTo>
                  <a:lnTo>
                    <a:pt x="444754" y="2811907"/>
                  </a:lnTo>
                  <a:lnTo>
                    <a:pt x="447675" y="2826512"/>
                  </a:lnTo>
                  <a:lnTo>
                    <a:pt x="453898" y="2826385"/>
                  </a:lnTo>
                  <a:lnTo>
                    <a:pt x="456057" y="2811653"/>
                  </a:lnTo>
                  <a:close/>
                </a:path>
                <a:path w="1345565" h="3350259">
                  <a:moveTo>
                    <a:pt x="459232" y="2943352"/>
                  </a:moveTo>
                  <a:lnTo>
                    <a:pt x="458343" y="2907030"/>
                  </a:lnTo>
                  <a:lnTo>
                    <a:pt x="455422" y="2892425"/>
                  </a:lnTo>
                  <a:lnTo>
                    <a:pt x="449326" y="2892425"/>
                  </a:lnTo>
                  <a:lnTo>
                    <a:pt x="447040" y="2907284"/>
                  </a:lnTo>
                  <a:lnTo>
                    <a:pt x="447929" y="2943606"/>
                  </a:lnTo>
                  <a:lnTo>
                    <a:pt x="450850" y="2958211"/>
                  </a:lnTo>
                  <a:lnTo>
                    <a:pt x="457073" y="2958084"/>
                  </a:lnTo>
                  <a:lnTo>
                    <a:pt x="459232" y="2943352"/>
                  </a:lnTo>
                  <a:close/>
                </a:path>
                <a:path w="1345565" h="3350259">
                  <a:moveTo>
                    <a:pt x="461391" y="302006"/>
                  </a:moveTo>
                  <a:lnTo>
                    <a:pt x="459867" y="294513"/>
                  </a:lnTo>
                  <a:lnTo>
                    <a:pt x="456819" y="294005"/>
                  </a:lnTo>
                  <a:lnTo>
                    <a:pt x="453517" y="294005"/>
                  </a:lnTo>
                  <a:lnTo>
                    <a:pt x="450215" y="300609"/>
                  </a:lnTo>
                  <a:lnTo>
                    <a:pt x="449072" y="309245"/>
                  </a:lnTo>
                  <a:lnTo>
                    <a:pt x="447802" y="318135"/>
                  </a:lnTo>
                  <a:lnTo>
                    <a:pt x="449199" y="325755"/>
                  </a:lnTo>
                  <a:lnTo>
                    <a:pt x="452247" y="326136"/>
                  </a:lnTo>
                  <a:lnTo>
                    <a:pt x="455549" y="326136"/>
                  </a:lnTo>
                  <a:lnTo>
                    <a:pt x="458851" y="319405"/>
                  </a:lnTo>
                  <a:lnTo>
                    <a:pt x="461391" y="302006"/>
                  </a:lnTo>
                  <a:close/>
                </a:path>
                <a:path w="1345565" h="3350259">
                  <a:moveTo>
                    <a:pt x="462661" y="3074936"/>
                  </a:moveTo>
                  <a:lnTo>
                    <a:pt x="461645" y="3038602"/>
                  </a:lnTo>
                  <a:lnTo>
                    <a:pt x="458724" y="3023997"/>
                  </a:lnTo>
                  <a:lnTo>
                    <a:pt x="452501" y="3024124"/>
                  </a:lnTo>
                  <a:lnTo>
                    <a:pt x="450469" y="3038856"/>
                  </a:lnTo>
                  <a:lnTo>
                    <a:pt x="451485" y="3075178"/>
                  </a:lnTo>
                  <a:lnTo>
                    <a:pt x="454279" y="3089783"/>
                  </a:lnTo>
                  <a:lnTo>
                    <a:pt x="460502" y="3089783"/>
                  </a:lnTo>
                  <a:lnTo>
                    <a:pt x="462661" y="3074936"/>
                  </a:lnTo>
                  <a:close/>
                </a:path>
                <a:path w="1345565" h="3350259">
                  <a:moveTo>
                    <a:pt x="466979" y="3206496"/>
                  </a:moveTo>
                  <a:lnTo>
                    <a:pt x="465709" y="3170174"/>
                  </a:lnTo>
                  <a:lnTo>
                    <a:pt x="462661" y="3155569"/>
                  </a:lnTo>
                  <a:lnTo>
                    <a:pt x="456438" y="3155696"/>
                  </a:lnTo>
                  <a:lnTo>
                    <a:pt x="454406" y="3170555"/>
                  </a:lnTo>
                  <a:lnTo>
                    <a:pt x="455803" y="3206877"/>
                  </a:lnTo>
                  <a:lnTo>
                    <a:pt x="458851" y="3221355"/>
                  </a:lnTo>
                  <a:lnTo>
                    <a:pt x="465074" y="3221228"/>
                  </a:lnTo>
                  <a:lnTo>
                    <a:pt x="466979" y="3206496"/>
                  </a:lnTo>
                  <a:close/>
                </a:path>
                <a:path w="1345565" h="3350259">
                  <a:moveTo>
                    <a:pt x="575945" y="3334385"/>
                  </a:moveTo>
                  <a:lnTo>
                    <a:pt x="571373" y="3238246"/>
                  </a:lnTo>
                  <a:lnTo>
                    <a:pt x="0" y="3241294"/>
                  </a:lnTo>
                  <a:lnTo>
                    <a:pt x="0" y="3324987"/>
                  </a:lnTo>
                  <a:lnTo>
                    <a:pt x="575945" y="3334385"/>
                  </a:lnTo>
                  <a:close/>
                </a:path>
                <a:path w="1345565" h="3350259">
                  <a:moveTo>
                    <a:pt x="907415" y="23622"/>
                  </a:moveTo>
                  <a:lnTo>
                    <a:pt x="905637" y="14859"/>
                  </a:lnTo>
                  <a:lnTo>
                    <a:pt x="903859" y="6477"/>
                  </a:lnTo>
                  <a:lnTo>
                    <a:pt x="900176" y="0"/>
                  </a:lnTo>
                  <a:lnTo>
                    <a:pt x="897128" y="0"/>
                  </a:lnTo>
                  <a:lnTo>
                    <a:pt x="896747" y="127"/>
                  </a:lnTo>
                  <a:lnTo>
                    <a:pt x="893826" y="762"/>
                  </a:lnTo>
                  <a:lnTo>
                    <a:pt x="892810" y="8382"/>
                  </a:lnTo>
                  <a:lnTo>
                    <a:pt x="894588" y="17018"/>
                  </a:lnTo>
                  <a:lnTo>
                    <a:pt x="896239" y="25527"/>
                  </a:lnTo>
                  <a:lnTo>
                    <a:pt x="899922" y="31877"/>
                  </a:lnTo>
                  <a:lnTo>
                    <a:pt x="903224" y="31877"/>
                  </a:lnTo>
                  <a:lnTo>
                    <a:pt x="906399" y="31242"/>
                  </a:lnTo>
                  <a:lnTo>
                    <a:pt x="907415" y="23622"/>
                  </a:lnTo>
                  <a:close/>
                </a:path>
                <a:path w="1345565" h="3350259">
                  <a:moveTo>
                    <a:pt x="931799" y="156718"/>
                  </a:moveTo>
                  <a:lnTo>
                    <a:pt x="931418" y="142113"/>
                  </a:lnTo>
                  <a:lnTo>
                    <a:pt x="924433" y="107823"/>
                  </a:lnTo>
                  <a:lnTo>
                    <a:pt x="919353" y="94615"/>
                  </a:lnTo>
                  <a:lnTo>
                    <a:pt x="916051" y="94615"/>
                  </a:lnTo>
                  <a:lnTo>
                    <a:pt x="913003" y="95250"/>
                  </a:lnTo>
                  <a:lnTo>
                    <a:pt x="913384" y="109728"/>
                  </a:lnTo>
                  <a:lnTo>
                    <a:pt x="920242" y="144018"/>
                  </a:lnTo>
                  <a:lnTo>
                    <a:pt x="925449" y="157226"/>
                  </a:lnTo>
                  <a:lnTo>
                    <a:pt x="928624" y="157226"/>
                  </a:lnTo>
                  <a:lnTo>
                    <a:pt x="931799" y="156718"/>
                  </a:lnTo>
                  <a:close/>
                </a:path>
                <a:path w="1345565" h="3350259">
                  <a:moveTo>
                    <a:pt x="956945" y="282067"/>
                  </a:moveTo>
                  <a:lnTo>
                    <a:pt x="956691" y="267462"/>
                  </a:lnTo>
                  <a:lnTo>
                    <a:pt x="949706" y="233299"/>
                  </a:lnTo>
                  <a:lnTo>
                    <a:pt x="944626" y="219964"/>
                  </a:lnTo>
                  <a:lnTo>
                    <a:pt x="941324" y="219964"/>
                  </a:lnTo>
                  <a:lnTo>
                    <a:pt x="938276" y="220599"/>
                  </a:lnTo>
                  <a:lnTo>
                    <a:pt x="938657" y="235077"/>
                  </a:lnTo>
                  <a:lnTo>
                    <a:pt x="945515" y="269367"/>
                  </a:lnTo>
                  <a:lnTo>
                    <a:pt x="950595" y="282702"/>
                  </a:lnTo>
                  <a:lnTo>
                    <a:pt x="953897" y="282702"/>
                  </a:lnTo>
                  <a:lnTo>
                    <a:pt x="956945" y="282067"/>
                  </a:lnTo>
                  <a:close/>
                </a:path>
                <a:path w="1345565" h="3350259">
                  <a:moveTo>
                    <a:pt x="981964" y="407416"/>
                  </a:moveTo>
                  <a:lnTo>
                    <a:pt x="981710" y="392938"/>
                  </a:lnTo>
                  <a:lnTo>
                    <a:pt x="974852" y="358648"/>
                  </a:lnTo>
                  <a:lnTo>
                    <a:pt x="969772" y="345313"/>
                  </a:lnTo>
                  <a:lnTo>
                    <a:pt x="966597" y="345313"/>
                  </a:lnTo>
                  <a:lnTo>
                    <a:pt x="963422" y="345948"/>
                  </a:lnTo>
                  <a:lnTo>
                    <a:pt x="963803" y="360553"/>
                  </a:lnTo>
                  <a:lnTo>
                    <a:pt x="970661" y="394716"/>
                  </a:lnTo>
                  <a:lnTo>
                    <a:pt x="975741" y="408051"/>
                  </a:lnTo>
                  <a:lnTo>
                    <a:pt x="978916" y="408051"/>
                  </a:lnTo>
                  <a:lnTo>
                    <a:pt x="981964" y="407416"/>
                  </a:lnTo>
                  <a:close/>
                </a:path>
                <a:path w="1345565" h="3350259">
                  <a:moveTo>
                    <a:pt x="1006856" y="532892"/>
                  </a:moveTo>
                  <a:lnTo>
                    <a:pt x="1006602" y="518414"/>
                  </a:lnTo>
                  <a:lnTo>
                    <a:pt x="999744" y="484124"/>
                  </a:lnTo>
                  <a:lnTo>
                    <a:pt x="994664" y="470789"/>
                  </a:lnTo>
                  <a:lnTo>
                    <a:pt x="991362" y="470789"/>
                  </a:lnTo>
                  <a:lnTo>
                    <a:pt x="988314" y="471424"/>
                  </a:lnTo>
                  <a:lnTo>
                    <a:pt x="988695" y="485902"/>
                  </a:lnTo>
                  <a:lnTo>
                    <a:pt x="995426" y="520192"/>
                  </a:lnTo>
                  <a:lnTo>
                    <a:pt x="1000506" y="533527"/>
                  </a:lnTo>
                  <a:lnTo>
                    <a:pt x="1003808" y="533527"/>
                  </a:lnTo>
                  <a:lnTo>
                    <a:pt x="1006856" y="532892"/>
                  </a:lnTo>
                  <a:close/>
                </a:path>
                <a:path w="1345565" h="3350259">
                  <a:moveTo>
                    <a:pt x="1031494" y="658368"/>
                  </a:moveTo>
                  <a:lnTo>
                    <a:pt x="1031240" y="643890"/>
                  </a:lnTo>
                  <a:lnTo>
                    <a:pt x="1024509" y="609600"/>
                  </a:lnTo>
                  <a:lnTo>
                    <a:pt x="1019429" y="596265"/>
                  </a:lnTo>
                  <a:lnTo>
                    <a:pt x="1016127" y="596265"/>
                  </a:lnTo>
                  <a:lnTo>
                    <a:pt x="1013079" y="596900"/>
                  </a:lnTo>
                  <a:lnTo>
                    <a:pt x="1013333" y="611378"/>
                  </a:lnTo>
                  <a:lnTo>
                    <a:pt x="1020064" y="645668"/>
                  </a:lnTo>
                  <a:lnTo>
                    <a:pt x="1025144" y="659003"/>
                  </a:lnTo>
                  <a:lnTo>
                    <a:pt x="1028446" y="659003"/>
                  </a:lnTo>
                  <a:lnTo>
                    <a:pt x="1031494" y="658368"/>
                  </a:lnTo>
                  <a:close/>
                </a:path>
                <a:path w="1345565" h="3350259">
                  <a:moveTo>
                    <a:pt x="1055878" y="783971"/>
                  </a:moveTo>
                  <a:lnTo>
                    <a:pt x="1055624" y="769366"/>
                  </a:lnTo>
                  <a:lnTo>
                    <a:pt x="1049020" y="735203"/>
                  </a:lnTo>
                  <a:lnTo>
                    <a:pt x="1043940" y="721868"/>
                  </a:lnTo>
                  <a:lnTo>
                    <a:pt x="1040765" y="721868"/>
                  </a:lnTo>
                  <a:lnTo>
                    <a:pt x="1037590" y="722376"/>
                  </a:lnTo>
                  <a:lnTo>
                    <a:pt x="1037971" y="736854"/>
                  </a:lnTo>
                  <a:lnTo>
                    <a:pt x="1044575" y="771271"/>
                  </a:lnTo>
                  <a:lnTo>
                    <a:pt x="1049528" y="784606"/>
                  </a:lnTo>
                  <a:lnTo>
                    <a:pt x="1052830" y="784606"/>
                  </a:lnTo>
                  <a:lnTo>
                    <a:pt x="1055878" y="783971"/>
                  </a:lnTo>
                  <a:close/>
                </a:path>
                <a:path w="1345565" h="3350259">
                  <a:moveTo>
                    <a:pt x="1080135" y="909574"/>
                  </a:moveTo>
                  <a:lnTo>
                    <a:pt x="1079881" y="895096"/>
                  </a:lnTo>
                  <a:lnTo>
                    <a:pt x="1073404" y="860679"/>
                  </a:lnTo>
                  <a:lnTo>
                    <a:pt x="1068324" y="847344"/>
                  </a:lnTo>
                  <a:lnTo>
                    <a:pt x="1065022" y="847344"/>
                  </a:lnTo>
                  <a:lnTo>
                    <a:pt x="1061974" y="847979"/>
                  </a:lnTo>
                  <a:lnTo>
                    <a:pt x="1062228" y="862457"/>
                  </a:lnTo>
                  <a:lnTo>
                    <a:pt x="1068832" y="896874"/>
                  </a:lnTo>
                  <a:lnTo>
                    <a:pt x="1073785" y="910209"/>
                  </a:lnTo>
                  <a:lnTo>
                    <a:pt x="1077087" y="910209"/>
                  </a:lnTo>
                  <a:lnTo>
                    <a:pt x="1080135" y="909574"/>
                  </a:lnTo>
                  <a:close/>
                </a:path>
                <a:path w="1345565" h="3350259">
                  <a:moveTo>
                    <a:pt x="1104265" y="1035177"/>
                  </a:moveTo>
                  <a:lnTo>
                    <a:pt x="1104011" y="1020699"/>
                  </a:lnTo>
                  <a:lnTo>
                    <a:pt x="1097407" y="986409"/>
                  </a:lnTo>
                  <a:lnTo>
                    <a:pt x="1092454" y="973074"/>
                  </a:lnTo>
                  <a:lnTo>
                    <a:pt x="1089152" y="973074"/>
                  </a:lnTo>
                  <a:lnTo>
                    <a:pt x="1086104" y="973582"/>
                  </a:lnTo>
                  <a:lnTo>
                    <a:pt x="1086358" y="988060"/>
                  </a:lnTo>
                  <a:lnTo>
                    <a:pt x="1092962" y="1022477"/>
                  </a:lnTo>
                  <a:lnTo>
                    <a:pt x="1097915" y="1035812"/>
                  </a:lnTo>
                  <a:lnTo>
                    <a:pt x="1101217" y="1035812"/>
                  </a:lnTo>
                  <a:lnTo>
                    <a:pt x="1104265" y="1035177"/>
                  </a:lnTo>
                  <a:close/>
                </a:path>
                <a:path w="1345565" h="3350259">
                  <a:moveTo>
                    <a:pt x="1128014" y="1160907"/>
                  </a:moveTo>
                  <a:lnTo>
                    <a:pt x="1127887" y="1146302"/>
                  </a:lnTo>
                  <a:lnTo>
                    <a:pt x="1121410" y="1112012"/>
                  </a:lnTo>
                  <a:lnTo>
                    <a:pt x="1116330" y="1098550"/>
                  </a:lnTo>
                  <a:lnTo>
                    <a:pt x="1113155" y="1098550"/>
                  </a:lnTo>
                  <a:lnTo>
                    <a:pt x="1110107" y="1099185"/>
                  </a:lnTo>
                  <a:lnTo>
                    <a:pt x="1110234" y="1113663"/>
                  </a:lnTo>
                  <a:lnTo>
                    <a:pt x="1116711" y="1148080"/>
                  </a:lnTo>
                  <a:lnTo>
                    <a:pt x="1121791" y="1161415"/>
                  </a:lnTo>
                  <a:lnTo>
                    <a:pt x="1124966" y="1161415"/>
                  </a:lnTo>
                  <a:lnTo>
                    <a:pt x="1128014" y="1160907"/>
                  </a:lnTo>
                  <a:close/>
                </a:path>
                <a:path w="1345565" h="3350259">
                  <a:moveTo>
                    <a:pt x="1151763" y="1286637"/>
                  </a:moveTo>
                  <a:lnTo>
                    <a:pt x="1151636" y="1272032"/>
                  </a:lnTo>
                  <a:lnTo>
                    <a:pt x="1145159" y="1237742"/>
                  </a:lnTo>
                  <a:lnTo>
                    <a:pt x="1140079" y="1224280"/>
                  </a:lnTo>
                  <a:lnTo>
                    <a:pt x="1137031" y="1224280"/>
                  </a:lnTo>
                  <a:lnTo>
                    <a:pt x="1133856" y="1224915"/>
                  </a:lnTo>
                  <a:lnTo>
                    <a:pt x="1133983" y="1239393"/>
                  </a:lnTo>
                  <a:lnTo>
                    <a:pt x="1140460" y="1273810"/>
                  </a:lnTo>
                  <a:lnTo>
                    <a:pt x="1145413" y="1287145"/>
                  </a:lnTo>
                  <a:lnTo>
                    <a:pt x="1148715" y="1287145"/>
                  </a:lnTo>
                  <a:lnTo>
                    <a:pt x="1151763" y="1286637"/>
                  </a:lnTo>
                  <a:close/>
                </a:path>
                <a:path w="1345565" h="3350259">
                  <a:moveTo>
                    <a:pt x="1175258" y="1412367"/>
                  </a:moveTo>
                  <a:lnTo>
                    <a:pt x="1175131" y="1397762"/>
                  </a:lnTo>
                  <a:lnTo>
                    <a:pt x="1168654" y="1363345"/>
                  </a:lnTo>
                  <a:lnTo>
                    <a:pt x="1163701" y="1350010"/>
                  </a:lnTo>
                  <a:lnTo>
                    <a:pt x="1160399" y="1350010"/>
                  </a:lnTo>
                  <a:lnTo>
                    <a:pt x="1157351" y="1350645"/>
                  </a:lnTo>
                  <a:lnTo>
                    <a:pt x="1157605" y="1365123"/>
                  </a:lnTo>
                  <a:lnTo>
                    <a:pt x="1163955" y="1399540"/>
                  </a:lnTo>
                  <a:lnTo>
                    <a:pt x="1168908" y="1412875"/>
                  </a:lnTo>
                  <a:lnTo>
                    <a:pt x="1172210" y="1412875"/>
                  </a:lnTo>
                  <a:lnTo>
                    <a:pt x="1175258" y="1412367"/>
                  </a:lnTo>
                  <a:close/>
                </a:path>
                <a:path w="1345565" h="3350259">
                  <a:moveTo>
                    <a:pt x="1198499" y="1538097"/>
                  </a:moveTo>
                  <a:lnTo>
                    <a:pt x="1198372" y="1523492"/>
                  </a:lnTo>
                  <a:lnTo>
                    <a:pt x="1192022" y="1489202"/>
                  </a:lnTo>
                  <a:lnTo>
                    <a:pt x="1187069" y="1475740"/>
                  </a:lnTo>
                  <a:lnTo>
                    <a:pt x="1183894" y="1475740"/>
                  </a:lnTo>
                  <a:lnTo>
                    <a:pt x="1180719" y="1476375"/>
                  </a:lnTo>
                  <a:lnTo>
                    <a:pt x="1180846" y="1490853"/>
                  </a:lnTo>
                  <a:lnTo>
                    <a:pt x="1187196" y="1525270"/>
                  </a:lnTo>
                  <a:lnTo>
                    <a:pt x="1192149" y="1538732"/>
                  </a:lnTo>
                  <a:lnTo>
                    <a:pt x="1195451" y="1538732"/>
                  </a:lnTo>
                  <a:lnTo>
                    <a:pt x="1198499" y="1538097"/>
                  </a:lnTo>
                  <a:close/>
                </a:path>
                <a:path w="1345565" h="3350259">
                  <a:moveTo>
                    <a:pt x="1221486" y="1649349"/>
                  </a:moveTo>
                  <a:lnTo>
                    <a:pt x="1218184" y="1631950"/>
                  </a:lnTo>
                  <a:lnTo>
                    <a:pt x="1215136" y="1614932"/>
                  </a:lnTo>
                  <a:lnTo>
                    <a:pt x="1210183" y="1601597"/>
                  </a:lnTo>
                  <a:lnTo>
                    <a:pt x="1207008" y="1601597"/>
                  </a:lnTo>
                  <a:lnTo>
                    <a:pt x="1203960" y="1602105"/>
                  </a:lnTo>
                  <a:lnTo>
                    <a:pt x="1203960" y="1616583"/>
                  </a:lnTo>
                  <a:lnTo>
                    <a:pt x="1207262" y="1633982"/>
                  </a:lnTo>
                  <a:lnTo>
                    <a:pt x="1210310" y="1651127"/>
                  </a:lnTo>
                  <a:lnTo>
                    <a:pt x="1215263" y="1664462"/>
                  </a:lnTo>
                  <a:lnTo>
                    <a:pt x="1218438" y="1664462"/>
                  </a:lnTo>
                  <a:lnTo>
                    <a:pt x="1221486" y="1663954"/>
                  </a:lnTo>
                  <a:lnTo>
                    <a:pt x="1221486" y="1649349"/>
                  </a:lnTo>
                  <a:close/>
                </a:path>
                <a:path w="1345565" h="3350259">
                  <a:moveTo>
                    <a:pt x="1244473" y="1789811"/>
                  </a:moveTo>
                  <a:lnTo>
                    <a:pt x="1244346" y="1775206"/>
                  </a:lnTo>
                  <a:lnTo>
                    <a:pt x="1238123" y="1740789"/>
                  </a:lnTo>
                  <a:lnTo>
                    <a:pt x="1233170" y="1727454"/>
                  </a:lnTo>
                  <a:lnTo>
                    <a:pt x="1229995" y="1727454"/>
                  </a:lnTo>
                  <a:lnTo>
                    <a:pt x="1226820" y="1727962"/>
                  </a:lnTo>
                  <a:lnTo>
                    <a:pt x="1226947" y="1742440"/>
                  </a:lnTo>
                  <a:lnTo>
                    <a:pt x="1233170" y="1776857"/>
                  </a:lnTo>
                  <a:lnTo>
                    <a:pt x="1238123" y="1790319"/>
                  </a:lnTo>
                  <a:lnTo>
                    <a:pt x="1241298" y="1790319"/>
                  </a:lnTo>
                  <a:lnTo>
                    <a:pt x="1244473" y="1789811"/>
                  </a:lnTo>
                  <a:close/>
                </a:path>
                <a:path w="1345565" h="3350259">
                  <a:moveTo>
                    <a:pt x="1267079" y="1915668"/>
                  </a:moveTo>
                  <a:lnTo>
                    <a:pt x="1266952" y="1901063"/>
                  </a:lnTo>
                  <a:lnTo>
                    <a:pt x="1260856" y="1866646"/>
                  </a:lnTo>
                  <a:lnTo>
                    <a:pt x="1255903" y="1853184"/>
                  </a:lnTo>
                  <a:lnTo>
                    <a:pt x="1252855" y="1853184"/>
                  </a:lnTo>
                  <a:lnTo>
                    <a:pt x="1249680" y="1853692"/>
                  </a:lnTo>
                  <a:lnTo>
                    <a:pt x="1249680" y="1868297"/>
                  </a:lnTo>
                  <a:lnTo>
                    <a:pt x="1255903" y="1902714"/>
                  </a:lnTo>
                  <a:lnTo>
                    <a:pt x="1260856" y="1916176"/>
                  </a:lnTo>
                  <a:lnTo>
                    <a:pt x="1264031" y="1916176"/>
                  </a:lnTo>
                  <a:lnTo>
                    <a:pt x="1267079" y="1915668"/>
                  </a:lnTo>
                  <a:close/>
                </a:path>
                <a:path w="1345565" h="3350259">
                  <a:moveTo>
                    <a:pt x="1289558" y="2027047"/>
                  </a:moveTo>
                  <a:lnTo>
                    <a:pt x="1286510" y="2009648"/>
                  </a:lnTo>
                  <a:lnTo>
                    <a:pt x="1283335" y="1992503"/>
                  </a:lnTo>
                  <a:lnTo>
                    <a:pt x="1278509" y="1979168"/>
                  </a:lnTo>
                  <a:lnTo>
                    <a:pt x="1275334" y="1979168"/>
                  </a:lnTo>
                  <a:lnTo>
                    <a:pt x="1272286" y="1979676"/>
                  </a:lnTo>
                  <a:lnTo>
                    <a:pt x="1272286" y="1994281"/>
                  </a:lnTo>
                  <a:lnTo>
                    <a:pt x="1278382" y="2028698"/>
                  </a:lnTo>
                  <a:lnTo>
                    <a:pt x="1283208" y="2042160"/>
                  </a:lnTo>
                  <a:lnTo>
                    <a:pt x="1286510" y="2042160"/>
                  </a:lnTo>
                  <a:lnTo>
                    <a:pt x="1289558" y="2041525"/>
                  </a:lnTo>
                  <a:lnTo>
                    <a:pt x="1289558" y="2027047"/>
                  </a:lnTo>
                  <a:close/>
                </a:path>
                <a:path w="1345565" h="3350259">
                  <a:moveTo>
                    <a:pt x="1311783" y="2152904"/>
                  </a:moveTo>
                  <a:lnTo>
                    <a:pt x="1305814" y="2118487"/>
                  </a:lnTo>
                  <a:lnTo>
                    <a:pt x="1300861" y="2105025"/>
                  </a:lnTo>
                  <a:lnTo>
                    <a:pt x="1297686" y="2105025"/>
                  </a:lnTo>
                  <a:lnTo>
                    <a:pt x="1294638" y="2105660"/>
                  </a:lnTo>
                  <a:lnTo>
                    <a:pt x="1294638" y="2120138"/>
                  </a:lnTo>
                  <a:lnTo>
                    <a:pt x="1300607" y="2154555"/>
                  </a:lnTo>
                  <a:lnTo>
                    <a:pt x="1305560" y="2168017"/>
                  </a:lnTo>
                  <a:lnTo>
                    <a:pt x="1308735" y="2168017"/>
                  </a:lnTo>
                  <a:lnTo>
                    <a:pt x="1311783" y="2167509"/>
                  </a:lnTo>
                  <a:lnTo>
                    <a:pt x="1311783" y="2152904"/>
                  </a:lnTo>
                  <a:close/>
                </a:path>
                <a:path w="1345565" h="3350259">
                  <a:moveTo>
                    <a:pt x="1334008" y="2278888"/>
                  </a:moveTo>
                  <a:lnTo>
                    <a:pt x="1327912" y="2244471"/>
                  </a:lnTo>
                  <a:lnTo>
                    <a:pt x="1323086" y="2231009"/>
                  </a:lnTo>
                  <a:lnTo>
                    <a:pt x="1319784" y="2231009"/>
                  </a:lnTo>
                  <a:lnTo>
                    <a:pt x="1316863" y="2231644"/>
                  </a:lnTo>
                  <a:lnTo>
                    <a:pt x="1316736" y="2246122"/>
                  </a:lnTo>
                  <a:lnTo>
                    <a:pt x="1322832" y="2280539"/>
                  </a:lnTo>
                  <a:lnTo>
                    <a:pt x="1327658" y="2294001"/>
                  </a:lnTo>
                  <a:lnTo>
                    <a:pt x="1330833" y="2294001"/>
                  </a:lnTo>
                  <a:lnTo>
                    <a:pt x="1334008" y="2293493"/>
                  </a:lnTo>
                  <a:lnTo>
                    <a:pt x="1334008" y="2278888"/>
                  </a:lnTo>
                  <a:close/>
                </a:path>
                <a:path w="1345565" h="3350259">
                  <a:moveTo>
                    <a:pt x="1345565" y="3280029"/>
                  </a:moveTo>
                  <a:lnTo>
                    <a:pt x="1054100" y="3292602"/>
                  </a:lnTo>
                  <a:lnTo>
                    <a:pt x="1066546" y="3346323"/>
                  </a:lnTo>
                  <a:lnTo>
                    <a:pt x="1345565" y="3350133"/>
                  </a:lnTo>
                  <a:lnTo>
                    <a:pt x="1345565" y="3280029"/>
                  </a:lnTo>
                  <a:close/>
                </a:path>
                <a:path w="1345565" h="3350259">
                  <a:moveTo>
                    <a:pt x="1345565" y="2358390"/>
                  </a:moveTo>
                  <a:lnTo>
                    <a:pt x="1345057" y="2356993"/>
                  </a:lnTo>
                  <a:lnTo>
                    <a:pt x="1341882" y="2356993"/>
                  </a:lnTo>
                  <a:lnTo>
                    <a:pt x="1338834" y="2357628"/>
                  </a:lnTo>
                  <a:lnTo>
                    <a:pt x="1338707" y="2372106"/>
                  </a:lnTo>
                  <a:lnTo>
                    <a:pt x="1344676" y="2406523"/>
                  </a:lnTo>
                  <a:lnTo>
                    <a:pt x="1345565" y="2409063"/>
                  </a:lnTo>
                  <a:lnTo>
                    <a:pt x="1345565" y="2358390"/>
                  </a:lnTo>
                  <a:close/>
                </a:path>
              </a:pathLst>
            </a:custGeom>
            <a:solidFill>
              <a:srgbClr val="445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12060" y="957580"/>
              <a:ext cx="3075940" cy="27508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897101" y="1998979"/>
              <a:ext cx="464184" cy="297180"/>
            </a:xfrm>
            <a:custGeom>
              <a:avLst/>
              <a:gdLst/>
              <a:ahLst/>
              <a:cxnLst/>
              <a:rect l="l" t="t" r="r" b="b"/>
              <a:pathLst>
                <a:path w="464184" h="297180">
                  <a:moveTo>
                    <a:pt x="463931" y="289560"/>
                  </a:moveTo>
                  <a:lnTo>
                    <a:pt x="435483" y="289560"/>
                  </a:lnTo>
                  <a:lnTo>
                    <a:pt x="435483" y="287020"/>
                  </a:lnTo>
                  <a:lnTo>
                    <a:pt x="322580" y="287020"/>
                  </a:lnTo>
                  <a:lnTo>
                    <a:pt x="322580" y="284480"/>
                  </a:lnTo>
                  <a:lnTo>
                    <a:pt x="141351" y="284480"/>
                  </a:lnTo>
                  <a:lnTo>
                    <a:pt x="141351" y="287020"/>
                  </a:lnTo>
                  <a:lnTo>
                    <a:pt x="28448" y="287020"/>
                  </a:lnTo>
                  <a:lnTo>
                    <a:pt x="28448" y="289560"/>
                  </a:lnTo>
                  <a:lnTo>
                    <a:pt x="0" y="289560"/>
                  </a:lnTo>
                  <a:lnTo>
                    <a:pt x="0" y="292100"/>
                  </a:lnTo>
                  <a:lnTo>
                    <a:pt x="30226" y="292100"/>
                  </a:lnTo>
                  <a:lnTo>
                    <a:pt x="30226" y="294640"/>
                  </a:lnTo>
                  <a:lnTo>
                    <a:pt x="151384" y="294640"/>
                  </a:lnTo>
                  <a:lnTo>
                    <a:pt x="151384" y="297180"/>
                  </a:lnTo>
                  <a:lnTo>
                    <a:pt x="312547" y="297180"/>
                  </a:lnTo>
                  <a:lnTo>
                    <a:pt x="312547" y="294640"/>
                  </a:lnTo>
                  <a:lnTo>
                    <a:pt x="433705" y="294640"/>
                  </a:lnTo>
                  <a:lnTo>
                    <a:pt x="433705" y="292100"/>
                  </a:lnTo>
                  <a:lnTo>
                    <a:pt x="463931" y="292100"/>
                  </a:lnTo>
                  <a:lnTo>
                    <a:pt x="463931" y="289560"/>
                  </a:lnTo>
                  <a:close/>
                </a:path>
                <a:path w="464184" h="297180">
                  <a:moveTo>
                    <a:pt x="464058" y="58674"/>
                  </a:moveTo>
                  <a:lnTo>
                    <a:pt x="394462" y="36322"/>
                  </a:lnTo>
                  <a:lnTo>
                    <a:pt x="308610" y="14732"/>
                  </a:lnTo>
                  <a:lnTo>
                    <a:pt x="234061" y="0"/>
                  </a:lnTo>
                  <a:lnTo>
                    <a:pt x="232283" y="127"/>
                  </a:lnTo>
                  <a:lnTo>
                    <a:pt x="232283" y="381"/>
                  </a:lnTo>
                  <a:lnTo>
                    <a:pt x="240792" y="4699"/>
                  </a:lnTo>
                  <a:lnTo>
                    <a:pt x="346837" y="34544"/>
                  </a:lnTo>
                  <a:lnTo>
                    <a:pt x="422402" y="52197"/>
                  </a:lnTo>
                  <a:lnTo>
                    <a:pt x="462280" y="59055"/>
                  </a:lnTo>
                  <a:lnTo>
                    <a:pt x="463931" y="58928"/>
                  </a:lnTo>
                  <a:lnTo>
                    <a:pt x="464058" y="58674"/>
                  </a:lnTo>
                  <a:close/>
                </a:path>
              </a:pathLst>
            </a:custGeom>
            <a:solidFill>
              <a:srgbClr val="F6B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018908" y="5014976"/>
            <a:ext cx="3867150" cy="2530475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1560"/>
              </a:spcBef>
            </a:pPr>
            <a:r>
              <a:rPr sz="2800" b="1" spc="-65" dirty="0">
                <a:solidFill>
                  <a:srgbClr val="FF715D"/>
                </a:solidFill>
                <a:latin typeface="Arial"/>
                <a:cs typeface="Arial"/>
              </a:rPr>
              <a:t>BRAINWRITE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60"/>
              </a:spcBef>
            </a:pPr>
            <a:r>
              <a:rPr sz="2800" spc="140" dirty="0">
                <a:latin typeface="Arial MT"/>
                <a:cs typeface="Arial MT"/>
              </a:rPr>
              <a:t>Membutuhkan</a:t>
            </a:r>
            <a:endParaRPr sz="2800" dirty="0">
              <a:latin typeface="Arial MT"/>
              <a:cs typeface="Arial MT"/>
            </a:endParaRPr>
          </a:p>
          <a:p>
            <a:pPr marL="12065" marR="5080" indent="5080" algn="ctr">
              <a:lnSpc>
                <a:spcPct val="150000"/>
              </a:lnSpc>
            </a:pPr>
            <a:r>
              <a:rPr sz="2800" spc="85" dirty="0">
                <a:latin typeface="Arial MT"/>
                <a:cs typeface="Arial MT"/>
              </a:rPr>
              <a:t>perspektif</a:t>
            </a:r>
            <a:r>
              <a:rPr sz="2800" spc="210" dirty="0">
                <a:latin typeface="Arial MT"/>
                <a:cs typeface="Arial MT"/>
              </a:rPr>
              <a:t> </a:t>
            </a:r>
            <a:r>
              <a:rPr sz="2800" spc="55" dirty="0">
                <a:latin typeface="Arial MT"/>
                <a:cs typeface="Arial MT"/>
              </a:rPr>
              <a:t>yang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spc="65" dirty="0">
                <a:latin typeface="Arial MT"/>
                <a:cs typeface="Arial MT"/>
              </a:rPr>
              <a:t>kreatif </a:t>
            </a:r>
            <a:r>
              <a:rPr sz="2800" spc="70" dirty="0">
                <a:latin typeface="Arial MT"/>
                <a:cs typeface="Arial MT"/>
              </a:rPr>
              <a:t> dari</a:t>
            </a:r>
            <a:r>
              <a:rPr sz="2800" spc="140" dirty="0">
                <a:latin typeface="Arial MT"/>
                <a:cs typeface="Arial MT"/>
              </a:rPr>
              <a:t> </a:t>
            </a:r>
            <a:r>
              <a:rPr sz="2800" spc="100" dirty="0">
                <a:latin typeface="Arial MT"/>
                <a:cs typeface="Arial MT"/>
              </a:rPr>
              <a:t>sekelompok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90" dirty="0">
                <a:latin typeface="Arial MT"/>
                <a:cs typeface="Arial MT"/>
              </a:rPr>
              <a:t>orang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781780" y="7000557"/>
            <a:ext cx="7150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1675" algn="l"/>
              </a:tabLst>
            </a:pPr>
            <a:r>
              <a:rPr sz="2800" u="sng" dirty="0">
                <a:uFill>
                  <a:solidFill>
                    <a:srgbClr val="253038"/>
                  </a:solidFill>
                </a:uFill>
                <a:latin typeface="Arial MT"/>
                <a:cs typeface="Arial MT"/>
              </a:rPr>
              <a:t> 	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781408" y="5029453"/>
            <a:ext cx="3935095" cy="306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800" b="1" spc="15" dirty="0">
                <a:solidFill>
                  <a:srgbClr val="FF715D"/>
                </a:solidFill>
                <a:latin typeface="Arial"/>
                <a:cs typeface="Arial"/>
              </a:rPr>
              <a:t>MINDMAP</a:t>
            </a:r>
            <a:endParaRPr sz="2800" dirty="0">
              <a:latin typeface="Arial"/>
              <a:cs typeface="Arial"/>
            </a:endParaRPr>
          </a:p>
          <a:p>
            <a:pPr marL="12700" marR="5080" indent="-10795" algn="ctr">
              <a:lnSpc>
                <a:spcPct val="150000"/>
              </a:lnSpc>
              <a:spcBef>
                <a:spcPts val="400"/>
              </a:spcBef>
            </a:pPr>
            <a:r>
              <a:rPr sz="2800" spc="65" dirty="0">
                <a:latin typeface="Arial MT"/>
                <a:cs typeface="Arial MT"/>
              </a:rPr>
              <a:t>Partisipan</a:t>
            </a:r>
            <a:r>
              <a:rPr sz="2800" spc="229" dirty="0">
                <a:latin typeface="Arial MT"/>
                <a:cs typeface="Arial MT"/>
              </a:rPr>
              <a:t> </a:t>
            </a:r>
            <a:r>
              <a:rPr sz="2800" spc="150" dirty="0">
                <a:latin typeface="Arial MT"/>
                <a:cs typeface="Arial MT"/>
              </a:rPr>
              <a:t>membuat </a:t>
            </a:r>
            <a:r>
              <a:rPr sz="2800" spc="155" dirty="0">
                <a:latin typeface="Arial MT"/>
                <a:cs typeface="Arial MT"/>
              </a:rPr>
              <a:t> </a:t>
            </a:r>
            <a:r>
              <a:rPr sz="2800" spc="80" dirty="0">
                <a:latin typeface="Arial MT"/>
                <a:cs typeface="Arial MT"/>
              </a:rPr>
              <a:t>jaringan</a:t>
            </a:r>
            <a:r>
              <a:rPr sz="2800" spc="254" dirty="0">
                <a:latin typeface="Arial MT"/>
                <a:cs typeface="Arial MT"/>
              </a:rPr>
              <a:t> </a:t>
            </a:r>
            <a:r>
              <a:rPr sz="2800" spc="114" dirty="0">
                <a:latin typeface="Arial MT"/>
                <a:cs typeface="Arial MT"/>
              </a:rPr>
              <a:t>hubungan, </a:t>
            </a:r>
            <a:r>
              <a:rPr sz="2800" spc="120" dirty="0">
                <a:latin typeface="Arial MT"/>
                <a:cs typeface="Arial MT"/>
              </a:rPr>
              <a:t> </a:t>
            </a:r>
            <a:r>
              <a:rPr sz="2800" spc="100" dirty="0">
                <a:latin typeface="Arial MT"/>
                <a:cs typeface="Arial MT"/>
              </a:rPr>
              <a:t>mencari</a:t>
            </a:r>
            <a:r>
              <a:rPr sz="2800" spc="165" dirty="0">
                <a:latin typeface="Arial MT"/>
                <a:cs typeface="Arial MT"/>
              </a:rPr>
              <a:t> </a:t>
            </a:r>
            <a:r>
              <a:rPr sz="2800" spc="65" dirty="0">
                <a:latin typeface="Arial MT"/>
                <a:cs typeface="Arial MT"/>
              </a:rPr>
              <a:t>koneksi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spc="80" dirty="0">
                <a:latin typeface="Arial MT"/>
                <a:cs typeface="Arial MT"/>
              </a:rPr>
              <a:t>antara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80" dirty="0">
                <a:latin typeface="Arial MT"/>
                <a:cs typeface="Arial MT"/>
              </a:rPr>
              <a:t>masalah</a:t>
            </a:r>
            <a:r>
              <a:rPr sz="2800" spc="170" dirty="0">
                <a:latin typeface="Arial MT"/>
                <a:cs typeface="Arial MT"/>
              </a:rPr>
              <a:t> </a:t>
            </a:r>
            <a:r>
              <a:rPr sz="2800" spc="75" dirty="0">
                <a:latin typeface="Arial MT"/>
                <a:cs typeface="Arial MT"/>
              </a:rPr>
              <a:t>dan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45" dirty="0">
                <a:latin typeface="Arial MT"/>
                <a:cs typeface="Arial MT"/>
              </a:rPr>
              <a:t>solusi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83829" y="3519329"/>
            <a:ext cx="2058670" cy="2058670"/>
          </a:xfrm>
          <a:custGeom>
            <a:avLst/>
            <a:gdLst/>
            <a:ahLst/>
            <a:cxnLst/>
            <a:rect l="l" t="t" r="r" b="b"/>
            <a:pathLst>
              <a:path w="2058670" h="2058670">
                <a:moveTo>
                  <a:pt x="1029227" y="0"/>
                </a:moveTo>
                <a:lnTo>
                  <a:pt x="980774" y="1120"/>
                </a:lnTo>
                <a:lnTo>
                  <a:pt x="932899" y="4448"/>
                </a:lnTo>
                <a:lnTo>
                  <a:pt x="885650" y="9935"/>
                </a:lnTo>
                <a:lnTo>
                  <a:pt x="839076" y="17530"/>
                </a:lnTo>
                <a:lnTo>
                  <a:pt x="793227" y="27185"/>
                </a:lnTo>
                <a:lnTo>
                  <a:pt x="748153" y="38850"/>
                </a:lnTo>
                <a:lnTo>
                  <a:pt x="703903" y="52475"/>
                </a:lnTo>
                <a:lnTo>
                  <a:pt x="660526" y="68012"/>
                </a:lnTo>
                <a:lnTo>
                  <a:pt x="618071" y="85411"/>
                </a:lnTo>
                <a:lnTo>
                  <a:pt x="576589" y="104621"/>
                </a:lnTo>
                <a:lnTo>
                  <a:pt x="536128" y="125595"/>
                </a:lnTo>
                <a:lnTo>
                  <a:pt x="496738" y="148282"/>
                </a:lnTo>
                <a:lnTo>
                  <a:pt x="458469" y="172633"/>
                </a:lnTo>
                <a:lnTo>
                  <a:pt x="421369" y="198599"/>
                </a:lnTo>
                <a:lnTo>
                  <a:pt x="385488" y="226130"/>
                </a:lnTo>
                <a:lnTo>
                  <a:pt x="350876" y="255176"/>
                </a:lnTo>
                <a:lnTo>
                  <a:pt x="317582" y="285689"/>
                </a:lnTo>
                <a:lnTo>
                  <a:pt x="285656" y="317618"/>
                </a:lnTo>
                <a:lnTo>
                  <a:pt x="255146" y="350915"/>
                </a:lnTo>
                <a:lnTo>
                  <a:pt x="226102" y="385530"/>
                </a:lnTo>
                <a:lnTo>
                  <a:pt x="198574" y="421414"/>
                </a:lnTo>
                <a:lnTo>
                  <a:pt x="172611" y="458516"/>
                </a:lnTo>
                <a:lnTo>
                  <a:pt x="148263" y="496788"/>
                </a:lnTo>
                <a:lnTo>
                  <a:pt x="125579" y="536181"/>
                </a:lnTo>
                <a:lnTo>
                  <a:pt x="104607" y="576644"/>
                </a:lnTo>
                <a:lnTo>
                  <a:pt x="85399" y="618128"/>
                </a:lnTo>
                <a:lnTo>
                  <a:pt x="68003" y="660585"/>
                </a:lnTo>
                <a:lnTo>
                  <a:pt x="52468" y="703964"/>
                </a:lnTo>
                <a:lnTo>
                  <a:pt x="38844" y="748216"/>
                </a:lnTo>
                <a:lnTo>
                  <a:pt x="27181" y="793291"/>
                </a:lnTo>
                <a:lnTo>
                  <a:pt x="17527" y="839141"/>
                </a:lnTo>
                <a:lnTo>
                  <a:pt x="9933" y="885716"/>
                </a:lnTo>
                <a:lnTo>
                  <a:pt x="4447" y="932965"/>
                </a:lnTo>
                <a:lnTo>
                  <a:pt x="1120" y="980841"/>
                </a:lnTo>
                <a:lnTo>
                  <a:pt x="0" y="1029293"/>
                </a:lnTo>
                <a:lnTo>
                  <a:pt x="1116" y="1077659"/>
                </a:lnTo>
                <a:lnTo>
                  <a:pt x="4432" y="1125451"/>
                </a:lnTo>
                <a:lnTo>
                  <a:pt x="9898" y="1172620"/>
                </a:lnTo>
                <a:lnTo>
                  <a:pt x="17466" y="1219116"/>
                </a:lnTo>
                <a:lnTo>
                  <a:pt x="27086" y="1264890"/>
                </a:lnTo>
                <a:lnTo>
                  <a:pt x="38709" y="1309893"/>
                </a:lnTo>
                <a:lnTo>
                  <a:pt x="52286" y="1354076"/>
                </a:lnTo>
                <a:lnTo>
                  <a:pt x="67768" y="1397390"/>
                </a:lnTo>
                <a:lnTo>
                  <a:pt x="85106" y="1439785"/>
                </a:lnTo>
                <a:lnTo>
                  <a:pt x="104249" y="1481212"/>
                </a:lnTo>
                <a:lnTo>
                  <a:pt x="125151" y="1521623"/>
                </a:lnTo>
                <a:lnTo>
                  <a:pt x="147760" y="1560968"/>
                </a:lnTo>
                <a:lnTo>
                  <a:pt x="172028" y="1599197"/>
                </a:lnTo>
                <a:lnTo>
                  <a:pt x="197906" y="1636263"/>
                </a:lnTo>
                <a:lnTo>
                  <a:pt x="225345" y="1672114"/>
                </a:lnTo>
                <a:lnTo>
                  <a:pt x="254295" y="1706703"/>
                </a:lnTo>
                <a:lnTo>
                  <a:pt x="284708" y="1739981"/>
                </a:lnTo>
                <a:lnTo>
                  <a:pt x="316534" y="1771897"/>
                </a:lnTo>
                <a:lnTo>
                  <a:pt x="349724" y="1802403"/>
                </a:lnTo>
                <a:lnTo>
                  <a:pt x="384229" y="1831450"/>
                </a:lnTo>
                <a:lnTo>
                  <a:pt x="419999" y="1858989"/>
                </a:lnTo>
                <a:lnTo>
                  <a:pt x="456986" y="1884969"/>
                </a:lnTo>
                <a:lnTo>
                  <a:pt x="495141" y="1909343"/>
                </a:lnTo>
                <a:lnTo>
                  <a:pt x="534414" y="1932061"/>
                </a:lnTo>
                <a:lnTo>
                  <a:pt x="574756" y="1953074"/>
                </a:lnTo>
                <a:lnTo>
                  <a:pt x="616118" y="1972333"/>
                </a:lnTo>
                <a:lnTo>
                  <a:pt x="658451" y="1989788"/>
                </a:lnTo>
                <a:lnTo>
                  <a:pt x="701705" y="2005390"/>
                </a:lnTo>
                <a:lnTo>
                  <a:pt x="745832" y="2019091"/>
                </a:lnTo>
                <a:lnTo>
                  <a:pt x="790782" y="2030841"/>
                </a:lnTo>
                <a:lnTo>
                  <a:pt x="836507" y="2040590"/>
                </a:lnTo>
                <a:lnTo>
                  <a:pt x="882956" y="2048291"/>
                </a:lnTo>
                <a:lnTo>
                  <a:pt x="930081" y="2053893"/>
                </a:lnTo>
                <a:lnTo>
                  <a:pt x="977833" y="2057347"/>
                </a:lnTo>
                <a:lnTo>
                  <a:pt x="1016324" y="2058538"/>
                </a:lnTo>
                <a:lnTo>
                  <a:pt x="1029227" y="2058615"/>
                </a:lnTo>
                <a:lnTo>
                  <a:pt x="2058478" y="2058615"/>
                </a:lnTo>
                <a:lnTo>
                  <a:pt x="2058478" y="1029293"/>
                </a:lnTo>
                <a:lnTo>
                  <a:pt x="2057783" y="990685"/>
                </a:lnTo>
                <a:lnTo>
                  <a:pt x="2053785" y="930144"/>
                </a:lnTo>
                <a:lnTo>
                  <a:pt x="2048181" y="883018"/>
                </a:lnTo>
                <a:lnTo>
                  <a:pt x="2040478" y="836567"/>
                </a:lnTo>
                <a:lnTo>
                  <a:pt x="2030727" y="790841"/>
                </a:lnTo>
                <a:lnTo>
                  <a:pt x="2018976" y="745889"/>
                </a:lnTo>
                <a:lnTo>
                  <a:pt x="2005274" y="701760"/>
                </a:lnTo>
                <a:lnTo>
                  <a:pt x="1989671" y="658504"/>
                </a:lnTo>
                <a:lnTo>
                  <a:pt x="1972216" y="616169"/>
                </a:lnTo>
                <a:lnTo>
                  <a:pt x="1952957" y="574804"/>
                </a:lnTo>
                <a:lnTo>
                  <a:pt x="1931944" y="534460"/>
                </a:lnTo>
                <a:lnTo>
                  <a:pt x="1909227" y="495185"/>
                </a:lnTo>
                <a:lnTo>
                  <a:pt x="1884854" y="457028"/>
                </a:lnTo>
                <a:lnTo>
                  <a:pt x="1858874" y="420038"/>
                </a:lnTo>
                <a:lnTo>
                  <a:pt x="1831337" y="384265"/>
                </a:lnTo>
                <a:lnTo>
                  <a:pt x="1802292" y="349757"/>
                </a:lnTo>
                <a:lnTo>
                  <a:pt x="1771787" y="316565"/>
                </a:lnTo>
                <a:lnTo>
                  <a:pt x="1739873" y="284736"/>
                </a:lnTo>
                <a:lnTo>
                  <a:pt x="1706598" y="254321"/>
                </a:lnTo>
                <a:lnTo>
                  <a:pt x="1672011" y="225368"/>
                </a:lnTo>
                <a:lnTo>
                  <a:pt x="1636161" y="197927"/>
                </a:lnTo>
                <a:lnTo>
                  <a:pt x="1599098" y="172046"/>
                </a:lnTo>
                <a:lnTo>
                  <a:pt x="1560871" y="147776"/>
                </a:lnTo>
                <a:lnTo>
                  <a:pt x="1521529" y="125164"/>
                </a:lnTo>
                <a:lnTo>
                  <a:pt x="1481121" y="104261"/>
                </a:lnTo>
                <a:lnTo>
                  <a:pt x="1439696" y="85115"/>
                </a:lnTo>
                <a:lnTo>
                  <a:pt x="1397304" y="67776"/>
                </a:lnTo>
                <a:lnTo>
                  <a:pt x="1353993" y="52292"/>
                </a:lnTo>
                <a:lnTo>
                  <a:pt x="1309813" y="38714"/>
                </a:lnTo>
                <a:lnTo>
                  <a:pt x="1264812" y="27089"/>
                </a:lnTo>
                <a:lnTo>
                  <a:pt x="1219040" y="17468"/>
                </a:lnTo>
                <a:lnTo>
                  <a:pt x="1172547" y="9899"/>
                </a:lnTo>
                <a:lnTo>
                  <a:pt x="1125381" y="4432"/>
                </a:lnTo>
                <a:lnTo>
                  <a:pt x="1077591" y="1116"/>
                </a:lnTo>
                <a:lnTo>
                  <a:pt x="1029227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9" y="4236541"/>
            <a:ext cx="5137785" cy="6050915"/>
          </a:xfrm>
          <a:custGeom>
            <a:avLst/>
            <a:gdLst/>
            <a:ahLst/>
            <a:cxnLst/>
            <a:rect l="l" t="t" r="r" b="b"/>
            <a:pathLst>
              <a:path w="5137785" h="6050915">
                <a:moveTo>
                  <a:pt x="0" y="0"/>
                </a:moveTo>
                <a:lnTo>
                  <a:pt x="0" y="6050456"/>
                </a:lnTo>
                <a:lnTo>
                  <a:pt x="5137682" y="6050456"/>
                </a:lnTo>
                <a:lnTo>
                  <a:pt x="5053204" y="6036171"/>
                </a:lnTo>
                <a:lnTo>
                  <a:pt x="4953889" y="6017756"/>
                </a:lnTo>
                <a:lnTo>
                  <a:pt x="4855143" y="5997750"/>
                </a:lnTo>
                <a:lnTo>
                  <a:pt x="4756977" y="5976167"/>
                </a:lnTo>
                <a:lnTo>
                  <a:pt x="4659406" y="5953021"/>
                </a:lnTo>
                <a:lnTo>
                  <a:pt x="4562444" y="5928325"/>
                </a:lnTo>
                <a:lnTo>
                  <a:pt x="4466104" y="5902093"/>
                </a:lnTo>
                <a:lnTo>
                  <a:pt x="4370401" y="5874339"/>
                </a:lnTo>
                <a:lnTo>
                  <a:pt x="4275348" y="5845077"/>
                </a:lnTo>
                <a:lnTo>
                  <a:pt x="4180959" y="5814321"/>
                </a:lnTo>
                <a:lnTo>
                  <a:pt x="4087248" y="5782084"/>
                </a:lnTo>
                <a:lnTo>
                  <a:pt x="3994229" y="5748381"/>
                </a:lnTo>
                <a:lnTo>
                  <a:pt x="3901915" y="5713225"/>
                </a:lnTo>
                <a:lnTo>
                  <a:pt x="3810320" y="5676630"/>
                </a:lnTo>
                <a:lnTo>
                  <a:pt x="3719458" y="5638610"/>
                </a:lnTo>
                <a:lnTo>
                  <a:pt x="3629344" y="5599179"/>
                </a:lnTo>
                <a:lnTo>
                  <a:pt x="3539990" y="5558350"/>
                </a:lnTo>
                <a:lnTo>
                  <a:pt x="3451410" y="5516138"/>
                </a:lnTo>
                <a:lnTo>
                  <a:pt x="3407415" y="5494517"/>
                </a:lnTo>
                <a:lnTo>
                  <a:pt x="3363619" y="5472556"/>
                </a:lnTo>
                <a:lnTo>
                  <a:pt x="3320024" y="5450256"/>
                </a:lnTo>
                <a:lnTo>
                  <a:pt x="3276630" y="5427618"/>
                </a:lnTo>
                <a:lnTo>
                  <a:pt x="3233441" y="5404645"/>
                </a:lnTo>
                <a:lnTo>
                  <a:pt x="3190457" y="5381338"/>
                </a:lnTo>
                <a:lnTo>
                  <a:pt x="3147681" y="5357699"/>
                </a:lnTo>
                <a:lnTo>
                  <a:pt x="3105114" y="5333730"/>
                </a:lnTo>
                <a:lnTo>
                  <a:pt x="3062758" y="5309432"/>
                </a:lnTo>
                <a:lnTo>
                  <a:pt x="3020614" y="5284807"/>
                </a:lnTo>
                <a:lnTo>
                  <a:pt x="2978685" y="5259857"/>
                </a:lnTo>
                <a:lnTo>
                  <a:pt x="2936972" y="5234584"/>
                </a:lnTo>
                <a:lnTo>
                  <a:pt x="2895477" y="5208989"/>
                </a:lnTo>
                <a:lnTo>
                  <a:pt x="2854201" y="5183073"/>
                </a:lnTo>
                <a:lnTo>
                  <a:pt x="2813147" y="5156840"/>
                </a:lnTo>
                <a:lnTo>
                  <a:pt x="2772315" y="5130290"/>
                </a:lnTo>
                <a:lnTo>
                  <a:pt x="2731709" y="5103426"/>
                </a:lnTo>
                <a:lnTo>
                  <a:pt x="2691328" y="5076248"/>
                </a:lnTo>
                <a:lnTo>
                  <a:pt x="2651176" y="5048759"/>
                </a:lnTo>
                <a:lnTo>
                  <a:pt x="2611254" y="5020961"/>
                </a:lnTo>
                <a:lnTo>
                  <a:pt x="2571564" y="4992855"/>
                </a:lnTo>
                <a:lnTo>
                  <a:pt x="2532106" y="4964442"/>
                </a:lnTo>
                <a:lnTo>
                  <a:pt x="2492884" y="4935725"/>
                </a:lnTo>
                <a:lnTo>
                  <a:pt x="2453899" y="4906706"/>
                </a:lnTo>
                <a:lnTo>
                  <a:pt x="2415152" y="4877385"/>
                </a:lnTo>
                <a:lnTo>
                  <a:pt x="2376645" y="4847766"/>
                </a:lnTo>
                <a:lnTo>
                  <a:pt x="2338381" y="4817848"/>
                </a:lnTo>
                <a:lnTo>
                  <a:pt x="2300360" y="4787636"/>
                </a:lnTo>
                <a:lnTo>
                  <a:pt x="2262585" y="4757129"/>
                </a:lnTo>
                <a:lnTo>
                  <a:pt x="2225056" y="4726329"/>
                </a:lnTo>
                <a:lnTo>
                  <a:pt x="2187777" y="4695240"/>
                </a:lnTo>
                <a:lnTo>
                  <a:pt x="2150748" y="4663861"/>
                </a:lnTo>
                <a:lnTo>
                  <a:pt x="2113972" y="4632195"/>
                </a:lnTo>
                <a:lnTo>
                  <a:pt x="2077449" y="4600244"/>
                </a:lnTo>
                <a:lnTo>
                  <a:pt x="2041183" y="4568009"/>
                </a:lnTo>
                <a:lnTo>
                  <a:pt x="2005174" y="4535493"/>
                </a:lnTo>
                <a:lnTo>
                  <a:pt x="1969424" y="4502696"/>
                </a:lnTo>
                <a:lnTo>
                  <a:pt x="1933935" y="4469621"/>
                </a:lnTo>
                <a:lnTo>
                  <a:pt x="1898709" y="4436269"/>
                </a:lnTo>
                <a:lnTo>
                  <a:pt x="1863748" y="4402642"/>
                </a:lnTo>
                <a:lnTo>
                  <a:pt x="1829052" y="4368741"/>
                </a:lnTo>
                <a:lnTo>
                  <a:pt x="1794625" y="4334569"/>
                </a:lnTo>
                <a:lnTo>
                  <a:pt x="1760468" y="4300128"/>
                </a:lnTo>
                <a:lnTo>
                  <a:pt x="1726583" y="4265418"/>
                </a:lnTo>
                <a:lnTo>
                  <a:pt x="1692971" y="4230442"/>
                </a:lnTo>
                <a:lnTo>
                  <a:pt x="1659633" y="4195202"/>
                </a:lnTo>
                <a:lnTo>
                  <a:pt x="1626573" y="4159698"/>
                </a:lnTo>
                <a:lnTo>
                  <a:pt x="1593790" y="4123934"/>
                </a:lnTo>
                <a:lnTo>
                  <a:pt x="1561288" y="4087910"/>
                </a:lnTo>
                <a:lnTo>
                  <a:pt x="1529068" y="4051628"/>
                </a:lnTo>
                <a:lnTo>
                  <a:pt x="1497131" y="4015090"/>
                </a:lnTo>
                <a:lnTo>
                  <a:pt x="1465479" y="3978298"/>
                </a:lnTo>
                <a:lnTo>
                  <a:pt x="1434114" y="3941254"/>
                </a:lnTo>
                <a:lnTo>
                  <a:pt x="1403038" y="3903959"/>
                </a:lnTo>
                <a:lnTo>
                  <a:pt x="1372253" y="3866414"/>
                </a:lnTo>
                <a:lnTo>
                  <a:pt x="1341759" y="3828623"/>
                </a:lnTo>
                <a:lnTo>
                  <a:pt x="1311560" y="3790586"/>
                </a:lnTo>
                <a:lnTo>
                  <a:pt x="1281656" y="3752304"/>
                </a:lnTo>
                <a:lnTo>
                  <a:pt x="1252049" y="3713781"/>
                </a:lnTo>
                <a:lnTo>
                  <a:pt x="1222742" y="3675017"/>
                </a:lnTo>
                <a:lnTo>
                  <a:pt x="1193735" y="3636015"/>
                </a:lnTo>
                <a:lnTo>
                  <a:pt x="1165031" y="3596775"/>
                </a:lnTo>
                <a:lnTo>
                  <a:pt x="1136631" y="3557300"/>
                </a:lnTo>
                <a:lnTo>
                  <a:pt x="1108537" y="3517592"/>
                </a:lnTo>
                <a:lnTo>
                  <a:pt x="1080750" y="3477652"/>
                </a:lnTo>
                <a:lnTo>
                  <a:pt x="1053274" y="3437481"/>
                </a:lnTo>
                <a:lnTo>
                  <a:pt x="1026108" y="3397083"/>
                </a:lnTo>
                <a:lnTo>
                  <a:pt x="999255" y="3356457"/>
                </a:lnTo>
                <a:lnTo>
                  <a:pt x="972717" y="3315607"/>
                </a:lnTo>
                <a:lnTo>
                  <a:pt x="946495" y="3274533"/>
                </a:lnTo>
                <a:lnTo>
                  <a:pt x="920592" y="3233238"/>
                </a:lnTo>
                <a:lnTo>
                  <a:pt x="895008" y="3191723"/>
                </a:lnTo>
                <a:lnTo>
                  <a:pt x="869746" y="3149991"/>
                </a:lnTo>
                <a:lnTo>
                  <a:pt x="844807" y="3108041"/>
                </a:lnTo>
                <a:lnTo>
                  <a:pt x="820193" y="3065878"/>
                </a:lnTo>
                <a:lnTo>
                  <a:pt x="795905" y="3023501"/>
                </a:lnTo>
                <a:lnTo>
                  <a:pt x="771946" y="2980913"/>
                </a:lnTo>
                <a:lnTo>
                  <a:pt x="748318" y="2938116"/>
                </a:lnTo>
                <a:lnTo>
                  <a:pt x="725021" y="2895111"/>
                </a:lnTo>
                <a:lnTo>
                  <a:pt x="702058" y="2851900"/>
                </a:lnTo>
                <a:lnTo>
                  <a:pt x="679430" y="2808485"/>
                </a:lnTo>
                <a:lnTo>
                  <a:pt x="657140" y="2764867"/>
                </a:lnTo>
                <a:lnTo>
                  <a:pt x="635188" y="2721049"/>
                </a:lnTo>
                <a:lnTo>
                  <a:pt x="613577" y="2677031"/>
                </a:lnTo>
                <a:lnTo>
                  <a:pt x="592308" y="2632816"/>
                </a:lnTo>
                <a:lnTo>
                  <a:pt x="571383" y="2588406"/>
                </a:lnTo>
                <a:lnTo>
                  <a:pt x="550804" y="2543801"/>
                </a:lnTo>
                <a:lnTo>
                  <a:pt x="530572" y="2499004"/>
                </a:lnTo>
                <a:lnTo>
                  <a:pt x="510689" y="2454017"/>
                </a:lnTo>
                <a:lnTo>
                  <a:pt x="491158" y="2408841"/>
                </a:lnTo>
                <a:lnTo>
                  <a:pt x="471979" y="2363479"/>
                </a:lnTo>
                <a:lnTo>
                  <a:pt x="453154" y="2317930"/>
                </a:lnTo>
                <a:lnTo>
                  <a:pt x="434686" y="2272199"/>
                </a:lnTo>
                <a:lnTo>
                  <a:pt x="416575" y="2226285"/>
                </a:lnTo>
                <a:lnTo>
                  <a:pt x="398824" y="2180191"/>
                </a:lnTo>
                <a:lnTo>
                  <a:pt x="381435" y="2133919"/>
                </a:lnTo>
                <a:lnTo>
                  <a:pt x="364408" y="2087470"/>
                </a:lnTo>
                <a:lnTo>
                  <a:pt x="347746" y="2040847"/>
                </a:lnTo>
                <a:lnTo>
                  <a:pt x="331451" y="1994050"/>
                </a:lnTo>
                <a:lnTo>
                  <a:pt x="315523" y="1947081"/>
                </a:lnTo>
                <a:lnTo>
                  <a:pt x="299966" y="1899943"/>
                </a:lnTo>
                <a:lnTo>
                  <a:pt x="284781" y="1852637"/>
                </a:lnTo>
                <a:lnTo>
                  <a:pt x="269968" y="1805164"/>
                </a:lnTo>
                <a:lnTo>
                  <a:pt x="255531" y="1757527"/>
                </a:lnTo>
                <a:lnTo>
                  <a:pt x="241471" y="1709727"/>
                </a:lnTo>
                <a:lnTo>
                  <a:pt x="227790" y="1661766"/>
                </a:lnTo>
                <a:lnTo>
                  <a:pt x="214488" y="1613645"/>
                </a:lnTo>
                <a:lnTo>
                  <a:pt x="201569" y="1565367"/>
                </a:lnTo>
                <a:lnTo>
                  <a:pt x="189034" y="1516932"/>
                </a:lnTo>
                <a:lnTo>
                  <a:pt x="176884" y="1468343"/>
                </a:lnTo>
                <a:lnTo>
                  <a:pt x="165121" y="1419602"/>
                </a:lnTo>
                <a:lnTo>
                  <a:pt x="153747" y="1370710"/>
                </a:lnTo>
                <a:lnTo>
                  <a:pt x="142764" y="1321669"/>
                </a:lnTo>
                <a:lnTo>
                  <a:pt x="132174" y="1272481"/>
                </a:lnTo>
                <a:lnTo>
                  <a:pt x="121977" y="1223147"/>
                </a:lnTo>
                <a:lnTo>
                  <a:pt x="112176" y="1173669"/>
                </a:lnTo>
                <a:lnTo>
                  <a:pt x="102773" y="1124048"/>
                </a:lnTo>
                <a:lnTo>
                  <a:pt x="93770" y="1074288"/>
                </a:lnTo>
                <a:lnTo>
                  <a:pt x="85167" y="1024388"/>
                </a:lnTo>
                <a:lnTo>
                  <a:pt x="76967" y="974352"/>
                </a:lnTo>
                <a:lnTo>
                  <a:pt x="69172" y="924180"/>
                </a:lnTo>
                <a:lnTo>
                  <a:pt x="61783" y="873875"/>
                </a:lnTo>
                <a:lnTo>
                  <a:pt x="54802" y="823438"/>
                </a:lnTo>
                <a:lnTo>
                  <a:pt x="48230" y="772870"/>
                </a:lnTo>
                <a:lnTo>
                  <a:pt x="42070" y="722175"/>
                </a:lnTo>
                <a:lnTo>
                  <a:pt x="36324" y="671352"/>
                </a:lnTo>
                <a:lnTo>
                  <a:pt x="30992" y="620405"/>
                </a:lnTo>
                <a:lnTo>
                  <a:pt x="26076" y="569334"/>
                </a:lnTo>
                <a:lnTo>
                  <a:pt x="21580" y="518142"/>
                </a:lnTo>
                <a:lnTo>
                  <a:pt x="17503" y="466830"/>
                </a:lnTo>
                <a:lnTo>
                  <a:pt x="13848" y="415400"/>
                </a:lnTo>
                <a:lnTo>
                  <a:pt x="10616" y="363854"/>
                </a:lnTo>
                <a:lnTo>
                  <a:pt x="7810" y="312193"/>
                </a:lnTo>
                <a:lnTo>
                  <a:pt x="5431" y="260419"/>
                </a:lnTo>
                <a:lnTo>
                  <a:pt x="3480" y="208534"/>
                </a:lnTo>
                <a:lnTo>
                  <a:pt x="1960" y="156540"/>
                </a:lnTo>
                <a:lnTo>
                  <a:pt x="872" y="104438"/>
                </a:lnTo>
                <a:lnTo>
                  <a:pt x="218" y="52230"/>
                </a:lnTo>
                <a:lnTo>
                  <a:pt x="0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4015581"/>
            <a:ext cx="989965" cy="1066165"/>
          </a:xfrm>
          <a:custGeom>
            <a:avLst/>
            <a:gdLst/>
            <a:ahLst/>
            <a:cxnLst/>
            <a:rect l="l" t="t" r="r" b="b"/>
            <a:pathLst>
              <a:path w="989965" h="1066164">
                <a:moveTo>
                  <a:pt x="677323" y="105067"/>
                </a:moveTo>
                <a:lnTo>
                  <a:pt x="633250" y="123402"/>
                </a:lnTo>
                <a:lnTo>
                  <a:pt x="612776" y="158303"/>
                </a:lnTo>
                <a:lnTo>
                  <a:pt x="611007" y="179138"/>
                </a:lnTo>
                <a:lnTo>
                  <a:pt x="613142" y="227891"/>
                </a:lnTo>
                <a:lnTo>
                  <a:pt x="605193" y="274007"/>
                </a:lnTo>
                <a:lnTo>
                  <a:pt x="588988" y="317936"/>
                </a:lnTo>
                <a:lnTo>
                  <a:pt x="566358" y="360132"/>
                </a:lnTo>
                <a:lnTo>
                  <a:pt x="539301" y="400129"/>
                </a:lnTo>
                <a:lnTo>
                  <a:pt x="509032" y="437520"/>
                </a:lnTo>
                <a:lnTo>
                  <a:pt x="475744" y="472126"/>
                </a:lnTo>
                <a:lnTo>
                  <a:pt x="439629" y="503764"/>
                </a:lnTo>
                <a:lnTo>
                  <a:pt x="400877" y="532252"/>
                </a:lnTo>
                <a:lnTo>
                  <a:pt x="359681" y="557411"/>
                </a:lnTo>
                <a:lnTo>
                  <a:pt x="313186" y="582785"/>
                </a:lnTo>
                <a:lnTo>
                  <a:pt x="265964" y="606927"/>
                </a:lnTo>
                <a:lnTo>
                  <a:pt x="122484" y="676148"/>
                </a:lnTo>
                <a:lnTo>
                  <a:pt x="82717" y="700221"/>
                </a:lnTo>
                <a:lnTo>
                  <a:pt x="50137" y="730100"/>
                </a:lnTo>
                <a:lnTo>
                  <a:pt x="25192" y="764759"/>
                </a:lnTo>
                <a:lnTo>
                  <a:pt x="8331" y="803174"/>
                </a:lnTo>
                <a:lnTo>
                  <a:pt x="0" y="844319"/>
                </a:lnTo>
                <a:lnTo>
                  <a:pt x="647" y="887171"/>
                </a:lnTo>
                <a:lnTo>
                  <a:pt x="10719" y="930705"/>
                </a:lnTo>
                <a:lnTo>
                  <a:pt x="30163" y="971041"/>
                </a:lnTo>
                <a:lnTo>
                  <a:pt x="57089" y="1005166"/>
                </a:lnTo>
                <a:lnTo>
                  <a:pt x="90150" y="1032380"/>
                </a:lnTo>
                <a:lnTo>
                  <a:pt x="127998" y="1051987"/>
                </a:lnTo>
                <a:lnTo>
                  <a:pt x="169284" y="1063286"/>
                </a:lnTo>
                <a:lnTo>
                  <a:pt x="212661" y="1065581"/>
                </a:lnTo>
                <a:lnTo>
                  <a:pt x="265381" y="1056734"/>
                </a:lnTo>
                <a:lnTo>
                  <a:pt x="267431" y="1056734"/>
                </a:lnTo>
                <a:lnTo>
                  <a:pt x="308538" y="1016599"/>
                </a:lnTo>
                <a:lnTo>
                  <a:pt x="190141" y="1016599"/>
                </a:lnTo>
                <a:lnTo>
                  <a:pt x="148854" y="1008553"/>
                </a:lnTo>
                <a:lnTo>
                  <a:pt x="111830" y="989329"/>
                </a:lnTo>
                <a:lnTo>
                  <a:pt x="81478" y="960175"/>
                </a:lnTo>
                <a:lnTo>
                  <a:pt x="60204" y="922343"/>
                </a:lnTo>
                <a:lnTo>
                  <a:pt x="48840" y="880545"/>
                </a:lnTo>
                <a:lnTo>
                  <a:pt x="49697" y="838478"/>
                </a:lnTo>
                <a:lnTo>
                  <a:pt x="62015" y="798608"/>
                </a:lnTo>
                <a:lnTo>
                  <a:pt x="85031" y="763402"/>
                </a:lnTo>
                <a:lnTo>
                  <a:pt x="117984" y="735328"/>
                </a:lnTo>
                <a:lnTo>
                  <a:pt x="185595" y="700057"/>
                </a:lnTo>
                <a:lnTo>
                  <a:pt x="256744" y="666542"/>
                </a:lnTo>
                <a:lnTo>
                  <a:pt x="311165" y="666542"/>
                </a:lnTo>
                <a:lnTo>
                  <a:pt x="304763" y="652921"/>
                </a:lnTo>
                <a:lnTo>
                  <a:pt x="397795" y="589937"/>
                </a:lnTo>
                <a:lnTo>
                  <a:pt x="443016" y="558268"/>
                </a:lnTo>
                <a:lnTo>
                  <a:pt x="486499" y="524876"/>
                </a:lnTo>
                <a:lnTo>
                  <a:pt x="525687" y="490261"/>
                </a:lnTo>
                <a:lnTo>
                  <a:pt x="561273" y="452902"/>
                </a:lnTo>
                <a:lnTo>
                  <a:pt x="592636" y="412530"/>
                </a:lnTo>
                <a:lnTo>
                  <a:pt x="619160" y="368876"/>
                </a:lnTo>
                <a:lnTo>
                  <a:pt x="640223" y="321670"/>
                </a:lnTo>
                <a:lnTo>
                  <a:pt x="655209" y="270643"/>
                </a:lnTo>
                <a:lnTo>
                  <a:pt x="660409" y="231059"/>
                </a:lnTo>
                <a:lnTo>
                  <a:pt x="661386" y="211123"/>
                </a:lnTo>
                <a:lnTo>
                  <a:pt x="661275" y="191146"/>
                </a:lnTo>
                <a:lnTo>
                  <a:pt x="660782" y="180171"/>
                </a:lnTo>
                <a:lnTo>
                  <a:pt x="661032" y="169870"/>
                </a:lnTo>
                <a:lnTo>
                  <a:pt x="664622" y="161245"/>
                </a:lnTo>
                <a:lnTo>
                  <a:pt x="674145" y="155298"/>
                </a:lnTo>
                <a:lnTo>
                  <a:pt x="686640" y="154497"/>
                </a:lnTo>
                <a:lnTo>
                  <a:pt x="747744" y="154497"/>
                </a:lnTo>
                <a:lnTo>
                  <a:pt x="743096" y="144780"/>
                </a:lnTo>
                <a:lnTo>
                  <a:pt x="726571" y="122657"/>
                </a:lnTo>
                <a:lnTo>
                  <a:pt x="703655" y="109064"/>
                </a:lnTo>
                <a:lnTo>
                  <a:pt x="677323" y="105067"/>
                </a:lnTo>
                <a:close/>
              </a:path>
              <a:path w="989965" h="1066164">
                <a:moveTo>
                  <a:pt x="267431" y="1056734"/>
                </a:moveTo>
                <a:lnTo>
                  <a:pt x="265381" y="1056734"/>
                </a:lnTo>
                <a:lnTo>
                  <a:pt x="267044" y="1057112"/>
                </a:lnTo>
                <a:lnTo>
                  <a:pt x="267431" y="1056734"/>
                </a:lnTo>
                <a:close/>
              </a:path>
              <a:path w="989965" h="1066164">
                <a:moveTo>
                  <a:pt x="370102" y="956491"/>
                </a:moveTo>
                <a:lnTo>
                  <a:pt x="312082" y="982197"/>
                </a:lnTo>
                <a:lnTo>
                  <a:pt x="272904" y="997775"/>
                </a:lnTo>
                <a:lnTo>
                  <a:pt x="233282" y="1012218"/>
                </a:lnTo>
                <a:lnTo>
                  <a:pt x="190141" y="1016599"/>
                </a:lnTo>
                <a:lnTo>
                  <a:pt x="308538" y="1016599"/>
                </a:lnTo>
                <a:lnTo>
                  <a:pt x="370102" y="956491"/>
                </a:lnTo>
                <a:close/>
              </a:path>
              <a:path w="989965" h="1066164">
                <a:moveTo>
                  <a:pt x="311165" y="666542"/>
                </a:moveTo>
                <a:lnTo>
                  <a:pt x="256744" y="666542"/>
                </a:lnTo>
                <a:lnTo>
                  <a:pt x="385906" y="941062"/>
                </a:lnTo>
                <a:lnTo>
                  <a:pt x="423119" y="904729"/>
                </a:lnTo>
                <a:lnTo>
                  <a:pt x="311165" y="666542"/>
                </a:lnTo>
                <a:close/>
              </a:path>
              <a:path w="989965" h="1066164">
                <a:moveTo>
                  <a:pt x="747744" y="154497"/>
                </a:moveTo>
                <a:lnTo>
                  <a:pt x="686640" y="154497"/>
                </a:lnTo>
                <a:lnTo>
                  <a:pt x="694930" y="160064"/>
                </a:lnTo>
                <a:lnTo>
                  <a:pt x="700623" y="169362"/>
                </a:lnTo>
                <a:lnTo>
                  <a:pt x="705328" y="179752"/>
                </a:lnTo>
                <a:lnTo>
                  <a:pt x="850110" y="487837"/>
                </a:lnTo>
                <a:lnTo>
                  <a:pt x="900564" y="438577"/>
                </a:lnTo>
                <a:lnTo>
                  <a:pt x="881628" y="438577"/>
                </a:lnTo>
                <a:lnTo>
                  <a:pt x="846597" y="364452"/>
                </a:lnTo>
                <a:lnTo>
                  <a:pt x="766328" y="193343"/>
                </a:lnTo>
                <a:lnTo>
                  <a:pt x="747744" y="154497"/>
                </a:lnTo>
                <a:close/>
              </a:path>
              <a:path w="989965" h="1066164">
                <a:moveTo>
                  <a:pt x="902401" y="436784"/>
                </a:moveTo>
                <a:lnTo>
                  <a:pt x="881628" y="438577"/>
                </a:lnTo>
                <a:lnTo>
                  <a:pt x="900564" y="438577"/>
                </a:lnTo>
                <a:lnTo>
                  <a:pt x="902401" y="436784"/>
                </a:lnTo>
                <a:close/>
              </a:path>
              <a:path w="989965" h="1066164">
                <a:moveTo>
                  <a:pt x="961116" y="0"/>
                </a:moveTo>
                <a:lnTo>
                  <a:pt x="922209" y="31995"/>
                </a:lnTo>
                <a:lnTo>
                  <a:pt x="897355" y="68426"/>
                </a:lnTo>
                <a:lnTo>
                  <a:pt x="879833" y="101077"/>
                </a:lnTo>
                <a:lnTo>
                  <a:pt x="880167" y="108709"/>
                </a:lnTo>
                <a:lnTo>
                  <a:pt x="882503" y="116119"/>
                </a:lnTo>
                <a:lnTo>
                  <a:pt x="905812" y="132597"/>
                </a:lnTo>
                <a:lnTo>
                  <a:pt x="913278" y="132293"/>
                </a:lnTo>
                <a:lnTo>
                  <a:pt x="920498" y="129968"/>
                </a:lnTo>
                <a:lnTo>
                  <a:pt x="925313" y="127601"/>
                </a:lnTo>
                <a:lnTo>
                  <a:pt x="929340" y="124095"/>
                </a:lnTo>
                <a:lnTo>
                  <a:pt x="932229" y="119713"/>
                </a:lnTo>
                <a:lnTo>
                  <a:pt x="944906" y="101647"/>
                </a:lnTo>
                <a:lnTo>
                  <a:pt x="970554" y="64100"/>
                </a:lnTo>
                <a:lnTo>
                  <a:pt x="987996" y="28121"/>
                </a:lnTo>
                <a:lnTo>
                  <a:pt x="988784" y="22336"/>
                </a:lnTo>
                <a:lnTo>
                  <a:pt x="969056" y="1319"/>
                </a:lnTo>
                <a:lnTo>
                  <a:pt x="961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35191" y="225152"/>
            <a:ext cx="1952625" cy="795655"/>
          </a:xfrm>
          <a:custGeom>
            <a:avLst/>
            <a:gdLst/>
            <a:ahLst/>
            <a:cxnLst/>
            <a:rect l="l" t="t" r="r" b="b"/>
            <a:pathLst>
              <a:path w="1952625" h="795655">
                <a:moveTo>
                  <a:pt x="35664" y="0"/>
                </a:moveTo>
                <a:lnTo>
                  <a:pt x="21810" y="2746"/>
                </a:lnTo>
                <a:lnTo>
                  <a:pt x="10484" y="10297"/>
                </a:lnTo>
                <a:lnTo>
                  <a:pt x="2831" y="21522"/>
                </a:lnTo>
                <a:lnTo>
                  <a:pt x="1" y="35286"/>
                </a:lnTo>
                <a:lnTo>
                  <a:pt x="2762" y="49093"/>
                </a:lnTo>
                <a:lnTo>
                  <a:pt x="10358" y="60372"/>
                </a:lnTo>
                <a:lnTo>
                  <a:pt x="21646" y="67986"/>
                </a:lnTo>
                <a:lnTo>
                  <a:pt x="35486" y="70800"/>
                </a:lnTo>
                <a:lnTo>
                  <a:pt x="49274" y="68076"/>
                </a:lnTo>
                <a:lnTo>
                  <a:pt x="60571" y="60581"/>
                </a:lnTo>
                <a:lnTo>
                  <a:pt x="68240" y="49430"/>
                </a:lnTo>
                <a:lnTo>
                  <a:pt x="71146" y="35739"/>
                </a:lnTo>
                <a:lnTo>
                  <a:pt x="68423" y="21951"/>
                </a:lnTo>
                <a:lnTo>
                  <a:pt x="60858" y="10665"/>
                </a:lnTo>
                <a:lnTo>
                  <a:pt x="49590" y="3026"/>
                </a:lnTo>
                <a:lnTo>
                  <a:pt x="35756" y="180"/>
                </a:lnTo>
                <a:lnTo>
                  <a:pt x="35664" y="0"/>
                </a:lnTo>
                <a:close/>
              </a:path>
              <a:path w="1952625" h="795655">
                <a:moveTo>
                  <a:pt x="411974" y="0"/>
                </a:moveTo>
                <a:lnTo>
                  <a:pt x="398118" y="2746"/>
                </a:lnTo>
                <a:lnTo>
                  <a:pt x="386789" y="10297"/>
                </a:lnTo>
                <a:lnTo>
                  <a:pt x="379136" y="21522"/>
                </a:lnTo>
                <a:lnTo>
                  <a:pt x="376305" y="35286"/>
                </a:lnTo>
                <a:lnTo>
                  <a:pt x="379065" y="49093"/>
                </a:lnTo>
                <a:lnTo>
                  <a:pt x="386661" y="60372"/>
                </a:lnTo>
                <a:lnTo>
                  <a:pt x="397950" y="67986"/>
                </a:lnTo>
                <a:lnTo>
                  <a:pt x="411792" y="70800"/>
                </a:lnTo>
                <a:lnTo>
                  <a:pt x="425645" y="68053"/>
                </a:lnTo>
                <a:lnTo>
                  <a:pt x="436970" y="60496"/>
                </a:lnTo>
                <a:lnTo>
                  <a:pt x="444620" y="49258"/>
                </a:lnTo>
                <a:lnTo>
                  <a:pt x="447448" y="35467"/>
                </a:lnTo>
                <a:lnTo>
                  <a:pt x="447429" y="35286"/>
                </a:lnTo>
                <a:lnTo>
                  <a:pt x="444614" y="21696"/>
                </a:lnTo>
                <a:lnTo>
                  <a:pt x="437003" y="10518"/>
                </a:lnTo>
                <a:lnTo>
                  <a:pt x="425746" y="2970"/>
                </a:lnTo>
                <a:lnTo>
                  <a:pt x="411974" y="180"/>
                </a:lnTo>
                <a:lnTo>
                  <a:pt x="411974" y="0"/>
                </a:lnTo>
                <a:close/>
              </a:path>
              <a:path w="1952625" h="795655">
                <a:moveTo>
                  <a:pt x="788185" y="0"/>
                </a:moveTo>
                <a:lnTo>
                  <a:pt x="774339" y="2779"/>
                </a:lnTo>
                <a:lnTo>
                  <a:pt x="763025" y="10359"/>
                </a:lnTo>
                <a:lnTo>
                  <a:pt x="755393" y="21604"/>
                </a:lnTo>
                <a:lnTo>
                  <a:pt x="752593" y="35377"/>
                </a:lnTo>
                <a:lnTo>
                  <a:pt x="755412" y="49176"/>
                </a:lnTo>
                <a:lnTo>
                  <a:pt x="763042" y="60434"/>
                </a:lnTo>
                <a:lnTo>
                  <a:pt x="774346" y="68020"/>
                </a:lnTo>
                <a:lnTo>
                  <a:pt x="788185" y="70800"/>
                </a:lnTo>
                <a:lnTo>
                  <a:pt x="801941" y="68051"/>
                </a:lnTo>
                <a:lnTo>
                  <a:pt x="813208" y="60547"/>
                </a:lnTo>
                <a:lnTo>
                  <a:pt x="820862" y="49405"/>
                </a:lnTo>
                <a:lnTo>
                  <a:pt x="823777" y="35739"/>
                </a:lnTo>
                <a:lnTo>
                  <a:pt x="821044" y="21951"/>
                </a:lnTo>
                <a:lnTo>
                  <a:pt x="813470" y="10665"/>
                </a:lnTo>
                <a:lnTo>
                  <a:pt x="802197" y="3026"/>
                </a:lnTo>
                <a:lnTo>
                  <a:pt x="788367" y="180"/>
                </a:lnTo>
                <a:lnTo>
                  <a:pt x="788185" y="180"/>
                </a:lnTo>
                <a:lnTo>
                  <a:pt x="788185" y="0"/>
                </a:lnTo>
                <a:close/>
              </a:path>
              <a:path w="1952625" h="795655">
                <a:moveTo>
                  <a:pt x="1164514" y="0"/>
                </a:moveTo>
                <a:lnTo>
                  <a:pt x="1150649" y="2779"/>
                </a:lnTo>
                <a:lnTo>
                  <a:pt x="1139337" y="10359"/>
                </a:lnTo>
                <a:lnTo>
                  <a:pt x="1131716" y="21604"/>
                </a:lnTo>
                <a:lnTo>
                  <a:pt x="1128922" y="35377"/>
                </a:lnTo>
                <a:lnTo>
                  <a:pt x="1131716" y="49176"/>
                </a:lnTo>
                <a:lnTo>
                  <a:pt x="1139337" y="60434"/>
                </a:lnTo>
                <a:lnTo>
                  <a:pt x="1150649" y="68020"/>
                </a:lnTo>
                <a:lnTo>
                  <a:pt x="1164514" y="70800"/>
                </a:lnTo>
                <a:lnTo>
                  <a:pt x="1178353" y="68020"/>
                </a:lnTo>
                <a:lnTo>
                  <a:pt x="1189651" y="60434"/>
                </a:lnTo>
                <a:lnTo>
                  <a:pt x="1197268" y="49176"/>
                </a:lnTo>
                <a:lnTo>
                  <a:pt x="1200061" y="35377"/>
                </a:lnTo>
                <a:lnTo>
                  <a:pt x="1197239" y="21703"/>
                </a:lnTo>
                <a:lnTo>
                  <a:pt x="1189657" y="10535"/>
                </a:lnTo>
                <a:lnTo>
                  <a:pt x="1178436" y="2989"/>
                </a:lnTo>
                <a:lnTo>
                  <a:pt x="1164696" y="180"/>
                </a:lnTo>
                <a:lnTo>
                  <a:pt x="1164514" y="0"/>
                </a:lnTo>
                <a:close/>
              </a:path>
              <a:path w="1952625" h="795655">
                <a:moveTo>
                  <a:pt x="1540798" y="0"/>
                </a:moveTo>
                <a:lnTo>
                  <a:pt x="1526952" y="2779"/>
                </a:lnTo>
                <a:lnTo>
                  <a:pt x="1515638" y="10359"/>
                </a:lnTo>
                <a:lnTo>
                  <a:pt x="1508006" y="21604"/>
                </a:lnTo>
                <a:lnTo>
                  <a:pt x="1505206" y="35377"/>
                </a:lnTo>
                <a:lnTo>
                  <a:pt x="1508006" y="49176"/>
                </a:lnTo>
                <a:lnTo>
                  <a:pt x="1515638" y="60434"/>
                </a:lnTo>
                <a:lnTo>
                  <a:pt x="1526952" y="68020"/>
                </a:lnTo>
                <a:lnTo>
                  <a:pt x="1540798" y="70800"/>
                </a:lnTo>
                <a:lnTo>
                  <a:pt x="1554643" y="68020"/>
                </a:lnTo>
                <a:lnTo>
                  <a:pt x="1565958" y="60434"/>
                </a:lnTo>
                <a:lnTo>
                  <a:pt x="1573590" y="49176"/>
                </a:lnTo>
                <a:lnTo>
                  <a:pt x="1576390" y="35377"/>
                </a:lnTo>
                <a:lnTo>
                  <a:pt x="1573545" y="21671"/>
                </a:lnTo>
                <a:lnTo>
                  <a:pt x="1565907" y="10484"/>
                </a:lnTo>
                <a:lnTo>
                  <a:pt x="1554611" y="2944"/>
                </a:lnTo>
                <a:lnTo>
                  <a:pt x="1540798" y="180"/>
                </a:lnTo>
                <a:lnTo>
                  <a:pt x="1540798" y="0"/>
                </a:lnTo>
                <a:close/>
              </a:path>
              <a:path w="1952625" h="795655">
                <a:moveTo>
                  <a:pt x="1917127" y="0"/>
                </a:moveTo>
                <a:lnTo>
                  <a:pt x="1903254" y="2746"/>
                </a:lnTo>
                <a:lnTo>
                  <a:pt x="1891922" y="10297"/>
                </a:lnTo>
                <a:lnTo>
                  <a:pt x="1884271" y="21522"/>
                </a:lnTo>
                <a:lnTo>
                  <a:pt x="1881444" y="35286"/>
                </a:lnTo>
                <a:lnTo>
                  <a:pt x="1884204" y="49093"/>
                </a:lnTo>
                <a:lnTo>
                  <a:pt x="1891797" y="60372"/>
                </a:lnTo>
                <a:lnTo>
                  <a:pt x="1903088" y="67986"/>
                </a:lnTo>
                <a:lnTo>
                  <a:pt x="1916945" y="70800"/>
                </a:lnTo>
                <a:lnTo>
                  <a:pt x="1930791" y="68053"/>
                </a:lnTo>
                <a:lnTo>
                  <a:pt x="1942111" y="60496"/>
                </a:lnTo>
                <a:lnTo>
                  <a:pt x="1949757" y="49258"/>
                </a:lnTo>
                <a:lnTo>
                  <a:pt x="1952583" y="35467"/>
                </a:lnTo>
                <a:lnTo>
                  <a:pt x="1952564" y="35286"/>
                </a:lnTo>
                <a:lnTo>
                  <a:pt x="1949753" y="21696"/>
                </a:lnTo>
                <a:lnTo>
                  <a:pt x="1942150" y="10518"/>
                </a:lnTo>
                <a:lnTo>
                  <a:pt x="1930900" y="2970"/>
                </a:lnTo>
                <a:lnTo>
                  <a:pt x="1917127" y="180"/>
                </a:lnTo>
                <a:lnTo>
                  <a:pt x="1917127" y="0"/>
                </a:lnTo>
                <a:close/>
              </a:path>
              <a:path w="1952625" h="795655">
                <a:moveTo>
                  <a:pt x="35665" y="362645"/>
                </a:moveTo>
                <a:lnTo>
                  <a:pt x="21810" y="365393"/>
                </a:lnTo>
                <a:lnTo>
                  <a:pt x="10483" y="372952"/>
                </a:lnTo>
                <a:lnTo>
                  <a:pt x="2831" y="384186"/>
                </a:lnTo>
                <a:lnTo>
                  <a:pt x="0" y="397960"/>
                </a:lnTo>
                <a:lnTo>
                  <a:pt x="2760" y="411749"/>
                </a:lnTo>
                <a:lnTo>
                  <a:pt x="10355" y="423022"/>
                </a:lnTo>
                <a:lnTo>
                  <a:pt x="21643" y="430638"/>
                </a:lnTo>
                <a:lnTo>
                  <a:pt x="35483" y="433455"/>
                </a:lnTo>
                <a:lnTo>
                  <a:pt x="49338" y="430708"/>
                </a:lnTo>
                <a:lnTo>
                  <a:pt x="60664" y="423150"/>
                </a:lnTo>
                <a:lnTo>
                  <a:pt x="68316" y="411916"/>
                </a:lnTo>
                <a:lnTo>
                  <a:pt x="71151" y="398082"/>
                </a:lnTo>
                <a:lnTo>
                  <a:pt x="68334" y="384230"/>
                </a:lnTo>
                <a:lnTo>
                  <a:pt x="60728" y="373016"/>
                </a:lnTo>
                <a:lnTo>
                  <a:pt x="49460" y="365445"/>
                </a:lnTo>
                <a:lnTo>
                  <a:pt x="35665" y="362645"/>
                </a:lnTo>
                <a:close/>
              </a:path>
              <a:path w="1952625" h="795655">
                <a:moveTo>
                  <a:pt x="411974" y="362645"/>
                </a:moveTo>
                <a:lnTo>
                  <a:pt x="398118" y="365393"/>
                </a:lnTo>
                <a:lnTo>
                  <a:pt x="386789" y="372952"/>
                </a:lnTo>
                <a:lnTo>
                  <a:pt x="379136" y="384186"/>
                </a:lnTo>
                <a:lnTo>
                  <a:pt x="376305" y="397960"/>
                </a:lnTo>
                <a:lnTo>
                  <a:pt x="379065" y="411749"/>
                </a:lnTo>
                <a:lnTo>
                  <a:pt x="386661" y="423022"/>
                </a:lnTo>
                <a:lnTo>
                  <a:pt x="397950" y="430638"/>
                </a:lnTo>
                <a:lnTo>
                  <a:pt x="411792" y="433455"/>
                </a:lnTo>
                <a:lnTo>
                  <a:pt x="425645" y="430708"/>
                </a:lnTo>
                <a:lnTo>
                  <a:pt x="436970" y="423150"/>
                </a:lnTo>
                <a:lnTo>
                  <a:pt x="444620" y="411916"/>
                </a:lnTo>
                <a:lnTo>
                  <a:pt x="447448" y="398140"/>
                </a:lnTo>
                <a:lnTo>
                  <a:pt x="447448" y="397960"/>
                </a:lnTo>
                <a:lnTo>
                  <a:pt x="444639" y="384230"/>
                </a:lnTo>
                <a:lnTo>
                  <a:pt x="437034" y="373016"/>
                </a:lnTo>
                <a:lnTo>
                  <a:pt x="425768" y="365445"/>
                </a:lnTo>
                <a:lnTo>
                  <a:pt x="411974" y="362645"/>
                </a:lnTo>
                <a:close/>
              </a:path>
              <a:path w="1952625" h="795655">
                <a:moveTo>
                  <a:pt x="788185" y="362645"/>
                </a:moveTo>
                <a:lnTo>
                  <a:pt x="774340" y="365428"/>
                </a:lnTo>
                <a:lnTo>
                  <a:pt x="763025" y="373015"/>
                </a:lnTo>
                <a:lnTo>
                  <a:pt x="755393" y="384269"/>
                </a:lnTo>
                <a:lnTo>
                  <a:pt x="752593" y="398050"/>
                </a:lnTo>
                <a:lnTo>
                  <a:pt x="755393" y="411833"/>
                </a:lnTo>
                <a:lnTo>
                  <a:pt x="763025" y="423086"/>
                </a:lnTo>
                <a:lnTo>
                  <a:pt x="774340" y="430673"/>
                </a:lnTo>
                <a:lnTo>
                  <a:pt x="788185" y="433455"/>
                </a:lnTo>
                <a:lnTo>
                  <a:pt x="802031" y="430673"/>
                </a:lnTo>
                <a:lnTo>
                  <a:pt x="813345" y="423086"/>
                </a:lnTo>
                <a:lnTo>
                  <a:pt x="820977" y="411833"/>
                </a:lnTo>
                <a:lnTo>
                  <a:pt x="823777" y="398050"/>
                </a:lnTo>
                <a:lnTo>
                  <a:pt x="820958" y="384208"/>
                </a:lnTo>
                <a:lnTo>
                  <a:pt x="813328" y="372984"/>
                </a:lnTo>
                <a:lnTo>
                  <a:pt x="802024" y="365419"/>
                </a:lnTo>
                <a:lnTo>
                  <a:pt x="788185" y="362645"/>
                </a:lnTo>
                <a:close/>
              </a:path>
              <a:path w="1952625" h="795655">
                <a:moveTo>
                  <a:pt x="1164696" y="362645"/>
                </a:moveTo>
                <a:lnTo>
                  <a:pt x="1164514" y="362645"/>
                </a:lnTo>
                <a:lnTo>
                  <a:pt x="1150650" y="365428"/>
                </a:lnTo>
                <a:lnTo>
                  <a:pt x="1139338" y="373015"/>
                </a:lnTo>
                <a:lnTo>
                  <a:pt x="1131716" y="384269"/>
                </a:lnTo>
                <a:lnTo>
                  <a:pt x="1128922" y="398050"/>
                </a:lnTo>
                <a:lnTo>
                  <a:pt x="1131716" y="411833"/>
                </a:lnTo>
                <a:lnTo>
                  <a:pt x="1139338" y="423086"/>
                </a:lnTo>
                <a:lnTo>
                  <a:pt x="1150650" y="430673"/>
                </a:lnTo>
                <a:lnTo>
                  <a:pt x="1164514" y="433455"/>
                </a:lnTo>
                <a:lnTo>
                  <a:pt x="1178353" y="430673"/>
                </a:lnTo>
                <a:lnTo>
                  <a:pt x="1189652" y="423086"/>
                </a:lnTo>
                <a:lnTo>
                  <a:pt x="1197268" y="411833"/>
                </a:lnTo>
                <a:lnTo>
                  <a:pt x="1200061" y="398050"/>
                </a:lnTo>
                <a:lnTo>
                  <a:pt x="1197258" y="384251"/>
                </a:lnTo>
                <a:lnTo>
                  <a:pt x="1189674" y="373047"/>
                </a:lnTo>
                <a:lnTo>
                  <a:pt x="1178442" y="365470"/>
                </a:lnTo>
                <a:lnTo>
                  <a:pt x="1164696" y="362645"/>
                </a:lnTo>
                <a:close/>
              </a:path>
              <a:path w="1952625" h="795655">
                <a:moveTo>
                  <a:pt x="1540798" y="362645"/>
                </a:moveTo>
                <a:lnTo>
                  <a:pt x="1526953" y="365428"/>
                </a:lnTo>
                <a:lnTo>
                  <a:pt x="1515638" y="373015"/>
                </a:lnTo>
                <a:lnTo>
                  <a:pt x="1508006" y="384269"/>
                </a:lnTo>
                <a:lnTo>
                  <a:pt x="1505206" y="398050"/>
                </a:lnTo>
                <a:lnTo>
                  <a:pt x="1508006" y="411833"/>
                </a:lnTo>
                <a:lnTo>
                  <a:pt x="1515638" y="423086"/>
                </a:lnTo>
                <a:lnTo>
                  <a:pt x="1526953" y="430673"/>
                </a:lnTo>
                <a:lnTo>
                  <a:pt x="1540798" y="433455"/>
                </a:lnTo>
                <a:lnTo>
                  <a:pt x="1554644" y="430673"/>
                </a:lnTo>
                <a:lnTo>
                  <a:pt x="1565958" y="423086"/>
                </a:lnTo>
                <a:lnTo>
                  <a:pt x="1573590" y="411833"/>
                </a:lnTo>
                <a:lnTo>
                  <a:pt x="1576390" y="398050"/>
                </a:lnTo>
                <a:lnTo>
                  <a:pt x="1573571" y="384208"/>
                </a:lnTo>
                <a:lnTo>
                  <a:pt x="1565941" y="372984"/>
                </a:lnTo>
                <a:lnTo>
                  <a:pt x="1554637" y="365419"/>
                </a:lnTo>
                <a:lnTo>
                  <a:pt x="1540798" y="362645"/>
                </a:lnTo>
                <a:close/>
              </a:path>
              <a:path w="1952625" h="795655">
                <a:moveTo>
                  <a:pt x="1917127" y="362645"/>
                </a:moveTo>
                <a:lnTo>
                  <a:pt x="1903255" y="365393"/>
                </a:lnTo>
                <a:lnTo>
                  <a:pt x="1891922" y="372952"/>
                </a:lnTo>
                <a:lnTo>
                  <a:pt x="1884271" y="384186"/>
                </a:lnTo>
                <a:lnTo>
                  <a:pt x="1881444" y="397960"/>
                </a:lnTo>
                <a:lnTo>
                  <a:pt x="1884204" y="411749"/>
                </a:lnTo>
                <a:lnTo>
                  <a:pt x="1891797" y="423022"/>
                </a:lnTo>
                <a:lnTo>
                  <a:pt x="1903089" y="430638"/>
                </a:lnTo>
                <a:lnTo>
                  <a:pt x="1916945" y="433455"/>
                </a:lnTo>
                <a:lnTo>
                  <a:pt x="1930792" y="430708"/>
                </a:lnTo>
                <a:lnTo>
                  <a:pt x="1942111" y="423150"/>
                </a:lnTo>
                <a:lnTo>
                  <a:pt x="1949757" y="411916"/>
                </a:lnTo>
                <a:lnTo>
                  <a:pt x="1952583" y="398140"/>
                </a:lnTo>
                <a:lnTo>
                  <a:pt x="1952583" y="397960"/>
                </a:lnTo>
                <a:lnTo>
                  <a:pt x="1949772" y="384230"/>
                </a:lnTo>
                <a:lnTo>
                  <a:pt x="1942168" y="373016"/>
                </a:lnTo>
                <a:lnTo>
                  <a:pt x="1930907" y="365445"/>
                </a:lnTo>
                <a:lnTo>
                  <a:pt x="1917127" y="362645"/>
                </a:lnTo>
                <a:close/>
              </a:path>
              <a:path w="1952625" h="795655">
                <a:moveTo>
                  <a:pt x="35665" y="724848"/>
                </a:moveTo>
                <a:lnTo>
                  <a:pt x="21811" y="727595"/>
                </a:lnTo>
                <a:lnTo>
                  <a:pt x="10484" y="735154"/>
                </a:lnTo>
                <a:lnTo>
                  <a:pt x="2831" y="746389"/>
                </a:lnTo>
                <a:lnTo>
                  <a:pt x="0" y="760163"/>
                </a:lnTo>
                <a:lnTo>
                  <a:pt x="2760" y="773952"/>
                </a:lnTo>
                <a:lnTo>
                  <a:pt x="10355" y="785225"/>
                </a:lnTo>
                <a:lnTo>
                  <a:pt x="21643" y="792842"/>
                </a:lnTo>
                <a:lnTo>
                  <a:pt x="35484" y="795659"/>
                </a:lnTo>
                <a:lnTo>
                  <a:pt x="49338" y="792912"/>
                </a:lnTo>
                <a:lnTo>
                  <a:pt x="60665" y="785353"/>
                </a:lnTo>
                <a:lnTo>
                  <a:pt x="68316" y="774118"/>
                </a:lnTo>
                <a:lnTo>
                  <a:pt x="71151" y="760284"/>
                </a:lnTo>
                <a:lnTo>
                  <a:pt x="68284" y="746491"/>
                </a:lnTo>
                <a:lnTo>
                  <a:pt x="60665" y="735335"/>
                </a:lnTo>
                <a:lnTo>
                  <a:pt x="49417" y="727810"/>
                </a:lnTo>
                <a:lnTo>
                  <a:pt x="35665" y="725029"/>
                </a:lnTo>
                <a:lnTo>
                  <a:pt x="35665" y="724848"/>
                </a:lnTo>
                <a:close/>
              </a:path>
              <a:path w="1952625" h="795655">
                <a:moveTo>
                  <a:pt x="411974" y="724848"/>
                </a:moveTo>
                <a:lnTo>
                  <a:pt x="398118" y="727595"/>
                </a:lnTo>
                <a:lnTo>
                  <a:pt x="386790" y="735154"/>
                </a:lnTo>
                <a:lnTo>
                  <a:pt x="379136" y="746389"/>
                </a:lnTo>
                <a:lnTo>
                  <a:pt x="376305" y="760163"/>
                </a:lnTo>
                <a:lnTo>
                  <a:pt x="379066" y="773952"/>
                </a:lnTo>
                <a:lnTo>
                  <a:pt x="386661" y="785225"/>
                </a:lnTo>
                <a:lnTo>
                  <a:pt x="397951" y="792842"/>
                </a:lnTo>
                <a:lnTo>
                  <a:pt x="411793" y="795659"/>
                </a:lnTo>
                <a:lnTo>
                  <a:pt x="425646" y="792912"/>
                </a:lnTo>
                <a:lnTo>
                  <a:pt x="436971" y="785353"/>
                </a:lnTo>
                <a:lnTo>
                  <a:pt x="444621" y="774119"/>
                </a:lnTo>
                <a:lnTo>
                  <a:pt x="447448" y="760344"/>
                </a:lnTo>
                <a:lnTo>
                  <a:pt x="447430" y="760163"/>
                </a:lnTo>
                <a:lnTo>
                  <a:pt x="444615" y="746552"/>
                </a:lnTo>
                <a:lnTo>
                  <a:pt x="437004" y="735366"/>
                </a:lnTo>
                <a:lnTo>
                  <a:pt x="425747" y="727819"/>
                </a:lnTo>
                <a:lnTo>
                  <a:pt x="411974" y="725029"/>
                </a:lnTo>
                <a:lnTo>
                  <a:pt x="411974" y="724848"/>
                </a:lnTo>
                <a:close/>
              </a:path>
              <a:path w="1952625" h="795655">
                <a:moveTo>
                  <a:pt x="788185" y="724848"/>
                </a:moveTo>
                <a:lnTo>
                  <a:pt x="774340" y="727630"/>
                </a:lnTo>
                <a:lnTo>
                  <a:pt x="763026" y="735218"/>
                </a:lnTo>
                <a:lnTo>
                  <a:pt x="755393" y="746473"/>
                </a:lnTo>
                <a:lnTo>
                  <a:pt x="752594" y="760254"/>
                </a:lnTo>
                <a:lnTo>
                  <a:pt x="755393" y="774036"/>
                </a:lnTo>
                <a:lnTo>
                  <a:pt x="763026" y="785290"/>
                </a:lnTo>
                <a:lnTo>
                  <a:pt x="774340" y="792877"/>
                </a:lnTo>
                <a:lnTo>
                  <a:pt x="788186" y="795659"/>
                </a:lnTo>
                <a:lnTo>
                  <a:pt x="802031" y="792877"/>
                </a:lnTo>
                <a:lnTo>
                  <a:pt x="813345" y="785289"/>
                </a:lnTo>
                <a:lnTo>
                  <a:pt x="820978" y="774035"/>
                </a:lnTo>
                <a:lnTo>
                  <a:pt x="823777" y="760254"/>
                </a:lnTo>
                <a:lnTo>
                  <a:pt x="820888" y="746470"/>
                </a:lnTo>
                <a:lnTo>
                  <a:pt x="813243" y="735304"/>
                </a:lnTo>
                <a:lnTo>
                  <a:pt x="801967" y="727784"/>
                </a:lnTo>
                <a:lnTo>
                  <a:pt x="788185" y="725029"/>
                </a:lnTo>
                <a:lnTo>
                  <a:pt x="788185" y="724848"/>
                </a:lnTo>
                <a:close/>
              </a:path>
              <a:path w="1952625" h="795655">
                <a:moveTo>
                  <a:pt x="1164515" y="724848"/>
                </a:moveTo>
                <a:lnTo>
                  <a:pt x="1150650" y="727630"/>
                </a:lnTo>
                <a:lnTo>
                  <a:pt x="1139338" y="735218"/>
                </a:lnTo>
                <a:lnTo>
                  <a:pt x="1131716" y="746472"/>
                </a:lnTo>
                <a:lnTo>
                  <a:pt x="1128923" y="760254"/>
                </a:lnTo>
                <a:lnTo>
                  <a:pt x="1131716" y="774035"/>
                </a:lnTo>
                <a:lnTo>
                  <a:pt x="1139338" y="785289"/>
                </a:lnTo>
                <a:lnTo>
                  <a:pt x="1150650" y="792877"/>
                </a:lnTo>
                <a:lnTo>
                  <a:pt x="1164515" y="795659"/>
                </a:lnTo>
                <a:lnTo>
                  <a:pt x="1178353" y="792877"/>
                </a:lnTo>
                <a:lnTo>
                  <a:pt x="1189652" y="785289"/>
                </a:lnTo>
                <a:lnTo>
                  <a:pt x="1197268" y="774035"/>
                </a:lnTo>
                <a:lnTo>
                  <a:pt x="1200061" y="760254"/>
                </a:lnTo>
                <a:lnTo>
                  <a:pt x="1197239" y="746574"/>
                </a:lnTo>
                <a:lnTo>
                  <a:pt x="1189657" y="735399"/>
                </a:lnTo>
                <a:lnTo>
                  <a:pt x="1178436" y="727845"/>
                </a:lnTo>
                <a:lnTo>
                  <a:pt x="1164696" y="725029"/>
                </a:lnTo>
                <a:lnTo>
                  <a:pt x="1164515" y="724848"/>
                </a:lnTo>
                <a:close/>
              </a:path>
              <a:path w="1952625" h="795655">
                <a:moveTo>
                  <a:pt x="1540798" y="724848"/>
                </a:moveTo>
                <a:lnTo>
                  <a:pt x="1526953" y="727630"/>
                </a:lnTo>
                <a:lnTo>
                  <a:pt x="1515639" y="735218"/>
                </a:lnTo>
                <a:lnTo>
                  <a:pt x="1508006" y="746472"/>
                </a:lnTo>
                <a:lnTo>
                  <a:pt x="1505206" y="760254"/>
                </a:lnTo>
                <a:lnTo>
                  <a:pt x="1508006" y="774035"/>
                </a:lnTo>
                <a:lnTo>
                  <a:pt x="1515639" y="785289"/>
                </a:lnTo>
                <a:lnTo>
                  <a:pt x="1526953" y="792877"/>
                </a:lnTo>
                <a:lnTo>
                  <a:pt x="1540798" y="795659"/>
                </a:lnTo>
                <a:lnTo>
                  <a:pt x="1554644" y="792877"/>
                </a:lnTo>
                <a:lnTo>
                  <a:pt x="1565958" y="785289"/>
                </a:lnTo>
                <a:lnTo>
                  <a:pt x="1573591" y="774035"/>
                </a:lnTo>
                <a:lnTo>
                  <a:pt x="1576390" y="760254"/>
                </a:lnTo>
                <a:lnTo>
                  <a:pt x="1573546" y="746531"/>
                </a:lnTo>
                <a:lnTo>
                  <a:pt x="1565907" y="735336"/>
                </a:lnTo>
                <a:lnTo>
                  <a:pt x="1554612" y="727793"/>
                </a:lnTo>
                <a:lnTo>
                  <a:pt x="1540798" y="725029"/>
                </a:lnTo>
                <a:lnTo>
                  <a:pt x="1540798" y="724848"/>
                </a:lnTo>
                <a:close/>
              </a:path>
              <a:path w="1952625" h="795655">
                <a:moveTo>
                  <a:pt x="1917128" y="724848"/>
                </a:moveTo>
                <a:lnTo>
                  <a:pt x="1903255" y="727595"/>
                </a:lnTo>
                <a:lnTo>
                  <a:pt x="1891922" y="735154"/>
                </a:lnTo>
                <a:lnTo>
                  <a:pt x="1884271" y="746389"/>
                </a:lnTo>
                <a:lnTo>
                  <a:pt x="1881445" y="760163"/>
                </a:lnTo>
                <a:lnTo>
                  <a:pt x="1884205" y="773952"/>
                </a:lnTo>
                <a:lnTo>
                  <a:pt x="1891797" y="785225"/>
                </a:lnTo>
                <a:lnTo>
                  <a:pt x="1903089" y="792842"/>
                </a:lnTo>
                <a:lnTo>
                  <a:pt x="1916946" y="795659"/>
                </a:lnTo>
                <a:lnTo>
                  <a:pt x="1930792" y="792912"/>
                </a:lnTo>
                <a:lnTo>
                  <a:pt x="1942111" y="785353"/>
                </a:lnTo>
                <a:lnTo>
                  <a:pt x="1949757" y="774119"/>
                </a:lnTo>
                <a:lnTo>
                  <a:pt x="1952583" y="760344"/>
                </a:lnTo>
                <a:lnTo>
                  <a:pt x="1952564" y="760163"/>
                </a:lnTo>
                <a:lnTo>
                  <a:pt x="1949753" y="746552"/>
                </a:lnTo>
                <a:lnTo>
                  <a:pt x="1942151" y="735366"/>
                </a:lnTo>
                <a:lnTo>
                  <a:pt x="1930901" y="727819"/>
                </a:lnTo>
                <a:lnTo>
                  <a:pt x="1917128" y="725029"/>
                </a:lnTo>
                <a:lnTo>
                  <a:pt x="1917128" y="724848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20000" y="5905500"/>
            <a:ext cx="3388360" cy="763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50" b="1" spc="195" dirty="0">
                <a:solidFill>
                  <a:srgbClr val="F47B00"/>
                </a:solidFill>
                <a:latin typeface="Arial"/>
                <a:cs typeface="Arial"/>
              </a:rPr>
              <a:t>Thank</a:t>
            </a:r>
            <a:r>
              <a:rPr sz="4850" b="1" spc="165" dirty="0">
                <a:solidFill>
                  <a:srgbClr val="F47B00"/>
                </a:solidFill>
                <a:latin typeface="Arial"/>
                <a:cs typeface="Arial"/>
              </a:rPr>
              <a:t> </a:t>
            </a:r>
            <a:r>
              <a:rPr sz="4850" b="1" spc="145" dirty="0">
                <a:solidFill>
                  <a:srgbClr val="F47B00"/>
                </a:solidFill>
                <a:latin typeface="Arial"/>
                <a:cs typeface="Arial"/>
              </a:rPr>
              <a:t>You</a:t>
            </a:r>
            <a:endParaRPr sz="4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191</Words>
  <Application>Microsoft Office PowerPoint</Application>
  <PresentationFormat>Custom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MT</vt:lpstr>
      <vt:lpstr>Calibri</vt:lpstr>
      <vt:lpstr>Google Sans</vt:lpstr>
      <vt:lpstr>Lucida Sans Unicode</vt:lpstr>
      <vt:lpstr>Roboto</vt:lpstr>
      <vt:lpstr>Verdana</vt:lpstr>
      <vt:lpstr>Office Theme</vt:lpstr>
      <vt:lpstr>PowerPoint Presentation</vt:lpstr>
      <vt:lpstr>3rd Step Design Thinking</vt:lpstr>
      <vt:lpstr>3rd Step</vt:lpstr>
      <vt:lpstr>Step 3: IDEATE</vt:lpstr>
      <vt:lpstr>CONTOH CARA IDEATE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modern creative marketing plan Presentation</dc:title>
  <dc:creator>ANDI SARAH</dc:creator>
  <cp:lastModifiedBy>Rika Febri</cp:lastModifiedBy>
  <cp:revision>3</cp:revision>
  <dcterms:created xsi:type="dcterms:W3CDTF">2024-10-31T05:16:01Z</dcterms:created>
  <dcterms:modified xsi:type="dcterms:W3CDTF">2024-11-28T05:58:44Z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2023-12-08T00:00:00Z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2024-10-31T00:00:00Z</vt:filetime>
  </property>
</Properties>
</file>