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7" r:id="rId7"/>
    <p:sldId id="278" r:id="rId8"/>
    <p:sldId id="279" r:id="rId9"/>
    <p:sldId id="280" r:id="rId10"/>
    <p:sldId id="281" r:id="rId11"/>
    <p:sldId id="282" r:id="rId12"/>
    <p:sldId id="260" r:id="rId13"/>
    <p:sldId id="283" r:id="rId14"/>
    <p:sldId id="264" r:id="rId15"/>
    <p:sldId id="268" r:id="rId16"/>
    <p:sldId id="270" r:id="rId17"/>
    <p:sldId id="271" r:id="rId18"/>
    <p:sldId id="269" r:id="rId19"/>
    <p:sldId id="275" r:id="rId20"/>
    <p:sldId id="277" r:id="rId21"/>
    <p:sldId id="259" r:id="rId22"/>
    <p:sldId id="272" r:id="rId23"/>
    <p:sldId id="274" r:id="rId24"/>
    <p:sldId id="262" r:id="rId25"/>
    <p:sldId id="27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BB5E-B95E-4CBB-C9ED-430B17866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18A15-9700-875F-E67C-7D69BA656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6C176-B1F4-6100-BA3F-E226C95B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75CC8-0AD8-EABF-E5E3-AEC0147A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33CB9-F5AE-CFC4-F9CB-7D9E5D35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094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2E6-B963-4EBB-4BDF-DC3F2E24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EBA2C-B411-B4AC-8183-A38023D86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8B24-2217-E6C6-F220-1F6E0F4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A5C4-F548-E5B9-64C6-114745BC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C1707-F75B-C43E-2A0B-93FC3411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956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08206-F6FB-5ACE-49CD-DEE2532AD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B328-A506-DE0F-FA3C-C620E8EE2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9FF70-1527-7B1E-A728-D91AD1BC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A3D9-E0C4-077F-A605-CF989B3D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239F4-FF56-1751-BEB5-8A39299D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580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A5ED-1C92-8002-45AF-60A459B3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93C6F-1F53-4F7E-756E-5228E146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C4AF-1A5E-4951-6B44-594DBD7A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BF80A-541B-47B9-B2EA-A1B4DEDE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FDA4-DD69-55A0-5F20-EDF3DD58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068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C872-7FDA-3AAE-B7B4-BAAF54B5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57AE9-EB39-3925-A096-5AD7DE228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C5875-7FCD-9260-6DE2-559031A6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8B79-DCEC-4A79-07FE-835831E8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35110-DF13-38F3-8267-F8F9A7B0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457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E921-386F-FD6E-8156-CC2DD678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D624-EA13-770E-B103-DEEE90353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EFBC5-16AE-24D0-273E-DB56A6FF6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69F9-20EB-0289-52A8-833A05D2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14973-81DC-9DE1-69BA-9D62353D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09B8-24D9-C875-06DF-B1C79457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58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8A77-DBE8-9901-74C4-B57D1598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7D6F-C933-F965-0653-0767A20E3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78A35-468C-FD9D-3F9A-4C784E124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70BF8-8FCB-4365-D7DE-9E76EFF06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7A0BA-7711-3D9E-AB3D-653025BFB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C353B-8E81-EF48-5F49-D04BB3A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1FCD4-C68C-1E7C-69A1-084D5311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0F363-8B3D-B672-9F2A-74AEEF8F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99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1120-407D-E825-F903-E7AF310E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855BD-9F26-B293-08DF-762908DF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CC7D6-04B9-A9AA-FD97-BE695550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DEC8A-5FCD-0855-2391-6A6F4160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363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6C610-3670-BFD7-3B5A-8E1EDEA9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FA41-DAFE-A329-93BA-01182E27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CDBE5-C5D3-1F6D-3C6A-222B547C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088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A045-7527-B5E8-2562-3EF58A16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09E8-E28F-7E03-30C1-E3CFDE58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C86B8-5E85-3698-EDCF-3C21BC33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32D2B-1533-1576-2F82-262B9FD2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185B2-0C4D-C0BA-CC45-BE199178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51EE6-8786-3655-0303-FB286154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573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9800-4680-37D8-8704-0B96DF79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BC3C9-B6CB-0A36-3ECF-D4FDB43D7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8F546-CC1F-0A69-0F00-64C3057C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935C9-EEC9-7E1E-517F-3E484128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59AD7-89FC-312F-9AE4-16164F6E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44E7C-A5B3-05E0-7F55-3C589791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698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E248C-8F29-8EE8-C6FE-11057457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CF609-35C1-8BEF-E1B9-260BAFD6B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750B-BAD5-3434-51AF-CFEFAA8A0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E76E-1E81-4F58-A743-667AAA3B1251}" type="datetimeFigureOut">
              <a:rPr lang="en-ID" smtClean="0"/>
              <a:t>01/02/2024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5F9C-6780-47E8-9A7A-6CB8C8BDD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4EFFE-52A6-560C-146A-68D71FD2F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50F3-97FC-4E3B-ACBE-56C0E0F221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66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FA2D48-22ED-4A2E-F4A2-5BC0ED50C425}"/>
              </a:ext>
            </a:extLst>
          </p:cNvPr>
          <p:cNvSpPr txBox="1"/>
          <p:nvPr/>
        </p:nvSpPr>
        <p:spPr>
          <a:xfrm>
            <a:off x="4593266" y="3228684"/>
            <a:ext cx="698824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5400" b="1" i="0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</a:rPr>
              <a:t>Design Thinking</a:t>
            </a:r>
          </a:p>
          <a:p>
            <a:endParaRPr lang="en-ID" sz="5400" b="1" dirty="0">
              <a:solidFill>
                <a:schemeClr val="accent1">
                  <a:lumMod val="50000"/>
                </a:schemeClr>
              </a:solidFill>
              <a:latin typeface="-apple-system"/>
            </a:endParaRPr>
          </a:p>
          <a:p>
            <a:pPr algn="ctr"/>
            <a:r>
              <a:rPr lang="en-ID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</a:rPr>
              <a:t>Prodi Desain Interior</a:t>
            </a:r>
          </a:p>
          <a:p>
            <a:pPr algn="ctr"/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Institut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Informatika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 dan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Bisnis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Darmajaya</a:t>
            </a:r>
            <a:r>
              <a:rPr lang="en-ID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</a:rPr>
              <a:t> </a:t>
            </a:r>
            <a:endParaRPr lang="en-ID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7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6FF95-8E92-E18F-E50E-9BA093285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6977" r="9702"/>
          <a:stretch/>
        </p:blipFill>
        <p:spPr>
          <a:xfrm>
            <a:off x="0" y="0"/>
            <a:ext cx="7920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0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ABE6C-BB36-43A1-ED77-750BF1BB1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7441" r="8131"/>
          <a:stretch/>
        </p:blipFill>
        <p:spPr>
          <a:xfrm>
            <a:off x="0" y="0"/>
            <a:ext cx="789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0A063-915D-467A-F51F-10F43F641EA8}"/>
              </a:ext>
            </a:extLst>
          </p:cNvPr>
          <p:cNvSpPr/>
          <p:nvPr/>
        </p:nvSpPr>
        <p:spPr>
          <a:xfrm>
            <a:off x="4821083" y="621071"/>
            <a:ext cx="6655151" cy="33514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3. Ideate (</a:t>
            </a:r>
            <a:r>
              <a:rPr lang="en-ID" sz="2800" b="1" i="0" dirty="0" err="1">
                <a:solidFill>
                  <a:srgbClr val="FFFFFF"/>
                </a:solidFill>
                <a:effectLst/>
                <a:latin typeface="-apple-system"/>
              </a:rPr>
              <a:t>Berideasi</a:t>
            </a:r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):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melibatkan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pembangkitan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ide-ide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kreatif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menemukan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solusi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inovatif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Tim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desain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menggunakan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berbagai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teknik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seperti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brainstorming, mind mapping,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gambaran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konseptual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menghasilkan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sejumlah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ide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beragam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Pada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tidak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ada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batasan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atau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penilaian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kritis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terhadap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ide-ide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dihasilkan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38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DFDAF-7458-C4AE-ABC7-8DC5BA6C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4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7031D-C635-1E5F-E06B-948E9302FB65}"/>
              </a:ext>
            </a:extLst>
          </p:cNvPr>
          <p:cNvSpPr/>
          <p:nvPr/>
        </p:nvSpPr>
        <p:spPr>
          <a:xfrm>
            <a:off x="5110480" y="304800"/>
            <a:ext cx="6614160" cy="294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1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Retro Groovy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istilah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menggabungkan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dua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konsep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utama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: "retro" dan "groovy". Retro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merujuk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pada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gaya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atau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estetika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terinspirasi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masa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lampau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khususnya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tahun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1960-an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hingga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1980-an. Retro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sering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kali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mencakup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elemen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desain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pola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warna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gaya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populer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pada masa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itu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.</a:t>
            </a:r>
            <a:endParaRPr lang="en-ID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84401E-668E-5482-93DC-DB61412664F6}"/>
              </a:ext>
            </a:extLst>
          </p:cNvPr>
          <p:cNvSpPr/>
          <p:nvPr/>
        </p:nvSpPr>
        <p:spPr>
          <a:xfrm>
            <a:off x="5110480" y="3606800"/>
            <a:ext cx="6614160" cy="294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Sementara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itu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"groovy"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istilah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awalnya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muncul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pada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tahun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1960-an dan 1970-an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menggambarkan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sesuatu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menarik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keren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atau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memikat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secara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artistik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atau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musikal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Istilah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sering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dikaitkan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dengan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gaya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hidup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budaya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pop zaman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itu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menekankan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kebebasan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ekspresi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warna-warni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semangat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optimis</a:t>
            </a:r>
            <a:r>
              <a:rPr lang="en-ID" sz="2400" b="0" i="0" dirty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.</a:t>
            </a:r>
            <a:endParaRPr lang="en-ID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0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7031D-C635-1E5F-E06B-948E9302FB65}"/>
              </a:ext>
            </a:extLst>
          </p:cNvPr>
          <p:cNvSpPr/>
          <p:nvPr/>
        </p:nvSpPr>
        <p:spPr>
          <a:xfrm>
            <a:off x="304800" y="314960"/>
            <a:ext cx="11541760" cy="2153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Ketika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kedua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konsep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digabungkan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"retro groovy"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mengacu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pada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gaya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atau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estetika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mengambil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inspirasi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gaya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retro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menarik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berenergi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menyenangkan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mencakup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penggunaan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warna-warna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cerah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pola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mencolok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tipografi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khas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elemen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desain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lainnya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terinspirasi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era retro. Retro Groovy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sering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kali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menghadirkan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kesan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yang funky,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menyenangkan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penuh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semangat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.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84401E-668E-5482-93DC-DB61412664F6}"/>
              </a:ext>
            </a:extLst>
          </p:cNvPr>
          <p:cNvSpPr/>
          <p:nvPr/>
        </p:nvSpPr>
        <p:spPr>
          <a:xfrm>
            <a:off x="5262880" y="2661920"/>
            <a:ext cx="6583680" cy="3606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Secara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keseluruhan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Retro Groovy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gaya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atau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estetika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menggabungkan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elemen-elemen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retro dan vibe yang groovy,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menghasilkan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tampilan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bersemangat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berwarna-warni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mengingatkan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pada era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lalu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. Gaya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sering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digunakan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dalam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desain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grafis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mode,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dekorasi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, dan media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lainnya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menciptakan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pengalaman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visual yang ceria dan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mengundang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kenangan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-apple-system"/>
              </a:rPr>
              <a:t>nostalgik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-apple-system"/>
              </a:rPr>
              <a:t>.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9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7031D-C635-1E5F-E06B-948E9302FB65}"/>
              </a:ext>
            </a:extLst>
          </p:cNvPr>
          <p:cNvSpPr/>
          <p:nvPr/>
        </p:nvSpPr>
        <p:spPr>
          <a:xfrm>
            <a:off x="304800" y="314960"/>
            <a:ext cx="11541760" cy="191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Olimpiade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Musim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Panas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ajang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olahraga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multi-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disiplin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terbesar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di dunia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diadakan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setiap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empat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tahun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sekali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Olimpiade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merupakan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acara yang paling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bergengsi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dalam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dunia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olahraga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melibatkan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ribuan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atlet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berbagai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negara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berkompetisi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dalam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berbagai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cabang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olahraga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84401E-668E-5482-93DC-DB61412664F6}"/>
              </a:ext>
            </a:extLst>
          </p:cNvPr>
          <p:cNvSpPr/>
          <p:nvPr/>
        </p:nvSpPr>
        <p:spPr>
          <a:xfrm>
            <a:off x="5262880" y="2661920"/>
            <a:ext cx="6583680" cy="3606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Selain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kompetisi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olahraga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Olimpiade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Musim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Panas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juga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memiliki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upacara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pembukaan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penutupan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spektakuler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Upacara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pembukaan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biasanya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melibatkan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pertunjukan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budaya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tuan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rumah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serta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prosesi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masuknya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para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atlet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berbagai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negara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dengan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membawa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bendera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negaranya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masing-masing.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Upacara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penutupan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biasanya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menghormati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para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atlet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memperingati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prestasi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mereka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selama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Olimpiade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5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84401E-668E-5482-93DC-DB61412664F6}"/>
              </a:ext>
            </a:extLst>
          </p:cNvPr>
          <p:cNvSpPr/>
          <p:nvPr/>
        </p:nvSpPr>
        <p:spPr>
          <a:xfrm>
            <a:off x="5262880" y="467360"/>
            <a:ext cx="6583680" cy="5303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Selama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bertahun-tahun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Olimpiade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Musim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Panas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menghasilkan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momen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ikonik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kisah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inspiratif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atlet-atlet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legendaris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menjadi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ikon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dalam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dunia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olahraga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Olimpiade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Musim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Panas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menjadi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ajang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mengumpulkan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berbagai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budaya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negara,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atlet-atlet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terbaik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di dunia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merayakan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semangat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olahraga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persahabatan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perdamaian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</a:p>
          <a:p>
            <a:pPr algn="just"/>
            <a:endParaRPr lang="en-ID" sz="2400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just"/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Setiap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Olimpiade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Musim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Panas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memiliki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tuan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rumah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berbeda-beda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memberikan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kesempatan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kepada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berbagai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negara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menjadi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tuan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rumah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ajang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olahraga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paling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megah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di dunia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tersebut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10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50BD3-4541-316A-88C8-9A382F94F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 b="12579"/>
          <a:stretch/>
        </p:blipFill>
        <p:spPr>
          <a:xfrm>
            <a:off x="6095999" y="1743740"/>
            <a:ext cx="6096001" cy="3871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D251FB-194E-878C-3C7F-C9091B05C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/>
          <a:stretch/>
        </p:blipFill>
        <p:spPr>
          <a:xfrm>
            <a:off x="-1" y="1743740"/>
            <a:ext cx="6096001" cy="38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62676-9769-6412-408E-365423130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0" y="-1"/>
            <a:ext cx="5717756" cy="3429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67BF2-0395-ABD0-80EF-99FFADEC6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2"/>
          <a:stretch/>
        </p:blipFill>
        <p:spPr>
          <a:xfrm>
            <a:off x="6471285" y="-1"/>
            <a:ext cx="5720716" cy="3349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4DBC8-B2CB-D819-CCB1-5B7D24316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3207464"/>
            <a:ext cx="5720716" cy="3650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2D007-738C-4A49-7C76-B71E0DD36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85" y="3268251"/>
            <a:ext cx="5720716" cy="35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0A063-915D-467A-F51F-10F43F641EA8}"/>
              </a:ext>
            </a:extLst>
          </p:cNvPr>
          <p:cNvSpPr/>
          <p:nvPr/>
        </p:nvSpPr>
        <p:spPr>
          <a:xfrm>
            <a:off x="4937760" y="488991"/>
            <a:ext cx="6736080" cy="21424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1" i="0" dirty="0" err="1">
                <a:solidFill>
                  <a:srgbClr val="FFFFFF"/>
                </a:solidFill>
                <a:effectLst/>
                <a:latin typeface="-apple-system"/>
              </a:rPr>
              <a:t>Metode</a:t>
            </a:r>
            <a:r>
              <a:rPr lang="en-ID" sz="2400" b="1" i="0" dirty="0">
                <a:solidFill>
                  <a:srgbClr val="FFFFFF"/>
                </a:solidFill>
                <a:effectLst/>
                <a:latin typeface="-apple-system"/>
              </a:rPr>
              <a:t> Design Thinking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pendekatan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kreatif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inovatif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dalam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memecahkan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masalah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merancang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solusi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berfokus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pada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pengalaman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Metode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menekankan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empat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utama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:</a:t>
            </a:r>
            <a:endParaRPr lang="en-ID" sz="2400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737A190-9A7E-89C3-45C2-BD05B6B29CE2}"/>
              </a:ext>
            </a:extLst>
          </p:cNvPr>
          <p:cNvSpPr/>
          <p:nvPr/>
        </p:nvSpPr>
        <p:spPr>
          <a:xfrm>
            <a:off x="4937760" y="3068320"/>
            <a:ext cx="3738880" cy="51816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1. Empathize (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berempati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)</a:t>
            </a:r>
            <a:endParaRPr lang="en-ID" sz="24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CDACB0-DF51-5C4A-10FE-0A05F7ADF249}"/>
              </a:ext>
            </a:extLst>
          </p:cNvPr>
          <p:cNvSpPr/>
          <p:nvPr/>
        </p:nvSpPr>
        <p:spPr>
          <a:xfrm>
            <a:off x="4937760" y="3774439"/>
            <a:ext cx="3881120" cy="51816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2. Define (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mendefinisikan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)</a:t>
            </a:r>
            <a:endParaRPr lang="en-ID" sz="24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817283B-A232-2F11-7462-78F7B5886055}"/>
              </a:ext>
            </a:extLst>
          </p:cNvPr>
          <p:cNvSpPr/>
          <p:nvPr/>
        </p:nvSpPr>
        <p:spPr>
          <a:xfrm>
            <a:off x="4937760" y="4470398"/>
            <a:ext cx="3076083" cy="51816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3. Ideate (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berideasi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)</a:t>
            </a:r>
            <a:endParaRPr lang="en-ID" sz="2400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109F984-8CCC-8E38-6080-38E74798ABAD}"/>
              </a:ext>
            </a:extLst>
          </p:cNvPr>
          <p:cNvSpPr/>
          <p:nvPr/>
        </p:nvSpPr>
        <p:spPr>
          <a:xfrm>
            <a:off x="4937759" y="5166357"/>
            <a:ext cx="4836161" cy="51816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4. Prototype (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membuat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prototipe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)</a:t>
            </a:r>
            <a:endParaRPr lang="en-ID" sz="2400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7648362-FD42-1332-E1BE-123FE87E2890}"/>
              </a:ext>
            </a:extLst>
          </p:cNvPr>
          <p:cNvSpPr/>
          <p:nvPr/>
        </p:nvSpPr>
        <p:spPr>
          <a:xfrm>
            <a:off x="4937759" y="5872476"/>
            <a:ext cx="2726133" cy="51816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5. Test (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menguji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)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7340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3C87D-9E50-4546-16D4-DFD8654B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40" y="2536779"/>
            <a:ext cx="6333459" cy="4321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5A611-16AF-A918-8B93-7E9B14B4E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5632" cy="37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0A063-915D-467A-F51F-10F43F641EA8}"/>
              </a:ext>
            </a:extLst>
          </p:cNvPr>
          <p:cNvSpPr/>
          <p:nvPr/>
        </p:nvSpPr>
        <p:spPr>
          <a:xfrm>
            <a:off x="5090160" y="864910"/>
            <a:ext cx="6522064" cy="36969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4. Prototype (</a:t>
            </a:r>
            <a:r>
              <a:rPr lang="en-ID" sz="2800" b="1" i="0" dirty="0" err="1">
                <a:solidFill>
                  <a:srgbClr val="FFFFFF"/>
                </a:solidFill>
                <a:effectLst/>
                <a:latin typeface="-apple-system"/>
              </a:rPr>
              <a:t>Membuat</a:t>
            </a:r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800" b="1" i="0" dirty="0" err="1">
                <a:solidFill>
                  <a:srgbClr val="FFFFFF"/>
                </a:solidFill>
                <a:effectLst/>
                <a:latin typeface="-apple-system"/>
              </a:rPr>
              <a:t>prototipe</a:t>
            </a:r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):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melibatkan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pembuatan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prototipe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sederhana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merepresentasikan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solusi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diusulkan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Prototipe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dapat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berupa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model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fisik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storyboard,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atau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bahkan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mock-up digital.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Tujuan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utama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menguji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mendapatkan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umpan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balik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awal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dari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terkait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dengan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konsep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solusi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diusulkan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97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E82696-1F77-F916-300A-4F2B1856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8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BFB40-2608-AB8F-2092-9EBF85514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ED8E0-7F3F-5368-7A97-3C9F9D42F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1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FBC97-95EB-14CA-2870-AEAEA0C44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A468A0-A768-C532-DD1C-F2DA5976A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0A063-915D-467A-F51F-10F43F641EA8}"/>
              </a:ext>
            </a:extLst>
          </p:cNvPr>
          <p:cNvSpPr/>
          <p:nvPr/>
        </p:nvSpPr>
        <p:spPr>
          <a:xfrm>
            <a:off x="5100320" y="824270"/>
            <a:ext cx="6410304" cy="343276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5. Test (</a:t>
            </a:r>
            <a:r>
              <a:rPr lang="en-ID" sz="2800" b="1" i="0" dirty="0" err="1">
                <a:solidFill>
                  <a:srgbClr val="FFFFFF"/>
                </a:solidFill>
                <a:effectLst/>
                <a:latin typeface="-apple-system"/>
              </a:rPr>
              <a:t>Menguji</a:t>
            </a:r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):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terakhir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menguji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prototipe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dengan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relevan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Tim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desain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mengamati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berinteraksi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dengan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memahami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bagaimana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mereka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berinteraksi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dengan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prototipe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mengumpulkan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umpan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balik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mereka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Hasil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pengujian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digunakan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memperbaiki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memperbaiki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solusi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serta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menghasilkan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iterasi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lebih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baik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833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E3E2D-3D67-9290-CE1A-E69696D20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7752" r="17863"/>
          <a:stretch/>
        </p:blipFill>
        <p:spPr>
          <a:xfrm>
            <a:off x="0" y="0"/>
            <a:ext cx="791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1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5E429-8B65-D53F-EA68-A7BF029E89F0}"/>
              </a:ext>
            </a:extLst>
          </p:cNvPr>
          <p:cNvSpPr txBox="1"/>
          <p:nvPr/>
        </p:nvSpPr>
        <p:spPr>
          <a:xfrm>
            <a:off x="4090433" y="2697057"/>
            <a:ext cx="4011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5400" b="1" i="0" dirty="0" err="1">
                <a:solidFill>
                  <a:schemeClr val="bg1"/>
                </a:solidFill>
                <a:effectLst/>
                <a:latin typeface="-apple-system"/>
              </a:rPr>
              <a:t>Terima</a:t>
            </a:r>
            <a:r>
              <a:rPr lang="en-ID" sz="5400" b="1" i="0" dirty="0">
                <a:solidFill>
                  <a:schemeClr val="bg1"/>
                </a:solidFill>
                <a:effectLst/>
                <a:latin typeface="-apple-system"/>
              </a:rPr>
              <a:t> Kasih</a:t>
            </a:r>
            <a:endParaRPr lang="en-ID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0A063-915D-467A-F51F-10F43F641EA8}"/>
              </a:ext>
            </a:extLst>
          </p:cNvPr>
          <p:cNvSpPr/>
          <p:nvPr/>
        </p:nvSpPr>
        <p:spPr>
          <a:xfrm>
            <a:off x="5267667" y="777240"/>
            <a:ext cx="6202974" cy="36931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1. Empathize (</a:t>
            </a:r>
            <a:r>
              <a:rPr lang="en-ID" sz="2800" b="1" i="0" dirty="0" err="1">
                <a:solidFill>
                  <a:srgbClr val="FFFFFF"/>
                </a:solidFill>
                <a:effectLst/>
                <a:latin typeface="-apple-system"/>
              </a:rPr>
              <a:t>Berempati</a:t>
            </a:r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):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melibatkan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pemahaman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mendalam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tentang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masalah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dihadapi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Tim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desain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berusaha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memahami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kebutuhan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keinginan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tantangan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melalui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observasi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wawancara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pengumpulan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data.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Tujuan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utama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mengembangkan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empati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dengan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memahami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konteks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sebenarnya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77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0FCC4-818A-BC85-AAE1-16AABBA3D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67" y="457200"/>
            <a:ext cx="2745433" cy="594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39849-AC4D-C1DB-62A2-6238AE0D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4" y="457200"/>
            <a:ext cx="2745433" cy="594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F6B62-66C7-FBFF-CC47-607DD635E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2745433" cy="594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CE49C-73AE-238C-B65F-902FC1B5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3" y="457199"/>
            <a:ext cx="2745433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0A063-915D-467A-F51F-10F43F641EA8}"/>
              </a:ext>
            </a:extLst>
          </p:cNvPr>
          <p:cNvSpPr/>
          <p:nvPr/>
        </p:nvSpPr>
        <p:spPr>
          <a:xfrm>
            <a:off x="4861724" y="1108751"/>
            <a:ext cx="6675014" cy="27317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2. Define (</a:t>
            </a:r>
            <a:r>
              <a:rPr lang="en-ID" sz="2800" b="1" i="0" dirty="0" err="1">
                <a:solidFill>
                  <a:srgbClr val="FFFFFF"/>
                </a:solidFill>
                <a:effectLst/>
                <a:latin typeface="-apple-system"/>
              </a:rPr>
              <a:t>Mendefinisikan</a:t>
            </a:r>
            <a:r>
              <a:rPr lang="en-ID" sz="2800" b="1" i="0" dirty="0">
                <a:solidFill>
                  <a:srgbClr val="FFFFFF"/>
                </a:solidFill>
                <a:effectLst/>
                <a:latin typeface="-apple-system"/>
              </a:rPr>
              <a:t>): 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Pada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tahap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ini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,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tim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desain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menganalisis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data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dikumpulkan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merumuskan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permasalahan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berfokus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pada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pengguna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Definisi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masalah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jelas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terperinci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membantu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tim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untuk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memfokuskan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upaya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kreatif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mereka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pada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solusi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yang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relevan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 dan </a:t>
            </a:r>
            <a:r>
              <a:rPr lang="en-ID" sz="2400" b="0" i="0" dirty="0" err="1">
                <a:solidFill>
                  <a:srgbClr val="FFFFFF"/>
                </a:solidFill>
                <a:effectLst/>
                <a:latin typeface="-apple-system"/>
              </a:rPr>
              <a:t>signifikan</a:t>
            </a:r>
            <a:r>
              <a:rPr lang="en-ID" sz="2400" b="0" i="0" dirty="0">
                <a:solidFill>
                  <a:srgbClr val="FFFFFF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29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BFDD-9703-216A-619F-096B7B60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76" y="3957320"/>
            <a:ext cx="2324640" cy="234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1A7D3E-2D25-AEB5-B29A-19AA22B7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26" y="603547"/>
            <a:ext cx="3874347" cy="290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5A778-55D8-D022-1CEA-EE17319D2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78" y="3957320"/>
            <a:ext cx="2001429" cy="2358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BB777B-2609-BD8F-C690-3B751B38C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52" y="3957320"/>
            <a:ext cx="2177153" cy="2382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B52450-BA54-176D-F8D2-C30F34064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6" y="3957320"/>
            <a:ext cx="2339844" cy="23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8C6A4-4F64-A28B-8169-574EC1C63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r="11599"/>
          <a:stretch/>
        </p:blipFill>
        <p:spPr>
          <a:xfrm>
            <a:off x="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C33B8-5AE1-3A97-0667-A30B5758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0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0CA15-55EF-0A43-9470-ADB18792A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53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113</TotalTime>
  <Words>740</Words>
  <Application>Microsoft Office PowerPoint</Application>
  <PresentationFormat>Widescreen</PresentationFormat>
  <Paragraphs>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Desiana Muryasari</dc:creator>
  <cp:lastModifiedBy>Desiana Muryasari</cp:lastModifiedBy>
  <cp:revision>40</cp:revision>
  <dcterms:created xsi:type="dcterms:W3CDTF">2024-02-01T00:33:49Z</dcterms:created>
  <dcterms:modified xsi:type="dcterms:W3CDTF">2024-02-01T02:27:47Z</dcterms:modified>
</cp:coreProperties>
</file>