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h+RgSnPQb2U/4+LVS4y8dZH7UO+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762000" y="5120549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id-ID" sz="44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ANDRI MITRAWAN</a:t>
            </a:r>
            <a:r>
              <a:rPr lang="en-US" sz="44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S.</a:t>
            </a:r>
            <a:r>
              <a:rPr lang="id-ID" sz="44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44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., M.</a:t>
            </a:r>
            <a:r>
              <a:rPr lang="id-ID" sz="44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M.</a:t>
            </a:r>
            <a:endParaRPr dirty="0"/>
          </a:p>
        </p:txBody>
      </p:sp>
      <p:sp>
        <p:nvSpPr>
          <p:cNvPr id="86" name="Google Shape;86;p1"/>
          <p:cNvSpPr txBox="1"/>
          <p:nvPr/>
        </p:nvSpPr>
        <p:spPr>
          <a:xfrm>
            <a:off x="1676400" y="1219200"/>
            <a:ext cx="6629400" cy="1676400"/>
          </a:xfrm>
          <a:prstGeom prst="rect">
            <a:avLst/>
          </a:prstGeom>
          <a:gradFill>
            <a:gsLst>
              <a:gs pos="0">
                <a:srgbClr val="134E5D"/>
              </a:gs>
              <a:gs pos="50000">
                <a:srgbClr val="217389"/>
              </a:gs>
              <a:gs pos="100000">
                <a:srgbClr val="298AA3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 sz="6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KREATIVITAS &amp; INOVASI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" descr="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3" descr="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4" descr="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5" descr="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6" descr="6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7" descr="7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7"/>
          <p:cNvSpPr txBox="1">
            <a:spLocks noGrp="1"/>
          </p:cNvSpPr>
          <p:nvPr>
            <p:ph type="body" idx="1"/>
          </p:nvPr>
        </p:nvSpPr>
        <p:spPr>
          <a:xfrm>
            <a:off x="635726" y="3581400"/>
            <a:ext cx="964474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66687" marR="0" lvl="0" indent="-1666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200" b="1" i="0" u="none" strike="noStrike" cap="none" dirty="0">
                <a:solidFill>
                  <a:schemeClr val="bg1"/>
                </a:solidFill>
                <a:sym typeface="Calibri"/>
              </a:rPr>
              <a:t>Isi</a:t>
            </a:r>
            <a:endParaRPr sz="1800" b="1" dirty="0">
              <a:solidFill>
                <a:schemeClr val="bg1"/>
              </a:solidFill>
            </a:endParaRPr>
          </a:p>
          <a:p>
            <a:pPr marL="166687" marR="0" lvl="0" indent="-1666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200" b="1" i="0" u="none" strike="noStrike" cap="none" dirty="0" err="1">
                <a:solidFill>
                  <a:schemeClr val="bg1"/>
                </a:solidFill>
                <a:sym typeface="Calibri"/>
              </a:rPr>
              <a:t>kemasan</a:t>
            </a:r>
            <a:endParaRPr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8" descr="Four Ways to Say Thank You to 2017 - Journeys Are My Diar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325" y="152400"/>
            <a:ext cx="8809037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</Words>
  <Application>Microsoft Office PowerPoint</Application>
  <PresentationFormat>On-screen Show (4:3)</PresentationFormat>
  <Paragraphs>4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</cp:revision>
  <dcterms:created xsi:type="dcterms:W3CDTF">2018-10-19T14:22:55Z</dcterms:created>
  <dcterms:modified xsi:type="dcterms:W3CDTF">2025-10-11T09:33:56Z</dcterms:modified>
</cp:coreProperties>
</file>