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7" d="100"/>
          <a:sy n="67" d="100"/>
        </p:scale>
        <p:origin x="14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BCAD085-E8A6-8845-BD4E-CB4CCA059FC4}"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9893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91889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707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89731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3152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3173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3152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203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2534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4951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9156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BCAD085-E8A6-8845-BD4E-CB4CCA059FC4}" type="datetimeFigureOut">
              <a:rPr lang="en-US" smtClean="0"/>
              <a:t>10/10/2025</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1FF6DA9-008F-8B48-92A6-B652298478BF}"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55882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Budaya dan Lingkungan Organisasi</a:t>
            </a:r>
          </a:p>
        </p:txBody>
      </p:sp>
      <p:sp>
        <p:nvSpPr>
          <p:cNvPr id="3" name="Subtitle 2"/>
          <p:cNvSpPr>
            <a:spLocks noGrp="1"/>
          </p:cNvSpPr>
          <p:nvPr>
            <p:ph type="subTitle" idx="1"/>
          </p:nvPr>
        </p:nvSpPr>
        <p:spPr/>
        <p:txBody>
          <a:bodyPr/>
          <a:lstStyle/>
          <a:p>
            <a:r>
              <a:t>Mata Kuliah: Pengantar Manajemen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91C6F-DCB6-E7DA-E90E-3CE18555C82D}"/>
              </a:ext>
            </a:extLst>
          </p:cNvPr>
          <p:cNvSpPr>
            <a:spLocks noGrp="1"/>
          </p:cNvSpPr>
          <p:nvPr>
            <p:ph type="title"/>
          </p:nvPr>
        </p:nvSpPr>
        <p:spPr/>
        <p:txBody>
          <a:bodyPr/>
          <a:lstStyle/>
          <a:p>
            <a:r>
              <a:rPr lang="en-US" dirty="0"/>
              <a:t> </a:t>
            </a:r>
            <a:endParaRPr lang="en-ID" dirty="0"/>
          </a:p>
        </p:txBody>
      </p:sp>
      <p:sp>
        <p:nvSpPr>
          <p:cNvPr id="3" name="Content Placeholder 2">
            <a:extLst>
              <a:ext uri="{FF2B5EF4-FFF2-40B4-BE49-F238E27FC236}">
                <a16:creationId xmlns:a16="http://schemas.microsoft.com/office/drawing/2014/main" id="{AE3F3017-5CC8-CA9A-6C7E-681D08BA2AD4}"/>
              </a:ext>
            </a:extLst>
          </p:cNvPr>
          <p:cNvSpPr>
            <a:spLocks noGrp="1"/>
          </p:cNvSpPr>
          <p:nvPr>
            <p:ph idx="1"/>
          </p:nvPr>
        </p:nvSpPr>
        <p:spPr/>
        <p:txBody>
          <a:bodyPr>
            <a:normAutofit/>
          </a:bodyPr>
          <a:lstStyle/>
          <a:p>
            <a:pPr algn="ctr"/>
            <a:r>
              <a:rPr lang="en-US" sz="6000" dirty="0"/>
              <a:t> </a:t>
            </a:r>
            <a:r>
              <a:rPr lang="en-US" sz="6000" dirty="0" err="1"/>
              <a:t>Terima</a:t>
            </a:r>
            <a:r>
              <a:rPr lang="en-US" sz="6000" dirty="0"/>
              <a:t> Kasih</a:t>
            </a:r>
            <a:endParaRPr lang="en-ID" sz="6000" dirty="0"/>
          </a:p>
        </p:txBody>
      </p:sp>
    </p:spTree>
    <p:extLst>
      <p:ext uri="{BB962C8B-B14F-4D97-AF65-F5344CB8AC3E}">
        <p14:creationId xmlns:p14="http://schemas.microsoft.com/office/powerpoint/2010/main" val="1848796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Pengantar</a:t>
            </a:r>
          </a:p>
        </p:txBody>
      </p:sp>
      <p:sp>
        <p:nvSpPr>
          <p:cNvPr id="3" name="Content Placeholder 2"/>
          <p:cNvSpPr>
            <a:spLocks noGrp="1"/>
          </p:cNvSpPr>
          <p:nvPr>
            <p:ph idx="1"/>
          </p:nvPr>
        </p:nvSpPr>
        <p:spPr/>
        <p:txBody>
          <a:bodyPr/>
          <a:lstStyle/>
          <a:p>
            <a:r>
              <a:t>Budaya dan lingkungan organisasi merupakan dua faktor penting yang mempengaruhi cara organisasi beroperasi dan mengambil keputusan. Budaya organisasi menggambarkan nilai, keyakinan, dan perilaku yang menjadi ciri khas organisasi, sedangkan lingkungan organisasi mencakup faktor internal dan eksternal yang memengaruhi operasional organisasi.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Pengertian Budaya Organisasi</a:t>
            </a:r>
          </a:p>
        </p:txBody>
      </p:sp>
      <p:sp>
        <p:nvSpPr>
          <p:cNvPr id="3" name="Content Placeholder 2"/>
          <p:cNvSpPr>
            <a:spLocks noGrp="1"/>
          </p:cNvSpPr>
          <p:nvPr>
            <p:ph idx="1"/>
          </p:nvPr>
        </p:nvSpPr>
        <p:spPr/>
        <p:txBody>
          <a:bodyPr/>
          <a:lstStyle/>
          <a:p>
            <a:r>
              <a:t>Budaya organisasi adalah sistem nilai, norma, kepercayaan, dan kebiasaan yang menjadi pedoman bagi anggota organisasi dalam berperilaku dan berinteraksi.</a:t>
            </a:r>
          </a:p>
          <a:p>
            <a:endParaRPr/>
          </a:p>
          <a:p>
            <a:r>
              <a:t>Contoh: Perusahaan seperti Google memiliki budaya inovatif dan terbuka yang mendorong karyawan untuk berkreasi dan berkolaborasi.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Unsur-Unsur Budaya Organisasi</a:t>
            </a:r>
          </a:p>
        </p:txBody>
      </p:sp>
      <p:sp>
        <p:nvSpPr>
          <p:cNvPr id="3" name="Content Placeholder 2"/>
          <p:cNvSpPr>
            <a:spLocks noGrp="1"/>
          </p:cNvSpPr>
          <p:nvPr>
            <p:ph idx="1"/>
          </p:nvPr>
        </p:nvSpPr>
        <p:spPr/>
        <p:txBody>
          <a:bodyPr/>
          <a:lstStyle/>
          <a:p>
            <a:r>
              <a:t>1. Nilai-nilai dasar (core values)</a:t>
            </a:r>
          </a:p>
          <a:p>
            <a:r>
              <a:t>2. Norma dan aturan tidak tertulis</a:t>
            </a:r>
          </a:p>
          <a:p>
            <a:r>
              <a:t>3. Simbol dan ritual organisasi</a:t>
            </a:r>
          </a:p>
          <a:p>
            <a:r>
              <a:t>4. Gaya kepemimpinan</a:t>
            </a:r>
          </a:p>
          <a:p>
            <a:r>
              <a:t>5. Bahasa dan komunikasi internal</a:t>
            </a:r>
          </a:p>
          <a:p>
            <a:r>
              <a:t>6. Tradisi dan kebiasaan organisasi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Lingkungan Organisasi</a:t>
            </a:r>
          </a:p>
        </p:txBody>
      </p:sp>
      <p:sp>
        <p:nvSpPr>
          <p:cNvPr id="3" name="Content Placeholder 2"/>
          <p:cNvSpPr>
            <a:spLocks noGrp="1"/>
          </p:cNvSpPr>
          <p:nvPr>
            <p:ph idx="1"/>
          </p:nvPr>
        </p:nvSpPr>
        <p:spPr/>
        <p:txBody>
          <a:bodyPr/>
          <a:lstStyle/>
          <a:p>
            <a:r>
              <a:t>Lingkungan organisasi mencakup semua elemen di luar organisasi yang dapat mempengaruhi kinerja dan keberlanjutan organisasi.</a:t>
            </a:r>
          </a:p>
          <a:p>
            <a:endParaRPr/>
          </a:p>
          <a:p>
            <a:r>
              <a:t>Terdiri dari:</a:t>
            </a:r>
          </a:p>
          <a:p>
            <a:r>
              <a:t>- Lingkungan internal: struktur, budaya, sumber daya manusia.</a:t>
            </a:r>
          </a:p>
          <a:p>
            <a:r>
              <a:t>- Lingkungan eksternal: pesaing, pelanggan, teknologi, ekonomi, dan kebijakan pemerintah.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Faktor Lingkungan Eksternal</a:t>
            </a:r>
          </a:p>
        </p:txBody>
      </p:sp>
      <p:sp>
        <p:nvSpPr>
          <p:cNvPr id="3" name="Content Placeholder 2"/>
          <p:cNvSpPr>
            <a:spLocks noGrp="1"/>
          </p:cNvSpPr>
          <p:nvPr>
            <p:ph idx="1"/>
          </p:nvPr>
        </p:nvSpPr>
        <p:spPr/>
        <p:txBody>
          <a:bodyPr/>
          <a:lstStyle/>
          <a:p>
            <a:r>
              <a:t>1. Faktor ekonomi: inflasi, pertumbuhan ekonomi, daya beli.</a:t>
            </a:r>
          </a:p>
          <a:p>
            <a:r>
              <a:t>2. Faktor sosial budaya: nilai masyarakat, tren gaya hidup.</a:t>
            </a:r>
          </a:p>
          <a:p>
            <a:r>
              <a:t>3. Faktor teknologi: inovasi dan perkembangan digital.</a:t>
            </a:r>
          </a:p>
          <a:p>
            <a:r>
              <a:t>4. Faktor politik dan hukum: peraturan dan kebijakan pemerintah.</a:t>
            </a:r>
          </a:p>
          <a:p>
            <a:r>
              <a:t>5. Faktor global: persaingan internasional dan globalisasi.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Hubungan Budaya dan Lingkungan Organisasi</a:t>
            </a:r>
          </a:p>
        </p:txBody>
      </p:sp>
      <p:sp>
        <p:nvSpPr>
          <p:cNvPr id="3" name="Content Placeholder 2"/>
          <p:cNvSpPr>
            <a:spLocks noGrp="1"/>
          </p:cNvSpPr>
          <p:nvPr>
            <p:ph idx="1"/>
          </p:nvPr>
        </p:nvSpPr>
        <p:spPr/>
        <p:txBody>
          <a:bodyPr/>
          <a:lstStyle/>
          <a:p>
            <a:r>
              <a:t>Budaya organisasi membantu organisasi beradaptasi dengan lingkungan yang dinamis. Budaya yang kuat memungkinkan organisasi merespons perubahan lingkungan secara cepat dan efektif.</a:t>
            </a:r>
          </a:p>
          <a:p>
            <a:endParaRPr/>
          </a:p>
          <a:p>
            <a:r>
              <a:t>Contoh: Perusahaan yang memiliki budaya inovatif lebih siap menghadapi disrupsi teknologi.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Contoh Kasus</a:t>
            </a:r>
          </a:p>
        </p:txBody>
      </p:sp>
      <p:sp>
        <p:nvSpPr>
          <p:cNvPr id="3" name="Content Placeholder 2"/>
          <p:cNvSpPr>
            <a:spLocks noGrp="1"/>
          </p:cNvSpPr>
          <p:nvPr>
            <p:ph idx="1"/>
          </p:nvPr>
        </p:nvSpPr>
        <p:spPr/>
        <p:txBody>
          <a:bodyPr/>
          <a:lstStyle/>
          <a:p>
            <a:r>
              <a:t>Perusahaan seperti Tokopedia memiliki budaya kerja kolaboratif dan adaptif terhadap perubahan teknologi digital. Hal ini membantu perusahaan bertahan dan berkembang dalam lingkungan bisnis e-commerce yang sangat kompetitif.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Kesimpulan</a:t>
            </a:r>
          </a:p>
        </p:txBody>
      </p:sp>
      <p:sp>
        <p:nvSpPr>
          <p:cNvPr id="3" name="Content Placeholder 2"/>
          <p:cNvSpPr>
            <a:spLocks noGrp="1"/>
          </p:cNvSpPr>
          <p:nvPr>
            <p:ph idx="1"/>
          </p:nvPr>
        </p:nvSpPr>
        <p:spPr/>
        <p:txBody>
          <a:bodyPr/>
          <a:lstStyle/>
          <a:p>
            <a:r>
              <a:t>Budaya dan lingkungan organisasi merupakan fondasi penting dalam manajemen modern. Budaya membentuk perilaku dan identitas organisasi, sedangkan lingkungan menentukan arah strategi dan adaptasi organisasi terhadap perubahan.</a:t>
            </a:r>
          </a:p>
          <a:p>
            <a:endParaRPr/>
          </a:p>
          <a:p>
            <a:r>
              <a:t>Keduanya harus dikelola secara sinergis agar organisasi dapat tumbuh dan berdaya saing.</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TotalTime>
  <Words>368</Words>
  <Application>Microsoft Office PowerPoint</Application>
  <PresentationFormat>On-screen Show (4:3)</PresentationFormat>
  <Paragraphs>39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Tw Cen MT</vt:lpstr>
      <vt:lpstr>Tw Cen MT Condensed</vt:lpstr>
      <vt:lpstr>Wingdings 3</vt:lpstr>
      <vt:lpstr>Integral</vt:lpstr>
      <vt:lpstr>Budaya dan Lingkungan Organisasi</vt:lpstr>
      <vt:lpstr>Pengantar</vt:lpstr>
      <vt:lpstr>Pengertian Budaya Organisasi</vt:lpstr>
      <vt:lpstr>Unsur-Unsur Budaya Organisasi</vt:lpstr>
      <vt:lpstr>Lingkungan Organisasi</vt:lpstr>
      <vt:lpstr>Faktor Lingkungan Eksternal</vt:lpstr>
      <vt:lpstr>Hubungan Budaya dan Lingkungan Organisasi</vt:lpstr>
      <vt:lpstr>Contoh Kasus</vt:lpstr>
      <vt:lpstr>Kesimpulan</vt:lpstr>
      <vt:lpstr>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indera _</dc:creator>
  <cp:keywords/>
  <dc:description>generated using python-pptx</dc:description>
  <cp:lastModifiedBy>indera _</cp:lastModifiedBy>
  <cp:revision>2</cp:revision>
  <dcterms:created xsi:type="dcterms:W3CDTF">2013-01-27T09:14:16Z</dcterms:created>
  <dcterms:modified xsi:type="dcterms:W3CDTF">2025-10-10T09:28:12Z</dcterms:modified>
  <cp:category/>
</cp:coreProperties>
</file>