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41"/>
  </p:notesMasterIdLst>
  <p:sldIdLst>
    <p:sldId id="256" r:id="rId2"/>
    <p:sldId id="257" r:id="rId3"/>
    <p:sldId id="259" r:id="rId4"/>
    <p:sldId id="258" r:id="rId5"/>
    <p:sldId id="291" r:id="rId6"/>
    <p:sldId id="292" r:id="rId7"/>
    <p:sldId id="293" r:id="rId8"/>
    <p:sldId id="290" r:id="rId9"/>
    <p:sldId id="264" r:id="rId10"/>
    <p:sldId id="265" r:id="rId11"/>
    <p:sldId id="266" r:id="rId12"/>
    <p:sldId id="267" r:id="rId13"/>
    <p:sldId id="268" r:id="rId14"/>
    <p:sldId id="269" r:id="rId15"/>
    <p:sldId id="295" r:id="rId16"/>
    <p:sldId id="270" r:id="rId17"/>
    <p:sldId id="271" r:id="rId18"/>
    <p:sldId id="272" r:id="rId19"/>
    <p:sldId id="296" r:id="rId20"/>
    <p:sldId id="274" r:id="rId21"/>
    <p:sldId id="275" r:id="rId22"/>
    <p:sldId id="276" r:id="rId23"/>
    <p:sldId id="277" r:id="rId24"/>
    <p:sldId id="297" r:id="rId25"/>
    <p:sldId id="278" r:id="rId26"/>
    <p:sldId id="279" r:id="rId27"/>
    <p:sldId id="298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99" r:id="rId38"/>
    <p:sldId id="294" r:id="rId39"/>
    <p:sldId id="289" r:id="rId40"/>
  </p:sldIdLst>
  <p:sldSz cx="17641888" cy="10801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2">
          <p15:clr>
            <a:srgbClr val="A4A3A4"/>
          </p15:clr>
        </p15:guide>
        <p15:guide id="2" pos="5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020" y="60"/>
      </p:cViewPr>
      <p:guideLst>
        <p:guide orient="horz" pos="3402"/>
        <p:guide pos="55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CA335-8695-40B7-81DB-A602FC1646E7}" type="datetimeFigureOut">
              <a:rPr lang="id-ID" smtClean="0"/>
              <a:t>08/10/2025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685800"/>
            <a:ext cx="5597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650DA-74DE-4E05-8391-FBC8210157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814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7600" y="1263620"/>
            <a:ext cx="12497890" cy="4600123"/>
          </a:xfrm>
        </p:spPr>
        <p:txBody>
          <a:bodyPr bIns="0" anchor="b">
            <a:normAutofit/>
          </a:bodyPr>
          <a:lstStyle>
            <a:lvl1pPr algn="ctr">
              <a:defRPr sz="9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7601" y="5865417"/>
            <a:ext cx="12497889" cy="1539753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2605" b="0" cap="all" baseline="0">
                <a:solidFill>
                  <a:schemeClr val="tx1"/>
                </a:solidFill>
              </a:defRPr>
            </a:lvl1pPr>
            <a:lvl2pPr marL="661568" indent="0" algn="ctr">
              <a:buNone/>
              <a:defRPr sz="2605"/>
            </a:lvl2pPr>
            <a:lvl3pPr marL="1323137" indent="0" algn="ctr">
              <a:buNone/>
              <a:defRPr sz="2605"/>
            </a:lvl3pPr>
            <a:lvl4pPr marL="1984705" indent="0" algn="ctr">
              <a:buNone/>
              <a:defRPr sz="2315"/>
            </a:lvl4pPr>
            <a:lvl5pPr marL="2646274" indent="0" algn="ctr">
              <a:buNone/>
              <a:defRPr sz="2315"/>
            </a:lvl5pPr>
            <a:lvl6pPr marL="3307842" indent="0" algn="ctr">
              <a:buNone/>
              <a:defRPr sz="2315"/>
            </a:lvl6pPr>
            <a:lvl7pPr marL="3969410" indent="0" algn="ctr">
              <a:buNone/>
              <a:defRPr sz="2315"/>
            </a:lvl7pPr>
            <a:lvl8pPr marL="4630979" indent="0" algn="ctr">
              <a:buNone/>
              <a:defRPr sz="2315"/>
            </a:lvl8pPr>
            <a:lvl9pPr marL="5292547" indent="0" algn="ctr">
              <a:buNone/>
              <a:defRPr sz="231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4ED6-100A-4ADA-A895-A66147CA5E62}" type="datetime1">
              <a:rPr lang="id-ID" smtClean="0"/>
              <a:t>08/10/2025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00442" y="518659"/>
            <a:ext cx="8141972" cy="486992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9982" y="1258383"/>
            <a:ext cx="1173549" cy="793135"/>
          </a:xfrm>
        </p:spPr>
        <p:txBody>
          <a:bodyPr/>
          <a:lstStyle/>
          <a:p>
            <a:fld id="{3511B64E-D4D1-4A04-9287-63FDFC1757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513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D412-FDBB-4224-8758-D3F0CA219E71}" type="datetime1">
              <a:rPr lang="id-ID" smtClean="0"/>
              <a:t>08/10/2025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662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06892" y="1258383"/>
            <a:ext cx="2337987" cy="73393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0448" y="1258383"/>
            <a:ext cx="10879532" cy="7339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D0E6-FCE7-4467-B5B7-BA0E455571E1}" type="datetime1">
              <a:rPr lang="id-ID" smtClean="0"/>
              <a:t>08/10/2025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003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3754-E461-4F7D-84B0-EF60BFB916B2}" type="datetime1">
              <a:rPr lang="id-ID" smtClean="0"/>
              <a:t>08/10/2025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310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600" y="2765906"/>
            <a:ext cx="12506689" cy="3101186"/>
          </a:xfrm>
        </p:spPr>
        <p:txBody>
          <a:bodyPr anchor="b">
            <a:normAutofit/>
          </a:bodyPr>
          <a:lstStyle>
            <a:lvl1pPr algn="ctr">
              <a:defRPr sz="520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7600" y="5867091"/>
            <a:ext cx="12506689" cy="1723030"/>
          </a:xfrm>
        </p:spPr>
        <p:txBody>
          <a:bodyPr tIns="91440">
            <a:normAutofit/>
          </a:bodyPr>
          <a:lstStyle>
            <a:lvl1pPr marL="0" indent="0" algn="ctr">
              <a:buNone/>
              <a:defRPr sz="2605">
                <a:solidFill>
                  <a:schemeClr val="tx1"/>
                </a:solidFill>
              </a:defRPr>
            </a:lvl1pPr>
            <a:lvl2pPr marL="661568" indent="0">
              <a:buNone/>
              <a:defRPr sz="2605">
                <a:solidFill>
                  <a:schemeClr val="tx1">
                    <a:tint val="75000"/>
                  </a:schemeClr>
                </a:solidFill>
              </a:defRPr>
            </a:lvl2pPr>
            <a:lvl3pPr marL="1323137" indent="0">
              <a:buNone/>
              <a:defRPr sz="2605">
                <a:solidFill>
                  <a:schemeClr val="tx1">
                    <a:tint val="75000"/>
                  </a:schemeClr>
                </a:solidFill>
              </a:defRPr>
            </a:lvl3pPr>
            <a:lvl4pPr marL="1984705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4pPr>
            <a:lvl5pPr marL="2646274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5pPr>
            <a:lvl6pPr marL="3307842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6pPr>
            <a:lvl7pPr marL="3969410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7pPr>
            <a:lvl8pPr marL="4630979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8pPr>
            <a:lvl9pPr marL="5292547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DD38-0473-43D9-902D-EC8CF1F89362}" type="datetime1">
              <a:rPr lang="id-ID" smtClean="0"/>
              <a:t>08/10/2025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5049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025" y="1267701"/>
            <a:ext cx="13447855" cy="16684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4296" y="3167134"/>
            <a:ext cx="6495106" cy="543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49773" y="3177315"/>
            <a:ext cx="6495106" cy="5420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746B-46EE-4B7D-8F6B-BCF05AB4A7F2}" type="datetime1">
              <a:rPr lang="id-ID" smtClean="0"/>
              <a:t>08/10/2025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821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094" y="1266558"/>
            <a:ext cx="13450786" cy="1663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4093" y="3180791"/>
            <a:ext cx="6495308" cy="126306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183" b="0" cap="all" baseline="0">
                <a:solidFill>
                  <a:schemeClr val="accent1"/>
                </a:solidFill>
              </a:defRPr>
            </a:lvl1pPr>
            <a:lvl2pPr marL="661568" indent="0">
              <a:buNone/>
              <a:defRPr sz="2894" b="1"/>
            </a:lvl2pPr>
            <a:lvl3pPr marL="1323137" indent="0">
              <a:buNone/>
              <a:defRPr sz="2605" b="1"/>
            </a:lvl3pPr>
            <a:lvl4pPr marL="1984705" indent="0">
              <a:buNone/>
              <a:defRPr sz="2315" b="1"/>
            </a:lvl4pPr>
            <a:lvl5pPr marL="2646274" indent="0">
              <a:buNone/>
              <a:defRPr sz="2315" b="1"/>
            </a:lvl5pPr>
            <a:lvl6pPr marL="3307842" indent="0">
              <a:buNone/>
              <a:defRPr sz="2315" b="1"/>
            </a:lvl6pPr>
            <a:lvl7pPr marL="3969410" indent="0">
              <a:buNone/>
              <a:defRPr sz="2315" b="1"/>
            </a:lvl7pPr>
            <a:lvl8pPr marL="4630979" indent="0">
              <a:buNone/>
              <a:defRPr sz="2315" b="1"/>
            </a:lvl8pPr>
            <a:lvl9pPr marL="5292547" indent="0">
              <a:buNone/>
              <a:defRPr sz="231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4093" y="4448224"/>
            <a:ext cx="6495308" cy="41650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52501" y="3186231"/>
            <a:ext cx="6495308" cy="126352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183" b="0" cap="all" baseline="0">
                <a:solidFill>
                  <a:schemeClr val="accent1"/>
                </a:solidFill>
              </a:defRPr>
            </a:lvl1pPr>
            <a:lvl2pPr marL="661568" indent="0">
              <a:buNone/>
              <a:defRPr sz="2894" b="1"/>
            </a:lvl2pPr>
            <a:lvl3pPr marL="1323137" indent="0">
              <a:buNone/>
              <a:defRPr sz="2605" b="1"/>
            </a:lvl3pPr>
            <a:lvl4pPr marL="1984705" indent="0">
              <a:buNone/>
              <a:defRPr sz="2315" b="1"/>
            </a:lvl4pPr>
            <a:lvl5pPr marL="2646274" indent="0">
              <a:buNone/>
              <a:defRPr sz="2315" b="1"/>
            </a:lvl5pPr>
            <a:lvl6pPr marL="3307842" indent="0">
              <a:buNone/>
              <a:defRPr sz="2315" b="1"/>
            </a:lvl6pPr>
            <a:lvl7pPr marL="3969410" indent="0">
              <a:buNone/>
              <a:defRPr sz="2315" b="1"/>
            </a:lvl7pPr>
            <a:lvl8pPr marL="4630979" indent="0">
              <a:buNone/>
              <a:defRPr sz="2315" b="1"/>
            </a:lvl8pPr>
            <a:lvl9pPr marL="5292547" indent="0">
              <a:buNone/>
              <a:defRPr sz="231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052501" y="4443849"/>
            <a:ext cx="6495308" cy="4153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B42B-80D9-4DEB-B062-72D2CF0491B3}" type="datetime1">
              <a:rPr lang="id-ID" smtClean="0"/>
              <a:t>08/10/2025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462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8844-778F-4708-9F56-6E92E5E7B889}" type="datetime1">
              <a:rPr lang="id-ID" smtClean="0"/>
              <a:t>08/10/2025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90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A091-A5A9-4B1E-ACA0-9BA6BA679A46}" type="datetime1">
              <a:rPr lang="id-ID" smtClean="0"/>
              <a:t>08/10/2025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25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447" y="1258382"/>
            <a:ext cx="4285982" cy="3790266"/>
          </a:xfrm>
        </p:spPr>
        <p:txBody>
          <a:bodyPr anchor="b">
            <a:normAutofit/>
          </a:bodyPr>
          <a:lstStyle>
            <a:lvl1pPr algn="l">
              <a:defRPr sz="34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4803" y="1258384"/>
            <a:ext cx="8700076" cy="733765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447" y="5048649"/>
            <a:ext cx="4285982" cy="3540885"/>
          </a:xfrm>
        </p:spPr>
        <p:txBody>
          <a:bodyPr/>
          <a:lstStyle>
            <a:lvl1pPr marL="0" indent="0" algn="l">
              <a:buNone/>
              <a:defRPr sz="2315"/>
            </a:lvl1pPr>
            <a:lvl2pPr marL="661568" indent="0">
              <a:buNone/>
              <a:defRPr sz="2026"/>
            </a:lvl2pPr>
            <a:lvl3pPr marL="1323137" indent="0">
              <a:buNone/>
              <a:defRPr sz="1736"/>
            </a:lvl3pPr>
            <a:lvl4pPr marL="1984705" indent="0">
              <a:buNone/>
              <a:defRPr sz="1447"/>
            </a:lvl4pPr>
            <a:lvl5pPr marL="2646274" indent="0">
              <a:buNone/>
              <a:defRPr sz="1447"/>
            </a:lvl5pPr>
            <a:lvl6pPr marL="3307842" indent="0">
              <a:buNone/>
              <a:defRPr sz="1447"/>
            </a:lvl6pPr>
            <a:lvl7pPr marL="3969410" indent="0">
              <a:buNone/>
              <a:defRPr sz="1447"/>
            </a:lvl7pPr>
            <a:lvl8pPr marL="4630979" indent="0">
              <a:buNone/>
              <a:defRPr sz="1447"/>
            </a:lvl8pPr>
            <a:lvl9pPr marL="5292547" indent="0">
              <a:buNone/>
              <a:defRPr sz="144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C03F-3F89-44DA-97EF-0C83B07671E0}" type="datetime1">
              <a:rPr lang="id-ID" smtClean="0"/>
              <a:t>08/10/2025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791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819819" y="759419"/>
            <a:ext cx="5895871" cy="8109834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903" y="1778982"/>
            <a:ext cx="8005308" cy="3027621"/>
          </a:xfrm>
        </p:spPr>
        <p:txBody>
          <a:bodyPr anchor="b">
            <a:normAutofit/>
          </a:bodyPr>
          <a:lstStyle>
            <a:lvl1pPr>
              <a:defRPr sz="463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756034" y="1768004"/>
            <a:ext cx="4038839" cy="6089465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63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8633" y="4818870"/>
            <a:ext cx="7993842" cy="3291961"/>
          </a:xfrm>
        </p:spPr>
        <p:txBody>
          <a:bodyPr>
            <a:normAutofit/>
          </a:bodyPr>
          <a:lstStyle>
            <a:lvl1pPr marL="0" indent="0" algn="ctr">
              <a:buNone/>
              <a:defRPr sz="2605"/>
            </a:lvl1pPr>
            <a:lvl2pPr marL="661568" indent="0">
              <a:buNone/>
              <a:defRPr sz="2026"/>
            </a:lvl2pPr>
            <a:lvl3pPr marL="1323137" indent="0">
              <a:buNone/>
              <a:defRPr sz="1736"/>
            </a:lvl3pPr>
            <a:lvl4pPr marL="1984705" indent="0">
              <a:buNone/>
              <a:defRPr sz="1447"/>
            </a:lvl4pPr>
            <a:lvl5pPr marL="2646274" indent="0">
              <a:buNone/>
              <a:defRPr sz="1447"/>
            </a:lvl5pPr>
            <a:lvl6pPr marL="3307842" indent="0">
              <a:buNone/>
              <a:defRPr sz="1447"/>
            </a:lvl6pPr>
            <a:lvl7pPr marL="3969410" indent="0">
              <a:buNone/>
              <a:defRPr sz="1447"/>
            </a:lvl7pPr>
            <a:lvl8pPr marL="4630979" indent="0">
              <a:buNone/>
              <a:defRPr sz="1447"/>
            </a:lvl8pPr>
            <a:lvl9pPr marL="5292547" indent="0">
              <a:buNone/>
              <a:defRPr sz="144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94370" y="8615024"/>
            <a:ext cx="7998106" cy="504194"/>
          </a:xfrm>
        </p:spPr>
        <p:txBody>
          <a:bodyPr/>
          <a:lstStyle>
            <a:lvl1pPr algn="l">
              <a:defRPr/>
            </a:lvl1pPr>
          </a:lstStyle>
          <a:p>
            <a:fld id="{9D0A7445-A5E0-45B3-BBE9-F1EB40FA0F10}" type="datetime1">
              <a:rPr lang="id-ID" smtClean="0"/>
              <a:t>08/10/2025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94369" y="501859"/>
            <a:ext cx="8017862" cy="505466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065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0443" y="1267118"/>
            <a:ext cx="13444437" cy="1652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0443" y="3174779"/>
            <a:ext cx="13444437" cy="543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9327" y="520333"/>
            <a:ext cx="5065553" cy="4869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32869-5008-4A01-BCC2-D6F87900F55A}" type="datetime1">
              <a:rPr lang="id-ID" smtClean="0"/>
              <a:t>08/10/2025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0442" y="518659"/>
            <a:ext cx="8141972" cy="4869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650" y="1258383"/>
            <a:ext cx="1173549" cy="79313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052">
                <a:solidFill>
                  <a:schemeClr val="accent1"/>
                </a:solidFill>
              </a:defRPr>
            </a:lvl1pPr>
          </a:lstStyle>
          <a:p>
            <a:fld id="{3511B64E-D4D1-4A04-9287-63FDFC17578F}" type="slidenum">
              <a:rPr lang="id-ID" smtClean="0"/>
              <a:t>‹#›</a:t>
            </a:fld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0" y="5705108"/>
            <a:ext cx="17641888" cy="394692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9653707"/>
            <a:ext cx="17641888" cy="117014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9667574"/>
            <a:ext cx="17641888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900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ctr" defTabSz="1323137" rtl="0" eaLnBrk="1" latinLnBrk="0" hangingPunct="1">
        <a:lnSpc>
          <a:spcPct val="90000"/>
        </a:lnSpc>
        <a:spcBef>
          <a:spcPct val="0"/>
        </a:spcBef>
        <a:buNone/>
        <a:defRPr sz="463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330784" indent="-330784" algn="l" defTabSz="1323137" rtl="0" eaLnBrk="1" latinLnBrk="0" hangingPunct="1">
        <a:lnSpc>
          <a:spcPct val="120000"/>
        </a:lnSpc>
        <a:spcBef>
          <a:spcPts val="1447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894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992353" indent="-330784" algn="l" defTabSz="1323137" rtl="0" eaLnBrk="1" latinLnBrk="0" hangingPunct="1">
        <a:lnSpc>
          <a:spcPct val="120000"/>
        </a:lnSpc>
        <a:spcBef>
          <a:spcPts val="72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605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653921" indent="-330784" algn="l" defTabSz="1323137" rtl="0" eaLnBrk="1" latinLnBrk="0" hangingPunct="1">
        <a:lnSpc>
          <a:spcPct val="120000"/>
        </a:lnSpc>
        <a:spcBef>
          <a:spcPts val="72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315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315489" indent="-330784" algn="l" defTabSz="1323137" rtl="0" eaLnBrk="1" latinLnBrk="0" hangingPunct="1">
        <a:lnSpc>
          <a:spcPct val="120000"/>
        </a:lnSpc>
        <a:spcBef>
          <a:spcPts val="72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26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977058" indent="-330784" algn="l" defTabSz="1323137" rtl="0" eaLnBrk="1" latinLnBrk="0" hangingPunct="1">
        <a:lnSpc>
          <a:spcPct val="120000"/>
        </a:lnSpc>
        <a:spcBef>
          <a:spcPts val="72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36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638626" indent="-330784" algn="l" defTabSz="1323137" rtl="0" eaLnBrk="1" latinLnBrk="0" hangingPunct="1">
        <a:lnSpc>
          <a:spcPct val="120000"/>
        </a:lnSpc>
        <a:spcBef>
          <a:spcPts val="72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36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300195" indent="-330784" algn="l" defTabSz="1323137" rtl="0" eaLnBrk="1" latinLnBrk="0" hangingPunct="1">
        <a:lnSpc>
          <a:spcPct val="120000"/>
        </a:lnSpc>
        <a:spcBef>
          <a:spcPts val="72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36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961763" indent="-330784" algn="l" defTabSz="1323137" rtl="0" eaLnBrk="1" latinLnBrk="0" hangingPunct="1">
        <a:lnSpc>
          <a:spcPct val="120000"/>
        </a:lnSpc>
        <a:spcBef>
          <a:spcPts val="72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3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623331" indent="-330784" algn="l" defTabSz="1323137" rtl="0" eaLnBrk="1" latinLnBrk="0" hangingPunct="1">
        <a:lnSpc>
          <a:spcPct val="120000"/>
        </a:lnSpc>
        <a:spcBef>
          <a:spcPts val="72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3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3137" rtl="0" eaLnBrk="1" latinLnBrk="0" hangingPunct="1">
        <a:defRPr sz="2605" kern="1200">
          <a:solidFill>
            <a:schemeClr val="tx1"/>
          </a:solidFill>
          <a:latin typeface="+mn-lt"/>
          <a:ea typeface="+mn-ea"/>
          <a:cs typeface="+mn-cs"/>
        </a:defRPr>
      </a:lvl1pPr>
      <a:lvl2pPr marL="661568" algn="l" defTabSz="1323137" rtl="0" eaLnBrk="1" latinLnBrk="0" hangingPunct="1">
        <a:defRPr sz="2605" kern="1200">
          <a:solidFill>
            <a:schemeClr val="tx1"/>
          </a:solidFill>
          <a:latin typeface="+mn-lt"/>
          <a:ea typeface="+mn-ea"/>
          <a:cs typeface="+mn-cs"/>
        </a:defRPr>
      </a:lvl2pPr>
      <a:lvl3pPr marL="1323137" algn="l" defTabSz="1323137" rtl="0" eaLnBrk="1" latinLnBrk="0" hangingPunct="1">
        <a:defRPr sz="2605" kern="1200">
          <a:solidFill>
            <a:schemeClr val="tx1"/>
          </a:solidFill>
          <a:latin typeface="+mn-lt"/>
          <a:ea typeface="+mn-ea"/>
          <a:cs typeface="+mn-cs"/>
        </a:defRPr>
      </a:lvl3pPr>
      <a:lvl4pPr marL="1984705" algn="l" defTabSz="1323137" rtl="0" eaLnBrk="1" latinLnBrk="0" hangingPunct="1">
        <a:defRPr sz="2605" kern="1200">
          <a:solidFill>
            <a:schemeClr val="tx1"/>
          </a:solidFill>
          <a:latin typeface="+mn-lt"/>
          <a:ea typeface="+mn-ea"/>
          <a:cs typeface="+mn-cs"/>
        </a:defRPr>
      </a:lvl4pPr>
      <a:lvl5pPr marL="2646274" algn="l" defTabSz="1323137" rtl="0" eaLnBrk="1" latinLnBrk="0" hangingPunct="1">
        <a:defRPr sz="2605" kern="1200">
          <a:solidFill>
            <a:schemeClr val="tx1"/>
          </a:solidFill>
          <a:latin typeface="+mn-lt"/>
          <a:ea typeface="+mn-ea"/>
          <a:cs typeface="+mn-cs"/>
        </a:defRPr>
      </a:lvl5pPr>
      <a:lvl6pPr marL="3307842" algn="l" defTabSz="1323137" rtl="0" eaLnBrk="1" latinLnBrk="0" hangingPunct="1">
        <a:defRPr sz="2605" kern="1200">
          <a:solidFill>
            <a:schemeClr val="tx1"/>
          </a:solidFill>
          <a:latin typeface="+mn-lt"/>
          <a:ea typeface="+mn-ea"/>
          <a:cs typeface="+mn-cs"/>
        </a:defRPr>
      </a:lvl6pPr>
      <a:lvl7pPr marL="3969410" algn="l" defTabSz="1323137" rtl="0" eaLnBrk="1" latinLnBrk="0" hangingPunct="1">
        <a:defRPr sz="2605" kern="1200">
          <a:solidFill>
            <a:schemeClr val="tx1"/>
          </a:solidFill>
          <a:latin typeface="+mn-lt"/>
          <a:ea typeface="+mn-ea"/>
          <a:cs typeface="+mn-cs"/>
        </a:defRPr>
      </a:lvl7pPr>
      <a:lvl8pPr marL="4630979" algn="l" defTabSz="1323137" rtl="0" eaLnBrk="1" latinLnBrk="0" hangingPunct="1">
        <a:defRPr sz="2605" kern="1200">
          <a:solidFill>
            <a:schemeClr val="tx1"/>
          </a:solidFill>
          <a:latin typeface="+mn-lt"/>
          <a:ea typeface="+mn-ea"/>
          <a:cs typeface="+mn-cs"/>
        </a:defRPr>
      </a:lvl8pPr>
      <a:lvl9pPr marL="5292547" algn="l" defTabSz="1323137" rtl="0" eaLnBrk="1" latinLnBrk="0" hangingPunct="1">
        <a:defRPr sz="2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264" y="3456459"/>
            <a:ext cx="13618483" cy="2315289"/>
          </a:xfrm>
        </p:spPr>
        <p:txBody>
          <a:bodyPr>
            <a:normAutofit fontScale="90000"/>
          </a:bodyPr>
          <a:lstStyle/>
          <a:p>
            <a:r>
              <a:rPr lang="id-ID" dirty="0">
                <a:latin typeface="Aharoni" pitchFamily="2" charset="-79"/>
                <a:cs typeface="Aharoni" pitchFamily="2" charset="-79"/>
              </a:rPr>
              <a:t>SEJARAH PERKEMBANGAN KOMPUTER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8336" y="6192763"/>
            <a:ext cx="12295342" cy="2760345"/>
          </a:xfrm>
        </p:spPr>
        <p:txBody>
          <a:bodyPr/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193652" y="214307"/>
            <a:ext cx="1800200" cy="575072"/>
          </a:xfrm>
        </p:spPr>
        <p:txBody>
          <a:bodyPr/>
          <a:lstStyle/>
          <a:p>
            <a:pPr algn="ctr"/>
            <a:fld id="{3511B64E-D4D1-4A04-9287-63FDFC17578F}" type="slidenum">
              <a:rPr lang="id-ID" sz="4400" smtClean="0">
                <a:solidFill>
                  <a:schemeClr val="bg1"/>
                </a:solidFill>
                <a:latin typeface="Algerian" pitchFamily="82" charset="0"/>
              </a:rPr>
              <a:pPr algn="ctr"/>
              <a:t>1</a:t>
            </a:fld>
            <a:endParaRPr lang="id-ID" sz="44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78"/>
            <a:ext cx="261560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6454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u="sng" dirty="0"/>
              <a:t>GENERASI</a:t>
            </a:r>
            <a:r>
              <a:rPr lang="id-ID" b="1" dirty="0"/>
              <a:t> </a:t>
            </a:r>
            <a:r>
              <a:rPr lang="id-ID" b="1" u="sng" dirty="0"/>
              <a:t>PERTAMA</a:t>
            </a:r>
            <a:r>
              <a:rPr lang="id-ID" b="1" dirty="0"/>
              <a:t> (1946 – 1959)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382" y="2520355"/>
            <a:ext cx="13123426" cy="7128392"/>
          </a:xfrm>
        </p:spPr>
        <p:txBody>
          <a:bodyPr>
            <a:normAutofit/>
          </a:bodyPr>
          <a:lstStyle/>
          <a:p>
            <a:pPr algn="just"/>
            <a:r>
              <a:rPr lang="id-ID" sz="4400" dirty="0"/>
              <a:t>Komponen Utama : Vacuum tube</a:t>
            </a:r>
          </a:p>
          <a:p>
            <a:pPr algn="just"/>
            <a:r>
              <a:rPr lang="id-ID" sz="4400" dirty="0"/>
              <a:t>Pemrograman : Machine Language</a:t>
            </a:r>
          </a:p>
          <a:p>
            <a:pPr algn="just"/>
            <a:r>
              <a:rPr lang="id-ID" sz="4400" dirty="0"/>
              <a:t>Konsep Stored Program dengan Memory Utama yaitu Magnetic core storage</a:t>
            </a:r>
          </a:p>
          <a:p>
            <a:pPr algn="just"/>
            <a:r>
              <a:rPr lang="id-ID" sz="4400" dirty="0"/>
              <a:t>Simpanan Luar : Magnetic tape dan Magnetic Disk</a:t>
            </a:r>
          </a:p>
          <a:p>
            <a:pPr marL="0" indent="0" algn="just">
              <a:buNone/>
            </a:pPr>
            <a:endParaRPr lang="id-ID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10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15193652" y="214307"/>
            <a:ext cx="18002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11B64E-D4D1-4A04-9287-63FDFC17578F}" type="slidenum">
              <a:rPr lang="id-ID" sz="4400" smtClean="0">
                <a:solidFill>
                  <a:schemeClr val="bg1"/>
                </a:solidFill>
                <a:latin typeface="Algerian" pitchFamily="82" charset="0"/>
              </a:rPr>
              <a:pPr algn="ctr"/>
              <a:t>10</a:t>
            </a:fld>
            <a:endParaRPr lang="id-ID" sz="4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393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327" y="2520319"/>
            <a:ext cx="13483467" cy="7128392"/>
          </a:xfrm>
        </p:spPr>
        <p:txBody>
          <a:bodyPr>
            <a:normAutofit/>
          </a:bodyPr>
          <a:lstStyle/>
          <a:p>
            <a:r>
              <a:rPr lang="id-ID" sz="5400" dirty="0"/>
              <a:t>Ukuran Fisik besar dan ruangan luas</a:t>
            </a:r>
          </a:p>
          <a:p>
            <a:r>
              <a:rPr lang="id-ID" sz="5400" dirty="0"/>
              <a:t>Cepat panas sehingga butuh pendingin</a:t>
            </a:r>
          </a:p>
          <a:p>
            <a:r>
              <a:rPr lang="id-ID" sz="5400" dirty="0"/>
              <a:t>Prosesnya Kurang cepat</a:t>
            </a:r>
          </a:p>
          <a:p>
            <a:r>
              <a:rPr lang="id-ID" sz="5400" dirty="0"/>
              <a:t>Kapasitas Simpanan Kecil</a:t>
            </a:r>
          </a:p>
          <a:p>
            <a:r>
              <a:rPr lang="id-ID" sz="5400" dirty="0"/>
              <a:t>Membutuhkan daya listrik yang besar</a:t>
            </a:r>
          </a:p>
          <a:p>
            <a:r>
              <a:rPr lang="id-ID" sz="5400" dirty="0"/>
              <a:t>Orientasinya untuk aplikasi bisnis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11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15193652" y="214307"/>
            <a:ext cx="18002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11B64E-D4D1-4A04-9287-63FDFC17578F}" type="slidenum">
              <a:rPr lang="id-ID" sz="4400" smtClean="0">
                <a:solidFill>
                  <a:schemeClr val="bg1"/>
                </a:solidFill>
                <a:latin typeface="Algerian" pitchFamily="82" charset="0"/>
              </a:rPr>
              <a:pPr algn="ctr"/>
              <a:t>11</a:t>
            </a:fld>
            <a:endParaRPr lang="id-ID" sz="4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60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12</a:t>
            </a:fld>
            <a:endParaRPr lang="id-ID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185" y="360115"/>
            <a:ext cx="14015923" cy="1014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109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2381" y="4939506"/>
            <a:ext cx="2400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13</a:t>
            </a:fld>
            <a:endParaRPr lang="id-ID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131"/>
            <a:ext cx="982905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253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d-ID" dirty="0"/>
              <a:t>Contoh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312" y="1884885"/>
            <a:ext cx="13627482" cy="776382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d-ID" sz="5000" dirty="0"/>
              <a:t>MARK I, MARK II, IBM 702, IBM 704, IBM 709 (dibuat oleh IBM (</a:t>
            </a:r>
            <a:r>
              <a:rPr lang="id-ID" sz="5000" i="1" dirty="0"/>
              <a:t>International Business Machine</a:t>
            </a:r>
            <a:r>
              <a:rPr lang="id-ID" sz="5000" dirty="0"/>
              <a:t>))</a:t>
            </a:r>
          </a:p>
          <a:p>
            <a:pPr algn="just"/>
            <a:r>
              <a:rPr lang="id-ID" sz="5000" dirty="0"/>
              <a:t>ENIAC (</a:t>
            </a:r>
            <a:r>
              <a:rPr lang="id-ID" sz="5000" i="1" dirty="0"/>
              <a:t>Electronic Numerical Integrator and Calculator</a:t>
            </a:r>
            <a:r>
              <a:rPr lang="id-ID" sz="5000" dirty="0"/>
              <a:t>), berukuran sangat besar &amp; beratnya mencapai 30 ton (th 1946)</a:t>
            </a:r>
          </a:p>
          <a:p>
            <a:pPr algn="just"/>
            <a:r>
              <a:rPr lang="id-ID" sz="5000" dirty="0"/>
              <a:t>EDVAC (</a:t>
            </a:r>
            <a:r>
              <a:rPr lang="id-ID" sz="5000" i="1" dirty="0"/>
              <a:t>Electronic Discrete Variable Automtic Computer</a:t>
            </a:r>
            <a:r>
              <a:rPr lang="id-ID" sz="5000" dirty="0"/>
              <a:t>), memori untuk menampung program dan data (th 1946)</a:t>
            </a:r>
          </a:p>
          <a:p>
            <a:pPr algn="just"/>
            <a:r>
              <a:rPr lang="id-ID" sz="5000" dirty="0"/>
              <a:t>UNIVAC I (</a:t>
            </a:r>
            <a:r>
              <a:rPr lang="id-ID" sz="5000" i="1" dirty="0"/>
              <a:t>Universal Automatic Computer</a:t>
            </a:r>
            <a:r>
              <a:rPr lang="id-ID" sz="5000" dirty="0"/>
              <a:t>), komputer komersil pertama (th 1951)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14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15193652" y="214307"/>
            <a:ext cx="18002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11B64E-D4D1-4A04-9287-63FDFC17578F}" type="slidenum">
              <a:rPr lang="id-ID" sz="4400" smtClean="0">
                <a:solidFill>
                  <a:schemeClr val="bg1"/>
                </a:solidFill>
                <a:latin typeface="Algerian" pitchFamily="82" charset="0"/>
              </a:rPr>
              <a:pPr algn="ctr"/>
              <a:t>14</a:t>
            </a:fld>
            <a:endParaRPr lang="id-ID" sz="4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90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0B335-A819-32DC-20E5-C1292C37C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7E5E0-4D75-2D4E-1112-18E39C1B8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76919-13CB-E44B-1A2A-3AACFF619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15</a:t>
            </a:fld>
            <a:endParaRPr lang="id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ED7E59-C05B-4F5C-57EC-4117F3405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132" y="1872283"/>
            <a:ext cx="14935684" cy="7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83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u="sng" dirty="0">
                <a:latin typeface="Aharoni" pitchFamily="2" charset="-79"/>
                <a:cs typeface="Aharoni" pitchFamily="2" charset="-79"/>
              </a:rPr>
              <a:t>Generasi</a:t>
            </a:r>
            <a:r>
              <a:rPr lang="id-ID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id-ID" b="1" u="sng" dirty="0">
                <a:latin typeface="Aharoni" pitchFamily="2" charset="-79"/>
                <a:cs typeface="Aharoni" pitchFamily="2" charset="-79"/>
              </a:rPr>
              <a:t>Kedua</a:t>
            </a:r>
            <a:r>
              <a:rPr lang="id-ID" b="1" dirty="0">
                <a:latin typeface="Aharoni" pitchFamily="2" charset="-79"/>
                <a:cs typeface="Aharoni" pitchFamily="2" charset="-79"/>
              </a:rPr>
              <a:t> (1959 – 1964)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311" y="2520319"/>
            <a:ext cx="13627483" cy="7128392"/>
          </a:xfrm>
        </p:spPr>
        <p:txBody>
          <a:bodyPr>
            <a:noAutofit/>
          </a:bodyPr>
          <a:lstStyle/>
          <a:p>
            <a:pPr algn="just"/>
            <a:r>
              <a:rPr lang="id-ID" sz="4000" dirty="0"/>
              <a:t>Komponen terbuat dari transistor</a:t>
            </a:r>
          </a:p>
          <a:p>
            <a:pPr algn="just"/>
            <a:r>
              <a:rPr lang="id-ID" sz="4000" dirty="0"/>
              <a:t>Menggunakan bahasa tingkat tinggi, seperti FORTRAN, COBOL &amp; ALGORITMA</a:t>
            </a:r>
          </a:p>
          <a:p>
            <a:pPr algn="just"/>
            <a:r>
              <a:rPr lang="id-ID" sz="4000" dirty="0"/>
              <a:t>Kapasitas Memori sudah cukup besar dengan perkembangan dari </a:t>
            </a:r>
            <a:r>
              <a:rPr lang="id-ID" sz="4000" i="1" dirty="0"/>
              <a:t>Magnetic Core Storage</a:t>
            </a:r>
            <a:r>
              <a:rPr lang="id-ID" sz="4000" dirty="0"/>
              <a:t> &amp; dapat menyimpan puluhan ribu karakter</a:t>
            </a:r>
          </a:p>
          <a:p>
            <a:pPr algn="just"/>
            <a:r>
              <a:rPr lang="id-ID" sz="4000" dirty="0"/>
              <a:t>Simpanan Luar magnetic tape &amp; magnetic disk</a:t>
            </a:r>
          </a:p>
          <a:p>
            <a:pPr algn="just"/>
            <a:r>
              <a:rPr lang="id-ID" sz="4000" dirty="0"/>
              <a:t>Kemampuan proses Real Time &amp; Time Sharing (informasi dapat langsung di proses &amp; beberapa pemakai dapat bersama menggunakan komputer)</a:t>
            </a:r>
          </a:p>
          <a:p>
            <a:pPr algn="just"/>
            <a:endParaRPr lang="id-ID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16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15193652" y="214307"/>
            <a:ext cx="18002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11B64E-D4D1-4A04-9287-63FDFC17578F}" type="slidenum">
              <a:rPr lang="id-ID" sz="4400" smtClean="0">
                <a:solidFill>
                  <a:schemeClr val="bg1"/>
                </a:solidFill>
                <a:latin typeface="Algerian" pitchFamily="82" charset="0"/>
              </a:rPr>
              <a:pPr algn="ctr"/>
              <a:t>16</a:t>
            </a:fld>
            <a:endParaRPr lang="id-ID" sz="4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189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344" y="432557"/>
            <a:ext cx="13339450" cy="1800225"/>
          </a:xfrm>
        </p:spPr>
        <p:txBody>
          <a:bodyPr>
            <a:normAutofit/>
          </a:bodyPr>
          <a:lstStyle/>
          <a:p>
            <a:pPr algn="just"/>
            <a:r>
              <a:rPr lang="id-ID" sz="5400" b="1" dirty="0"/>
              <a:t>Karakteristik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343" y="2520319"/>
            <a:ext cx="13339451" cy="7128392"/>
          </a:xfrm>
        </p:spPr>
        <p:txBody>
          <a:bodyPr/>
          <a:lstStyle/>
          <a:p>
            <a:pPr algn="just"/>
            <a:r>
              <a:rPr lang="id-ID" sz="5000" dirty="0"/>
              <a:t>Ukuran lebih kecil dari generasi I</a:t>
            </a:r>
          </a:p>
          <a:p>
            <a:pPr algn="just"/>
            <a:r>
              <a:rPr lang="id-ID" sz="5000" dirty="0"/>
              <a:t>Proses yang dilakukan lebih cepat</a:t>
            </a:r>
          </a:p>
          <a:p>
            <a:pPr algn="just"/>
            <a:r>
              <a:rPr lang="id-ID" sz="5000" dirty="0"/>
              <a:t>Sedikit Daya listrik</a:t>
            </a:r>
          </a:p>
          <a:p>
            <a:pPr algn="just"/>
            <a:r>
              <a:rPr lang="id-ID" sz="5000" dirty="0"/>
              <a:t>Orientasi tidak hanya bisnis, bisa juga teknik</a:t>
            </a:r>
          </a:p>
          <a:p>
            <a:endParaRPr lang="id-ID" dirty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17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15193652" y="214307"/>
            <a:ext cx="18002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11B64E-D4D1-4A04-9287-63FDFC17578F}" type="slidenum">
              <a:rPr lang="id-ID" sz="4400" smtClean="0">
                <a:solidFill>
                  <a:schemeClr val="bg1"/>
                </a:solidFill>
                <a:latin typeface="Algerian" pitchFamily="82" charset="0"/>
              </a:rPr>
              <a:pPr algn="ctr"/>
              <a:t>17</a:t>
            </a:fld>
            <a:endParaRPr lang="id-ID" sz="4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936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08" y="289634"/>
            <a:ext cx="9505056" cy="100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18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1764160" y="1512243"/>
            <a:ext cx="4752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2800" b="1" dirty="0">
                <a:solidFill>
                  <a:schemeClr val="bg1"/>
                </a:solidFill>
              </a:rPr>
              <a:t>IBM 7070, IBM 7080, IBM 1400 dan IBM 1600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b="1" dirty="0">
                <a:solidFill>
                  <a:schemeClr val="bg1"/>
                </a:solidFill>
              </a:rPr>
              <a:t>UNIVAC III, UNIVAC SS80, UNIVAC SS90, UNIVAC 1107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b="1" dirty="0">
                <a:solidFill>
                  <a:schemeClr val="bg1"/>
                </a:solidFill>
              </a:rPr>
              <a:t>NCR 300 (National Cash Register)</a:t>
            </a:r>
          </a:p>
        </p:txBody>
      </p:sp>
    </p:spTree>
    <p:extLst>
      <p:ext uri="{BB962C8B-B14F-4D97-AF65-F5344CB8AC3E}">
        <p14:creationId xmlns:p14="http://schemas.microsoft.com/office/powerpoint/2010/main" val="3888897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BEC95-AA21-EE64-2898-0C73D93F3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8DEAA-30E1-CCCA-28D8-AD48754A0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AA931-512E-0DC7-2B4A-FD62B91F8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19</a:t>
            </a:fld>
            <a:endParaRPr lang="id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85546D-612B-10DD-3DDD-9E1866725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39" y="2306634"/>
            <a:ext cx="15497009" cy="543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0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6409" y="432557"/>
            <a:ext cx="12763386" cy="1800225"/>
          </a:xfrm>
        </p:spPr>
        <p:txBody>
          <a:bodyPr/>
          <a:lstStyle/>
          <a:p>
            <a:r>
              <a:rPr lang="id-ID" dirty="0">
                <a:latin typeface="Aharoni" pitchFamily="2" charset="-79"/>
                <a:cs typeface="Aharoni" pitchFamily="2" charset="-79"/>
              </a:rPr>
              <a:t>Alat Pengolah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392" y="2520319"/>
            <a:ext cx="12547362" cy="7128392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id-ID" sz="4000" dirty="0">
                <a:latin typeface="Aharoni" pitchFamily="2" charset="-79"/>
                <a:cs typeface="Aharoni" pitchFamily="2" charset="-79"/>
              </a:rPr>
              <a:t>Alat Manual (</a:t>
            </a:r>
            <a:r>
              <a:rPr lang="id-ID" sz="4000" i="1" dirty="0">
                <a:latin typeface="Aharoni" pitchFamily="2" charset="-79"/>
                <a:cs typeface="Aharoni" pitchFamily="2" charset="-79"/>
              </a:rPr>
              <a:t>Manual Device</a:t>
            </a:r>
            <a:r>
              <a:rPr lang="id-ID" sz="4000" dirty="0">
                <a:latin typeface="Aharoni" pitchFamily="2" charset="-79"/>
                <a:cs typeface="Aharoni" pitchFamily="2" charset="-79"/>
              </a:rPr>
              <a:t>)</a:t>
            </a:r>
          </a:p>
          <a:p>
            <a:pPr algn="just">
              <a:lnSpc>
                <a:spcPct val="200000"/>
              </a:lnSpc>
            </a:pPr>
            <a:r>
              <a:rPr lang="id-ID" sz="4000" dirty="0">
                <a:latin typeface="Aharoni" pitchFamily="2" charset="-79"/>
                <a:cs typeface="Aharoni" pitchFamily="2" charset="-79"/>
              </a:rPr>
              <a:t>Alat Mekanik (</a:t>
            </a:r>
            <a:r>
              <a:rPr lang="id-ID" sz="4000" i="1" dirty="0">
                <a:latin typeface="Aharoni" pitchFamily="2" charset="-79"/>
                <a:cs typeface="Aharoni" pitchFamily="2" charset="-79"/>
              </a:rPr>
              <a:t>Mechanical Device</a:t>
            </a:r>
            <a:r>
              <a:rPr lang="id-ID" sz="4000" dirty="0">
                <a:latin typeface="Aharoni" pitchFamily="2" charset="-79"/>
                <a:cs typeface="Aharoni" pitchFamily="2" charset="-79"/>
              </a:rPr>
              <a:t>)</a:t>
            </a:r>
          </a:p>
          <a:p>
            <a:pPr algn="just">
              <a:lnSpc>
                <a:spcPct val="200000"/>
              </a:lnSpc>
            </a:pPr>
            <a:r>
              <a:rPr lang="id-ID" sz="4000" dirty="0">
                <a:latin typeface="Aharoni" pitchFamily="2" charset="-79"/>
                <a:cs typeface="Aharoni" pitchFamily="2" charset="-79"/>
              </a:rPr>
              <a:t>Alat Mekanik Elektronik (</a:t>
            </a:r>
            <a:r>
              <a:rPr lang="id-ID" sz="4000" i="1" dirty="0">
                <a:latin typeface="Aharoni" pitchFamily="2" charset="-79"/>
                <a:cs typeface="Aharoni" pitchFamily="2" charset="-79"/>
              </a:rPr>
              <a:t>Electro Mechanical Device</a:t>
            </a:r>
            <a:r>
              <a:rPr lang="id-ID" sz="4000" dirty="0">
                <a:latin typeface="Aharoni" pitchFamily="2" charset="-79"/>
                <a:cs typeface="Aharoni" pitchFamily="2" charset="-79"/>
              </a:rPr>
              <a:t>)</a:t>
            </a:r>
          </a:p>
          <a:p>
            <a:pPr algn="just">
              <a:lnSpc>
                <a:spcPct val="200000"/>
              </a:lnSpc>
            </a:pPr>
            <a:r>
              <a:rPr lang="id-ID" sz="4000" dirty="0">
                <a:latin typeface="Aharoni" pitchFamily="2" charset="-79"/>
                <a:cs typeface="Aharoni" pitchFamily="2" charset="-79"/>
              </a:rPr>
              <a:t>Alat Elektronik (</a:t>
            </a:r>
            <a:r>
              <a:rPr lang="id-ID" sz="4000" i="1" dirty="0">
                <a:latin typeface="Aharoni" pitchFamily="2" charset="-79"/>
                <a:cs typeface="Aharoni" pitchFamily="2" charset="-79"/>
              </a:rPr>
              <a:t>Electronic Device</a:t>
            </a:r>
            <a:r>
              <a:rPr lang="id-ID" sz="4000" dirty="0">
                <a:latin typeface="Aharoni" pitchFamily="2" charset="-79"/>
                <a:cs typeface="Aharoni" pitchFamily="2" charset="-79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15193652" y="214307"/>
            <a:ext cx="18002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11B64E-D4D1-4A04-9287-63FDFC17578F}" type="slidenum">
              <a:rPr lang="id-ID" sz="4400" smtClean="0">
                <a:solidFill>
                  <a:schemeClr val="bg1"/>
                </a:solidFill>
                <a:latin typeface="Algerian" pitchFamily="82" charset="0"/>
              </a:rPr>
              <a:pPr algn="ctr"/>
              <a:t>2</a:t>
            </a:fld>
            <a:endParaRPr lang="id-ID" sz="4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64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335" y="432557"/>
            <a:ext cx="13411459" cy="1800225"/>
          </a:xfrm>
        </p:spPr>
        <p:txBody>
          <a:bodyPr>
            <a:normAutofit/>
          </a:bodyPr>
          <a:lstStyle/>
          <a:p>
            <a:pPr algn="just"/>
            <a:r>
              <a:rPr lang="id-ID" b="1" u="sng" dirty="0">
                <a:latin typeface="Aharoni" pitchFamily="2" charset="-79"/>
                <a:cs typeface="Aharoni" pitchFamily="2" charset="-79"/>
              </a:rPr>
              <a:t>Generasi</a:t>
            </a:r>
            <a:r>
              <a:rPr lang="id-ID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id-ID" b="1" u="sng" dirty="0">
                <a:latin typeface="Aharoni" pitchFamily="2" charset="-79"/>
                <a:cs typeface="Aharoni" pitchFamily="2" charset="-79"/>
              </a:rPr>
              <a:t>Ketiga</a:t>
            </a:r>
            <a:r>
              <a:rPr lang="id-ID" b="1" dirty="0">
                <a:latin typeface="Aharoni" pitchFamily="2" charset="-79"/>
                <a:cs typeface="Aharoni" pitchFamily="2" charset="-79"/>
              </a:rPr>
              <a:t> (1964 – 1970)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4320" y="2520355"/>
            <a:ext cx="13555474" cy="712835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d-ID" sz="5000" dirty="0"/>
              <a:t>Menggunakan IC (Kumpulan transistor dalam bentuk yang kecil)</a:t>
            </a:r>
          </a:p>
          <a:p>
            <a:pPr algn="just"/>
            <a:r>
              <a:rPr lang="id-ID" sz="5000" dirty="0"/>
              <a:t>Input &amp; Output menggunakan visual display terminal</a:t>
            </a:r>
          </a:p>
          <a:p>
            <a:pPr algn="just"/>
            <a:r>
              <a:rPr lang="id-ID" sz="5000" dirty="0"/>
              <a:t>Dapat menerima &amp; mengeluarkan suara</a:t>
            </a:r>
          </a:p>
          <a:p>
            <a:pPr algn="just"/>
            <a:r>
              <a:rPr lang="id-ID" sz="5000" dirty="0"/>
              <a:t>Menggunakan alat pembaca tinta yaitu MICR (</a:t>
            </a:r>
            <a:r>
              <a:rPr lang="id-ID" sz="5000" i="1" dirty="0"/>
              <a:t>Magnetic Ink Character Recognation) </a:t>
            </a:r>
            <a:r>
              <a:rPr lang="id-ID" sz="5000" dirty="0"/>
              <a:t>reader (</a:t>
            </a:r>
            <a:r>
              <a:rPr lang="id-ID" sz="5000" i="1" dirty="0"/>
              <a:t>scanner</a:t>
            </a:r>
            <a:r>
              <a:rPr lang="id-ID" sz="5000" dirty="0"/>
              <a:t>)</a:t>
            </a:r>
          </a:p>
          <a:p>
            <a:pPr algn="just"/>
            <a:r>
              <a:rPr lang="id-ID" sz="5000" dirty="0"/>
              <a:t>Multiprocessing &amp; Multiprogramming</a:t>
            </a:r>
          </a:p>
          <a:p>
            <a:pPr algn="just"/>
            <a:r>
              <a:rPr lang="id-ID" sz="5000" dirty="0"/>
              <a:t>Penyimpanan luar bersifat Random Access, yaitu disk magnetic dengan kapasitas besar.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20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15193652" y="214307"/>
            <a:ext cx="18002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11B64E-D4D1-4A04-9287-63FDFC17578F}" type="slidenum">
              <a:rPr lang="id-ID" sz="4400" smtClean="0">
                <a:solidFill>
                  <a:schemeClr val="bg1"/>
                </a:solidFill>
                <a:latin typeface="Algerian" pitchFamily="82" charset="0"/>
              </a:rPr>
              <a:pPr algn="ctr"/>
              <a:t>20</a:t>
            </a:fld>
            <a:endParaRPr lang="id-ID" sz="4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98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352" y="432555"/>
            <a:ext cx="13267442" cy="1225504"/>
          </a:xfrm>
        </p:spPr>
        <p:txBody>
          <a:bodyPr/>
          <a:lstStyle/>
          <a:p>
            <a:pPr algn="just"/>
            <a:r>
              <a:rPr lang="id-ID" sz="4800" dirty="0"/>
              <a:t>Karakteristik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360" y="1771473"/>
            <a:ext cx="13195434" cy="7877235"/>
          </a:xfrm>
        </p:spPr>
        <p:txBody>
          <a:bodyPr>
            <a:normAutofit/>
          </a:bodyPr>
          <a:lstStyle/>
          <a:p>
            <a:r>
              <a:rPr lang="id-ID" sz="5400" dirty="0"/>
              <a:t>Lebih cepat dan tepat</a:t>
            </a:r>
          </a:p>
          <a:p>
            <a:r>
              <a:rPr lang="id-ID" sz="5400" dirty="0"/>
              <a:t>Kapasitas memori lebih besar</a:t>
            </a:r>
          </a:p>
          <a:p>
            <a:r>
              <a:rPr lang="id-ID" sz="5400" dirty="0"/>
              <a:t>Penggunaan listrik lebih hemat</a:t>
            </a:r>
          </a:p>
          <a:p>
            <a:r>
              <a:rPr lang="id-ID" sz="5400" dirty="0"/>
              <a:t>Kemampuan melakukan komunikasi data dari 1 komputer ke komputer lain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z="1400" smtClean="0"/>
              <a:t>21</a:t>
            </a:fld>
            <a:endParaRPr lang="id-ID" sz="14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15193652" y="214307"/>
            <a:ext cx="18002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11B64E-D4D1-4A04-9287-63FDFC17578F}" type="slidenum">
              <a:rPr lang="id-ID" sz="4800" smtClean="0">
                <a:solidFill>
                  <a:schemeClr val="bg1"/>
                </a:solidFill>
                <a:latin typeface="Algerian" pitchFamily="82" charset="0"/>
              </a:rPr>
              <a:pPr algn="ctr"/>
              <a:t>21</a:t>
            </a:fld>
            <a:endParaRPr lang="id-ID" sz="48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298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22</a:t>
            </a:fld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36" y="1771472"/>
            <a:ext cx="11269420" cy="691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855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095" y="432555"/>
            <a:ext cx="15877699" cy="1112092"/>
          </a:xfrm>
        </p:spPr>
        <p:txBody>
          <a:bodyPr/>
          <a:lstStyle/>
          <a:p>
            <a:pPr algn="just"/>
            <a:r>
              <a:rPr lang="id-ID" dirty="0"/>
              <a:t>Contoh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328" y="1998298"/>
            <a:ext cx="13483466" cy="7650410"/>
          </a:xfrm>
        </p:spPr>
        <p:txBody>
          <a:bodyPr>
            <a:normAutofit/>
          </a:bodyPr>
          <a:lstStyle/>
          <a:p>
            <a:r>
              <a:rPr lang="id-ID" sz="4400" dirty="0"/>
              <a:t>GE600, GE 235 (General Electric)</a:t>
            </a:r>
          </a:p>
          <a:p>
            <a:r>
              <a:rPr lang="id-ID" sz="4400" dirty="0"/>
              <a:t>UNIVAC 1108, UNIVAC 9000</a:t>
            </a:r>
          </a:p>
          <a:p>
            <a:r>
              <a:rPr lang="id-ID" sz="4400" dirty="0"/>
              <a:t>Komputer – komputer buatan Burroughs</a:t>
            </a:r>
          </a:p>
          <a:p>
            <a:endParaRPr lang="id-ID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23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15193652" y="214307"/>
            <a:ext cx="18002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11B64E-D4D1-4A04-9287-63FDFC17578F}" type="slidenum">
              <a:rPr lang="id-ID" sz="4400" smtClean="0">
                <a:solidFill>
                  <a:schemeClr val="bg1"/>
                </a:solidFill>
                <a:latin typeface="Algerian" pitchFamily="82" charset="0"/>
              </a:rPr>
              <a:pPr algn="ctr"/>
              <a:t>23</a:t>
            </a:fld>
            <a:endParaRPr lang="id-ID" sz="4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76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C382F-22B9-F93B-CD6C-1A456093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B4502-98BA-483E-5EEA-2696C42DC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5D68-4EE1-08E9-4998-00A00D70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24</a:t>
            </a:fld>
            <a:endParaRPr lang="id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79CA08-9B52-F2EE-286B-58C0502F4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078" y="2271916"/>
            <a:ext cx="14112945" cy="525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77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095" y="432555"/>
            <a:ext cx="15877699" cy="1225504"/>
          </a:xfrm>
        </p:spPr>
        <p:txBody>
          <a:bodyPr>
            <a:normAutofit/>
          </a:bodyPr>
          <a:lstStyle/>
          <a:p>
            <a:r>
              <a:rPr lang="id-ID" sz="4800" b="1" u="sng" dirty="0">
                <a:latin typeface="Aharoni" pitchFamily="2" charset="-79"/>
                <a:cs typeface="Aharoni" pitchFamily="2" charset="-79"/>
              </a:rPr>
              <a:t>Generasi</a:t>
            </a:r>
            <a:r>
              <a:rPr lang="id-ID" sz="4800" b="1" dirty="0">
                <a:latin typeface="Aharoni" pitchFamily="2" charset="-79"/>
                <a:cs typeface="Aharoni" pitchFamily="2" charset="-79"/>
              </a:rPr>
              <a:t>  </a:t>
            </a:r>
            <a:r>
              <a:rPr lang="id-ID" sz="4800" b="1" u="sng" dirty="0">
                <a:latin typeface="Aharoni" pitchFamily="2" charset="-79"/>
                <a:cs typeface="Aharoni" pitchFamily="2" charset="-79"/>
              </a:rPr>
              <a:t>Keempat</a:t>
            </a:r>
            <a:r>
              <a:rPr lang="id-ID" sz="4800" b="1" dirty="0">
                <a:latin typeface="Aharoni" pitchFamily="2" charset="-79"/>
                <a:cs typeface="Aharoni" pitchFamily="2" charset="-79"/>
              </a:rPr>
              <a:t> (Sejak 1970)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344" y="1884885"/>
            <a:ext cx="13339450" cy="7763822"/>
          </a:xfrm>
        </p:spPr>
        <p:txBody>
          <a:bodyPr>
            <a:normAutofit/>
          </a:bodyPr>
          <a:lstStyle/>
          <a:p>
            <a:r>
              <a:rPr lang="id-ID" sz="4400" dirty="0"/>
              <a:t>Mengecilkan ukuran sirkuit &amp; komponen listrik</a:t>
            </a:r>
          </a:p>
          <a:p>
            <a:r>
              <a:rPr lang="id-ID" sz="4400" dirty="0"/>
              <a:t>LSI (Large Scale Integration) </a:t>
            </a:r>
            <a:r>
              <a:rPr lang="id-ID" sz="4400" dirty="0">
                <a:sym typeface="Wingdings" pitchFamily="2" charset="2"/>
              </a:rPr>
              <a:t> pemadatan ratusan komponen dalam 1 chip</a:t>
            </a:r>
          </a:p>
          <a:p>
            <a:r>
              <a:rPr lang="id-ID" sz="4400" dirty="0">
                <a:sym typeface="Wingdings" pitchFamily="2" charset="2"/>
              </a:rPr>
              <a:t>VLSI  memuat ribuan komponen dalam chip tunggal</a:t>
            </a:r>
          </a:p>
          <a:p>
            <a:r>
              <a:rPr lang="id-ID" sz="4400" dirty="0">
                <a:sym typeface="Wingdings" pitchFamily="2" charset="2"/>
              </a:rPr>
              <a:t>ULSI  memuat jutaan komponen dalam chip tunggal</a:t>
            </a:r>
            <a:endParaRPr lang="id-ID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25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15193652" y="214307"/>
            <a:ext cx="18002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11B64E-D4D1-4A04-9287-63FDFC17578F}" type="slidenum">
              <a:rPr lang="id-ID" sz="4400" smtClean="0">
                <a:solidFill>
                  <a:schemeClr val="bg1"/>
                </a:solidFill>
                <a:latin typeface="Algerian" pitchFamily="82" charset="0"/>
              </a:rPr>
              <a:pPr algn="ctr"/>
              <a:t>25</a:t>
            </a:fld>
            <a:endParaRPr lang="id-ID" sz="4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770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>
              <a:solidFill>
                <a:schemeClr val="bg1"/>
              </a:solidFill>
            </a:endParaRPr>
          </a:p>
          <a:p>
            <a:endParaRPr lang="id-ID" dirty="0">
              <a:solidFill>
                <a:schemeClr val="bg1"/>
              </a:solidFill>
            </a:endParaRPr>
          </a:p>
          <a:p>
            <a:r>
              <a:rPr lang="id-ID" dirty="0">
                <a:solidFill>
                  <a:schemeClr val="bg1"/>
                </a:solidFill>
              </a:rPr>
              <a:t>Contoh :</a:t>
            </a:r>
          </a:p>
          <a:p>
            <a:pPr lvl="1"/>
            <a:r>
              <a:rPr lang="id-ID" dirty="0">
                <a:solidFill>
                  <a:schemeClr val="bg1"/>
                </a:solidFill>
              </a:rPr>
              <a:t>IBM 370</a:t>
            </a:r>
          </a:p>
          <a:p>
            <a:pPr lvl="1"/>
            <a:r>
              <a:rPr lang="id-ID" dirty="0">
                <a:solidFill>
                  <a:schemeClr val="bg1"/>
                </a:solidFill>
              </a:rPr>
              <a:t>APPLE III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>
                <a:solidFill>
                  <a:schemeClr val="bg1"/>
                </a:solidFill>
              </a:rPr>
              <a:t>26</a:t>
            </a:fld>
            <a:endParaRPr lang="id-ID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67" y="2952403"/>
            <a:ext cx="10498678" cy="68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874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620A2-5414-8C6F-F17E-2E5868A82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DC843-0D1C-5E02-8FAF-090F27FE4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A05CF-FE16-0A45-CBD5-1DDD0175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27</a:t>
            </a:fld>
            <a:endParaRPr lang="id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26FE26-E085-F684-0A2B-E3A3597BB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09" y="1902995"/>
            <a:ext cx="16923270" cy="69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87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095" y="432555"/>
            <a:ext cx="15877699" cy="1225504"/>
          </a:xfrm>
        </p:spPr>
        <p:txBody>
          <a:bodyPr>
            <a:normAutofit/>
            <a:scene3d>
              <a:camera prst="perspectiveRelaxedModerately"/>
              <a:lightRig rig="threePt" dir="t"/>
            </a:scene3d>
          </a:bodyPr>
          <a:lstStyle/>
          <a:p>
            <a:r>
              <a:rPr lang="id-ID" sz="5400" b="1" u="sng" dirty="0">
                <a:latin typeface="Aharoni" pitchFamily="2" charset="-79"/>
                <a:cs typeface="Aharoni" pitchFamily="2" charset="-79"/>
              </a:rPr>
              <a:t>Generasi</a:t>
            </a:r>
            <a:r>
              <a:rPr lang="id-ID" sz="5400" b="1" dirty="0">
                <a:latin typeface="Aharoni" pitchFamily="2" charset="-79"/>
                <a:cs typeface="Aharoni" pitchFamily="2" charset="-79"/>
              </a:rPr>
              <a:t>  </a:t>
            </a:r>
            <a:r>
              <a:rPr lang="id-ID" sz="5400" b="1" u="sng" dirty="0">
                <a:latin typeface="Aharoni" pitchFamily="2" charset="-79"/>
                <a:cs typeface="Aharoni" pitchFamily="2" charset="-79"/>
              </a:rPr>
              <a:t>Kelima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344" y="2304331"/>
            <a:ext cx="13339450" cy="7344377"/>
          </a:xfrm>
        </p:spPr>
        <p:txBody>
          <a:bodyPr>
            <a:normAutofit/>
          </a:bodyPr>
          <a:lstStyle/>
          <a:p>
            <a:pPr algn="just"/>
            <a:r>
              <a:rPr lang="id-ID" sz="4000" dirty="0"/>
              <a:t>Desain &amp; Teknologi semakin berkembang</a:t>
            </a:r>
          </a:p>
          <a:p>
            <a:pPr algn="just"/>
            <a:r>
              <a:rPr lang="id-ID" sz="4000" dirty="0"/>
              <a:t>Kemampuan pemrosesan paralel</a:t>
            </a:r>
          </a:p>
          <a:p>
            <a:pPr algn="just"/>
            <a:r>
              <a:rPr lang="id-ID" sz="4000" dirty="0"/>
              <a:t>Teknologi superkonduktor memungkinkan aliran elektrik tanpa ada hambatan yang nantinya akan mempercepat kecepatan informasi</a:t>
            </a:r>
          </a:p>
          <a:p>
            <a:pPr algn="just"/>
            <a:r>
              <a:rPr lang="id-ID" sz="4000" dirty="0"/>
              <a:t>Menggunakan sensor</a:t>
            </a:r>
          </a:p>
          <a:p>
            <a:pPr algn="just"/>
            <a:r>
              <a:rPr lang="id-ID" sz="4000" dirty="0"/>
              <a:t>Adanya AI untuk mempermudah IMK secara langsung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28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15193652" y="214307"/>
            <a:ext cx="18002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11B64E-D4D1-4A04-9287-63FDFC17578F}" type="slidenum">
              <a:rPr lang="id-ID" sz="4400" smtClean="0">
                <a:solidFill>
                  <a:schemeClr val="bg1"/>
                </a:solidFill>
                <a:latin typeface="Algerian" pitchFamily="82" charset="0"/>
              </a:rPr>
              <a:pPr algn="ctr"/>
              <a:t>28</a:t>
            </a:fld>
            <a:endParaRPr lang="id-ID" sz="4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813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29</a:t>
            </a:fld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260"/>
            <a:ext cx="5883401" cy="329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460" y="2975955"/>
            <a:ext cx="5131528" cy="418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935" y="6875039"/>
            <a:ext cx="4167838" cy="279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72" y="5765648"/>
            <a:ext cx="5583349" cy="341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48" y="2729811"/>
            <a:ext cx="5010275" cy="230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745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6600" dirty="0">
                <a:solidFill>
                  <a:schemeClr val="bg1"/>
                </a:solidFill>
                <a:latin typeface="Arial Rounded MT Bold" pitchFamily="34" charset="0"/>
              </a:rPr>
              <a:t>KERTAS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3</a:t>
            </a:fld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38" y="1879519"/>
            <a:ext cx="5184576" cy="661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6" y="8497019"/>
            <a:ext cx="17624721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422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anUp">
              <a:avLst/>
            </a:prstTxWarp>
            <a:normAutofit/>
          </a:bodyPr>
          <a:lstStyle/>
          <a:p>
            <a:r>
              <a:rPr lang="id-I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FUTURE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30</a:t>
            </a:fld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711" y="3152162"/>
            <a:ext cx="4811489" cy="641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1541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31</a:t>
            </a:fld>
            <a:endParaRPr lang="id-ID"/>
          </a:p>
        </p:txBody>
      </p:sp>
      <p:pic>
        <p:nvPicPr>
          <p:cNvPr id="5" name="Picture 7" descr="http://dedenthea.files.wordpress.com/2007/07/image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312" y="1586164"/>
            <a:ext cx="11665768" cy="868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8070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5" name="Picture 7" descr="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64" y="2225123"/>
            <a:ext cx="15022174" cy="753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090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75" y="410521"/>
            <a:ext cx="13476010" cy="845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420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pic>
        <p:nvPicPr>
          <p:cNvPr id="4" name="Picture 3" descr="https://encrypted-tbn1.gstatic.com/images?q=tbn:ANd9GcSOlGm-YeOBN4206NgzR8f0NCVshXsUmPL5yVyazNUFzifSm1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459" y="1090996"/>
            <a:ext cx="12503514" cy="7825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5785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pic>
        <p:nvPicPr>
          <p:cNvPr id="4" name="Picture 3" descr="https://encrypted-tbn3.gstatic.com/images?q=tbn:ANd9GcTMwifyBUujvim2yBc23Ki6e12XFo_r2wP7gBNLS1rV0UlAhLvWh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35" y="864172"/>
            <a:ext cx="14794845" cy="8673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3139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pic>
        <p:nvPicPr>
          <p:cNvPr id="4" name="Picture 3" descr="https://encrypted-tbn0.gstatic.com/images?q=tbn:ANd9GcSUd21qGMWvd-g1d2hMr1uz0mVVzN3dJRoGD9BvbjT629z0qsoniQ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908" y="1771472"/>
            <a:ext cx="11808875" cy="7712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8484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6B851-D5F9-CE66-1D66-C9AB92F83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ABFAE-F74B-4552-F2A9-6EE2D569C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9BC90-2D1B-DBA1-6D01-2280F0FA5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37</a:t>
            </a:fld>
            <a:endParaRPr lang="id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81115B-6827-1CD9-7D93-E562E5079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88" y="1979336"/>
            <a:ext cx="14931116" cy="663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58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251B9-0437-5A89-C28A-A0259DF63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8D628-9A1B-3F45-FCD9-E910A8F34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DA292-A024-47A1-8DA9-1E2D84D4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38</a:t>
            </a:fld>
            <a:endParaRPr lang="id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875335-A672-DAF2-9301-17A562954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42" y="864172"/>
            <a:ext cx="14815318" cy="899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501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prstTxWarp prst="textButtonPour">
              <a:avLst/>
            </a:prstTxWarp>
          </a:bodyPr>
          <a:lstStyle/>
          <a:p>
            <a:pPr marL="0" indent="0" algn="ctr">
              <a:buNone/>
            </a:pPr>
            <a:r>
              <a:rPr lang="en-US" dirty="0" err="1"/>
              <a:t>Terima</a:t>
            </a:r>
            <a:r>
              <a:rPr lang="en-US" dirty="0"/>
              <a:t> Kasih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39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0823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Abacus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4</a:t>
            </a:fld>
            <a:endParaRPr lang="id-ID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584" y="2520355"/>
            <a:ext cx="6424774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6" y="8497019"/>
            <a:ext cx="17624721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213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5400" b="1" dirty="0">
                <a:solidFill>
                  <a:schemeClr val="bg1"/>
                </a:solidFill>
              </a:rPr>
              <a:t>Napier’s Bones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64" y="2744221"/>
            <a:ext cx="876490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5</a:t>
            </a:fld>
            <a:endParaRPr lang="id-ID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809" y="2664371"/>
            <a:ext cx="826755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29656" y="9878020"/>
            <a:ext cx="1535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r>
              <a:rPr lang="id-ID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4" action="ppaction://hlinksldjump"/>
              </a:rPr>
              <a:t>ack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6" y="8497019"/>
            <a:ext cx="17624721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004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7" y="504131"/>
            <a:ext cx="17624721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FF00"/>
                </a:solidFill>
              </a:rPr>
              <a:t>Schickard Calculator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632" y="3600475"/>
            <a:ext cx="5936310" cy="485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3504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40" y="572802"/>
            <a:ext cx="17624425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FF00"/>
                </a:solidFill>
              </a:rPr>
              <a:t>Mesin Penghitung de Colmar</a:t>
            </a:r>
            <a:br>
              <a:rPr lang="id-ID" b="1" dirty="0">
                <a:solidFill>
                  <a:srgbClr val="FFFF00"/>
                </a:solidFill>
              </a:rPr>
            </a:br>
            <a:r>
              <a:rPr lang="id-ID" b="1" dirty="0">
                <a:solidFill>
                  <a:srgbClr val="FFFF00"/>
                </a:solidFill>
              </a:rPr>
              <a:t>(Mesin Penghitung Komersial)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600" y="4248547"/>
            <a:ext cx="6038441" cy="4003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898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139"/>
            <a:ext cx="17624425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FF00"/>
                </a:solidFill>
              </a:rPr>
              <a:t>Babbage’s Analytical Engine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8</a:t>
            </a:fld>
            <a:endParaRPr lang="id-ID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019" y="1871904"/>
            <a:ext cx="9699088" cy="737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71564" y="9217099"/>
            <a:ext cx="1535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r>
              <a:rPr lang="id-ID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4" action="ppaction://hlinksldjump"/>
              </a:rPr>
              <a:t>ack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212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287" y="432557"/>
            <a:ext cx="13843507" cy="1800225"/>
          </a:xfrm>
        </p:spPr>
        <p:txBody>
          <a:bodyPr>
            <a:normAutofit/>
          </a:bodyPr>
          <a:lstStyle/>
          <a:p>
            <a:r>
              <a:rPr lang="id-ID" sz="4800" u="sng" dirty="0">
                <a:latin typeface="Aharoni" pitchFamily="2" charset="-79"/>
                <a:cs typeface="Aharoni" pitchFamily="2" charset="-79"/>
              </a:rPr>
              <a:t>Generasi</a:t>
            </a:r>
            <a:r>
              <a:rPr lang="id-ID" sz="4800" dirty="0">
                <a:latin typeface="Aharoni" pitchFamily="2" charset="-79"/>
                <a:cs typeface="Aharoni" pitchFamily="2" charset="-79"/>
              </a:rPr>
              <a:t> </a:t>
            </a:r>
            <a:r>
              <a:rPr lang="id-ID" sz="4800" u="sng" dirty="0">
                <a:latin typeface="Aharoni" pitchFamily="2" charset="-79"/>
                <a:cs typeface="Aharoni" pitchFamily="2" charset="-79"/>
              </a:rPr>
              <a:t>Komputer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369" y="2520319"/>
            <a:ext cx="13123426" cy="7128392"/>
          </a:xfrm>
        </p:spPr>
        <p:txBody>
          <a:bodyPr>
            <a:normAutofit/>
          </a:bodyPr>
          <a:lstStyle/>
          <a:p>
            <a:r>
              <a:rPr lang="id-ID" sz="4400" dirty="0">
                <a:latin typeface="Aharoni" pitchFamily="2" charset="-79"/>
                <a:cs typeface="Aharoni" pitchFamily="2" charset="-79"/>
              </a:rPr>
              <a:t>Generasi Pertama (1946 – 1959)</a:t>
            </a:r>
          </a:p>
          <a:p>
            <a:r>
              <a:rPr lang="id-ID" sz="4400" dirty="0">
                <a:latin typeface="Aharoni" pitchFamily="2" charset="-79"/>
                <a:cs typeface="Aharoni" pitchFamily="2" charset="-79"/>
              </a:rPr>
              <a:t>Generasi Kedua (1959 – 1964)</a:t>
            </a:r>
          </a:p>
          <a:p>
            <a:r>
              <a:rPr lang="id-ID" sz="4400" dirty="0">
                <a:latin typeface="Aharoni" pitchFamily="2" charset="-79"/>
                <a:cs typeface="Aharoni" pitchFamily="2" charset="-79"/>
              </a:rPr>
              <a:t>Generasi Ketiga (1964 – 1970)</a:t>
            </a:r>
          </a:p>
          <a:p>
            <a:r>
              <a:rPr lang="id-ID" sz="4400" dirty="0">
                <a:latin typeface="Aharoni" pitchFamily="2" charset="-79"/>
                <a:cs typeface="Aharoni" pitchFamily="2" charset="-79"/>
              </a:rPr>
              <a:t>Generasi Keempat (Sejak 1970)</a:t>
            </a:r>
          </a:p>
          <a:p>
            <a:r>
              <a:rPr lang="id-ID" sz="4400" dirty="0">
                <a:latin typeface="Aharoni" pitchFamily="2" charset="-79"/>
                <a:cs typeface="Aharoni" pitchFamily="2" charset="-79"/>
              </a:rPr>
              <a:t>Generasi Kelima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>
                <a:latin typeface="Aharoni" pitchFamily="2" charset="-79"/>
                <a:cs typeface="Aharoni" pitchFamily="2" charset="-79"/>
              </a:rPr>
              <a:t>9</a:t>
            </a:fld>
            <a:endParaRPr lang="id-ID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15193652" y="214307"/>
            <a:ext cx="18002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11B64E-D4D1-4A04-9287-63FDFC17578F}" type="slidenum">
              <a:rPr lang="id-ID" sz="4400" smtClean="0">
                <a:solidFill>
                  <a:schemeClr val="bg1"/>
                </a:solidFill>
                <a:latin typeface="Algerian" pitchFamily="82" charset="0"/>
              </a:rPr>
              <a:pPr algn="ctr"/>
              <a:t>9</a:t>
            </a:fld>
            <a:endParaRPr lang="id-ID" sz="4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61707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391</TotalTime>
  <Words>607</Words>
  <Application>Microsoft Office PowerPoint</Application>
  <PresentationFormat>Custom</PresentationFormat>
  <Paragraphs>163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Aharoni</vt:lpstr>
      <vt:lpstr>Algerian</vt:lpstr>
      <vt:lpstr>Arial</vt:lpstr>
      <vt:lpstr>Arial Rounded MT Bold</vt:lpstr>
      <vt:lpstr>Calibri</vt:lpstr>
      <vt:lpstr>Rockwell</vt:lpstr>
      <vt:lpstr>Wingdings</vt:lpstr>
      <vt:lpstr>Gallery</vt:lpstr>
      <vt:lpstr>SEJARAH PERKEMBANGAN KOMPUTER</vt:lpstr>
      <vt:lpstr>Alat Pengolah Data</vt:lpstr>
      <vt:lpstr>KERTAS</vt:lpstr>
      <vt:lpstr>Abacus</vt:lpstr>
      <vt:lpstr>Napier’s Bones</vt:lpstr>
      <vt:lpstr>Schickard Calculator</vt:lpstr>
      <vt:lpstr>Mesin Penghitung de Colmar (Mesin Penghitung Komersial)</vt:lpstr>
      <vt:lpstr>Babbage’s Analytical Engine</vt:lpstr>
      <vt:lpstr>Generasi Komputer</vt:lpstr>
      <vt:lpstr>GENERASI PERTAMA (1946 – 1959)</vt:lpstr>
      <vt:lpstr> </vt:lpstr>
      <vt:lpstr>PowerPoint Presentation</vt:lpstr>
      <vt:lpstr> </vt:lpstr>
      <vt:lpstr>Contoh</vt:lpstr>
      <vt:lpstr> </vt:lpstr>
      <vt:lpstr>Generasi Kedua (1959 – 1964)</vt:lpstr>
      <vt:lpstr>Karakteristik</vt:lpstr>
      <vt:lpstr>PowerPoint Presentation</vt:lpstr>
      <vt:lpstr> </vt:lpstr>
      <vt:lpstr>Generasi Ketiga (1964 – 1970)</vt:lpstr>
      <vt:lpstr>Karakteristik</vt:lpstr>
      <vt:lpstr> </vt:lpstr>
      <vt:lpstr>Contoh</vt:lpstr>
      <vt:lpstr> </vt:lpstr>
      <vt:lpstr>Generasi  Keempat (Sejak 1970)</vt:lpstr>
      <vt:lpstr>PowerPoint Presentation</vt:lpstr>
      <vt:lpstr> </vt:lpstr>
      <vt:lpstr>Generasi  Kelima</vt:lpstr>
      <vt:lpstr> </vt:lpstr>
      <vt:lpstr>FUTURE COMPUTER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Sejarah Perkembangan Komputer</dc:title>
  <dc:creator>Rani Susanto</dc:creator>
  <cp:lastModifiedBy>indera _</cp:lastModifiedBy>
  <cp:revision>26</cp:revision>
  <dcterms:created xsi:type="dcterms:W3CDTF">2016-09-26T05:38:20Z</dcterms:created>
  <dcterms:modified xsi:type="dcterms:W3CDTF">2025-10-08T03:20:58Z</dcterms:modified>
</cp:coreProperties>
</file>