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85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DCD94-6D32-4CF6-9EF3-A7C9A8C8225B}" type="datetimeFigureOut">
              <a:rPr lang="en-ID" smtClean="0"/>
              <a:t>06/10/2025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8A46A-0113-41B7-B310-CC7AF370C42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198046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DCD94-6D32-4CF6-9EF3-A7C9A8C8225B}" type="datetimeFigureOut">
              <a:rPr lang="en-ID" smtClean="0"/>
              <a:t>06/10/2025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8A46A-0113-41B7-B310-CC7AF370C42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0601303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DCD94-6D32-4CF6-9EF3-A7C9A8C8225B}" type="datetimeFigureOut">
              <a:rPr lang="en-ID" smtClean="0"/>
              <a:t>06/10/2025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8A46A-0113-41B7-B310-CC7AF370C42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0457485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DCD94-6D32-4CF6-9EF3-A7C9A8C8225B}" type="datetimeFigureOut">
              <a:rPr lang="en-ID" smtClean="0"/>
              <a:t>06/10/2025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8A46A-0113-41B7-B310-CC7AF370C42E}" type="slidenum">
              <a:rPr lang="en-ID" smtClean="0"/>
              <a:t>‹#›</a:t>
            </a:fld>
            <a:endParaRPr lang="en-ID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23826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DCD94-6D32-4CF6-9EF3-A7C9A8C8225B}" type="datetimeFigureOut">
              <a:rPr lang="en-ID" smtClean="0"/>
              <a:t>06/10/2025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8A46A-0113-41B7-B310-CC7AF370C42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6017815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DCD94-6D32-4CF6-9EF3-A7C9A8C8225B}" type="datetimeFigureOut">
              <a:rPr lang="en-ID" smtClean="0"/>
              <a:t>06/10/2025</a:t>
            </a:fld>
            <a:endParaRPr lang="en-ID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8A46A-0113-41B7-B310-CC7AF370C42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4826570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DCD94-6D32-4CF6-9EF3-A7C9A8C8225B}" type="datetimeFigureOut">
              <a:rPr lang="en-ID" smtClean="0"/>
              <a:t>06/10/2025</a:t>
            </a:fld>
            <a:endParaRPr lang="en-ID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8A46A-0113-41B7-B310-CC7AF370C42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3141571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DCD94-6D32-4CF6-9EF3-A7C9A8C8225B}" type="datetimeFigureOut">
              <a:rPr lang="en-ID" smtClean="0"/>
              <a:t>06/10/2025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8A46A-0113-41B7-B310-CC7AF370C42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57525308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DCD94-6D32-4CF6-9EF3-A7C9A8C8225B}" type="datetimeFigureOut">
              <a:rPr lang="en-ID" smtClean="0"/>
              <a:t>06/10/2025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8A46A-0113-41B7-B310-CC7AF370C42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3652107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DCD94-6D32-4CF6-9EF3-A7C9A8C8225B}" type="datetimeFigureOut">
              <a:rPr lang="en-ID" smtClean="0"/>
              <a:t>06/10/2025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8A46A-0113-41B7-B310-CC7AF370C42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861903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DCD94-6D32-4CF6-9EF3-A7C9A8C8225B}" type="datetimeFigureOut">
              <a:rPr lang="en-ID" smtClean="0"/>
              <a:t>06/10/2025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8A46A-0113-41B7-B310-CC7AF370C42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8832918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DCD94-6D32-4CF6-9EF3-A7C9A8C8225B}" type="datetimeFigureOut">
              <a:rPr lang="en-ID" smtClean="0"/>
              <a:t>06/10/2025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8A46A-0113-41B7-B310-CC7AF370C42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82423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DCD94-6D32-4CF6-9EF3-A7C9A8C8225B}" type="datetimeFigureOut">
              <a:rPr lang="en-ID" smtClean="0"/>
              <a:t>06/10/2025</a:t>
            </a:fld>
            <a:endParaRPr lang="en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8A46A-0113-41B7-B310-CC7AF370C42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3697366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DCD94-6D32-4CF6-9EF3-A7C9A8C8225B}" type="datetimeFigureOut">
              <a:rPr lang="en-ID" smtClean="0"/>
              <a:t>06/10/2025</a:t>
            </a:fld>
            <a:endParaRPr lang="en-ID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8A46A-0113-41B7-B310-CC7AF370C42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3548970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DCD94-6D32-4CF6-9EF3-A7C9A8C8225B}" type="datetimeFigureOut">
              <a:rPr lang="en-ID" smtClean="0"/>
              <a:t>06/10/2025</a:t>
            </a:fld>
            <a:endParaRPr lang="en-ID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8A46A-0113-41B7-B310-CC7AF370C42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874698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DCD94-6D32-4CF6-9EF3-A7C9A8C8225B}" type="datetimeFigureOut">
              <a:rPr lang="en-ID" smtClean="0"/>
              <a:t>06/10/2025</a:t>
            </a:fld>
            <a:endParaRPr lang="en-ID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8A46A-0113-41B7-B310-CC7AF370C42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734175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DCD94-6D32-4CF6-9EF3-A7C9A8C8225B}" type="datetimeFigureOut">
              <a:rPr lang="en-ID" smtClean="0"/>
              <a:t>06/10/2025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8A46A-0113-41B7-B310-CC7AF370C42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144712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DC8DCD94-6D32-4CF6-9EF3-A7C9A8C8225B}" type="datetimeFigureOut">
              <a:rPr lang="en-ID" smtClean="0"/>
              <a:t>06/10/2025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A8A46A-0113-41B7-B310-CC7AF370C42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26531361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5A5AA1-6B48-126C-AEDA-344C11CC1F5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513881-891F-B461-CA83-6CF45A2B718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  </a:t>
            </a:r>
            <a:endParaRPr lang="en-ID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F9C0323-CD25-62ED-A4A8-B70A17F8F5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6880" y="-122950"/>
            <a:ext cx="6438900" cy="6980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28030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F3F76C-966B-03B2-33BB-5735BEEAB0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FCE6CB-9991-13D3-397A-A869D98200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D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443DD7A-08C6-BC94-3EBF-5A2604C383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7361" y="681037"/>
            <a:ext cx="7198042" cy="53408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04887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022BF9-BCBD-1FBB-F933-4253803B6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D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227C869-EE74-6FF3-B26E-940850AB18F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66648" y="2105222"/>
            <a:ext cx="10058400" cy="3630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80466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597066-5339-A4DE-C43D-FDC4BB0AD0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9C8416-1B61-B627-FE68-1D54086389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D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3018F14-0B19-BFF4-5145-7A97AFD8CC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4759" y="679157"/>
            <a:ext cx="9534199" cy="5169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15104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3D3D62-EB57-C3EC-FDB5-CDF34EE9A5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317388-8B14-1B09-BF0F-CE53BFE776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D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A30A108-F44F-08F6-2E4C-5182937645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0160" y="174232"/>
            <a:ext cx="7966710" cy="61827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69972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90CF09-29A3-BE5E-197B-E2C53ABA34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14A761-6D4F-6D5D-07AB-5270F4B6EC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D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0A421BB-1B54-3320-AFAA-F5CCF07C66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5921" y="832519"/>
            <a:ext cx="8002354" cy="46691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892924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102</TotalTime>
  <Words>11</Words>
  <Application>Microsoft Office PowerPoint</Application>
  <PresentationFormat>Widescreen</PresentationFormat>
  <Paragraphs>11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Century Gothic</vt:lpstr>
      <vt:lpstr>Wingdings 3</vt:lpstr>
      <vt:lpstr>Ion</vt:lpstr>
      <vt:lpstr> </vt:lpstr>
      <vt:lpstr> </vt:lpstr>
      <vt:lpstr> </vt:lpstr>
      <vt:lpstr> </vt:lpstr>
      <vt:lpstr> </vt:lpstr>
      <vt:lpstr>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indera _</dc:creator>
  <cp:lastModifiedBy>indera _</cp:lastModifiedBy>
  <cp:revision>2</cp:revision>
  <dcterms:created xsi:type="dcterms:W3CDTF">2025-10-04T02:32:57Z</dcterms:created>
  <dcterms:modified xsi:type="dcterms:W3CDTF">2025-10-06T08:01:05Z</dcterms:modified>
</cp:coreProperties>
</file>