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5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1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061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2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10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4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1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4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4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8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88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04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Konsep Dasar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 </a:t>
            </a:r>
            <a:r>
              <a:rPr dirty="0" err="1"/>
              <a:t>Bisnis</a:t>
            </a:r>
            <a:r>
              <a:rPr dirty="0"/>
              <a:t> Digital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Gojek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Masalah: Transportasi sulit dan tarif tidak transparan.</a:t>
            </a:r>
          </a:p>
          <a:p>
            <a:r>
              <a:t>Solusi: Aplikasi Gojek menghubungkan pengemudi dan penumpang.</a:t>
            </a:r>
          </a:p>
          <a:p>
            <a:r>
              <a:t>Model: Multi-service platform.</a:t>
            </a:r>
          </a:p>
          <a:p>
            <a:r>
              <a:t>Dampak: Efisiensi, lapangan kerja digital.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Bisnis digital menggabungkan inovasi teknologi, data, dan model bisnis untuk menciptakan nilai baru.</a:t>
            </a:r>
          </a:p>
          <a:p>
            <a:r>
              <a:t>Keberhasilan bergantung pada kemampuan adaptasi teknologi dan pemahaman pelanggan.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E6095-F21C-0890-A4AF-CEE1E125D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73427-2139-B574-B97D-AB146E4EC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Soal</a:t>
            </a:r>
          </a:p>
          <a:p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CC4251-A3C8-B6F7-1560-BCAEABDE3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1752487"/>
            <a:ext cx="7586662" cy="39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857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8F005-754B-5D0E-1659-A5D4515B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5332E-F45C-BC60-6431-8C794D47D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96E4D-9A2E-EC7C-4A5E-34AE5BEFC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738957"/>
            <a:ext cx="8026438" cy="567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5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Bisnis digital adalah kegiatan bisnis yang menggunakan teknologi digital untuk menciptakan nilai, menjual produk/jasa, serta mengelola hubungan dengan pelanggan.</a:t>
            </a:r>
          </a:p>
          <a:p>
            <a:endParaRPr/>
          </a:p>
          <a:p>
            <a:r>
              <a:t>Contoh: Tokopedia, Shopee, Gojek, Netflix.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Berbasis Teknologi</a:t>
            </a:r>
          </a:p>
          <a:p>
            <a:r>
              <a:t>2. Akses Global</a:t>
            </a:r>
          </a:p>
          <a:p>
            <a:r>
              <a:t>3. Data-Driven Decision</a:t>
            </a:r>
          </a:p>
          <a:p>
            <a:r>
              <a:t>4. Otomatisasi Proses</a:t>
            </a:r>
          </a:p>
          <a:p>
            <a:r>
              <a:t>5. Customer-Centric</a:t>
            </a:r>
          </a:p>
          <a:p>
            <a:endParaRPr/>
          </a:p>
          <a:p>
            <a:r>
              <a:t>Contoh: Amazon menggunakan AI dan Big Data untuk rekomendasi produk.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Utama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Teknologi Digital</a:t>
            </a:r>
          </a:p>
          <a:p>
            <a:r>
              <a:t>2. Platform Digital</a:t>
            </a:r>
          </a:p>
          <a:p>
            <a:r>
              <a:t>3. Data dan Analitik</a:t>
            </a:r>
          </a:p>
          <a:p>
            <a:r>
              <a:t>4. Model Bisnis Digital</a:t>
            </a:r>
          </a:p>
          <a:p>
            <a:r>
              <a:t>5. Ekosistem Digital</a:t>
            </a:r>
          </a:p>
          <a:p>
            <a:endParaRPr/>
          </a:p>
          <a:p>
            <a:r>
              <a:t>Contoh: Google Cloud, Shopee, CRM, E-commerce, UMKM dan fintech.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E-Commerce</a:t>
            </a:r>
          </a:p>
          <a:p>
            <a:r>
              <a:t>2. Freemium</a:t>
            </a:r>
          </a:p>
          <a:p>
            <a:r>
              <a:t>3. Subscription</a:t>
            </a:r>
          </a:p>
          <a:p>
            <a:r>
              <a:t>4. Platform</a:t>
            </a:r>
          </a:p>
          <a:p>
            <a:r>
              <a:t>5. Advertising</a:t>
            </a:r>
          </a:p>
          <a:p>
            <a:r>
              <a:t>6. Affiliate Marketing</a:t>
            </a:r>
          </a:p>
          <a:p>
            <a:endParaRPr/>
          </a:p>
          <a:p>
            <a:r>
              <a:t>Contoh: Shopee, Canva, Netflix, Gojek, YouTube, Amazon Affiliate.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Teknologi dalam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utama dalam bisnis digital:</a:t>
            </a:r>
          </a:p>
          <a:p>
            <a:r>
              <a:t>- Cloud Computing</a:t>
            </a:r>
          </a:p>
          <a:p>
            <a:r>
              <a:t>- Artificial Intelligence (AI)</a:t>
            </a:r>
          </a:p>
          <a:p>
            <a:r>
              <a:t>- Internet of Things (IoT)</a:t>
            </a:r>
          </a:p>
          <a:p>
            <a:r>
              <a:t>- Big Data Analytics</a:t>
            </a:r>
          </a:p>
          <a:p>
            <a:r>
              <a:t>- Blockchain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Keuntungan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Jangkauan pasar luas</a:t>
            </a:r>
          </a:p>
          <a:p>
            <a:r>
              <a:t>2. Operasional efisien</a:t>
            </a:r>
          </a:p>
          <a:p>
            <a:r>
              <a:t>3. Biaya pemasaran rendah</a:t>
            </a:r>
          </a:p>
          <a:p>
            <a:r>
              <a:t>4. Analisis pelanggan mudah</a:t>
            </a:r>
          </a:p>
          <a:p>
            <a:r>
              <a:t>5. Pelayanan cepat dan responsif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Keamanan data dan privasi</a:t>
            </a:r>
          </a:p>
          <a:p>
            <a:r>
              <a:t>2. Persaingan global</a:t>
            </a:r>
          </a:p>
          <a:p>
            <a:r>
              <a:t>3. Perubahan teknologi cepat</a:t>
            </a:r>
          </a:p>
          <a:p>
            <a:r>
              <a:t>4. Kebutuhan SDM digital</a:t>
            </a:r>
          </a:p>
          <a:p>
            <a:r>
              <a:t>5. Ketergantungan pada internet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Transformasi Digital dalam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Transformasi digital mengubah cara bisnis beroperasi dengan mengintegrasikan teknologi digital.</a:t>
            </a:r>
          </a:p>
          <a:p>
            <a:endParaRPr/>
          </a:p>
          <a:p>
            <a:r>
              <a:t>Contoh: Perbankan → Mobile Banking, Retail → E-commerce, Pendidikan → LMS.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345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Konsep Dasar Bisnis Digital</vt:lpstr>
      <vt:lpstr>Pengertian Bisnis Digital</vt:lpstr>
      <vt:lpstr>Ciri-ciri Bisnis Digital</vt:lpstr>
      <vt:lpstr>Komponen Utama Bisnis Digital</vt:lpstr>
      <vt:lpstr>Model Bisnis Digital</vt:lpstr>
      <vt:lpstr>Peran Teknologi dalam Bisnis Digital</vt:lpstr>
      <vt:lpstr>Keuntungan Bisnis Digital</vt:lpstr>
      <vt:lpstr>Tantangan Bisnis Digital</vt:lpstr>
      <vt:lpstr>Transformasi Digital dalam Bisnis</vt:lpstr>
      <vt:lpstr>Studi Kasus: Gojek Indonesia</vt:lpstr>
      <vt:lpstr>Kesimpulan</vt:lpstr>
      <vt:lpstr>Tugas teori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2025-10-10T10:10:26Z</dcterms:modified>
  <cp:category/>
</cp:coreProperties>
</file>