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46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2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39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89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65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53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2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3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0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22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Lesson 2 – Modality and Choosing the Right Career Path in Business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By: Gita Amelia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Point: Modality and Modal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Modal verbs express necessity, possibility, permission, ability, or probability.</a:t>
            </a:r>
          </a:p>
          <a:p>
            <a:endParaRPr/>
          </a:p>
          <a:p>
            <a:r>
              <a:t>Common Modal Verbs:</a:t>
            </a:r>
          </a:p>
          <a:p>
            <a:r>
              <a:t>• Must – strong obligation or necessity</a:t>
            </a:r>
          </a:p>
          <a:p>
            <a:r>
              <a:t>• May – possibility or permission</a:t>
            </a:r>
          </a:p>
          <a:p>
            <a:r>
              <a:t>• Can – ability or possibility</a:t>
            </a:r>
          </a:p>
          <a:p>
            <a:r>
              <a:t>• Should – advice or recommendation</a:t>
            </a:r>
          </a:p>
          <a:p>
            <a:r>
              <a:t>• Might – lower degree of possibility</a:t>
            </a:r>
          </a:p>
          <a:p>
            <a:r>
              <a:t>• Could – ability or possibility (past, present, or future)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Exercise: Fill in the Blanks with Modal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1. You must finish your work by tomorrow.</a:t>
            </a:r>
          </a:p>
          <a:p>
            <a:r>
              <a:t>2. Employees should request vacation time early.</a:t>
            </a:r>
          </a:p>
          <a:p>
            <a:r>
              <a:t>3. The company may invest in new technology.</a:t>
            </a:r>
          </a:p>
          <a:p>
            <a:r>
              <a:t>4. Customers might have to wait during peak hours.</a:t>
            </a:r>
          </a:p>
          <a:p>
            <a:r>
              <a:t>5. The project could be delayed without funding.</a:t>
            </a:r>
          </a:p>
          <a:p>
            <a:r>
              <a:t>6. You don’t have to attend the meeting.</a:t>
            </a:r>
          </a:p>
          <a:p>
            <a:r>
              <a:t>7. We must implement the new policy.</a:t>
            </a:r>
          </a:p>
          <a:p>
            <a:r>
              <a:t>8. This issue can be resolved by IT.</a:t>
            </a:r>
          </a:p>
          <a:p>
            <a:r>
              <a:t>9. The client must approve the design.</a:t>
            </a:r>
          </a:p>
          <a:p>
            <a:r>
              <a:t>10. This decision might affect our market share.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Exercise: Create Sentences Using Modal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Businesses must adapt quickly to market changes.</a:t>
            </a:r>
          </a:p>
          <a:p>
            <a:r>
              <a:t>2. Employees should communicate clearly.</a:t>
            </a:r>
          </a:p>
          <a:p>
            <a:r>
              <a:t>3. Companies can increase profits by improving service.</a:t>
            </a:r>
          </a:p>
          <a:p>
            <a:r>
              <a:t>4. A new product launch may attract more customers.</a:t>
            </a:r>
          </a:p>
          <a:p>
            <a:r>
              <a:t>5. The company could expand internationally soon.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Reading: Choosing the Right Career Path in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Choosing a career in business requires self-assessment.</a:t>
            </a:r>
          </a:p>
          <a:p>
            <a:r>
              <a:t>• Consider job market demand and growth.</a:t>
            </a:r>
          </a:p>
          <a:p>
            <a:r>
              <a:t>• Networking is essential for opportunities.</a:t>
            </a:r>
          </a:p>
          <a:p>
            <a:r>
              <a:t>• Continuous learning keeps professionals competitive.</a:t>
            </a:r>
          </a:p>
          <a:p>
            <a:r>
              <a:t>• Passion helps align career with personal interests.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Comprehension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First step: Self-assessment.</a:t>
            </a:r>
          </a:p>
          <a:p>
            <a:r>
              <a:t>2. Job market shows opportunity levels.</a:t>
            </a:r>
          </a:p>
          <a:p>
            <a:r>
              <a:t>3. Networking builds insight and connections.</a:t>
            </a:r>
          </a:p>
          <a:p>
            <a:r>
              <a:t>4. Continuous learning keeps skills relevant.</a:t>
            </a:r>
          </a:p>
          <a:p>
            <a:r>
              <a:t>5. Passion aligns with long-term goals.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True or False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1. Less complex in business – F</a:t>
            </a:r>
          </a:p>
          <a:p>
            <a:r>
              <a:t>2. Self-assessment includes strengths, values – T</a:t>
            </a:r>
          </a:p>
          <a:p>
            <a:r>
              <a:t>3. Accounting = creativity – F</a:t>
            </a:r>
          </a:p>
          <a:p>
            <a:r>
              <a:t>4. Tech sector growing fast – T</a:t>
            </a:r>
          </a:p>
          <a:p>
            <a:r>
              <a:t>5. Networking not important – F</a:t>
            </a:r>
          </a:p>
          <a:p>
            <a:r>
              <a:t>6. Continuous learning is vital – T</a:t>
            </a:r>
          </a:p>
          <a:p>
            <a:r>
              <a:t>7. Easy to find job in saturated field – F</a:t>
            </a:r>
          </a:p>
          <a:p>
            <a:r>
              <a:t>8. Attend conferences &amp; find mentors – T</a:t>
            </a:r>
          </a:p>
          <a:p>
            <a:r>
              <a:t>9. More education = better advancement – T</a:t>
            </a:r>
          </a:p>
          <a:p>
            <a:r>
              <a:t>10. Marketing suits number-lovers – 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425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Lesson 2 – Modality and Choosing the Right Career Path in Business</vt:lpstr>
      <vt:lpstr>Grammar Point: Modality and Modal Verbs</vt:lpstr>
      <vt:lpstr>Exercise: Fill in the Blanks with Modal Verbs</vt:lpstr>
      <vt:lpstr>Exercise: Create Sentences Using Modal Verbs</vt:lpstr>
      <vt:lpstr>Reading: Choosing the Right Career Path in Business</vt:lpstr>
      <vt:lpstr>Comprehension Questions</vt:lpstr>
      <vt:lpstr>True or False Statements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2025-10-10T11:48:08Z</dcterms:modified>
  <cp:category/>
</cp:coreProperties>
</file>