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8" r:id="rId3"/>
    <p:sldId id="283" r:id="rId4"/>
    <p:sldId id="289" r:id="rId5"/>
    <p:sldId id="284" r:id="rId6"/>
    <p:sldId id="285" r:id="rId7"/>
    <p:sldId id="282" r:id="rId8"/>
    <p:sldId id="286" r:id="rId9"/>
    <p:sldId id="287" r:id="rId10"/>
    <p:sldId id="290" r:id="rId11"/>
    <p:sldId id="281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422ECC-F567-42BC-9976-F927CDCAE777}" type="datetimeFigureOut">
              <a:rPr lang="en-US"/>
              <a:pPr>
                <a:defRPr/>
              </a:pPr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64ED43-6340-4C18-BC88-18CDCEC1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2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E9C49F-6B35-467A-B212-36E76B8A3370}" type="datetimeFigureOut">
              <a:rPr lang="en-US"/>
              <a:pPr>
                <a:defRPr/>
              </a:pPr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64BABD-10E4-4DB6-AEEB-D509C7B0F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4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8B3F-32B2-4980-8843-8D7335AC2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21C8-0334-4DB8-A862-3E3CA61B2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C43C-2BF4-4434-B9B6-8A4E0525F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7DF4-9AEC-430E-8404-FFE42BCE6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88F3-2436-4396-8E68-AAC63F99F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010-F156-4A8B-B2D0-483900026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5CD-B582-4765-901D-CD11C02A2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2681-659E-40EA-8E4F-FE123D17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F25B-BAFA-4E4B-BF04-D9A79D822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C8B8-2D57-461A-8C55-7A66F529C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DD7F-FC53-46DC-A7CA-B5CDA9E7A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8B683-E256-407E-B3F1-8165D82C1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428596" y="428604"/>
            <a:ext cx="4214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ke-3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88748-35E4-499B-A611-B3E50B7B9D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942" y="1214422"/>
            <a:ext cx="7362834" cy="552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122" name="Picture 2" descr="Integrasi nasional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27427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1928794" y="214290"/>
            <a:ext cx="6858048" cy="3500462"/>
          </a:xfrm>
          <a:prstGeom prst="wedgeEllipseCallout">
            <a:avLst>
              <a:gd name="adj1" fmla="val -49369"/>
              <a:gd name="adj2" fmla="val 7140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Identifikasi</a:t>
            </a:r>
            <a:r>
              <a:rPr lang="en-US" sz="2800" b="1" dirty="0"/>
              <a:t> </a:t>
            </a:r>
            <a:r>
              <a:rPr lang="en-US" sz="2800" b="1" dirty="0" err="1"/>
              <a:t>potensi</a:t>
            </a:r>
            <a:r>
              <a:rPr lang="en-US" sz="2800" b="1" dirty="0"/>
              <a:t> </a:t>
            </a:r>
            <a:r>
              <a:rPr lang="en-US" sz="2800" b="1" dirty="0" err="1"/>
              <a:t>disintegrasi</a:t>
            </a:r>
            <a:r>
              <a:rPr lang="en-US" sz="2800" b="1" dirty="0"/>
              <a:t> </a:t>
            </a:r>
            <a:r>
              <a:rPr lang="en-US" sz="2800" b="1" dirty="0" err="1"/>
              <a:t>di</a:t>
            </a:r>
            <a:r>
              <a:rPr lang="en-US" sz="2800" b="1" dirty="0"/>
              <a:t> Indonesia !!!</a:t>
            </a:r>
          </a:p>
          <a:p>
            <a:pPr algn="ctr"/>
            <a:r>
              <a:rPr lang="en-US" sz="2800" b="1" dirty="0" err="1"/>
              <a:t>Carikan</a:t>
            </a:r>
            <a:r>
              <a:rPr lang="en-US" sz="2800" b="1" dirty="0"/>
              <a:t> </a:t>
            </a:r>
            <a:r>
              <a:rPr lang="en-US" sz="2800" b="1" dirty="0" err="1"/>
              <a:t>jalan</a:t>
            </a:r>
            <a:r>
              <a:rPr lang="en-US" sz="2800" b="1" dirty="0"/>
              <a:t> </a:t>
            </a:r>
            <a:r>
              <a:rPr lang="en-US" sz="2800" b="1" dirty="0" err="1"/>
              <a:t>pemecahannya</a:t>
            </a:r>
            <a:r>
              <a:rPr lang="en-US" sz="2800" b="1" dirty="0"/>
              <a:t>!!!</a:t>
            </a:r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342305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11B89-6750-40F1-885A-F70C265B10F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Integrasi nasional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36496" cy="67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67663"/>
      </p:ext>
    </p:extLst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500042"/>
            <a:ext cx="73949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Pengertian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Integrasi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Nasional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G:\LAMPUNG\GALERY\POLITIK\suku-suku-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2428868"/>
            <a:ext cx="8482701" cy="421484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00100" y="1357298"/>
            <a:ext cx="7786742" cy="206210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US" sz="3200" b="1" dirty="0" err="1">
                <a:solidFill>
                  <a:sysClr val="windowText" lastClr="000000"/>
                </a:solidFill>
              </a:rPr>
              <a:t>Integrasi</a:t>
            </a:r>
            <a:r>
              <a:rPr lang="en-US" sz="3200" b="1" dirty="0">
                <a:solidFill>
                  <a:sysClr val="windowText" lastClr="000000"/>
                </a:solidFill>
              </a:rPr>
              <a:t> 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nasional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adalah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upaya</a:t>
            </a:r>
            <a:r>
              <a:rPr lang="en-US" sz="3200" b="1" dirty="0">
                <a:solidFill>
                  <a:sysClr val="windowText" lastClr="000000"/>
                </a:solidFill>
              </a:rPr>
              <a:t> 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menyatukan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seluruh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unsur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suatu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bangsa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dengan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pemerintah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dan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wilayahnya</a:t>
            </a:r>
            <a:r>
              <a:rPr lang="en-US" sz="3200" b="1" dirty="0">
                <a:solidFill>
                  <a:sysClr val="windowText" lastClr="000000"/>
                </a:solidFill>
              </a:rPr>
              <a:t>  (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Saafroedin</a:t>
            </a:r>
            <a:r>
              <a:rPr lang="en-US" sz="3200" b="1" dirty="0">
                <a:solidFill>
                  <a:sysClr val="windowText" lastClr="000000"/>
                </a:solidFill>
              </a:rPr>
              <a:t>  Bahar,1998). </a:t>
            </a:r>
          </a:p>
        </p:txBody>
      </p:sp>
    </p:spTree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 descr="BAB IX INTEGRASI NASIONAL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" y="45384"/>
            <a:ext cx="9120000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000373"/>
      </p:ext>
    </p:extLst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78603"/>
            <a:ext cx="9144032" cy="68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999537" cy="67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07DF4-9AEC-430E-8404-FFE42BCE61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478" y="357166"/>
            <a:ext cx="82199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Indonesia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sebagai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negara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heterogen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sangat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rentan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terhadap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disintegrasi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34290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714488"/>
            <a:ext cx="4524380" cy="452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720" y="285728"/>
            <a:ext cx="78213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Fenomena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Potensi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Disintegrasi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902" y="4005064"/>
            <a:ext cx="83080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Banyaknya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konflik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ertikal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horisontal</a:t>
            </a: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Gejolak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daerah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Dampak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politik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Pilkada 2020, Bawaslu Antisipasi Isu SARA di Daerah Konf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0" y="1376372"/>
            <a:ext cx="4421556" cy="24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NFLIK POLITIK ANTAR GOLONGAN | SENITEK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376372"/>
            <a:ext cx="3620261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8F25B-BAFA-4E4B-BF04-D9A79D8226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 descr="BAB IX INTEGRASI NASIONAL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" y="2232"/>
            <a:ext cx="9081526" cy="68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132</Words>
  <Application>Microsoft Office PowerPoint</Application>
  <PresentationFormat>On-screen Show (4:3)</PresentationFormat>
  <Paragraphs>47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72</cp:revision>
  <dcterms:created xsi:type="dcterms:W3CDTF">2010-04-18T12:06:30Z</dcterms:created>
  <dcterms:modified xsi:type="dcterms:W3CDTF">2025-10-10T23:43:14Z</dcterms:modified>
</cp:coreProperties>
</file>