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01" r:id="rId2"/>
    <p:sldId id="3102" r:id="rId3"/>
    <p:sldId id="267" r:id="rId4"/>
    <p:sldId id="268" r:id="rId5"/>
    <p:sldId id="272" r:id="rId6"/>
    <p:sldId id="277" r:id="rId7"/>
    <p:sldId id="279" r:id="rId8"/>
    <p:sldId id="280" r:id="rId9"/>
    <p:sldId id="281" r:id="rId10"/>
    <p:sldId id="273" r:id="rId11"/>
    <p:sldId id="31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1"/>
    <p:restoredTop sz="95840"/>
  </p:normalViewPr>
  <p:slideViewPr>
    <p:cSldViewPr snapToGrid="0">
      <p:cViewPr varScale="1">
        <p:scale>
          <a:sx n="122" d="100"/>
          <a:sy n="122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ABBE06-CB35-A94C-8754-30F398AB7BF8}" type="doc">
      <dgm:prSet loTypeId="urn:microsoft.com/office/officeart/2005/8/layout/target1" loCatId="" qsTypeId="urn:microsoft.com/office/officeart/2005/8/quickstyle/3d1" qsCatId="3D" csTypeId="urn:microsoft.com/office/officeart/2005/8/colors/colorful2" csCatId="colorful" phldr="1"/>
      <dgm:spPr/>
    </dgm:pt>
    <dgm:pt modelId="{5F3A0BB0-C886-EC45-8849-B3B31149B786}">
      <dgm:prSet phldrT="[Text]"/>
      <dgm:spPr/>
      <dgm:t>
        <a:bodyPr/>
        <a:lstStyle/>
        <a:p>
          <a:r>
            <a:rPr lang="en-US" dirty="0"/>
            <a:t> </a:t>
          </a:r>
          <a:r>
            <a:rPr lang="en-US" dirty="0" err="1"/>
            <a:t>Konsep</a:t>
          </a:r>
          <a:endParaRPr lang="en-US" dirty="0"/>
        </a:p>
      </dgm:t>
    </dgm:pt>
    <dgm:pt modelId="{C321E82E-BE68-1F4D-BA69-B7694777D509}" type="parTrans" cxnId="{4A116BA0-68F7-7046-B524-01A1DDFF156E}">
      <dgm:prSet/>
      <dgm:spPr/>
      <dgm:t>
        <a:bodyPr/>
        <a:lstStyle/>
        <a:p>
          <a:endParaRPr lang="en-US"/>
        </a:p>
      </dgm:t>
    </dgm:pt>
    <dgm:pt modelId="{CBCA8D1B-D977-664B-BA72-1EDB45F58889}" type="sibTrans" cxnId="{4A116BA0-68F7-7046-B524-01A1DDFF156E}">
      <dgm:prSet/>
      <dgm:spPr/>
      <dgm:t>
        <a:bodyPr/>
        <a:lstStyle/>
        <a:p>
          <a:endParaRPr lang="en-US"/>
        </a:p>
      </dgm:t>
    </dgm:pt>
    <dgm:pt modelId="{587C6662-6275-7F4B-9EB4-DE18B4BA2F4A}">
      <dgm:prSet phldrT="[Text]"/>
      <dgm:spPr/>
      <dgm:t>
        <a:bodyPr/>
        <a:lstStyle/>
        <a:p>
          <a:r>
            <a:rPr lang="en-US" dirty="0" err="1"/>
            <a:t>Implementasi</a:t>
          </a:r>
          <a:r>
            <a:rPr lang="en-US" dirty="0"/>
            <a:t> </a:t>
          </a:r>
          <a:r>
            <a:rPr lang="en-US" dirty="0" err="1"/>
            <a:t>Konsep</a:t>
          </a:r>
          <a:endParaRPr lang="en-US" dirty="0"/>
        </a:p>
      </dgm:t>
    </dgm:pt>
    <dgm:pt modelId="{8B2776F1-9D58-7A4E-980C-DA7B83FCF6F4}" type="parTrans" cxnId="{A17A8BDC-0040-F440-B567-ED001491A288}">
      <dgm:prSet/>
      <dgm:spPr/>
      <dgm:t>
        <a:bodyPr/>
        <a:lstStyle/>
        <a:p>
          <a:endParaRPr lang="en-US"/>
        </a:p>
      </dgm:t>
    </dgm:pt>
    <dgm:pt modelId="{19BE4F93-56BA-1A43-8C44-0C821C8B6015}" type="sibTrans" cxnId="{A17A8BDC-0040-F440-B567-ED001491A288}">
      <dgm:prSet/>
      <dgm:spPr/>
      <dgm:t>
        <a:bodyPr/>
        <a:lstStyle/>
        <a:p>
          <a:endParaRPr lang="en-US"/>
        </a:p>
      </dgm:t>
    </dgm:pt>
    <dgm:pt modelId="{002B1AEC-F91D-2F4C-9595-A31D93D9DF3B}">
      <dgm:prSet phldrT="[Text]"/>
      <dgm:spPr/>
      <dgm:t>
        <a:bodyPr/>
        <a:lstStyle/>
        <a:p>
          <a:r>
            <a:rPr lang="en-US" dirty="0" err="1"/>
            <a:t>Evaluasi</a:t>
          </a:r>
          <a:r>
            <a:rPr lang="en-US" dirty="0"/>
            <a:t> </a:t>
          </a:r>
          <a:r>
            <a:rPr lang="en-US" dirty="0" err="1"/>
            <a:t>melalui</a:t>
          </a:r>
          <a:r>
            <a:rPr lang="en-US" dirty="0"/>
            <a:t> </a:t>
          </a:r>
          <a:r>
            <a:rPr lang="en-US" dirty="0" err="1"/>
            <a:t>Tugas</a:t>
          </a:r>
          <a:endParaRPr lang="en-US" dirty="0"/>
        </a:p>
        <a:p>
          <a:r>
            <a:rPr lang="en-US" dirty="0"/>
            <a:t>(Paper, </a:t>
          </a:r>
          <a:r>
            <a:rPr lang="en-US" dirty="0" err="1"/>
            <a:t>Buku</a:t>
          </a:r>
          <a:r>
            <a:rPr lang="en-US" dirty="0"/>
            <a:t>, </a:t>
          </a:r>
          <a:r>
            <a:rPr lang="en-US" dirty="0" err="1"/>
            <a:t>Presentasi</a:t>
          </a:r>
          <a:r>
            <a:rPr lang="en-US" dirty="0"/>
            <a:t>)</a:t>
          </a:r>
        </a:p>
      </dgm:t>
    </dgm:pt>
    <dgm:pt modelId="{280482BE-2681-7144-A446-05A135C35E54}" type="parTrans" cxnId="{2D1E4387-7ECD-D04B-9000-5FF8464FE945}">
      <dgm:prSet/>
      <dgm:spPr/>
      <dgm:t>
        <a:bodyPr/>
        <a:lstStyle/>
        <a:p>
          <a:endParaRPr lang="en-US"/>
        </a:p>
      </dgm:t>
    </dgm:pt>
    <dgm:pt modelId="{F3B14F53-AA1A-3D42-AF58-B05DC634DAC9}" type="sibTrans" cxnId="{2D1E4387-7ECD-D04B-9000-5FF8464FE945}">
      <dgm:prSet/>
      <dgm:spPr/>
      <dgm:t>
        <a:bodyPr/>
        <a:lstStyle/>
        <a:p>
          <a:endParaRPr lang="en-US"/>
        </a:p>
      </dgm:t>
    </dgm:pt>
    <dgm:pt modelId="{D105423B-CDC5-2E4B-BB81-0B4D537FCB78}" type="pres">
      <dgm:prSet presAssocID="{B5ABBE06-CB35-A94C-8754-30F398AB7BF8}" presName="composite" presStyleCnt="0">
        <dgm:presLayoutVars>
          <dgm:chMax val="5"/>
          <dgm:dir/>
          <dgm:resizeHandles val="exact"/>
        </dgm:presLayoutVars>
      </dgm:prSet>
      <dgm:spPr/>
    </dgm:pt>
    <dgm:pt modelId="{B27B01EE-D73C-D047-A8D8-A0866A961D93}" type="pres">
      <dgm:prSet presAssocID="{5F3A0BB0-C886-EC45-8849-B3B31149B786}" presName="circle1" presStyleLbl="lnNode1" presStyleIdx="0" presStyleCnt="3"/>
      <dgm:spPr/>
    </dgm:pt>
    <dgm:pt modelId="{0940001F-88E8-2F4D-AA80-42C148DB05A6}" type="pres">
      <dgm:prSet presAssocID="{5F3A0BB0-C886-EC45-8849-B3B31149B786}" presName="text1" presStyleLbl="revTx" presStyleIdx="0" presStyleCnt="3">
        <dgm:presLayoutVars>
          <dgm:bulletEnabled val="1"/>
        </dgm:presLayoutVars>
      </dgm:prSet>
      <dgm:spPr/>
    </dgm:pt>
    <dgm:pt modelId="{0DCC7501-AA95-E646-9E10-CB3DAEDA52E3}" type="pres">
      <dgm:prSet presAssocID="{5F3A0BB0-C886-EC45-8849-B3B31149B786}" presName="line1" presStyleLbl="callout" presStyleIdx="0" presStyleCnt="6"/>
      <dgm:spPr/>
    </dgm:pt>
    <dgm:pt modelId="{F76BB147-D80A-EF42-A6CA-5BAE16EB2FB4}" type="pres">
      <dgm:prSet presAssocID="{5F3A0BB0-C886-EC45-8849-B3B31149B786}" presName="d1" presStyleLbl="callout" presStyleIdx="1" presStyleCnt="6"/>
      <dgm:spPr/>
    </dgm:pt>
    <dgm:pt modelId="{F59CE8B1-71C6-2042-B76B-8F656F05956A}" type="pres">
      <dgm:prSet presAssocID="{587C6662-6275-7F4B-9EB4-DE18B4BA2F4A}" presName="circle2" presStyleLbl="lnNode1" presStyleIdx="1" presStyleCnt="3"/>
      <dgm:spPr/>
    </dgm:pt>
    <dgm:pt modelId="{694DE1C5-3594-8643-A032-A175AE114521}" type="pres">
      <dgm:prSet presAssocID="{587C6662-6275-7F4B-9EB4-DE18B4BA2F4A}" presName="text2" presStyleLbl="revTx" presStyleIdx="1" presStyleCnt="3">
        <dgm:presLayoutVars>
          <dgm:bulletEnabled val="1"/>
        </dgm:presLayoutVars>
      </dgm:prSet>
      <dgm:spPr/>
    </dgm:pt>
    <dgm:pt modelId="{7E9CC99D-08AF-D942-B774-3A7BD269CDAC}" type="pres">
      <dgm:prSet presAssocID="{587C6662-6275-7F4B-9EB4-DE18B4BA2F4A}" presName="line2" presStyleLbl="callout" presStyleIdx="2" presStyleCnt="6"/>
      <dgm:spPr/>
    </dgm:pt>
    <dgm:pt modelId="{6DEE3B22-1951-D645-B262-A5E380DCA56B}" type="pres">
      <dgm:prSet presAssocID="{587C6662-6275-7F4B-9EB4-DE18B4BA2F4A}" presName="d2" presStyleLbl="callout" presStyleIdx="3" presStyleCnt="6"/>
      <dgm:spPr/>
    </dgm:pt>
    <dgm:pt modelId="{67A9415B-DD3F-064A-9ABD-38974D06DE1D}" type="pres">
      <dgm:prSet presAssocID="{002B1AEC-F91D-2F4C-9595-A31D93D9DF3B}" presName="circle3" presStyleLbl="lnNode1" presStyleIdx="2" presStyleCnt="3"/>
      <dgm:spPr/>
    </dgm:pt>
    <dgm:pt modelId="{8F0F66BF-CDC0-6641-88D9-E77745EFF605}" type="pres">
      <dgm:prSet presAssocID="{002B1AEC-F91D-2F4C-9595-A31D93D9DF3B}" presName="text3" presStyleLbl="revTx" presStyleIdx="2" presStyleCnt="3">
        <dgm:presLayoutVars>
          <dgm:bulletEnabled val="1"/>
        </dgm:presLayoutVars>
      </dgm:prSet>
      <dgm:spPr/>
    </dgm:pt>
    <dgm:pt modelId="{3EFCA620-89CF-6F4F-A245-7D7A403FCC03}" type="pres">
      <dgm:prSet presAssocID="{002B1AEC-F91D-2F4C-9595-A31D93D9DF3B}" presName="line3" presStyleLbl="callout" presStyleIdx="4" presStyleCnt="6"/>
      <dgm:spPr/>
    </dgm:pt>
    <dgm:pt modelId="{C76B7040-D8BF-5043-B88D-49C24529E230}" type="pres">
      <dgm:prSet presAssocID="{002B1AEC-F91D-2F4C-9595-A31D93D9DF3B}" presName="d3" presStyleLbl="callout" presStyleIdx="5" presStyleCnt="6"/>
      <dgm:spPr/>
    </dgm:pt>
  </dgm:ptLst>
  <dgm:cxnLst>
    <dgm:cxn modelId="{9D305813-A043-E54A-A3E1-19483B7169A1}" type="presOf" srcId="{B5ABBE06-CB35-A94C-8754-30F398AB7BF8}" destId="{D105423B-CDC5-2E4B-BB81-0B4D537FCB78}" srcOrd="0" destOrd="0" presId="urn:microsoft.com/office/officeart/2005/8/layout/target1"/>
    <dgm:cxn modelId="{5002D354-657D-0E46-B3ED-F36367F4EC3A}" type="presOf" srcId="{5F3A0BB0-C886-EC45-8849-B3B31149B786}" destId="{0940001F-88E8-2F4D-AA80-42C148DB05A6}" srcOrd="0" destOrd="0" presId="urn:microsoft.com/office/officeart/2005/8/layout/target1"/>
    <dgm:cxn modelId="{2D1E4387-7ECD-D04B-9000-5FF8464FE945}" srcId="{B5ABBE06-CB35-A94C-8754-30F398AB7BF8}" destId="{002B1AEC-F91D-2F4C-9595-A31D93D9DF3B}" srcOrd="2" destOrd="0" parTransId="{280482BE-2681-7144-A446-05A135C35E54}" sibTransId="{F3B14F53-AA1A-3D42-AF58-B05DC634DAC9}"/>
    <dgm:cxn modelId="{4A116BA0-68F7-7046-B524-01A1DDFF156E}" srcId="{B5ABBE06-CB35-A94C-8754-30F398AB7BF8}" destId="{5F3A0BB0-C886-EC45-8849-B3B31149B786}" srcOrd="0" destOrd="0" parTransId="{C321E82E-BE68-1F4D-BA69-B7694777D509}" sibTransId="{CBCA8D1B-D977-664B-BA72-1EDB45F58889}"/>
    <dgm:cxn modelId="{A74B8BB0-536E-E946-A87F-7E5543B8A613}" type="presOf" srcId="{002B1AEC-F91D-2F4C-9595-A31D93D9DF3B}" destId="{8F0F66BF-CDC0-6641-88D9-E77745EFF605}" srcOrd="0" destOrd="0" presId="urn:microsoft.com/office/officeart/2005/8/layout/target1"/>
    <dgm:cxn modelId="{A17A8BDC-0040-F440-B567-ED001491A288}" srcId="{B5ABBE06-CB35-A94C-8754-30F398AB7BF8}" destId="{587C6662-6275-7F4B-9EB4-DE18B4BA2F4A}" srcOrd="1" destOrd="0" parTransId="{8B2776F1-9D58-7A4E-980C-DA7B83FCF6F4}" sibTransId="{19BE4F93-56BA-1A43-8C44-0C821C8B6015}"/>
    <dgm:cxn modelId="{5397C4DD-6F40-6F44-8D10-5C6092B10B12}" type="presOf" srcId="{587C6662-6275-7F4B-9EB4-DE18B4BA2F4A}" destId="{694DE1C5-3594-8643-A032-A175AE114521}" srcOrd="0" destOrd="0" presId="urn:microsoft.com/office/officeart/2005/8/layout/target1"/>
    <dgm:cxn modelId="{208C3B5C-7531-6B49-84A7-6E53BCFC3340}" type="presParOf" srcId="{D105423B-CDC5-2E4B-BB81-0B4D537FCB78}" destId="{B27B01EE-D73C-D047-A8D8-A0866A961D93}" srcOrd="0" destOrd="0" presId="urn:microsoft.com/office/officeart/2005/8/layout/target1"/>
    <dgm:cxn modelId="{80F2480A-4104-434B-8875-C53BB45FDE80}" type="presParOf" srcId="{D105423B-CDC5-2E4B-BB81-0B4D537FCB78}" destId="{0940001F-88E8-2F4D-AA80-42C148DB05A6}" srcOrd="1" destOrd="0" presId="urn:microsoft.com/office/officeart/2005/8/layout/target1"/>
    <dgm:cxn modelId="{7CA78689-70BB-0E4D-9724-749B3691AB02}" type="presParOf" srcId="{D105423B-CDC5-2E4B-BB81-0B4D537FCB78}" destId="{0DCC7501-AA95-E646-9E10-CB3DAEDA52E3}" srcOrd="2" destOrd="0" presId="urn:microsoft.com/office/officeart/2005/8/layout/target1"/>
    <dgm:cxn modelId="{368AD54B-AC44-7644-B403-F95FFED770EE}" type="presParOf" srcId="{D105423B-CDC5-2E4B-BB81-0B4D537FCB78}" destId="{F76BB147-D80A-EF42-A6CA-5BAE16EB2FB4}" srcOrd="3" destOrd="0" presId="urn:microsoft.com/office/officeart/2005/8/layout/target1"/>
    <dgm:cxn modelId="{76692073-C869-0149-A5F5-CD7AA585F74C}" type="presParOf" srcId="{D105423B-CDC5-2E4B-BB81-0B4D537FCB78}" destId="{F59CE8B1-71C6-2042-B76B-8F656F05956A}" srcOrd="4" destOrd="0" presId="urn:microsoft.com/office/officeart/2005/8/layout/target1"/>
    <dgm:cxn modelId="{E5D1301B-AA9A-7346-94D5-CB31C7BABC19}" type="presParOf" srcId="{D105423B-CDC5-2E4B-BB81-0B4D537FCB78}" destId="{694DE1C5-3594-8643-A032-A175AE114521}" srcOrd="5" destOrd="0" presId="urn:microsoft.com/office/officeart/2005/8/layout/target1"/>
    <dgm:cxn modelId="{EBEF443F-F8C0-374D-9890-7307CBF2F6DB}" type="presParOf" srcId="{D105423B-CDC5-2E4B-BB81-0B4D537FCB78}" destId="{7E9CC99D-08AF-D942-B774-3A7BD269CDAC}" srcOrd="6" destOrd="0" presId="urn:microsoft.com/office/officeart/2005/8/layout/target1"/>
    <dgm:cxn modelId="{69811A64-F27E-F64A-A87B-68D226C2B9A4}" type="presParOf" srcId="{D105423B-CDC5-2E4B-BB81-0B4D537FCB78}" destId="{6DEE3B22-1951-D645-B262-A5E380DCA56B}" srcOrd="7" destOrd="0" presId="urn:microsoft.com/office/officeart/2005/8/layout/target1"/>
    <dgm:cxn modelId="{680B4D1B-2D8D-8F46-8693-1979944F46A9}" type="presParOf" srcId="{D105423B-CDC5-2E4B-BB81-0B4D537FCB78}" destId="{67A9415B-DD3F-064A-9ABD-38974D06DE1D}" srcOrd="8" destOrd="0" presId="urn:microsoft.com/office/officeart/2005/8/layout/target1"/>
    <dgm:cxn modelId="{B8F6E488-E187-CE44-B172-7EA97D6C538A}" type="presParOf" srcId="{D105423B-CDC5-2E4B-BB81-0B4D537FCB78}" destId="{8F0F66BF-CDC0-6641-88D9-E77745EFF605}" srcOrd="9" destOrd="0" presId="urn:microsoft.com/office/officeart/2005/8/layout/target1"/>
    <dgm:cxn modelId="{DB24813A-F850-C34D-A5EE-D6E9D3948041}" type="presParOf" srcId="{D105423B-CDC5-2E4B-BB81-0B4D537FCB78}" destId="{3EFCA620-89CF-6F4F-A245-7D7A403FCC03}" srcOrd="10" destOrd="0" presId="urn:microsoft.com/office/officeart/2005/8/layout/target1"/>
    <dgm:cxn modelId="{FCAD5ADD-856A-E347-9102-E8278A3158DA}" type="presParOf" srcId="{D105423B-CDC5-2E4B-BB81-0B4D537FCB78}" destId="{C76B7040-D8BF-5043-B88D-49C24529E230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B98070-8563-BA4F-BAC5-E4BDA37AA257}" type="doc">
      <dgm:prSet loTypeId="urn:microsoft.com/office/officeart/2005/8/layout/hProcess9" loCatId="" qsTypeId="urn:microsoft.com/office/officeart/2005/8/quickstyle/simple1" qsCatId="simple" csTypeId="urn:microsoft.com/office/officeart/2005/8/colors/accent1_2" csCatId="accent1" phldr="1"/>
      <dgm:spPr/>
    </dgm:pt>
    <dgm:pt modelId="{30394035-B017-5041-8AD0-627A80783523}">
      <dgm:prSet phldrT="[Text]"/>
      <dgm:spPr/>
      <dgm:t>
        <a:bodyPr/>
        <a:lstStyle/>
        <a:p>
          <a:r>
            <a:rPr lang="en-US" dirty="0" err="1"/>
            <a:t>Laporan</a:t>
          </a:r>
          <a:r>
            <a:rPr lang="en-US" dirty="0"/>
            <a:t> </a:t>
          </a:r>
          <a:r>
            <a:rPr lang="en-US" dirty="0" err="1"/>
            <a:t>Tugas</a:t>
          </a:r>
          <a:r>
            <a:rPr lang="en-US" dirty="0"/>
            <a:t> Via Latex</a:t>
          </a:r>
        </a:p>
        <a:p>
          <a:r>
            <a:rPr lang="en-US" dirty="0"/>
            <a:t>(1,2,3)</a:t>
          </a:r>
        </a:p>
      </dgm:t>
    </dgm:pt>
    <dgm:pt modelId="{1EE8D25A-18C5-D547-9CE4-E19B02264140}" type="parTrans" cxnId="{7E074C5E-1478-4B45-9265-48B0DC129FBA}">
      <dgm:prSet/>
      <dgm:spPr/>
      <dgm:t>
        <a:bodyPr/>
        <a:lstStyle/>
        <a:p>
          <a:endParaRPr lang="en-US"/>
        </a:p>
      </dgm:t>
    </dgm:pt>
    <dgm:pt modelId="{A9C1D1C1-E525-7140-A9C9-E3EB7DC70AAA}" type="sibTrans" cxnId="{7E074C5E-1478-4B45-9265-48B0DC129FBA}">
      <dgm:prSet/>
      <dgm:spPr/>
      <dgm:t>
        <a:bodyPr/>
        <a:lstStyle/>
        <a:p>
          <a:endParaRPr lang="en-US"/>
        </a:p>
      </dgm:t>
    </dgm:pt>
    <dgm:pt modelId="{D8C37AA8-EF8A-4C40-B30F-2EA6D80270D7}">
      <dgm:prSet phldrT="[Text]"/>
      <dgm:spPr/>
      <dgm:t>
        <a:bodyPr/>
        <a:lstStyle/>
        <a:p>
          <a:r>
            <a:rPr lang="en-US" dirty="0"/>
            <a:t>Draft Paper</a:t>
          </a:r>
        </a:p>
        <a:p>
          <a:r>
            <a:rPr lang="en-US" dirty="0"/>
            <a:t>(7,8)</a:t>
          </a:r>
        </a:p>
      </dgm:t>
    </dgm:pt>
    <dgm:pt modelId="{FC23CCC4-1F63-3242-8B46-AB26B517745E}" type="parTrans" cxnId="{5E9341A4-132C-624C-B253-057B71513497}">
      <dgm:prSet/>
      <dgm:spPr/>
      <dgm:t>
        <a:bodyPr/>
        <a:lstStyle/>
        <a:p>
          <a:endParaRPr lang="en-US"/>
        </a:p>
      </dgm:t>
    </dgm:pt>
    <dgm:pt modelId="{0AAB2330-A731-7D4D-866B-04316BF4A471}" type="sibTrans" cxnId="{5E9341A4-132C-624C-B253-057B71513497}">
      <dgm:prSet/>
      <dgm:spPr/>
      <dgm:t>
        <a:bodyPr/>
        <a:lstStyle/>
        <a:p>
          <a:endParaRPr lang="en-US"/>
        </a:p>
      </dgm:t>
    </dgm:pt>
    <dgm:pt modelId="{8B3D0A8E-E0FB-6B41-BEC7-8FF99EDB8AA6}">
      <dgm:prSet phldrT="[Text]"/>
      <dgm:spPr/>
      <dgm:t>
        <a:bodyPr/>
        <a:lstStyle/>
        <a:p>
          <a:r>
            <a:rPr lang="en-US" dirty="0"/>
            <a:t>Full Paper</a:t>
          </a:r>
        </a:p>
        <a:p>
          <a:r>
            <a:rPr lang="en-US" dirty="0"/>
            <a:t>(9,10,11,12,13)</a:t>
          </a:r>
        </a:p>
      </dgm:t>
    </dgm:pt>
    <dgm:pt modelId="{FC020544-BC4C-0D47-8410-914B4DAA64E3}" type="parTrans" cxnId="{B9205FD1-22D5-3542-83F5-671E97C41EFE}">
      <dgm:prSet/>
      <dgm:spPr/>
      <dgm:t>
        <a:bodyPr/>
        <a:lstStyle/>
        <a:p>
          <a:endParaRPr lang="en-US"/>
        </a:p>
      </dgm:t>
    </dgm:pt>
    <dgm:pt modelId="{62453D4F-FE68-1744-BEDD-C444C9779D1E}" type="sibTrans" cxnId="{B9205FD1-22D5-3542-83F5-671E97C41EFE}">
      <dgm:prSet/>
      <dgm:spPr/>
      <dgm:t>
        <a:bodyPr/>
        <a:lstStyle/>
        <a:p>
          <a:endParaRPr lang="en-US"/>
        </a:p>
      </dgm:t>
    </dgm:pt>
    <dgm:pt modelId="{5D66A53F-2E29-674B-B1B5-BE7EA73FE63A}">
      <dgm:prSet/>
      <dgm:spPr/>
      <dgm:t>
        <a:bodyPr/>
        <a:lstStyle/>
        <a:p>
          <a:r>
            <a:rPr lang="en-US" dirty="0"/>
            <a:t>SLR </a:t>
          </a:r>
        </a:p>
        <a:p>
          <a:r>
            <a:rPr lang="en-US" dirty="0"/>
            <a:t>(4,5)</a:t>
          </a:r>
        </a:p>
      </dgm:t>
    </dgm:pt>
    <dgm:pt modelId="{84C585F5-A8A7-684F-9113-F8BB73022CE5}" type="parTrans" cxnId="{4C28BA22-780D-5246-8323-AE9F01C722AB}">
      <dgm:prSet/>
      <dgm:spPr/>
      <dgm:t>
        <a:bodyPr/>
        <a:lstStyle/>
        <a:p>
          <a:endParaRPr lang="en-US"/>
        </a:p>
      </dgm:t>
    </dgm:pt>
    <dgm:pt modelId="{A75F3283-9137-864B-AD67-EAC5F8414312}" type="sibTrans" cxnId="{4C28BA22-780D-5246-8323-AE9F01C722AB}">
      <dgm:prSet/>
      <dgm:spPr/>
      <dgm:t>
        <a:bodyPr/>
        <a:lstStyle/>
        <a:p>
          <a:endParaRPr lang="en-US"/>
        </a:p>
      </dgm:t>
    </dgm:pt>
    <dgm:pt modelId="{6AA25F7F-7DD5-1F4D-AF98-5A692C80A49A}" type="pres">
      <dgm:prSet presAssocID="{D8B98070-8563-BA4F-BAC5-E4BDA37AA257}" presName="CompostProcess" presStyleCnt="0">
        <dgm:presLayoutVars>
          <dgm:dir/>
          <dgm:resizeHandles val="exact"/>
        </dgm:presLayoutVars>
      </dgm:prSet>
      <dgm:spPr/>
    </dgm:pt>
    <dgm:pt modelId="{A45A7F03-E270-0445-AF75-3FAEEC88B593}" type="pres">
      <dgm:prSet presAssocID="{D8B98070-8563-BA4F-BAC5-E4BDA37AA257}" presName="arrow" presStyleLbl="bgShp" presStyleIdx="0" presStyleCnt="1"/>
      <dgm:spPr/>
    </dgm:pt>
    <dgm:pt modelId="{F5B5B489-25E0-E845-9C86-36107FC4543C}" type="pres">
      <dgm:prSet presAssocID="{D8B98070-8563-BA4F-BAC5-E4BDA37AA257}" presName="linearProcess" presStyleCnt="0"/>
      <dgm:spPr/>
    </dgm:pt>
    <dgm:pt modelId="{661868D4-DCE7-214E-8C0D-51269621698D}" type="pres">
      <dgm:prSet presAssocID="{30394035-B017-5041-8AD0-627A80783523}" presName="textNode" presStyleLbl="node1" presStyleIdx="0" presStyleCnt="4">
        <dgm:presLayoutVars>
          <dgm:bulletEnabled val="1"/>
        </dgm:presLayoutVars>
      </dgm:prSet>
      <dgm:spPr/>
    </dgm:pt>
    <dgm:pt modelId="{40E3C0A6-F23D-A44C-88B3-617B345E2595}" type="pres">
      <dgm:prSet presAssocID="{A9C1D1C1-E525-7140-A9C9-E3EB7DC70AAA}" presName="sibTrans" presStyleCnt="0"/>
      <dgm:spPr/>
    </dgm:pt>
    <dgm:pt modelId="{95667D62-D1CA-374A-884F-05DF80D9DF66}" type="pres">
      <dgm:prSet presAssocID="{5D66A53F-2E29-674B-B1B5-BE7EA73FE63A}" presName="textNode" presStyleLbl="node1" presStyleIdx="1" presStyleCnt="4">
        <dgm:presLayoutVars>
          <dgm:bulletEnabled val="1"/>
        </dgm:presLayoutVars>
      </dgm:prSet>
      <dgm:spPr/>
    </dgm:pt>
    <dgm:pt modelId="{0202DBD2-62E2-6143-B069-EDC0B1EC9E2D}" type="pres">
      <dgm:prSet presAssocID="{A75F3283-9137-864B-AD67-EAC5F8414312}" presName="sibTrans" presStyleCnt="0"/>
      <dgm:spPr/>
    </dgm:pt>
    <dgm:pt modelId="{C221F06A-74CB-A843-8993-EAF66FAAE5A2}" type="pres">
      <dgm:prSet presAssocID="{D8C37AA8-EF8A-4C40-B30F-2EA6D80270D7}" presName="textNode" presStyleLbl="node1" presStyleIdx="2" presStyleCnt="4">
        <dgm:presLayoutVars>
          <dgm:bulletEnabled val="1"/>
        </dgm:presLayoutVars>
      </dgm:prSet>
      <dgm:spPr/>
    </dgm:pt>
    <dgm:pt modelId="{EF2B8C24-0F23-2043-BF86-B5D631F407B2}" type="pres">
      <dgm:prSet presAssocID="{0AAB2330-A731-7D4D-866B-04316BF4A471}" presName="sibTrans" presStyleCnt="0"/>
      <dgm:spPr/>
    </dgm:pt>
    <dgm:pt modelId="{299558B4-72A5-A34A-959A-02CD8E8A8A55}" type="pres">
      <dgm:prSet presAssocID="{8B3D0A8E-E0FB-6B41-BEC7-8FF99EDB8AA6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35CE1703-E500-B444-9B12-97767D0100A8}" type="presOf" srcId="{5D66A53F-2E29-674B-B1B5-BE7EA73FE63A}" destId="{95667D62-D1CA-374A-884F-05DF80D9DF66}" srcOrd="0" destOrd="0" presId="urn:microsoft.com/office/officeart/2005/8/layout/hProcess9"/>
    <dgm:cxn modelId="{BE4D0C08-9A1B-AA4D-81BB-D8CDEE696F57}" type="presOf" srcId="{8B3D0A8E-E0FB-6B41-BEC7-8FF99EDB8AA6}" destId="{299558B4-72A5-A34A-959A-02CD8E8A8A55}" srcOrd="0" destOrd="0" presId="urn:microsoft.com/office/officeart/2005/8/layout/hProcess9"/>
    <dgm:cxn modelId="{4C28BA22-780D-5246-8323-AE9F01C722AB}" srcId="{D8B98070-8563-BA4F-BAC5-E4BDA37AA257}" destId="{5D66A53F-2E29-674B-B1B5-BE7EA73FE63A}" srcOrd="1" destOrd="0" parTransId="{84C585F5-A8A7-684F-9113-F8BB73022CE5}" sibTransId="{A75F3283-9137-864B-AD67-EAC5F8414312}"/>
    <dgm:cxn modelId="{C0028240-91D0-FA40-A178-D9CEF38BDF9C}" type="presOf" srcId="{D8B98070-8563-BA4F-BAC5-E4BDA37AA257}" destId="{6AA25F7F-7DD5-1F4D-AF98-5A692C80A49A}" srcOrd="0" destOrd="0" presId="urn:microsoft.com/office/officeart/2005/8/layout/hProcess9"/>
    <dgm:cxn modelId="{AAAF2B52-4652-6E4D-8031-39E67D5260F4}" type="presOf" srcId="{30394035-B017-5041-8AD0-627A80783523}" destId="{661868D4-DCE7-214E-8C0D-51269621698D}" srcOrd="0" destOrd="0" presId="urn:microsoft.com/office/officeart/2005/8/layout/hProcess9"/>
    <dgm:cxn modelId="{7E074C5E-1478-4B45-9265-48B0DC129FBA}" srcId="{D8B98070-8563-BA4F-BAC5-E4BDA37AA257}" destId="{30394035-B017-5041-8AD0-627A80783523}" srcOrd="0" destOrd="0" parTransId="{1EE8D25A-18C5-D547-9CE4-E19B02264140}" sibTransId="{A9C1D1C1-E525-7140-A9C9-E3EB7DC70AAA}"/>
    <dgm:cxn modelId="{0B442C70-A058-F74F-B2E1-B57509B56483}" type="presOf" srcId="{D8C37AA8-EF8A-4C40-B30F-2EA6D80270D7}" destId="{C221F06A-74CB-A843-8993-EAF66FAAE5A2}" srcOrd="0" destOrd="0" presId="urn:microsoft.com/office/officeart/2005/8/layout/hProcess9"/>
    <dgm:cxn modelId="{5E9341A4-132C-624C-B253-057B71513497}" srcId="{D8B98070-8563-BA4F-BAC5-E4BDA37AA257}" destId="{D8C37AA8-EF8A-4C40-B30F-2EA6D80270D7}" srcOrd="2" destOrd="0" parTransId="{FC23CCC4-1F63-3242-8B46-AB26B517745E}" sibTransId="{0AAB2330-A731-7D4D-866B-04316BF4A471}"/>
    <dgm:cxn modelId="{B9205FD1-22D5-3542-83F5-671E97C41EFE}" srcId="{D8B98070-8563-BA4F-BAC5-E4BDA37AA257}" destId="{8B3D0A8E-E0FB-6B41-BEC7-8FF99EDB8AA6}" srcOrd="3" destOrd="0" parTransId="{FC020544-BC4C-0D47-8410-914B4DAA64E3}" sibTransId="{62453D4F-FE68-1744-BEDD-C444C9779D1E}"/>
    <dgm:cxn modelId="{89020872-CFFA-AB45-9DA1-46E313853B1A}" type="presParOf" srcId="{6AA25F7F-7DD5-1F4D-AF98-5A692C80A49A}" destId="{A45A7F03-E270-0445-AF75-3FAEEC88B593}" srcOrd="0" destOrd="0" presId="urn:microsoft.com/office/officeart/2005/8/layout/hProcess9"/>
    <dgm:cxn modelId="{89F4A787-2C1F-E34B-AC02-184989796B29}" type="presParOf" srcId="{6AA25F7F-7DD5-1F4D-AF98-5A692C80A49A}" destId="{F5B5B489-25E0-E845-9C86-36107FC4543C}" srcOrd="1" destOrd="0" presId="urn:microsoft.com/office/officeart/2005/8/layout/hProcess9"/>
    <dgm:cxn modelId="{B4EA57FC-84C3-5C40-8559-497DEEA21C79}" type="presParOf" srcId="{F5B5B489-25E0-E845-9C86-36107FC4543C}" destId="{661868D4-DCE7-214E-8C0D-51269621698D}" srcOrd="0" destOrd="0" presId="urn:microsoft.com/office/officeart/2005/8/layout/hProcess9"/>
    <dgm:cxn modelId="{524856D8-5BD0-EF44-8EE1-AA3EBA5A2B39}" type="presParOf" srcId="{F5B5B489-25E0-E845-9C86-36107FC4543C}" destId="{40E3C0A6-F23D-A44C-88B3-617B345E2595}" srcOrd="1" destOrd="0" presId="urn:microsoft.com/office/officeart/2005/8/layout/hProcess9"/>
    <dgm:cxn modelId="{F045B31B-A94F-8047-894C-576A4820C107}" type="presParOf" srcId="{F5B5B489-25E0-E845-9C86-36107FC4543C}" destId="{95667D62-D1CA-374A-884F-05DF80D9DF66}" srcOrd="2" destOrd="0" presId="urn:microsoft.com/office/officeart/2005/8/layout/hProcess9"/>
    <dgm:cxn modelId="{17EF0DF3-0BE7-C943-88F3-65D537441666}" type="presParOf" srcId="{F5B5B489-25E0-E845-9C86-36107FC4543C}" destId="{0202DBD2-62E2-6143-B069-EDC0B1EC9E2D}" srcOrd="3" destOrd="0" presId="urn:microsoft.com/office/officeart/2005/8/layout/hProcess9"/>
    <dgm:cxn modelId="{0FD4C15D-B3E6-894B-86A6-039AF5341618}" type="presParOf" srcId="{F5B5B489-25E0-E845-9C86-36107FC4543C}" destId="{C221F06A-74CB-A843-8993-EAF66FAAE5A2}" srcOrd="4" destOrd="0" presId="urn:microsoft.com/office/officeart/2005/8/layout/hProcess9"/>
    <dgm:cxn modelId="{8F4A9917-C3E0-E342-A8C7-AD3890A263E9}" type="presParOf" srcId="{F5B5B489-25E0-E845-9C86-36107FC4543C}" destId="{EF2B8C24-0F23-2043-BF86-B5D631F407B2}" srcOrd="5" destOrd="0" presId="urn:microsoft.com/office/officeart/2005/8/layout/hProcess9"/>
    <dgm:cxn modelId="{DDD44845-6334-B94B-8416-5B740E739C4A}" type="presParOf" srcId="{F5B5B489-25E0-E845-9C86-36107FC4543C}" destId="{299558B4-72A5-A34A-959A-02CD8E8A8A5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9415B-DD3F-064A-9ABD-38974D06DE1D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gradFill rotWithShape="0">
          <a:gsLst>
            <a:gs pos="0">
              <a:schemeClr val="accent2">
                <a:hueOff val="6163298"/>
                <a:satOff val="0"/>
                <a:lumOff val="1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163298"/>
                <a:satOff val="0"/>
                <a:lumOff val="1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163298"/>
                <a:satOff val="0"/>
                <a:lumOff val="1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9CE8B1-71C6-2042-B76B-8F656F05956A}">
      <dsp:nvSpPr>
        <dsp:cNvPr id="0" name=""/>
        <dsp:cNvSpPr/>
      </dsp:nvSpPr>
      <dsp:spPr>
        <a:xfrm>
          <a:off x="1964967" y="1810385"/>
          <a:ext cx="2036683" cy="2036683"/>
        </a:xfrm>
        <a:prstGeom prst="ellipse">
          <a:avLst/>
        </a:prstGeom>
        <a:gradFill rotWithShape="0">
          <a:gsLst>
            <a:gs pos="0">
              <a:schemeClr val="accent2">
                <a:hueOff val="3081649"/>
                <a:satOff val="0"/>
                <a:lumOff val="9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081649"/>
                <a:satOff val="0"/>
                <a:lumOff val="9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081649"/>
                <a:satOff val="0"/>
                <a:lumOff val="9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7B01EE-D73C-D047-A8D8-A0866A961D93}">
      <dsp:nvSpPr>
        <dsp:cNvPr id="0" name=""/>
        <dsp:cNvSpPr/>
      </dsp:nvSpPr>
      <dsp:spPr>
        <a:xfrm>
          <a:off x="2643862" y="2489279"/>
          <a:ext cx="678894" cy="67889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40001F-88E8-2F4D-AA80-42C148DB05A6}">
      <dsp:nvSpPr>
        <dsp:cNvPr id="0" name=""/>
        <dsp:cNvSpPr/>
      </dsp:nvSpPr>
      <dsp:spPr>
        <a:xfrm>
          <a:off x="5246290" y="0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  <a:r>
            <a:rPr lang="en-US" sz="1400" kern="1200" dirty="0" err="1"/>
            <a:t>Konsep</a:t>
          </a:r>
          <a:endParaRPr lang="en-US" sz="1400" kern="1200" dirty="0"/>
        </a:p>
      </dsp:txBody>
      <dsp:txXfrm>
        <a:off x="5246290" y="0"/>
        <a:ext cx="1697236" cy="990054"/>
      </dsp:txXfrm>
    </dsp:sp>
    <dsp:sp modelId="{0DCC7501-AA95-E646-9E10-CB3DAEDA52E3}">
      <dsp:nvSpPr>
        <dsp:cNvPr id="0" name=""/>
        <dsp:cNvSpPr/>
      </dsp:nvSpPr>
      <dsp:spPr>
        <a:xfrm>
          <a:off x="4821981" y="495027"/>
          <a:ext cx="42430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BB147-D80A-EF42-A6CA-5BAE16EB2FB4}">
      <dsp:nvSpPr>
        <dsp:cNvPr id="0" name=""/>
        <dsp:cNvSpPr/>
      </dsp:nvSpPr>
      <dsp:spPr>
        <a:xfrm rot="5400000">
          <a:off x="2735229" y="743672"/>
          <a:ext cx="2333133" cy="1836975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DE1C5-3594-8643-A032-A175AE114521}">
      <dsp:nvSpPr>
        <dsp:cNvPr id="0" name=""/>
        <dsp:cNvSpPr/>
      </dsp:nvSpPr>
      <dsp:spPr>
        <a:xfrm>
          <a:off x="5246290" y="990054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Implementasi</a:t>
          </a:r>
          <a:r>
            <a:rPr lang="en-US" sz="1400" kern="1200" dirty="0"/>
            <a:t> </a:t>
          </a:r>
          <a:r>
            <a:rPr lang="en-US" sz="1400" kern="1200" dirty="0" err="1"/>
            <a:t>Konsep</a:t>
          </a:r>
          <a:endParaRPr lang="en-US" sz="1400" kern="1200" dirty="0"/>
        </a:p>
      </dsp:txBody>
      <dsp:txXfrm>
        <a:off x="5246290" y="990054"/>
        <a:ext cx="1697236" cy="990054"/>
      </dsp:txXfrm>
    </dsp:sp>
    <dsp:sp modelId="{7E9CC99D-08AF-D942-B774-3A7BD269CDAC}">
      <dsp:nvSpPr>
        <dsp:cNvPr id="0" name=""/>
        <dsp:cNvSpPr/>
      </dsp:nvSpPr>
      <dsp:spPr>
        <a:xfrm>
          <a:off x="4821981" y="1485081"/>
          <a:ext cx="42430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E3B22-1951-D645-B262-A5E380DCA56B}">
      <dsp:nvSpPr>
        <dsp:cNvPr id="0" name=""/>
        <dsp:cNvSpPr/>
      </dsp:nvSpPr>
      <dsp:spPr>
        <a:xfrm rot="5400000">
          <a:off x="3236027" y="1718281"/>
          <a:ext cx="1818079" cy="1350434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0F66BF-CDC0-6641-88D9-E77745EFF605}">
      <dsp:nvSpPr>
        <dsp:cNvPr id="0" name=""/>
        <dsp:cNvSpPr/>
      </dsp:nvSpPr>
      <dsp:spPr>
        <a:xfrm>
          <a:off x="5246290" y="1980108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Evaluasi</a:t>
          </a:r>
          <a:r>
            <a:rPr lang="en-US" sz="1400" kern="1200" dirty="0"/>
            <a:t> </a:t>
          </a:r>
          <a:r>
            <a:rPr lang="en-US" sz="1400" kern="1200" dirty="0" err="1"/>
            <a:t>melalui</a:t>
          </a:r>
          <a:r>
            <a:rPr lang="en-US" sz="1400" kern="1200" dirty="0"/>
            <a:t> </a:t>
          </a:r>
          <a:r>
            <a:rPr lang="en-US" sz="1400" kern="1200" dirty="0" err="1"/>
            <a:t>Tugas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(Paper, </a:t>
          </a:r>
          <a:r>
            <a:rPr lang="en-US" sz="1400" kern="1200" dirty="0" err="1"/>
            <a:t>Buku</a:t>
          </a:r>
          <a:r>
            <a:rPr lang="en-US" sz="1400" kern="1200" dirty="0"/>
            <a:t>, </a:t>
          </a:r>
          <a:r>
            <a:rPr lang="en-US" sz="1400" kern="1200" dirty="0" err="1"/>
            <a:t>Presentasi</a:t>
          </a:r>
          <a:r>
            <a:rPr lang="en-US" sz="1400" kern="1200" dirty="0"/>
            <a:t>)</a:t>
          </a:r>
        </a:p>
      </dsp:txBody>
      <dsp:txXfrm>
        <a:off x="5246290" y="1980108"/>
        <a:ext cx="1697236" cy="990054"/>
      </dsp:txXfrm>
    </dsp:sp>
    <dsp:sp modelId="{3EFCA620-89CF-6F4F-A245-7D7A403FCC03}">
      <dsp:nvSpPr>
        <dsp:cNvPr id="0" name=""/>
        <dsp:cNvSpPr/>
      </dsp:nvSpPr>
      <dsp:spPr>
        <a:xfrm>
          <a:off x="4821981" y="2475136"/>
          <a:ext cx="42430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B7040-D8BF-5043-B88D-49C24529E230}">
      <dsp:nvSpPr>
        <dsp:cNvPr id="0" name=""/>
        <dsp:cNvSpPr/>
      </dsp:nvSpPr>
      <dsp:spPr>
        <a:xfrm rot="5400000">
          <a:off x="3737447" y="2692099"/>
          <a:ext cx="1298951" cy="86389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5A7F03-E270-0445-AF75-3FAEEC88B593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1868D4-DCE7-214E-8C0D-51269621698D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Laporan</a:t>
          </a:r>
          <a:r>
            <a:rPr lang="en-US" sz="2100" kern="1200" dirty="0"/>
            <a:t> </a:t>
          </a:r>
          <a:r>
            <a:rPr lang="en-US" sz="2100" kern="1200" dirty="0" err="1"/>
            <a:t>Tugas</a:t>
          </a:r>
          <a:r>
            <a:rPr lang="en-US" sz="2100" kern="1200" dirty="0"/>
            <a:t> Via Latex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(1,2,3)</a:t>
          </a:r>
        </a:p>
      </dsp:txBody>
      <dsp:txXfrm>
        <a:off x="92494" y="1446164"/>
        <a:ext cx="1804299" cy="1633633"/>
      </dsp:txXfrm>
    </dsp:sp>
    <dsp:sp modelId="{95667D62-D1CA-374A-884F-05DF80D9DF66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SLR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(4,5)</a:t>
          </a:r>
        </a:p>
      </dsp:txBody>
      <dsp:txXfrm>
        <a:off x="2172598" y="1446164"/>
        <a:ext cx="1804299" cy="1633633"/>
      </dsp:txXfrm>
    </dsp:sp>
    <dsp:sp modelId="{C221F06A-74CB-A843-8993-EAF66FAAE5A2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Draft Paper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(7,8)</a:t>
          </a:r>
        </a:p>
      </dsp:txBody>
      <dsp:txXfrm>
        <a:off x="4252702" y="1446164"/>
        <a:ext cx="1804299" cy="1633633"/>
      </dsp:txXfrm>
    </dsp:sp>
    <dsp:sp modelId="{299558B4-72A5-A34A-959A-02CD8E8A8A55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Full Paper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(9,10,11,12,13)</a:t>
          </a:r>
        </a:p>
      </dsp:txBody>
      <dsp:txXfrm>
        <a:off x="6332806" y="1446164"/>
        <a:ext cx="1804299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65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3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13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20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977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49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33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07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12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1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01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10/11/25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said@darmajaya.ac.i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16DCF54-CD2B-9832-4B4F-6BFC93EA3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8600" y="-63530"/>
            <a:ext cx="1803400" cy="1905000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1137A04F-58AA-62D7-9EC6-6F04F91FC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1369" y="1142796"/>
            <a:ext cx="9144000" cy="2387600"/>
          </a:xfrm>
        </p:spPr>
        <p:txBody>
          <a:bodyPr/>
          <a:lstStyle/>
          <a:p>
            <a:r>
              <a:rPr lang="en-US" sz="5400" b="1" dirty="0"/>
              <a:t>IT Risk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A8A60E15-D836-54B5-FB48-4DDF3AFEA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42364" y="3791971"/>
            <a:ext cx="9144000" cy="1655762"/>
          </a:xfrm>
        </p:spPr>
        <p:txBody>
          <a:bodyPr/>
          <a:lstStyle/>
          <a:p>
            <a:r>
              <a:rPr lang="en-US" dirty="0"/>
              <a:t>Dr. Muhammad Said </a:t>
            </a:r>
            <a:r>
              <a:rPr lang="en-US" dirty="0" err="1"/>
              <a:t>Hasibuan</a:t>
            </a:r>
            <a:endParaRPr lang="en-US" dirty="0"/>
          </a:p>
        </p:txBody>
      </p:sp>
      <p:pic>
        <p:nvPicPr>
          <p:cNvPr id="12" name="Picture 11" descr="A picture containing text, building, outdoor, roof&#10;&#10;Description automatically generated">
            <a:extLst>
              <a:ext uri="{FF2B5EF4-FFF2-40B4-BE49-F238E27FC236}">
                <a16:creationId xmlns:a16="http://schemas.microsoft.com/office/drawing/2014/main" id="{1F47B92D-1A0E-F6D2-C0E3-118D2394946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0" y="53340"/>
            <a:ext cx="4029676" cy="661416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71304B3-B9CD-33D6-9E78-662B68AE995D}"/>
              </a:ext>
            </a:extLst>
          </p:cNvPr>
          <p:cNvSpPr/>
          <p:nvPr/>
        </p:nvSpPr>
        <p:spPr>
          <a:xfrm>
            <a:off x="0" y="6477000"/>
            <a:ext cx="12192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www.darmajaya.ac.id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C17AFF-CB76-E4E4-0DA9-C03EED62CAA0}"/>
              </a:ext>
            </a:extLst>
          </p:cNvPr>
          <p:cNvSpPr/>
          <p:nvPr/>
        </p:nvSpPr>
        <p:spPr>
          <a:xfrm>
            <a:off x="0" y="0"/>
            <a:ext cx="12192000" cy="533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55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CBA32-64F7-4545-9F1E-6D51906E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Storyboard </a:t>
            </a:r>
            <a:r>
              <a:rPr lang="en-US" dirty="0" err="1"/>
              <a:t>Perkuliahan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9CA82BC-57FE-BB48-9DD6-9C8F61F8C85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C4098-34B9-434E-BEA5-56A5F2ED3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t>11/10/25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3EA41-6DDA-2F44-99E7-BB4772E3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 MK : IT RISK MANAGEMENT SYSTEM DAN TEKNOLOGI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595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53EE9-4534-471A-60A9-245863DAA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/>
              <a:t>kasih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42F33-540F-B0D9-0B0B-6D27E3D0A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5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C527E-762E-CFFD-1E5B-B3FEAC503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Dr. Muhammad Said </a:t>
            </a:r>
            <a:r>
              <a:rPr lang="en-US" dirty="0" err="1"/>
              <a:t>Hasibuan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94AE-4BAD-0E7F-3FE2-ACF4ADEE0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S1 Teknik </a:t>
            </a:r>
            <a:r>
              <a:rPr lang="en-US" dirty="0" err="1"/>
              <a:t>Informatika</a:t>
            </a:r>
            <a:endParaRPr lang="en-US" dirty="0"/>
          </a:p>
          <a:p>
            <a:r>
              <a:rPr lang="en-US" dirty="0"/>
              <a:t>S2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r>
              <a:rPr lang="en-US" dirty="0"/>
              <a:t>S3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Email : </a:t>
            </a:r>
            <a:r>
              <a:rPr lang="en-US" dirty="0">
                <a:hlinkClick r:id="rId2"/>
              </a:rPr>
              <a:t>msaid@darmajaya.ac.id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0818461051</a:t>
            </a:r>
          </a:p>
        </p:txBody>
      </p:sp>
    </p:spTree>
    <p:extLst>
      <p:ext uri="{BB962C8B-B14F-4D97-AF65-F5344CB8AC3E}">
        <p14:creationId xmlns:p14="http://schemas.microsoft.com/office/powerpoint/2010/main" val="3633017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334D7-E9A4-7043-86F5-5F6F87C34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Mata </a:t>
            </a:r>
            <a:r>
              <a:rPr lang="en-US" dirty="0" err="1"/>
              <a:t>Kuliah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BA6E4-5B34-7140-A2A9-5AEACEE29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b="1" dirty="0"/>
              <a:t>IT RISK Management</a:t>
            </a:r>
            <a:r>
              <a:rPr lang="en-US" dirty="0"/>
              <a:t>.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mengimplementasi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b="1" dirty="0"/>
              <a:t>IT Risk Management </a:t>
            </a:r>
            <a:r>
              <a:rPr lang="en-US" dirty="0"/>
              <a:t>di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tulisan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b="1" dirty="0"/>
              <a:t>IT Risk Management.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F1299-D001-3D4D-A25C-EAEFAE65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22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59C2-EA2D-C948-B9C8-5411A0DC6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Penilaian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2A1EB-5A9A-4242-8B4D-02245AB73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b="1" dirty="0"/>
              <a:t>A</a:t>
            </a:r>
          </a:p>
          <a:p>
            <a:r>
              <a:rPr lang="en-US" dirty="0"/>
              <a:t>Agar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b="1" dirty="0"/>
              <a:t>A “</a:t>
            </a:r>
            <a:r>
              <a:rPr lang="en-US" b="1" dirty="0" err="1"/>
              <a:t>awet</a:t>
            </a:r>
            <a:r>
              <a:rPr lang="en-US" b="1" dirty="0"/>
              <a:t>”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di </a:t>
            </a:r>
            <a:r>
              <a:rPr lang="en-US" dirty="0" err="1"/>
              <a:t>kerjakan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copy/paste,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copy paste </a:t>
            </a:r>
            <a:r>
              <a:rPr lang="en-US" dirty="0" err="1"/>
              <a:t>maka</a:t>
            </a:r>
            <a:r>
              <a:rPr lang="en-US" dirty="0"/>
              <a:t> grade </a:t>
            </a:r>
            <a:r>
              <a:rPr lang="en-US" b="1" dirty="0"/>
              <a:t>A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b="1" dirty="0"/>
              <a:t>D</a:t>
            </a:r>
            <a:r>
              <a:rPr lang="en-US" dirty="0"/>
              <a:t>.</a:t>
            </a:r>
          </a:p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/>
              <a:t>latex. </a:t>
            </a:r>
          </a:p>
          <a:p>
            <a:r>
              <a:rPr lang="en-US" b="1" dirty="0" err="1"/>
              <a:t>Menghasilkan</a:t>
            </a:r>
            <a:r>
              <a:rPr lang="en-US" b="1" dirty="0"/>
              <a:t> Paper yang </a:t>
            </a:r>
            <a:r>
              <a:rPr lang="en-US" b="1" dirty="0" err="1"/>
              <a:t>terpublish</a:t>
            </a:r>
            <a:r>
              <a:rPr lang="en-US" b="1" dirty="0"/>
              <a:t> di Conference/</a:t>
            </a:r>
            <a:r>
              <a:rPr lang="en-US" b="1" dirty="0" err="1"/>
              <a:t>jurnal</a:t>
            </a:r>
            <a:r>
              <a:rPr lang="en-US" b="1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9E119-9B0E-314C-A69D-CC0D11F1C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Kode MK :</a:t>
            </a:r>
            <a:endParaRPr lang="id-ID"/>
          </a:p>
          <a:p>
            <a:r>
              <a:rPr lang="en-US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2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743FF-3871-BA43-990B-9AA3D62B4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Pembelajaran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F1CBFA5-C797-094B-B661-A2D0EE4828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7161F-7726-2A49-A6DE-BD2FD58CD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t>11/10/25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35894-6038-7344-9DAD-A25D2977C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 MK : IT RISK MANAGEMENT SYSTEM DAN TEKNOLOGI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2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036C2-13E5-01E9-1F5A-30F49F50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Octave </a:t>
            </a:r>
            <a:r>
              <a:rPr lang="en-US" dirty="0" err="1"/>
              <a:t>Alegro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286A4D7-E6BC-18D9-0F2F-B606AF4F4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16358" y="1600201"/>
            <a:ext cx="7359284" cy="45259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65C81-8545-FDE5-9B95-929C70091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81200" y="6356351"/>
            <a:ext cx="21336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DA60480-F1D8-46E8-95C6-0C72B2EF9CE2}" type="datetime1">
              <a:rPr lang="id-ID" smtClean="0"/>
              <a:pPr>
                <a:spcAft>
                  <a:spcPts val="600"/>
                </a:spcAft>
              </a:pPr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CB3AB-8A2B-D91B-29A0-98D9DACE3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28956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  MK : IT RISK MANAGEMENT SYSTEM DAN TEKNOLOGI</a:t>
            </a:r>
          </a:p>
        </p:txBody>
      </p:sp>
    </p:spTree>
    <p:extLst>
      <p:ext uri="{BB962C8B-B14F-4D97-AF65-F5344CB8AC3E}">
        <p14:creationId xmlns:p14="http://schemas.microsoft.com/office/powerpoint/2010/main" val="426680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AILURE MODES AND EFFECTS ANALYSIS FMEA PRESENTATION BY">
            <a:extLst>
              <a:ext uri="{FF2B5EF4-FFF2-40B4-BE49-F238E27FC236}">
                <a16:creationId xmlns:a16="http://schemas.microsoft.com/office/drawing/2014/main" id="{7B4754AF-4E20-9A32-A3C3-E04C509E84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Date Placeholder 3" hidden="1">
            <a:extLst>
              <a:ext uri="{FF2B5EF4-FFF2-40B4-BE49-F238E27FC236}">
                <a16:creationId xmlns:a16="http://schemas.microsoft.com/office/drawing/2014/main" id="{52FBE4F5-CD9F-42BB-60B3-A215A704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BDA60480-F1D8-46E8-95C6-0C72B2EF9CE2}" type="datetime1">
              <a:rPr lang="id-ID" smtClean="0"/>
              <a:pPr>
                <a:spcAft>
                  <a:spcPts val="600"/>
                </a:spcAft>
              </a:pPr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69D3A-2B51-B5F2-C43C-CE98D5D2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  MK : IT RISK MANAGEMENT SYSTEM DAN TEKNOLOGI</a:t>
            </a:r>
          </a:p>
        </p:txBody>
      </p:sp>
    </p:spTree>
    <p:extLst>
      <p:ext uri="{BB962C8B-B14F-4D97-AF65-F5344CB8AC3E}">
        <p14:creationId xmlns:p14="http://schemas.microsoft.com/office/powerpoint/2010/main" val="909809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C08D-0A00-D3D2-7507-CEC564136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 Risk Analysis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5C176-2205-760F-0325-17487FDB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t>11/10/25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2D733-9824-F601-9F24-E30D5612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 MK : IT RISK MANAGEMENT SYSTEM DAN TEKNOLOGI</a:t>
            </a:r>
            <a:endParaRPr lang="en-US" dirty="0"/>
          </a:p>
        </p:txBody>
      </p:sp>
      <p:pic>
        <p:nvPicPr>
          <p:cNvPr id="4098" name="Picture 2" descr="How to Model Controls in a FAIR Risk Analysis">
            <a:extLst>
              <a:ext uri="{FF2B5EF4-FFF2-40B4-BE49-F238E27FC236}">
                <a16:creationId xmlns:a16="http://schemas.microsoft.com/office/drawing/2014/main" id="{A2EC0E69-B84D-1153-4912-F7DFF2690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2057400"/>
            <a:ext cx="63500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856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F193D-1180-B4B3-4B32-226E3B709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0480-F1D8-46E8-95C6-0C72B2EF9CE2}" type="datetime1">
              <a:rPr lang="id-ID" smtClean="0"/>
              <a:t>11/10/25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2E82C-2EAC-DDAE-B697-F0F1F0B27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 MK : IT RISK MANAGEMENT SYSTEM DAN TEKNOLOGI</a:t>
            </a:r>
            <a:endParaRPr lang="en-US" dirty="0"/>
          </a:p>
        </p:txBody>
      </p:sp>
      <p:pic>
        <p:nvPicPr>
          <p:cNvPr id="5122" name="Picture 2" descr="New NIST Framework Strengthens Risk Management | Netgain">
            <a:extLst>
              <a:ext uri="{FF2B5EF4-FFF2-40B4-BE49-F238E27FC236}">
                <a16:creationId xmlns:a16="http://schemas.microsoft.com/office/drawing/2014/main" id="{E573985F-CAE5-D6FC-5DDB-E63805C94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9410"/>
            <a:ext cx="9144000" cy="668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734952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252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Nova</vt:lpstr>
      <vt:lpstr>GradientVTI</vt:lpstr>
      <vt:lpstr>IT Risk</vt:lpstr>
      <vt:lpstr>Dr. Muhammad Said Hasibuan</vt:lpstr>
      <vt:lpstr>Target Mata Kuliah</vt:lpstr>
      <vt:lpstr>Model Penilaian</vt:lpstr>
      <vt:lpstr>Model Pembelajaran</vt:lpstr>
      <vt:lpstr>Octave Alegro</vt:lpstr>
      <vt:lpstr>PowerPoint Presentation</vt:lpstr>
      <vt:lpstr>FAIR Risk Analysis </vt:lpstr>
      <vt:lpstr>PowerPoint Presentation</vt:lpstr>
      <vt:lpstr>Storyboard Perkuliahan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SECURITY RISK MANAGEMENT IMPERATIVES AND OPPORTUNITIES</dc:title>
  <dc:creator>mshasibuan</dc:creator>
  <cp:lastModifiedBy>Muhammad Said Hasibuan</cp:lastModifiedBy>
  <cp:revision>8</cp:revision>
  <dcterms:created xsi:type="dcterms:W3CDTF">2023-03-10T13:55:49Z</dcterms:created>
  <dcterms:modified xsi:type="dcterms:W3CDTF">2025-10-11T05:31:05Z</dcterms:modified>
</cp:coreProperties>
</file>