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318" r:id="rId3"/>
    <p:sldId id="343" r:id="rId4"/>
    <p:sldId id="344" r:id="rId5"/>
    <p:sldId id="339" r:id="rId6"/>
    <p:sldId id="340" r:id="rId7"/>
    <p:sldId id="341" r:id="rId8"/>
    <p:sldId id="342" r:id="rId9"/>
    <p:sldId id="356" r:id="rId10"/>
    <p:sldId id="257" r:id="rId11"/>
    <p:sldId id="258" r:id="rId12"/>
    <p:sldId id="259" r:id="rId13"/>
    <p:sldId id="260" r:id="rId14"/>
    <p:sldId id="261" r:id="rId15"/>
    <p:sldId id="262" r:id="rId16"/>
    <p:sldId id="305" r:id="rId17"/>
    <p:sldId id="266" r:id="rId18"/>
    <p:sldId id="267" r:id="rId19"/>
    <p:sldId id="268" r:id="rId20"/>
    <p:sldId id="270" r:id="rId21"/>
    <p:sldId id="272" r:id="rId22"/>
    <p:sldId id="277" r:id="rId23"/>
    <p:sldId id="278" r:id="rId24"/>
    <p:sldId id="279" r:id="rId25"/>
    <p:sldId id="280" r:id="rId26"/>
    <p:sldId id="282" r:id="rId27"/>
    <p:sldId id="284" r:id="rId28"/>
    <p:sldId id="286" r:id="rId29"/>
    <p:sldId id="288" r:id="rId30"/>
    <p:sldId id="290" r:id="rId31"/>
    <p:sldId id="293" r:id="rId32"/>
    <p:sldId id="295" r:id="rId33"/>
    <p:sldId id="345" r:id="rId34"/>
    <p:sldId id="324" r:id="rId35"/>
    <p:sldId id="346" r:id="rId36"/>
    <p:sldId id="333" r:id="rId37"/>
    <p:sldId id="347" r:id="rId38"/>
    <p:sldId id="348" r:id="rId39"/>
    <p:sldId id="349" r:id="rId40"/>
    <p:sldId id="350" r:id="rId41"/>
    <p:sldId id="310" r:id="rId42"/>
    <p:sldId id="313" r:id="rId43"/>
    <p:sldId id="314" r:id="rId44"/>
    <p:sldId id="315" r:id="rId45"/>
    <p:sldId id="316" r:id="rId46"/>
    <p:sldId id="317" r:id="rId47"/>
    <p:sldId id="351" r:id="rId48"/>
    <p:sldId id="319" r:id="rId49"/>
    <p:sldId id="320" r:id="rId50"/>
    <p:sldId id="352" r:id="rId51"/>
    <p:sldId id="353" r:id="rId52"/>
    <p:sldId id="354" r:id="rId53"/>
    <p:sldId id="326" r:id="rId54"/>
    <p:sldId id="327" r:id="rId55"/>
    <p:sldId id="325" r:id="rId56"/>
    <p:sldId id="329" r:id="rId57"/>
    <p:sldId id="355" r:id="rId58"/>
  </p:sldIdLst>
  <p:sldSz cx="12192000" cy="6858000"/>
  <p:notesSz cx="7045325" cy="9345613"/>
  <p:custDataLst>
    <p:tags r:id="rId6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309" autoAdjust="0"/>
  </p:normalViewPr>
  <p:slideViewPr>
    <p:cSldViewPr>
      <p:cViewPr varScale="1">
        <p:scale>
          <a:sx n="121" d="100"/>
          <a:sy n="121" d="100"/>
        </p:scale>
        <p:origin x="272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90039-D873-48DB-8380-113CF44B3600}" type="doc">
      <dgm:prSet loTypeId="urn:microsoft.com/office/officeart/2005/8/layout/hierarchy2" loCatId="hierarchy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A342D348-E587-4E8B-9257-8A7B48173D37}">
      <dgm:prSet phldrT="[Text]" custT="1"/>
      <dgm:spPr/>
      <dgm:t>
        <a:bodyPr/>
        <a:lstStyle/>
        <a:p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0835D9-2E7B-41B5-969F-3F06129C2014}" type="parTrans" cxnId="{8FE9BA95-9C1B-44CD-AFDD-A954E65F1F0B}">
      <dgm:prSet/>
      <dgm:spPr/>
      <dgm:t>
        <a:bodyPr/>
        <a:lstStyle/>
        <a:p>
          <a:endParaRPr lang="en-ID" sz="2000"/>
        </a:p>
      </dgm:t>
    </dgm:pt>
    <dgm:pt modelId="{00D3E5B1-F8A4-4A4A-AAD2-649FB2B6189D}" type="sibTrans" cxnId="{8FE9BA95-9C1B-44CD-AFDD-A954E65F1F0B}">
      <dgm:prSet/>
      <dgm:spPr/>
      <dgm:t>
        <a:bodyPr/>
        <a:lstStyle/>
        <a:p>
          <a:endParaRPr lang="en-ID" sz="2000"/>
        </a:p>
      </dgm:t>
    </dgm:pt>
    <dgm:pt modelId="{947F0661-D15E-46CE-B443-6B7C5A065B52}">
      <dgm:prSet phldrT="[Text]" custT="1"/>
      <dgm:spPr/>
      <dgm:t>
        <a:bodyPr/>
        <a:lstStyle/>
        <a:p>
          <a:r>
            <a:rPr lang="en-US" sz="24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9DF02B-7FBB-4B3C-914F-E76909EB7B20}" type="parTrans" cxnId="{A10CFD8F-716F-46DF-B820-93BA20B013E0}">
      <dgm:prSet custT="1"/>
      <dgm:spPr/>
      <dgm:t>
        <a:bodyPr/>
        <a:lstStyle/>
        <a:p>
          <a:endParaRPr lang="en-ID" sz="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2FA76D9-E599-46EF-BB10-4253C120902F}" type="sibTrans" cxnId="{A10CFD8F-716F-46DF-B820-93BA20B013E0}">
      <dgm:prSet/>
      <dgm:spPr/>
      <dgm:t>
        <a:bodyPr/>
        <a:lstStyle/>
        <a:p>
          <a:endParaRPr lang="en-ID" sz="2000"/>
        </a:p>
      </dgm:t>
    </dgm:pt>
    <dgm:pt modelId="{E65BE8E6-98A2-4BD7-A330-DF7D69D8FF19}">
      <dgm:prSet phldrT="[Text]" custT="1"/>
      <dgm:spPr/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A1E1180-CA17-4DD5-9C4A-27D824D78468}" type="parTrans" cxnId="{C19A74B3-2BBD-4B05-AA95-2A045F5E5382}">
      <dgm:prSet custT="1"/>
      <dgm:spPr/>
      <dgm:t>
        <a:bodyPr/>
        <a:lstStyle/>
        <a:p>
          <a:endParaRPr lang="en-ID" sz="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ED236F-146B-41F0-9297-CE7F84220F42}" type="sibTrans" cxnId="{C19A74B3-2BBD-4B05-AA95-2A045F5E5382}">
      <dgm:prSet/>
      <dgm:spPr/>
      <dgm:t>
        <a:bodyPr/>
        <a:lstStyle/>
        <a:p>
          <a:endParaRPr lang="en-ID" sz="2000"/>
        </a:p>
      </dgm:t>
    </dgm:pt>
    <dgm:pt modelId="{643B9DFE-7372-4011-8038-D79B03F01C17}">
      <dgm:prSet phldrT="[Text]" custT="1"/>
      <dgm:spPr/>
      <dgm:t>
        <a:bodyPr/>
        <a:lstStyle/>
        <a:p>
          <a:r>
            <a:rPr lang="en-US" sz="24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5FB033E-DF25-4F13-B85D-93638548D2F4}" type="parTrans" cxnId="{8DBDEBEB-A2E0-49E1-A538-6340BA52BAD5}">
      <dgm:prSet custT="1"/>
      <dgm:spPr/>
      <dgm:t>
        <a:bodyPr/>
        <a:lstStyle/>
        <a:p>
          <a:endParaRPr lang="en-ID" sz="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7FE560-12E9-416C-965E-A8695AD07DA7}" type="sibTrans" cxnId="{8DBDEBEB-A2E0-49E1-A538-6340BA52BAD5}">
      <dgm:prSet/>
      <dgm:spPr/>
      <dgm:t>
        <a:bodyPr/>
        <a:lstStyle/>
        <a:p>
          <a:endParaRPr lang="en-ID" sz="2000"/>
        </a:p>
      </dgm:t>
    </dgm:pt>
    <dgm:pt modelId="{D185662D-867A-4B01-A3D4-D7F0EA392719}">
      <dgm:prSet phldrT="[Text]" custT="1"/>
      <dgm:spPr/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47BE991-114B-49F5-ADC8-9E4F94D4AC38}" type="parTrans" cxnId="{B6A2C70F-A9A5-4121-B8F2-F9FDBEE16DB6}">
      <dgm:prSet custT="1"/>
      <dgm:spPr/>
      <dgm:t>
        <a:bodyPr/>
        <a:lstStyle/>
        <a:p>
          <a:endParaRPr lang="en-ID" sz="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CB5939-5B9C-42D0-AEC5-CB37D0C4DD3C}" type="sibTrans" cxnId="{B6A2C70F-A9A5-4121-B8F2-F9FDBEE16DB6}">
      <dgm:prSet/>
      <dgm:spPr/>
      <dgm:t>
        <a:bodyPr/>
        <a:lstStyle/>
        <a:p>
          <a:endParaRPr lang="en-ID" sz="2000"/>
        </a:p>
      </dgm:t>
    </dgm:pt>
    <dgm:pt modelId="{1D174D72-38B7-48A6-83E5-A9C8F464BD16}" type="pres">
      <dgm:prSet presAssocID="{28590039-D873-48DB-8380-113CF44B360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C395A8-B800-43BA-8252-007B55D08A04}" type="pres">
      <dgm:prSet presAssocID="{A342D348-E587-4E8B-9257-8A7B48173D37}" presName="root1" presStyleCnt="0"/>
      <dgm:spPr/>
    </dgm:pt>
    <dgm:pt modelId="{61F6BFE5-9B1E-4602-A7E0-EF35C712D571}" type="pres">
      <dgm:prSet presAssocID="{A342D348-E587-4E8B-9257-8A7B48173D37}" presName="LevelOneTextNode" presStyleLbl="node0" presStyleIdx="0" presStyleCnt="1" custScaleX="99132">
        <dgm:presLayoutVars>
          <dgm:chPref val="3"/>
        </dgm:presLayoutVars>
      </dgm:prSet>
      <dgm:spPr/>
    </dgm:pt>
    <dgm:pt modelId="{4A50C665-A1F9-4F36-B709-2DBB881DE66A}" type="pres">
      <dgm:prSet presAssocID="{A342D348-E587-4E8B-9257-8A7B48173D37}" presName="level2hierChild" presStyleCnt="0"/>
      <dgm:spPr/>
    </dgm:pt>
    <dgm:pt modelId="{0128758C-E838-4507-96A6-8819F45E2E29}" type="pres">
      <dgm:prSet presAssocID="{8B9DF02B-7FBB-4B3C-914F-E76909EB7B20}" presName="conn2-1" presStyleLbl="parChTrans1D2" presStyleIdx="0" presStyleCnt="2"/>
      <dgm:spPr/>
    </dgm:pt>
    <dgm:pt modelId="{588C5F77-4861-47A1-A466-AAB8A0A4948D}" type="pres">
      <dgm:prSet presAssocID="{8B9DF02B-7FBB-4B3C-914F-E76909EB7B20}" presName="connTx" presStyleLbl="parChTrans1D2" presStyleIdx="0" presStyleCnt="2"/>
      <dgm:spPr/>
    </dgm:pt>
    <dgm:pt modelId="{2B6D6AA8-E7AB-467A-A26A-85070E8D045F}" type="pres">
      <dgm:prSet presAssocID="{947F0661-D15E-46CE-B443-6B7C5A065B52}" presName="root2" presStyleCnt="0"/>
      <dgm:spPr/>
    </dgm:pt>
    <dgm:pt modelId="{695FB7E5-85D6-4F00-9CA8-951C13610184}" type="pres">
      <dgm:prSet presAssocID="{947F0661-D15E-46CE-B443-6B7C5A065B52}" presName="LevelTwoTextNode" presStyleLbl="node2" presStyleIdx="0" presStyleCnt="2">
        <dgm:presLayoutVars>
          <dgm:chPref val="3"/>
        </dgm:presLayoutVars>
      </dgm:prSet>
      <dgm:spPr/>
    </dgm:pt>
    <dgm:pt modelId="{DCA0A37B-02B2-47C7-BA2E-2A86DBDE0BFD}" type="pres">
      <dgm:prSet presAssocID="{947F0661-D15E-46CE-B443-6B7C5A065B52}" presName="level3hierChild" presStyleCnt="0"/>
      <dgm:spPr/>
    </dgm:pt>
    <dgm:pt modelId="{051E76BC-41F2-46A3-B2CA-78880C5AFED4}" type="pres">
      <dgm:prSet presAssocID="{DA1E1180-CA17-4DD5-9C4A-27D824D78468}" presName="conn2-1" presStyleLbl="parChTrans1D3" presStyleIdx="0" presStyleCnt="2"/>
      <dgm:spPr/>
    </dgm:pt>
    <dgm:pt modelId="{AC10D37A-AD39-49D7-AA6F-43716412A3D3}" type="pres">
      <dgm:prSet presAssocID="{DA1E1180-CA17-4DD5-9C4A-27D824D78468}" presName="connTx" presStyleLbl="parChTrans1D3" presStyleIdx="0" presStyleCnt="2"/>
      <dgm:spPr/>
    </dgm:pt>
    <dgm:pt modelId="{6F659D8A-841F-4486-917D-09CB3B90A6DA}" type="pres">
      <dgm:prSet presAssocID="{E65BE8E6-98A2-4BD7-A330-DF7D69D8FF19}" presName="root2" presStyleCnt="0"/>
      <dgm:spPr/>
    </dgm:pt>
    <dgm:pt modelId="{C0478EE2-3B8F-45C8-B687-81D5303E4665}" type="pres">
      <dgm:prSet presAssocID="{E65BE8E6-98A2-4BD7-A330-DF7D69D8FF19}" presName="LevelTwoTextNode" presStyleLbl="node3" presStyleIdx="0" presStyleCnt="2">
        <dgm:presLayoutVars>
          <dgm:chPref val="3"/>
        </dgm:presLayoutVars>
      </dgm:prSet>
      <dgm:spPr/>
    </dgm:pt>
    <dgm:pt modelId="{CFE58B91-1E74-4A13-8203-A66DD7D139FB}" type="pres">
      <dgm:prSet presAssocID="{E65BE8E6-98A2-4BD7-A330-DF7D69D8FF19}" presName="level3hierChild" presStyleCnt="0"/>
      <dgm:spPr/>
    </dgm:pt>
    <dgm:pt modelId="{311FE170-65D3-4DA6-A0AD-D0247A077804}" type="pres">
      <dgm:prSet presAssocID="{85FB033E-DF25-4F13-B85D-93638548D2F4}" presName="conn2-1" presStyleLbl="parChTrans1D2" presStyleIdx="1" presStyleCnt="2"/>
      <dgm:spPr/>
    </dgm:pt>
    <dgm:pt modelId="{5C056CB6-C6D7-4B16-AE7B-D1489C8E8770}" type="pres">
      <dgm:prSet presAssocID="{85FB033E-DF25-4F13-B85D-93638548D2F4}" presName="connTx" presStyleLbl="parChTrans1D2" presStyleIdx="1" presStyleCnt="2"/>
      <dgm:spPr/>
    </dgm:pt>
    <dgm:pt modelId="{71F0EA0B-35FC-4902-8525-8C4DFEE5A8ED}" type="pres">
      <dgm:prSet presAssocID="{643B9DFE-7372-4011-8038-D79B03F01C17}" presName="root2" presStyleCnt="0"/>
      <dgm:spPr/>
    </dgm:pt>
    <dgm:pt modelId="{848B8867-AAD6-4CBD-8E35-06553E4134A4}" type="pres">
      <dgm:prSet presAssocID="{643B9DFE-7372-4011-8038-D79B03F01C17}" presName="LevelTwoTextNode" presStyleLbl="node2" presStyleIdx="1" presStyleCnt="2">
        <dgm:presLayoutVars>
          <dgm:chPref val="3"/>
        </dgm:presLayoutVars>
      </dgm:prSet>
      <dgm:spPr/>
    </dgm:pt>
    <dgm:pt modelId="{85D1DECE-D09F-4CDC-A9DF-CE4C727CA5A5}" type="pres">
      <dgm:prSet presAssocID="{643B9DFE-7372-4011-8038-D79B03F01C17}" presName="level3hierChild" presStyleCnt="0"/>
      <dgm:spPr/>
    </dgm:pt>
    <dgm:pt modelId="{EBF483CE-E05A-4AA9-BB82-E9111302F018}" type="pres">
      <dgm:prSet presAssocID="{547BE991-114B-49F5-ADC8-9E4F94D4AC38}" presName="conn2-1" presStyleLbl="parChTrans1D3" presStyleIdx="1" presStyleCnt="2"/>
      <dgm:spPr/>
    </dgm:pt>
    <dgm:pt modelId="{DFECB693-D93A-4A56-9591-5CB88CD59233}" type="pres">
      <dgm:prSet presAssocID="{547BE991-114B-49F5-ADC8-9E4F94D4AC38}" presName="connTx" presStyleLbl="parChTrans1D3" presStyleIdx="1" presStyleCnt="2"/>
      <dgm:spPr/>
    </dgm:pt>
    <dgm:pt modelId="{D63F115F-2393-45FD-88FD-F13C2FA9D615}" type="pres">
      <dgm:prSet presAssocID="{D185662D-867A-4B01-A3D4-D7F0EA392719}" presName="root2" presStyleCnt="0"/>
      <dgm:spPr/>
    </dgm:pt>
    <dgm:pt modelId="{069FA104-4FB9-4617-AA2B-0E9932A9EFDF}" type="pres">
      <dgm:prSet presAssocID="{D185662D-867A-4B01-A3D4-D7F0EA392719}" presName="LevelTwoTextNode" presStyleLbl="node3" presStyleIdx="1" presStyleCnt="2">
        <dgm:presLayoutVars>
          <dgm:chPref val="3"/>
        </dgm:presLayoutVars>
      </dgm:prSet>
      <dgm:spPr/>
    </dgm:pt>
    <dgm:pt modelId="{F77C8D69-D7FB-4574-B9D2-9B2158D098EF}" type="pres">
      <dgm:prSet presAssocID="{D185662D-867A-4B01-A3D4-D7F0EA392719}" presName="level3hierChild" presStyleCnt="0"/>
      <dgm:spPr/>
    </dgm:pt>
  </dgm:ptLst>
  <dgm:cxnLst>
    <dgm:cxn modelId="{606A0602-9502-4312-A3CA-9DE8734C5CDA}" type="presOf" srcId="{643B9DFE-7372-4011-8038-D79B03F01C17}" destId="{848B8867-AAD6-4CBD-8E35-06553E4134A4}" srcOrd="0" destOrd="0" presId="urn:microsoft.com/office/officeart/2005/8/layout/hierarchy2"/>
    <dgm:cxn modelId="{D0433E07-6C33-4734-A870-23917CF6B2E4}" type="presOf" srcId="{85FB033E-DF25-4F13-B85D-93638548D2F4}" destId="{311FE170-65D3-4DA6-A0AD-D0247A077804}" srcOrd="0" destOrd="0" presId="urn:microsoft.com/office/officeart/2005/8/layout/hierarchy2"/>
    <dgm:cxn modelId="{1C648107-5FB1-48DA-9033-FCC296066F32}" type="presOf" srcId="{D185662D-867A-4B01-A3D4-D7F0EA392719}" destId="{069FA104-4FB9-4617-AA2B-0E9932A9EFDF}" srcOrd="0" destOrd="0" presId="urn:microsoft.com/office/officeart/2005/8/layout/hierarchy2"/>
    <dgm:cxn modelId="{B6A2C70F-A9A5-4121-B8F2-F9FDBEE16DB6}" srcId="{643B9DFE-7372-4011-8038-D79B03F01C17}" destId="{D185662D-867A-4B01-A3D4-D7F0EA392719}" srcOrd="0" destOrd="0" parTransId="{547BE991-114B-49F5-ADC8-9E4F94D4AC38}" sibTransId="{61CB5939-5B9C-42D0-AEC5-CB37D0C4DD3C}"/>
    <dgm:cxn modelId="{213EE213-15C0-4899-9A7B-E3BBF17C1B9A}" type="presOf" srcId="{8B9DF02B-7FBB-4B3C-914F-E76909EB7B20}" destId="{588C5F77-4861-47A1-A466-AAB8A0A4948D}" srcOrd="1" destOrd="0" presId="urn:microsoft.com/office/officeart/2005/8/layout/hierarchy2"/>
    <dgm:cxn modelId="{B098706B-05C8-4752-AEDB-002642C44FAF}" type="presOf" srcId="{E65BE8E6-98A2-4BD7-A330-DF7D69D8FF19}" destId="{C0478EE2-3B8F-45C8-B687-81D5303E4665}" srcOrd="0" destOrd="0" presId="urn:microsoft.com/office/officeart/2005/8/layout/hierarchy2"/>
    <dgm:cxn modelId="{93632884-359C-4005-9736-3A844D3746DF}" type="presOf" srcId="{547BE991-114B-49F5-ADC8-9E4F94D4AC38}" destId="{DFECB693-D93A-4A56-9591-5CB88CD59233}" srcOrd="1" destOrd="0" presId="urn:microsoft.com/office/officeart/2005/8/layout/hierarchy2"/>
    <dgm:cxn modelId="{E2188688-EB1B-4C5D-BF87-D4793CA58B1F}" type="presOf" srcId="{DA1E1180-CA17-4DD5-9C4A-27D824D78468}" destId="{051E76BC-41F2-46A3-B2CA-78880C5AFED4}" srcOrd="0" destOrd="0" presId="urn:microsoft.com/office/officeart/2005/8/layout/hierarchy2"/>
    <dgm:cxn modelId="{AEFA9D8F-4892-44D6-BF21-A3918A02BC81}" type="presOf" srcId="{85FB033E-DF25-4F13-B85D-93638548D2F4}" destId="{5C056CB6-C6D7-4B16-AE7B-D1489C8E8770}" srcOrd="1" destOrd="0" presId="urn:microsoft.com/office/officeart/2005/8/layout/hierarchy2"/>
    <dgm:cxn modelId="{A10CFD8F-716F-46DF-B820-93BA20B013E0}" srcId="{A342D348-E587-4E8B-9257-8A7B48173D37}" destId="{947F0661-D15E-46CE-B443-6B7C5A065B52}" srcOrd="0" destOrd="0" parTransId="{8B9DF02B-7FBB-4B3C-914F-E76909EB7B20}" sibTransId="{E2FA76D9-E599-46EF-BB10-4253C120902F}"/>
    <dgm:cxn modelId="{8FE9BA95-9C1B-44CD-AFDD-A954E65F1F0B}" srcId="{28590039-D873-48DB-8380-113CF44B3600}" destId="{A342D348-E587-4E8B-9257-8A7B48173D37}" srcOrd="0" destOrd="0" parTransId="{8B0835D9-2E7B-41B5-969F-3F06129C2014}" sibTransId="{00D3E5B1-F8A4-4A4A-AAD2-649FB2B6189D}"/>
    <dgm:cxn modelId="{C6CEBAA7-32B4-4B24-B0C4-9EAED2BA2705}" type="presOf" srcId="{DA1E1180-CA17-4DD5-9C4A-27D824D78468}" destId="{AC10D37A-AD39-49D7-AA6F-43716412A3D3}" srcOrd="1" destOrd="0" presId="urn:microsoft.com/office/officeart/2005/8/layout/hierarchy2"/>
    <dgm:cxn modelId="{D7B64FAC-D7B6-4BDB-B4B3-131542B66F41}" type="presOf" srcId="{547BE991-114B-49F5-ADC8-9E4F94D4AC38}" destId="{EBF483CE-E05A-4AA9-BB82-E9111302F018}" srcOrd="0" destOrd="0" presId="urn:microsoft.com/office/officeart/2005/8/layout/hierarchy2"/>
    <dgm:cxn modelId="{C19A74B3-2BBD-4B05-AA95-2A045F5E5382}" srcId="{947F0661-D15E-46CE-B443-6B7C5A065B52}" destId="{E65BE8E6-98A2-4BD7-A330-DF7D69D8FF19}" srcOrd="0" destOrd="0" parTransId="{DA1E1180-CA17-4DD5-9C4A-27D824D78468}" sibTransId="{8DED236F-146B-41F0-9297-CE7F84220F42}"/>
    <dgm:cxn modelId="{8F2AE8B5-CBA1-429A-A92F-3E41AEEF1E59}" type="presOf" srcId="{A342D348-E587-4E8B-9257-8A7B48173D37}" destId="{61F6BFE5-9B1E-4602-A7E0-EF35C712D571}" srcOrd="0" destOrd="0" presId="urn:microsoft.com/office/officeart/2005/8/layout/hierarchy2"/>
    <dgm:cxn modelId="{B656D8D1-E1BD-4BDF-81A5-3E1D78FCA3BC}" type="presOf" srcId="{28590039-D873-48DB-8380-113CF44B3600}" destId="{1D174D72-38B7-48A6-83E5-A9C8F464BD16}" srcOrd="0" destOrd="0" presId="urn:microsoft.com/office/officeart/2005/8/layout/hierarchy2"/>
    <dgm:cxn modelId="{DD8F6ED3-A6C3-4111-B348-E74DDA15CBB9}" type="presOf" srcId="{8B9DF02B-7FBB-4B3C-914F-E76909EB7B20}" destId="{0128758C-E838-4507-96A6-8819F45E2E29}" srcOrd="0" destOrd="0" presId="urn:microsoft.com/office/officeart/2005/8/layout/hierarchy2"/>
    <dgm:cxn modelId="{8DBDEBEB-A2E0-49E1-A538-6340BA52BAD5}" srcId="{A342D348-E587-4E8B-9257-8A7B48173D37}" destId="{643B9DFE-7372-4011-8038-D79B03F01C17}" srcOrd="1" destOrd="0" parTransId="{85FB033E-DF25-4F13-B85D-93638548D2F4}" sibTransId="{3F7FE560-12E9-416C-965E-A8695AD07DA7}"/>
    <dgm:cxn modelId="{C7BB69FB-00C8-497F-82DB-DE4BA7928924}" type="presOf" srcId="{947F0661-D15E-46CE-B443-6B7C5A065B52}" destId="{695FB7E5-85D6-4F00-9CA8-951C13610184}" srcOrd="0" destOrd="0" presId="urn:microsoft.com/office/officeart/2005/8/layout/hierarchy2"/>
    <dgm:cxn modelId="{CAE82BA6-2D08-486F-BEFD-282CB1A4A20C}" type="presParOf" srcId="{1D174D72-38B7-48A6-83E5-A9C8F464BD16}" destId="{17C395A8-B800-43BA-8252-007B55D08A04}" srcOrd="0" destOrd="0" presId="urn:microsoft.com/office/officeart/2005/8/layout/hierarchy2"/>
    <dgm:cxn modelId="{54F84006-15DF-4B74-973D-DD318B362085}" type="presParOf" srcId="{17C395A8-B800-43BA-8252-007B55D08A04}" destId="{61F6BFE5-9B1E-4602-A7E0-EF35C712D571}" srcOrd="0" destOrd="0" presId="urn:microsoft.com/office/officeart/2005/8/layout/hierarchy2"/>
    <dgm:cxn modelId="{5FD66E4B-83C3-4516-870F-09AD417AD2DF}" type="presParOf" srcId="{17C395A8-B800-43BA-8252-007B55D08A04}" destId="{4A50C665-A1F9-4F36-B709-2DBB881DE66A}" srcOrd="1" destOrd="0" presId="urn:microsoft.com/office/officeart/2005/8/layout/hierarchy2"/>
    <dgm:cxn modelId="{EAFFBBB7-DBEB-483D-926A-EBF202A80C0A}" type="presParOf" srcId="{4A50C665-A1F9-4F36-B709-2DBB881DE66A}" destId="{0128758C-E838-4507-96A6-8819F45E2E29}" srcOrd="0" destOrd="0" presId="urn:microsoft.com/office/officeart/2005/8/layout/hierarchy2"/>
    <dgm:cxn modelId="{1823C2D5-28F4-4469-BBFA-E0D8EE418EFD}" type="presParOf" srcId="{0128758C-E838-4507-96A6-8819F45E2E29}" destId="{588C5F77-4861-47A1-A466-AAB8A0A4948D}" srcOrd="0" destOrd="0" presId="urn:microsoft.com/office/officeart/2005/8/layout/hierarchy2"/>
    <dgm:cxn modelId="{33E7A2ED-760A-44BA-AECF-9EBDA8A36942}" type="presParOf" srcId="{4A50C665-A1F9-4F36-B709-2DBB881DE66A}" destId="{2B6D6AA8-E7AB-467A-A26A-85070E8D045F}" srcOrd="1" destOrd="0" presId="urn:microsoft.com/office/officeart/2005/8/layout/hierarchy2"/>
    <dgm:cxn modelId="{4D70DAA3-CFA8-45DA-AB77-1D2FCE4465DA}" type="presParOf" srcId="{2B6D6AA8-E7AB-467A-A26A-85070E8D045F}" destId="{695FB7E5-85D6-4F00-9CA8-951C13610184}" srcOrd="0" destOrd="0" presId="urn:microsoft.com/office/officeart/2005/8/layout/hierarchy2"/>
    <dgm:cxn modelId="{52C99652-505B-440C-9502-8A116A3C7307}" type="presParOf" srcId="{2B6D6AA8-E7AB-467A-A26A-85070E8D045F}" destId="{DCA0A37B-02B2-47C7-BA2E-2A86DBDE0BFD}" srcOrd="1" destOrd="0" presId="urn:microsoft.com/office/officeart/2005/8/layout/hierarchy2"/>
    <dgm:cxn modelId="{D544367D-D10F-4C54-846F-6589EF8B7D62}" type="presParOf" srcId="{DCA0A37B-02B2-47C7-BA2E-2A86DBDE0BFD}" destId="{051E76BC-41F2-46A3-B2CA-78880C5AFED4}" srcOrd="0" destOrd="0" presId="urn:microsoft.com/office/officeart/2005/8/layout/hierarchy2"/>
    <dgm:cxn modelId="{265333DA-A48D-417B-98EA-7088E865890B}" type="presParOf" srcId="{051E76BC-41F2-46A3-B2CA-78880C5AFED4}" destId="{AC10D37A-AD39-49D7-AA6F-43716412A3D3}" srcOrd="0" destOrd="0" presId="urn:microsoft.com/office/officeart/2005/8/layout/hierarchy2"/>
    <dgm:cxn modelId="{B556CEED-BC88-4AE9-8EF0-64B0A8C19E42}" type="presParOf" srcId="{DCA0A37B-02B2-47C7-BA2E-2A86DBDE0BFD}" destId="{6F659D8A-841F-4486-917D-09CB3B90A6DA}" srcOrd="1" destOrd="0" presId="urn:microsoft.com/office/officeart/2005/8/layout/hierarchy2"/>
    <dgm:cxn modelId="{959BC220-66A6-4E34-8FF0-2AEAB1F18A7B}" type="presParOf" srcId="{6F659D8A-841F-4486-917D-09CB3B90A6DA}" destId="{C0478EE2-3B8F-45C8-B687-81D5303E4665}" srcOrd="0" destOrd="0" presId="urn:microsoft.com/office/officeart/2005/8/layout/hierarchy2"/>
    <dgm:cxn modelId="{58D0FDF9-35CC-4B79-9741-2BF94860B3EF}" type="presParOf" srcId="{6F659D8A-841F-4486-917D-09CB3B90A6DA}" destId="{CFE58B91-1E74-4A13-8203-A66DD7D139FB}" srcOrd="1" destOrd="0" presId="urn:microsoft.com/office/officeart/2005/8/layout/hierarchy2"/>
    <dgm:cxn modelId="{62DBFBCC-EE90-4FEC-A1E6-F97A038BEB0F}" type="presParOf" srcId="{4A50C665-A1F9-4F36-B709-2DBB881DE66A}" destId="{311FE170-65D3-4DA6-A0AD-D0247A077804}" srcOrd="2" destOrd="0" presId="urn:microsoft.com/office/officeart/2005/8/layout/hierarchy2"/>
    <dgm:cxn modelId="{53EAED38-51B6-4947-BF57-C1F3CA476509}" type="presParOf" srcId="{311FE170-65D3-4DA6-A0AD-D0247A077804}" destId="{5C056CB6-C6D7-4B16-AE7B-D1489C8E8770}" srcOrd="0" destOrd="0" presId="urn:microsoft.com/office/officeart/2005/8/layout/hierarchy2"/>
    <dgm:cxn modelId="{F7001AAD-C82F-4E1E-BF48-D11909C4C8E6}" type="presParOf" srcId="{4A50C665-A1F9-4F36-B709-2DBB881DE66A}" destId="{71F0EA0B-35FC-4902-8525-8C4DFEE5A8ED}" srcOrd="3" destOrd="0" presId="urn:microsoft.com/office/officeart/2005/8/layout/hierarchy2"/>
    <dgm:cxn modelId="{59663771-6CC2-4851-BD59-7115AAF64FC1}" type="presParOf" srcId="{71F0EA0B-35FC-4902-8525-8C4DFEE5A8ED}" destId="{848B8867-AAD6-4CBD-8E35-06553E4134A4}" srcOrd="0" destOrd="0" presId="urn:microsoft.com/office/officeart/2005/8/layout/hierarchy2"/>
    <dgm:cxn modelId="{E9AE17A2-6D73-46B8-BCA7-28F8907C3F3F}" type="presParOf" srcId="{71F0EA0B-35FC-4902-8525-8C4DFEE5A8ED}" destId="{85D1DECE-D09F-4CDC-A9DF-CE4C727CA5A5}" srcOrd="1" destOrd="0" presId="urn:microsoft.com/office/officeart/2005/8/layout/hierarchy2"/>
    <dgm:cxn modelId="{41F87BEE-7ED4-43AD-9CB2-5243FF549F17}" type="presParOf" srcId="{85D1DECE-D09F-4CDC-A9DF-CE4C727CA5A5}" destId="{EBF483CE-E05A-4AA9-BB82-E9111302F018}" srcOrd="0" destOrd="0" presId="urn:microsoft.com/office/officeart/2005/8/layout/hierarchy2"/>
    <dgm:cxn modelId="{CF51CCB6-E3EE-4A88-A089-1C46AEA26439}" type="presParOf" srcId="{EBF483CE-E05A-4AA9-BB82-E9111302F018}" destId="{DFECB693-D93A-4A56-9591-5CB88CD59233}" srcOrd="0" destOrd="0" presId="urn:microsoft.com/office/officeart/2005/8/layout/hierarchy2"/>
    <dgm:cxn modelId="{FD1ECDA4-25D1-4682-A28D-A922291E48C6}" type="presParOf" srcId="{85D1DECE-D09F-4CDC-A9DF-CE4C727CA5A5}" destId="{D63F115F-2393-45FD-88FD-F13C2FA9D615}" srcOrd="1" destOrd="0" presId="urn:microsoft.com/office/officeart/2005/8/layout/hierarchy2"/>
    <dgm:cxn modelId="{DA7FFAC9-D6FA-4271-AB16-5BB23CA58A16}" type="presParOf" srcId="{D63F115F-2393-45FD-88FD-F13C2FA9D615}" destId="{069FA104-4FB9-4617-AA2B-0E9932A9EFDF}" srcOrd="0" destOrd="0" presId="urn:microsoft.com/office/officeart/2005/8/layout/hierarchy2"/>
    <dgm:cxn modelId="{0CE6E17D-5A1E-42D5-BB50-FCDDA90308FB}" type="presParOf" srcId="{D63F115F-2393-45FD-88FD-F13C2FA9D615}" destId="{F77C8D69-D7FB-4574-B9D2-9B2158D098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6BFE5-9B1E-4602-A7E0-EF35C712D571}">
      <dsp:nvSpPr>
        <dsp:cNvPr id="0" name=""/>
        <dsp:cNvSpPr/>
      </dsp:nvSpPr>
      <dsp:spPr>
        <a:xfrm>
          <a:off x="5258" y="1854241"/>
          <a:ext cx="2783793" cy="1404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6382" y="1895365"/>
        <a:ext cx="2701545" cy="1321836"/>
      </dsp:txXfrm>
    </dsp:sp>
    <dsp:sp modelId="{0128758C-E838-4507-96A6-8819F45E2E29}">
      <dsp:nvSpPr>
        <dsp:cNvPr id="0" name=""/>
        <dsp:cNvSpPr/>
      </dsp:nvSpPr>
      <dsp:spPr>
        <a:xfrm rot="19457599">
          <a:off x="2659032" y="2127892"/>
          <a:ext cx="1383308" cy="49434"/>
        </a:xfrm>
        <a:custGeom>
          <a:avLst/>
          <a:gdLst/>
          <a:ahLst/>
          <a:cxnLst/>
          <a:rect l="0" t="0" r="0" b="0"/>
          <a:pathLst>
            <a:path>
              <a:moveTo>
                <a:pt x="0" y="24717"/>
              </a:moveTo>
              <a:lnTo>
                <a:pt x="1383308" y="24717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316103" y="2118027"/>
        <a:ext cx="69165" cy="69165"/>
      </dsp:txXfrm>
    </dsp:sp>
    <dsp:sp modelId="{695FB7E5-85D6-4F00-9CA8-951C13610184}">
      <dsp:nvSpPr>
        <dsp:cNvPr id="0" name=""/>
        <dsp:cNvSpPr/>
      </dsp:nvSpPr>
      <dsp:spPr>
        <a:xfrm>
          <a:off x="3912320" y="1046893"/>
          <a:ext cx="2808168" cy="1404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3444" y="1088017"/>
        <a:ext cx="2725920" cy="1321836"/>
      </dsp:txXfrm>
    </dsp:sp>
    <dsp:sp modelId="{051E76BC-41F2-46A3-B2CA-78880C5AFED4}">
      <dsp:nvSpPr>
        <dsp:cNvPr id="0" name=""/>
        <dsp:cNvSpPr/>
      </dsp:nvSpPr>
      <dsp:spPr>
        <a:xfrm>
          <a:off x="6720488" y="1724218"/>
          <a:ext cx="1123267" cy="49434"/>
        </a:xfrm>
        <a:custGeom>
          <a:avLst/>
          <a:gdLst/>
          <a:ahLst/>
          <a:cxnLst/>
          <a:rect l="0" t="0" r="0" b="0"/>
          <a:pathLst>
            <a:path>
              <a:moveTo>
                <a:pt x="0" y="24717"/>
              </a:moveTo>
              <a:lnTo>
                <a:pt x="1123267" y="24717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254041" y="1720853"/>
        <a:ext cx="56163" cy="56163"/>
      </dsp:txXfrm>
    </dsp:sp>
    <dsp:sp modelId="{C0478EE2-3B8F-45C8-B687-81D5303E4665}">
      <dsp:nvSpPr>
        <dsp:cNvPr id="0" name=""/>
        <dsp:cNvSpPr/>
      </dsp:nvSpPr>
      <dsp:spPr>
        <a:xfrm>
          <a:off x="7843756" y="1046893"/>
          <a:ext cx="2808168" cy="1404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884880" y="1088017"/>
        <a:ext cx="2725920" cy="1321836"/>
      </dsp:txXfrm>
    </dsp:sp>
    <dsp:sp modelId="{311FE170-65D3-4DA6-A0AD-D0247A077804}">
      <dsp:nvSpPr>
        <dsp:cNvPr id="0" name=""/>
        <dsp:cNvSpPr/>
      </dsp:nvSpPr>
      <dsp:spPr>
        <a:xfrm rot="2142401">
          <a:off x="2659032" y="2935241"/>
          <a:ext cx="1383308" cy="49434"/>
        </a:xfrm>
        <a:custGeom>
          <a:avLst/>
          <a:gdLst/>
          <a:ahLst/>
          <a:cxnLst/>
          <a:rect l="0" t="0" r="0" b="0"/>
          <a:pathLst>
            <a:path>
              <a:moveTo>
                <a:pt x="0" y="24717"/>
              </a:moveTo>
              <a:lnTo>
                <a:pt x="1383308" y="24717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316103" y="2925375"/>
        <a:ext cx="69165" cy="69165"/>
      </dsp:txXfrm>
    </dsp:sp>
    <dsp:sp modelId="{848B8867-AAD6-4CBD-8E35-06553E4134A4}">
      <dsp:nvSpPr>
        <dsp:cNvPr id="0" name=""/>
        <dsp:cNvSpPr/>
      </dsp:nvSpPr>
      <dsp:spPr>
        <a:xfrm>
          <a:off x="3912320" y="2661590"/>
          <a:ext cx="2808168" cy="1404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3444" y="2702714"/>
        <a:ext cx="2725920" cy="1321836"/>
      </dsp:txXfrm>
    </dsp:sp>
    <dsp:sp modelId="{EBF483CE-E05A-4AA9-BB82-E9111302F018}">
      <dsp:nvSpPr>
        <dsp:cNvPr id="0" name=""/>
        <dsp:cNvSpPr/>
      </dsp:nvSpPr>
      <dsp:spPr>
        <a:xfrm>
          <a:off x="6720488" y="3338915"/>
          <a:ext cx="1123267" cy="49434"/>
        </a:xfrm>
        <a:custGeom>
          <a:avLst/>
          <a:gdLst/>
          <a:ahLst/>
          <a:cxnLst/>
          <a:rect l="0" t="0" r="0" b="0"/>
          <a:pathLst>
            <a:path>
              <a:moveTo>
                <a:pt x="0" y="24717"/>
              </a:moveTo>
              <a:lnTo>
                <a:pt x="1123267" y="24717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254041" y="3335550"/>
        <a:ext cx="56163" cy="56163"/>
      </dsp:txXfrm>
    </dsp:sp>
    <dsp:sp modelId="{069FA104-4FB9-4617-AA2B-0E9932A9EFDF}">
      <dsp:nvSpPr>
        <dsp:cNvPr id="0" name=""/>
        <dsp:cNvSpPr/>
      </dsp:nvSpPr>
      <dsp:spPr>
        <a:xfrm>
          <a:off x="7843756" y="2661590"/>
          <a:ext cx="2808168" cy="1404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884880" y="2702714"/>
        <a:ext cx="2725920" cy="1321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01675"/>
            <a:ext cx="622617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701675"/>
            <a:ext cx="6226175" cy="3503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36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571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3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53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358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3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692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21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08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92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25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95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2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06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29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2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86117-4848-8A4C-BDC9-27ACEB06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896E1-9541-6647-B4B0-8F1C9CBBC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8DE3C-B626-014A-BB66-3F14FC77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15D9-4707-E045-A9B3-F5B9A4B22F1B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BDB97-8073-AB4B-B632-6593EBF2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59801-844B-F14C-95EB-7897FEDFF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3D91-4BA0-AD4F-8DCC-01B54A287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5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451992" y="2571744"/>
            <a:ext cx="9324528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SISTEM KETATANEGARAAN INDONESIA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9336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84E245AF-B84B-2149-AF25-F2D3F82B833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15480" y="4543380"/>
            <a:ext cx="93245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listo MT" pitchFamily="18" charset="0"/>
              </a:rPr>
              <a:t>Konsepsi</a:t>
            </a:r>
            <a:r>
              <a:rPr lang="en-US" b="1" dirty="0">
                <a:latin typeface="Calisto MT" pitchFamily="18" charset="0"/>
              </a:rPr>
              <a:t> </a:t>
            </a:r>
            <a:r>
              <a:rPr lang="en-US" b="1" dirty="0" err="1">
                <a:latin typeface="Calisto MT" pitchFamily="18" charset="0"/>
              </a:rPr>
              <a:t>Sumber</a:t>
            </a:r>
            <a:r>
              <a:rPr lang="en-US" b="1" dirty="0">
                <a:latin typeface="Calisto MT" pitchFamily="18" charset="0"/>
              </a:rPr>
              <a:t> </a:t>
            </a:r>
            <a:r>
              <a:rPr lang="en-US" b="1" dirty="0" err="1">
                <a:latin typeface="Calisto MT" pitchFamily="18" charset="0"/>
              </a:rPr>
              <a:t>Hukum</a:t>
            </a:r>
            <a:endParaRPr lang="en-US" b="1" dirty="0">
              <a:latin typeface="Calisto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Istilah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sumber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hukum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Paton George </a:t>
            </a:r>
            <a:r>
              <a:rPr lang="en-US" dirty="0" err="1">
                <a:solidFill>
                  <a:srgbClr val="FF0000"/>
                </a:solidFill>
              </a:rPr>
              <a:t>Whitecross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bukunya</a:t>
            </a:r>
            <a:r>
              <a:rPr lang="en-US" dirty="0"/>
              <a:t> </a:t>
            </a:r>
            <a:r>
              <a:rPr lang="en-US" b="1" i="1" dirty="0"/>
              <a:t>“Text Book of Jurisprudence”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kesalahan-kesalahan</a:t>
            </a:r>
            <a:r>
              <a:rPr lang="en-US" dirty="0"/>
              <a:t>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seksama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(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) </a:t>
            </a:r>
            <a:r>
              <a:rPr lang="en-US" dirty="0" err="1"/>
              <a:t>tertentu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614083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23392" y="1052736"/>
            <a:ext cx="10945216" cy="5073428"/>
          </a:xfrm>
        </p:spPr>
        <p:txBody>
          <a:bodyPr>
            <a:normAutofit/>
          </a:bodyPr>
          <a:lstStyle/>
          <a:p>
            <a:r>
              <a:rPr lang="en-US" dirty="0"/>
              <a:t>Utrecht,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kebanyakan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keilmuannya</a:t>
            </a:r>
            <a:r>
              <a:rPr lang="en-US" dirty="0"/>
              <a:t>. </a:t>
            </a:r>
            <a:r>
              <a:rPr lang="en-US" dirty="0" err="1"/>
              <a:t>Yakni</a:t>
            </a:r>
            <a:r>
              <a:rPr lang="en-US" dirty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; yang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darimana</a:t>
            </a:r>
            <a:r>
              <a:rPr lang="en-US" dirty="0"/>
              <a:t> </a:t>
            </a:r>
            <a:r>
              <a:rPr lang="en-US" dirty="0" err="1"/>
              <a:t>pembentuk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sistem-sistem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92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7408" y="1124744"/>
            <a:ext cx="10657184" cy="5001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filsafat</a:t>
            </a:r>
            <a:endParaRPr lang="en-US" dirty="0"/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sosiolog</a:t>
            </a:r>
            <a:endParaRPr lang="en-US" dirty="0"/>
          </a:p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religius</a:t>
            </a:r>
            <a:endParaRPr lang="en-US" dirty="0"/>
          </a:p>
          <a:p>
            <a:pPr>
              <a:buNone/>
            </a:pPr>
            <a:r>
              <a:rPr lang="en-US" dirty="0"/>
              <a:t>6.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-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formil</a:t>
            </a:r>
            <a:endParaRPr lang="en-US" dirty="0"/>
          </a:p>
          <a:p>
            <a:pPr>
              <a:buNone/>
            </a:pPr>
            <a:r>
              <a:rPr lang="en-US" dirty="0"/>
              <a:t>	-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materiil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46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yang </a:t>
            </a:r>
            <a:r>
              <a:rPr lang="en-US" dirty="0" err="1"/>
              <a:t>memaksa</a:t>
            </a:r>
            <a:r>
              <a:rPr lang="en-US" dirty="0"/>
              <a:t>, </a:t>
            </a:r>
            <a:r>
              <a:rPr lang="en-US" dirty="0" err="1"/>
              <a:t>mengikat,dan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dilanggar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yang </a:t>
            </a:r>
            <a:r>
              <a:rPr lang="en-US" dirty="0" err="1"/>
              <a:t>tegas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77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9416" y="836712"/>
            <a:ext cx="10225136" cy="5289452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Joeinarto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dirty="0" err="1"/>
              <a:t>asalnya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”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dirty="0" err="1"/>
              <a:t>tempat</a:t>
            </a:r>
            <a:r>
              <a:rPr lang="en-US" dirty="0"/>
              <a:t>” </a:t>
            </a:r>
            <a:r>
              <a:rPr lang="en-US" dirty="0" err="1"/>
              <a:t>ditemukannya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, </a:t>
            </a:r>
            <a:r>
              <a:rPr lang="en-US" dirty="0" err="1"/>
              <a:t>kebiasaan</a:t>
            </a:r>
            <a:r>
              <a:rPr lang="en-US" dirty="0"/>
              <a:t>, </a:t>
            </a:r>
            <a:r>
              <a:rPr lang="en-US" dirty="0" err="1"/>
              <a:t>traktat</a:t>
            </a:r>
            <a:r>
              <a:rPr lang="en-US" dirty="0"/>
              <a:t>, </a:t>
            </a:r>
            <a:r>
              <a:rPr lang="en-US" dirty="0" err="1"/>
              <a:t>yurisprudensi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“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rasa </a:t>
            </a:r>
            <a:r>
              <a:rPr lang="en-US" dirty="0" err="1"/>
              <a:t>keadilan</a:t>
            </a:r>
            <a:r>
              <a:rPr lang="en-US" dirty="0"/>
              <a:t>,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8844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05000" y="609601"/>
            <a:ext cx="8229600" cy="54403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Utrecht </a:t>
            </a:r>
            <a:r>
              <a:rPr lang="en-US" dirty="0" err="1">
                <a:solidFill>
                  <a:srgbClr val="FF0000"/>
                </a:solidFill>
              </a:rPr>
              <a:t>membagi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yakni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Materiil</a:t>
            </a:r>
            <a:endParaRPr lang="en-US" dirty="0"/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514350" indent="-514350">
              <a:buAutoNum type="arabicPeriod" startAt="2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Formil</a:t>
            </a:r>
            <a:endParaRPr lang="en-US" dirty="0"/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ditaati</a:t>
            </a:r>
            <a:r>
              <a:rPr lang="en-US" dirty="0"/>
              <a:t>.</a:t>
            </a:r>
          </a:p>
          <a:p>
            <a:pPr marL="514350" indent="-514350">
              <a:buNone/>
            </a:pPr>
            <a:r>
              <a:rPr lang="en-US" dirty="0"/>
              <a:t>	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449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4379" y="5554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412777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E98E2-1E3F-5197-2C83-EAE7FB418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5316862"/>
              </p:ext>
            </p:extLst>
          </p:nvPr>
        </p:nvGraphicFramePr>
        <p:xfrm>
          <a:off x="839416" y="1052736"/>
          <a:ext cx="1065718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949225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23392" y="908720"/>
            <a:ext cx="10801200" cy="52174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Indonesia</a:t>
            </a:r>
          </a:p>
          <a:p>
            <a:pPr marL="514350" indent="-514350">
              <a:buAutoNum type="arabicPeriod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Materiil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Formil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Materiil</a:t>
            </a:r>
            <a:endParaRPr lang="en-US" b="1" dirty="0"/>
          </a:p>
          <a:p>
            <a:pPr marL="0" indent="0" algn="just">
              <a:buNone/>
            </a:pP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menyelidiki</a:t>
            </a:r>
            <a:r>
              <a:rPr lang="en-US" dirty="0"/>
              <a:t> </a:t>
            </a:r>
            <a:r>
              <a:rPr lang="en-US" dirty="0" err="1"/>
              <a:t>asal-usul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b="1" dirty="0" err="1"/>
              <a:t>Misalnya</a:t>
            </a:r>
            <a:r>
              <a:rPr lang="en-US" b="1" dirty="0"/>
              <a:t> </a:t>
            </a:r>
            <a:r>
              <a:rPr lang="en-US" b="1" dirty="0" err="1"/>
              <a:t>Pancasila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pandangan</a:t>
            </a:r>
            <a:r>
              <a:rPr lang="en-US" b="1" dirty="0"/>
              <a:t> </a:t>
            </a:r>
            <a:r>
              <a:rPr lang="en-US" b="1" dirty="0" err="1"/>
              <a:t>hidup</a:t>
            </a:r>
            <a:r>
              <a:rPr lang="en-US" b="1" dirty="0"/>
              <a:t> </a:t>
            </a:r>
            <a:r>
              <a:rPr lang="en-US" b="1" dirty="0" err="1"/>
              <a:t>bangsa</a:t>
            </a:r>
            <a:r>
              <a:rPr lang="en-US" b="1" dirty="0"/>
              <a:t> </a:t>
            </a:r>
            <a:r>
              <a:rPr lang="en-US" b="1" dirty="0" err="1"/>
              <a:t>indonesia</a:t>
            </a:r>
            <a:r>
              <a:rPr lang="en-US" b="1" dirty="0"/>
              <a:t> yang </a:t>
            </a:r>
            <a:r>
              <a:rPr lang="en-US" b="1" dirty="0" err="1"/>
              <a:t>kemudian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falsafah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materiil</a:t>
            </a:r>
            <a:r>
              <a:rPr lang="en-US" b="1" dirty="0"/>
              <a:t> yang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saja</a:t>
            </a:r>
            <a:r>
              <a:rPr lang="en-US" b="1" dirty="0"/>
              <a:t> </a:t>
            </a:r>
            <a:r>
              <a:rPr lang="en-US" b="1" dirty="0" err="1"/>
              <a:t>menjiwai</a:t>
            </a:r>
            <a:r>
              <a:rPr lang="en-US" b="1" dirty="0"/>
              <a:t> </a:t>
            </a:r>
            <a:r>
              <a:rPr lang="en-US" b="1" dirty="0" err="1"/>
              <a:t>bahkan</a:t>
            </a:r>
            <a:r>
              <a:rPr lang="en-US" b="1" dirty="0"/>
              <a:t> </a:t>
            </a:r>
            <a:r>
              <a:rPr lang="en-US" b="1" dirty="0" err="1"/>
              <a:t>dilaksanakan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64665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9416" y="609601"/>
            <a:ext cx="10513168" cy="5516563"/>
          </a:xfrm>
        </p:spPr>
        <p:txBody>
          <a:bodyPr>
            <a:normAutofit/>
          </a:bodyPr>
          <a:lstStyle/>
          <a:p>
            <a:r>
              <a:rPr lang="en-US" dirty="0" err="1"/>
              <a:t>Menurut</a:t>
            </a:r>
            <a:r>
              <a:rPr lang="en-US" dirty="0"/>
              <a:t> TAP MPRS No. XX/MPRS/1966 </a:t>
            </a:r>
            <a:r>
              <a:rPr lang="en-US" dirty="0" err="1"/>
              <a:t>tentang</a:t>
            </a:r>
            <a:r>
              <a:rPr lang="en-US" dirty="0"/>
              <a:t> Tata </a:t>
            </a:r>
            <a:r>
              <a:rPr lang="en-US" dirty="0" err="1"/>
              <a:t>Urutan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Indonesia,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,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/>
              <a:t>Denga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Lain,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formal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materiil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5394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1424" y="609601"/>
            <a:ext cx="10585176" cy="5516563"/>
          </a:xfrm>
        </p:spPr>
        <p:txBody>
          <a:bodyPr>
            <a:normAutofit/>
          </a:bodyPr>
          <a:lstStyle/>
          <a:p>
            <a:r>
              <a:rPr lang="en-US" sz="3200" dirty="0" err="1"/>
              <a:t>Beberapa</a:t>
            </a:r>
            <a:r>
              <a:rPr lang="en-US" sz="3200" dirty="0"/>
              <a:t> </a:t>
            </a:r>
            <a:r>
              <a:rPr lang="en-US" sz="3200" dirty="0" err="1"/>
              <a:t>alasan</a:t>
            </a:r>
            <a:r>
              <a:rPr lang="en-US" sz="3200" dirty="0"/>
              <a:t> </a:t>
            </a:r>
            <a:r>
              <a:rPr lang="en-US" sz="3200" dirty="0" err="1"/>
              <a:t>Pancasila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tertib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di</a:t>
            </a:r>
            <a:r>
              <a:rPr lang="en-US" sz="3200" dirty="0"/>
              <a:t> Indonesia, </a:t>
            </a:r>
            <a:r>
              <a:rPr lang="en-US" sz="3200" dirty="0" err="1"/>
              <a:t>yakni</a:t>
            </a:r>
            <a:r>
              <a:rPr lang="en-US" sz="3200" dirty="0"/>
              <a:t>:</a:t>
            </a:r>
          </a:p>
          <a:p>
            <a:pPr marL="514350" indent="-514350">
              <a:buAutoNum type="alphaLcPeriod"/>
            </a:pPr>
            <a:r>
              <a:rPr lang="en-US" sz="3200" dirty="0" err="1"/>
              <a:t>Pancasila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isi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;</a:t>
            </a:r>
          </a:p>
          <a:p>
            <a:pPr marL="514350" indent="-514350">
              <a:buAutoNum type="alphaLcPeriod"/>
            </a:pPr>
            <a:r>
              <a:rPr lang="en-US" sz="3200" dirty="0" err="1"/>
              <a:t>Pancasila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pandangan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falsafah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;</a:t>
            </a:r>
          </a:p>
          <a:p>
            <a:pPr marL="514350" indent="-514350">
              <a:buAutoNum type="alphaLcPeriod"/>
            </a:pPr>
            <a:r>
              <a:rPr lang="en-US" sz="3200" dirty="0" err="1"/>
              <a:t>Pancasila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jiwa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peraturan</a:t>
            </a:r>
            <a:r>
              <a:rPr lang="en-US" sz="3200" dirty="0"/>
              <a:t> yang </a:t>
            </a:r>
            <a:r>
              <a:rPr lang="en-US" sz="3200" dirty="0" err="1"/>
              <a:t>dibuat</a:t>
            </a:r>
            <a:r>
              <a:rPr lang="en-US" sz="3200" dirty="0"/>
              <a:t>, </a:t>
            </a:r>
            <a:r>
              <a:rPr lang="en-US" sz="3200" dirty="0" err="1"/>
              <a:t>diberlakukan</a:t>
            </a:r>
            <a:r>
              <a:rPr lang="en-US" sz="3200" dirty="0"/>
              <a:t>, </a:t>
            </a:r>
            <a:r>
              <a:rPr lang="en-US" sz="3200" dirty="0" err="1"/>
              <a:t>segala</a:t>
            </a:r>
            <a:r>
              <a:rPr lang="en-US" sz="3200" dirty="0"/>
              <a:t> </a:t>
            </a:r>
            <a:r>
              <a:rPr lang="en-US" sz="3200" dirty="0" err="1"/>
              <a:t>sesuatu</a:t>
            </a:r>
            <a:r>
              <a:rPr lang="en-US" sz="3200" dirty="0"/>
              <a:t> </a:t>
            </a:r>
            <a:r>
              <a:rPr lang="en-US" sz="3200" dirty="0" err="1"/>
              <a:t>peraturan</a:t>
            </a:r>
            <a:r>
              <a:rPr lang="en-US" sz="3200" dirty="0"/>
              <a:t> </a:t>
            </a:r>
            <a:r>
              <a:rPr lang="en-US" sz="3200" dirty="0" err="1"/>
              <a:t>perundang-undangan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apapun</a:t>
            </a:r>
            <a:r>
              <a:rPr lang="en-US" sz="3200" dirty="0"/>
              <a:t> </a:t>
            </a:r>
            <a:r>
              <a:rPr lang="en-US" sz="3200" dirty="0" err="1"/>
              <a:t>bertentangan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jiwa</a:t>
            </a:r>
            <a:r>
              <a:rPr lang="en-US" sz="3200" dirty="0"/>
              <a:t> </a:t>
            </a:r>
            <a:r>
              <a:rPr lang="en-US" sz="3200" dirty="0" err="1"/>
              <a:t>pancasila</a:t>
            </a:r>
            <a:r>
              <a:rPr lang="en-US" sz="3200" dirty="0"/>
              <a:t> </a:t>
            </a:r>
            <a:r>
              <a:rPr lang="en-US" sz="3200" dirty="0" err="1"/>
              <a:t>haris</a:t>
            </a:r>
            <a:r>
              <a:rPr lang="en-US" sz="3200" dirty="0"/>
              <a:t> </a:t>
            </a:r>
            <a:r>
              <a:rPr lang="en-US" sz="3200" dirty="0" err="1"/>
              <a:t>dibatalkan</a:t>
            </a:r>
            <a:r>
              <a:rPr lang="en-US" sz="3200" dirty="0"/>
              <a:t>/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berlaku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031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pic>
        <p:nvPicPr>
          <p:cNvPr id="1026" name="Picture 2" descr="Teacher Lecturer, teacher, angle, hand, boy png thumbnail">
            <a:extLst>
              <a:ext uri="{FF2B5EF4-FFF2-40B4-BE49-F238E27FC236}">
                <a16:creationId xmlns:a16="http://schemas.microsoft.com/office/drawing/2014/main" id="{7F84B211-924C-C298-ECC9-81620B2F5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889" b="90000" l="10000" r="90000">
                        <a14:foregroundMark x1="22222" y1="39630" x2="22222" y2="39630"/>
                        <a14:foregroundMark x1="39444" y1="39259" x2="39444" y2="39259"/>
                        <a14:foregroundMark x1="29167" y1="77407" x2="29167" y2="77407"/>
                        <a14:foregroundMark x1="72778" y1="52593" x2="72778" y2="52593"/>
                        <a14:foregroundMark x1="30556" y1="8889" x2="30556" y2="8889"/>
                        <a14:foregroundMark x1="30278" y1="83333" x2="30278" y2="8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664" y="2636913"/>
            <a:ext cx="4138316" cy="310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3E52E6-5F52-AA02-2D37-AE0925A90BD7}"/>
              </a:ext>
            </a:extLst>
          </p:cNvPr>
          <p:cNvSpPr txBox="1"/>
          <p:nvPr/>
        </p:nvSpPr>
        <p:spPr>
          <a:xfrm>
            <a:off x="5807969" y="1153199"/>
            <a:ext cx="5328591" cy="353943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Hukum Tata Negara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adl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sekumpulan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mengatur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negara,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hubungan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antar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alat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perlengkapan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garis vertical dan horizontal,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negara dan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hak-hak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asasinya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696985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7448" y="533401"/>
            <a:ext cx="1044116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SUMBER HUKUM FORMIL</a:t>
            </a:r>
          </a:p>
          <a:p>
            <a:pPr>
              <a:buNone/>
            </a:pPr>
            <a:r>
              <a:rPr lang="en-US" dirty="0" err="1"/>
              <a:t>Yaitu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formil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ditaati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formil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Tata Negara, </a:t>
            </a:r>
            <a:r>
              <a:rPr lang="en-US" b="1" dirty="0" err="1"/>
              <a:t>meliputi</a:t>
            </a:r>
            <a:r>
              <a:rPr lang="en-US" b="1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(</a:t>
            </a:r>
            <a:r>
              <a:rPr lang="en-US" dirty="0" err="1"/>
              <a:t>Undang-undang</a:t>
            </a:r>
            <a:r>
              <a:rPr lang="en-US" dirty="0"/>
              <a:t>);</a:t>
            </a:r>
          </a:p>
          <a:p>
            <a:pPr marL="514350" indent="-514350">
              <a:buAutoNum type="arabicPeriod"/>
            </a:pPr>
            <a:r>
              <a:rPr lang="en-US" dirty="0" err="1"/>
              <a:t>Kebiasaan</a:t>
            </a:r>
            <a:r>
              <a:rPr lang="en-US" dirty="0"/>
              <a:t> (</a:t>
            </a:r>
            <a:r>
              <a:rPr lang="en-US" dirty="0" err="1"/>
              <a:t>costum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adat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dirty="0" err="1"/>
              <a:t>traktat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 err="1"/>
              <a:t>Keputusan</a:t>
            </a:r>
            <a:r>
              <a:rPr lang="en-US" dirty="0"/>
              <a:t> hakim (</a:t>
            </a:r>
            <a:r>
              <a:rPr lang="en-US" dirty="0" err="1"/>
              <a:t>jurisprudensi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terkemuka</a:t>
            </a:r>
            <a:r>
              <a:rPr lang="en-US" dirty="0"/>
              <a:t> (</a:t>
            </a:r>
            <a:r>
              <a:rPr lang="en-US" dirty="0" err="1"/>
              <a:t>doktrin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83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95400" y="692696"/>
            <a:ext cx="10945216" cy="543346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>
                <a:latin typeface="Bell MT" pitchFamily="18" charset="0"/>
              </a:rPr>
              <a:t>UNDANG-UNDANG</a:t>
            </a:r>
          </a:p>
          <a:p>
            <a:pPr algn="just"/>
            <a:r>
              <a:rPr lang="en-US" dirty="0" err="1">
                <a:latin typeface="Bell MT" pitchFamily="18" charset="0"/>
              </a:rPr>
              <a:t>Menurut</a:t>
            </a:r>
            <a:r>
              <a:rPr lang="en-US" dirty="0">
                <a:latin typeface="Bell MT" pitchFamily="18" charset="0"/>
              </a:rPr>
              <a:t> T.J Buys, </a:t>
            </a: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mempunyai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dua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arti</a:t>
            </a:r>
            <a:r>
              <a:rPr lang="en-US" dirty="0">
                <a:latin typeface="Bell MT" pitchFamily="18" charset="0"/>
              </a:rPr>
              <a:t> ;</a:t>
            </a:r>
          </a:p>
          <a:p>
            <a:pPr marL="1089025" indent="-514350" algn="just">
              <a:buAutoNum type="alphaLcPeriod"/>
            </a:pP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arti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formil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keputusan-keputusan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merupakan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karena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cara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pembuatannya</a:t>
            </a:r>
            <a:r>
              <a:rPr lang="en-US" dirty="0">
                <a:latin typeface="Bell MT" pitchFamily="18" charset="0"/>
              </a:rPr>
              <a:t>. </a:t>
            </a:r>
            <a:r>
              <a:rPr lang="en-US" dirty="0" err="1">
                <a:latin typeface="Bell MT" pitchFamily="18" charset="0"/>
              </a:rPr>
              <a:t>Misalnya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pengertian</a:t>
            </a:r>
            <a:r>
              <a:rPr lang="en-US" dirty="0">
                <a:latin typeface="Bell MT" pitchFamily="18" charset="0"/>
              </a:rPr>
              <a:t> UU </a:t>
            </a:r>
            <a:r>
              <a:rPr lang="en-US" dirty="0" err="1">
                <a:latin typeface="Bell MT" pitchFamily="18" charset="0"/>
              </a:rPr>
              <a:t>menurut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ketentuan</a:t>
            </a:r>
            <a:r>
              <a:rPr lang="en-US" dirty="0">
                <a:latin typeface="Bell MT" pitchFamily="18" charset="0"/>
              </a:rPr>
              <a:t> UUD 1945 </a:t>
            </a:r>
            <a:r>
              <a:rPr lang="en-US" dirty="0" err="1">
                <a:latin typeface="Bell MT" pitchFamily="18" charset="0"/>
              </a:rPr>
              <a:t>hasil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amandemen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adalah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yg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dibuat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bersama</a:t>
            </a:r>
            <a:r>
              <a:rPr lang="en-US" dirty="0">
                <a:latin typeface="Bell MT" pitchFamily="18" charset="0"/>
              </a:rPr>
              <a:t> DPR</a:t>
            </a:r>
          </a:p>
          <a:p>
            <a:pPr marL="1089025" indent="-514350" algn="just">
              <a:buAutoNum type="alphaLcPeriod"/>
            </a:pP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arti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materil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setiap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keputusan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menurut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isinya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mengikat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langsung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setiap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penduduk</a:t>
            </a:r>
            <a:r>
              <a:rPr lang="en-US" dirty="0">
                <a:latin typeface="Bell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70220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ell MT" pitchFamily="18" charset="0"/>
              </a:rPr>
              <a:t>UUD 1945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Dasar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adalah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dasar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tertulis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disamping</a:t>
            </a:r>
            <a:r>
              <a:rPr lang="en-US" dirty="0">
                <a:latin typeface="Bell MT" pitchFamily="18" charset="0"/>
              </a:rPr>
              <a:t> UUD </a:t>
            </a:r>
            <a:r>
              <a:rPr lang="en-US" dirty="0" err="1">
                <a:latin typeface="Bell MT" pitchFamily="18" charset="0"/>
              </a:rPr>
              <a:t>berlaku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juga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dasar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tidak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tertulis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merupakan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sumber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misalnya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kebiasaan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traktat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dsb</a:t>
            </a:r>
            <a:endParaRPr lang="en-US" dirty="0">
              <a:latin typeface="Bell MT" pitchFamily="18" charset="0"/>
            </a:endParaRPr>
          </a:p>
          <a:p>
            <a:pPr algn="just"/>
            <a:r>
              <a:rPr lang="en-US" dirty="0" err="1">
                <a:latin typeface="Bell MT" pitchFamily="18" charset="0"/>
              </a:rPr>
              <a:t>Menurut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Dasril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Radjab</a:t>
            </a:r>
            <a:endParaRPr lang="en-US" dirty="0">
              <a:latin typeface="Bell MT" pitchFamily="18" charset="0"/>
            </a:endParaRPr>
          </a:p>
          <a:p>
            <a:pPr algn="just">
              <a:buNone/>
            </a:pPr>
            <a:r>
              <a:rPr lang="en-US" dirty="0">
                <a:latin typeface="Bell MT" pitchFamily="18" charset="0"/>
              </a:rPr>
              <a:t>	UUD </a:t>
            </a:r>
            <a:r>
              <a:rPr lang="en-US" dirty="0" err="1">
                <a:latin typeface="Bell MT" pitchFamily="18" charset="0"/>
              </a:rPr>
              <a:t>adalah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suatu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dokumen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mengandung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aturan-aturan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ketentuan-ketentuan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pokok-pokok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dasar-dasar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mengenai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ketatanegaraan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suatu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negara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lazim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kepadanya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diberikan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sifat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luhur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kekal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apabila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mengadakan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perubahannya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dilakukan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dengan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prosedur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berat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kalau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dibandingkan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dengan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cara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pembuatan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perubahan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bentuk-bentuk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ketetapan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lainnya</a:t>
            </a:r>
            <a:r>
              <a:rPr lang="en-US" dirty="0">
                <a:latin typeface="Bell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7392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1384" y="836712"/>
            <a:ext cx="10873208" cy="5289452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latin typeface="Bell MT" pitchFamily="18" charset="0"/>
              </a:rPr>
              <a:t>Isi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suatu</a:t>
            </a:r>
            <a:r>
              <a:rPr lang="en-US" dirty="0">
                <a:latin typeface="Bell MT" pitchFamily="18" charset="0"/>
              </a:rPr>
              <a:t> UUD </a:t>
            </a:r>
            <a:r>
              <a:rPr lang="en-US" dirty="0" err="1">
                <a:latin typeface="Bell MT" pitchFamily="18" charset="0"/>
              </a:rPr>
              <a:t>pada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pokoknya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memuat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cita-cita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bangsa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garis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besar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asas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tujuan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negara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pengaturan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kelembagaan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negara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Hak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asasi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manusia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pengaturan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tentang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perundang-undangan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segala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sesuatu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pengaturan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bersifat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dasar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maka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dari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itu</a:t>
            </a:r>
            <a:r>
              <a:rPr lang="en-US" dirty="0">
                <a:latin typeface="Bell MT" pitchFamily="18" charset="0"/>
              </a:rPr>
              <a:t> UUD </a:t>
            </a:r>
            <a:r>
              <a:rPr lang="en-US" dirty="0" err="1">
                <a:latin typeface="Bell MT" pitchFamily="18" charset="0"/>
              </a:rPr>
              <a:t>disebut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sebagai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b="1" i="1" dirty="0">
                <a:latin typeface="Bell MT" pitchFamily="18" charset="0"/>
              </a:rPr>
              <a:t>Frame work of the nation </a:t>
            </a:r>
            <a:r>
              <a:rPr lang="en-US" dirty="0">
                <a:latin typeface="Bell MT" pitchFamily="18" charset="0"/>
              </a:rPr>
              <a:t>(</a:t>
            </a:r>
            <a:r>
              <a:rPr lang="en-US" dirty="0" err="1">
                <a:latin typeface="Bell MT" pitchFamily="18" charset="0"/>
              </a:rPr>
              <a:t>K.Wantjik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Saleh</a:t>
            </a:r>
            <a:r>
              <a:rPr lang="en-US" dirty="0">
                <a:latin typeface="Bell MT" pitchFamily="18" charset="0"/>
              </a:rPr>
              <a:t>)</a:t>
            </a:r>
          </a:p>
          <a:p>
            <a:pPr algn="just"/>
            <a:r>
              <a:rPr lang="en-US" b="1" dirty="0" err="1">
                <a:latin typeface="Bell MT" pitchFamily="18" charset="0"/>
              </a:rPr>
              <a:t>Sebagai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Sumber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Hukum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Formil</a:t>
            </a:r>
            <a:r>
              <a:rPr lang="en-US" b="1" dirty="0">
                <a:latin typeface="Bell MT" pitchFamily="18" charset="0"/>
              </a:rPr>
              <a:t>, UUD 1945 </a:t>
            </a:r>
            <a:r>
              <a:rPr lang="en-US" b="1" dirty="0" err="1">
                <a:latin typeface="Bell MT" pitchFamily="18" charset="0"/>
              </a:rPr>
              <a:t>meliputi</a:t>
            </a:r>
            <a:r>
              <a:rPr lang="en-US" b="1" dirty="0">
                <a:latin typeface="Bell MT" pitchFamily="18" charset="0"/>
              </a:rPr>
              <a:t>;</a:t>
            </a:r>
          </a:p>
          <a:p>
            <a:pPr marL="1606550" indent="-514350" algn="just">
              <a:buAutoNum type="alphaLcPeriod"/>
            </a:pPr>
            <a:r>
              <a:rPr lang="en-US" dirty="0" err="1">
                <a:latin typeface="Bell MT" pitchFamily="18" charset="0"/>
              </a:rPr>
              <a:t>Merupakan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dasar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tertulis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mengatur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masalah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kenegaraan</a:t>
            </a:r>
            <a:r>
              <a:rPr lang="en-US" dirty="0">
                <a:latin typeface="Bell MT" pitchFamily="18" charset="0"/>
              </a:rPr>
              <a:t>;</a:t>
            </a:r>
          </a:p>
          <a:p>
            <a:pPr marL="1606550" indent="-514350" algn="just">
              <a:buAutoNum type="alphaLcPeriod"/>
            </a:pPr>
            <a:r>
              <a:rPr lang="en-US" dirty="0" err="1">
                <a:latin typeface="Bell MT" pitchFamily="18" charset="0"/>
              </a:rPr>
              <a:t>Merupakan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dasar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bagi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pengembangan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perundang-undangan</a:t>
            </a:r>
            <a:endParaRPr lang="en-US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5773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Bell MT" pitchFamily="18" charset="0"/>
              </a:rPr>
              <a:t>Ketetapan</a:t>
            </a:r>
            <a:r>
              <a:rPr lang="en-US" b="1" dirty="0">
                <a:latin typeface="Bell MT" pitchFamily="18" charset="0"/>
              </a:rPr>
              <a:t> MPR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371601"/>
            <a:ext cx="8229600" cy="4754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latin typeface="Bell MT" pitchFamily="18" charset="0"/>
              </a:rPr>
              <a:t>Ketetapan</a:t>
            </a:r>
            <a:r>
              <a:rPr lang="en-US" dirty="0">
                <a:latin typeface="Bell MT" pitchFamily="18" charset="0"/>
              </a:rPr>
              <a:t> MPR </a:t>
            </a:r>
            <a:r>
              <a:rPr lang="en-US" dirty="0" err="1">
                <a:latin typeface="Bell MT" pitchFamily="18" charset="0"/>
              </a:rPr>
              <a:t>adalah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produk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legislatif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merupakan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keputusan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musyawarah</a:t>
            </a:r>
            <a:r>
              <a:rPr lang="en-US" dirty="0">
                <a:latin typeface="Bell MT" pitchFamily="18" charset="0"/>
              </a:rPr>
              <a:t> MPR, yang </a:t>
            </a:r>
            <a:r>
              <a:rPr lang="en-US" dirty="0" err="1">
                <a:latin typeface="Bell MT" pitchFamily="18" charset="0"/>
              </a:rPr>
              <a:t>ditujukan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keluar</a:t>
            </a:r>
            <a:r>
              <a:rPr lang="en-US" dirty="0">
                <a:latin typeface="Bell MT" pitchFamily="18" charset="0"/>
              </a:rPr>
              <a:t> (</a:t>
            </a:r>
            <a:r>
              <a:rPr lang="en-US" dirty="0" err="1">
                <a:latin typeface="Bell MT" pitchFamily="18" charset="0"/>
              </a:rPr>
              <a:t>dari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majelis</a:t>
            </a:r>
            <a:r>
              <a:rPr lang="en-US" dirty="0">
                <a:latin typeface="Bell MT" pitchFamily="18" charset="0"/>
              </a:rPr>
              <a:t>) </a:t>
            </a:r>
            <a:r>
              <a:rPr lang="en-US" dirty="0" err="1">
                <a:latin typeface="Bell MT" pitchFamily="18" charset="0"/>
              </a:rPr>
              <a:t>yaitu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mengatur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tentang</a:t>
            </a:r>
            <a:r>
              <a:rPr lang="en-US" dirty="0">
                <a:latin typeface="Bell MT" pitchFamily="18" charset="0"/>
              </a:rPr>
              <a:t> GBHN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bidang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legislatif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yudikatif</a:t>
            </a:r>
            <a:r>
              <a:rPr lang="en-US" dirty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>
                <a:latin typeface="Bell MT" pitchFamily="18" charset="0"/>
              </a:rPr>
              <a:t>Berdasarkan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pasal</a:t>
            </a:r>
            <a:r>
              <a:rPr lang="en-US" dirty="0">
                <a:latin typeface="Bell MT" pitchFamily="18" charset="0"/>
              </a:rPr>
              <a:t> 102 Tap MPR No.1 /MPR/1973 </a:t>
            </a:r>
            <a:r>
              <a:rPr lang="en-US" dirty="0" err="1">
                <a:latin typeface="Bell MT" pitchFamily="18" charset="0"/>
              </a:rPr>
              <a:t>tentang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tata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tertib</a:t>
            </a:r>
            <a:r>
              <a:rPr lang="en-US" dirty="0">
                <a:latin typeface="Bell MT" pitchFamily="18" charset="0"/>
              </a:rPr>
              <a:t> MPR </a:t>
            </a:r>
            <a:r>
              <a:rPr lang="en-US" dirty="0" err="1">
                <a:latin typeface="Bell MT" pitchFamily="18" charset="0"/>
              </a:rPr>
              <a:t>tentang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keputusan</a:t>
            </a:r>
            <a:r>
              <a:rPr lang="en-US" dirty="0">
                <a:latin typeface="Bell MT" pitchFamily="18" charset="0"/>
              </a:rPr>
              <a:t> MPR;</a:t>
            </a:r>
          </a:p>
          <a:p>
            <a:pPr marL="1311275" indent="-514350" algn="just">
              <a:buAutoNum type="arabicPeriod"/>
            </a:pPr>
            <a:r>
              <a:rPr lang="en-US" dirty="0" err="1">
                <a:latin typeface="Bell MT" pitchFamily="18" charset="0"/>
              </a:rPr>
              <a:t>Ketetapan</a:t>
            </a:r>
            <a:r>
              <a:rPr lang="en-US" dirty="0">
                <a:latin typeface="Bell MT" pitchFamily="18" charset="0"/>
              </a:rPr>
              <a:t> MPR </a:t>
            </a:r>
            <a:r>
              <a:rPr lang="en-US" dirty="0" err="1">
                <a:latin typeface="Bell MT" pitchFamily="18" charset="0"/>
              </a:rPr>
              <a:t>yaitu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putusan</a:t>
            </a:r>
            <a:r>
              <a:rPr lang="en-US" dirty="0">
                <a:latin typeface="Bell MT" pitchFamily="18" charset="0"/>
              </a:rPr>
              <a:t> MPR yang </a:t>
            </a:r>
            <a:r>
              <a:rPr lang="en-US" dirty="0" err="1">
                <a:latin typeface="Bell MT" pitchFamily="18" charset="0"/>
              </a:rPr>
              <a:t>mempunyai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kekuatan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mengikat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keluar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majelis</a:t>
            </a:r>
            <a:r>
              <a:rPr lang="en-US" dirty="0">
                <a:latin typeface="Bell MT" pitchFamily="18" charset="0"/>
              </a:rPr>
              <a:t>,</a:t>
            </a:r>
          </a:p>
          <a:p>
            <a:pPr marL="1311275" indent="-514350" algn="just">
              <a:buAutoNum type="arabicPeriod"/>
            </a:pPr>
            <a:r>
              <a:rPr lang="en-US" dirty="0" err="1">
                <a:latin typeface="Bell MT" pitchFamily="18" charset="0"/>
              </a:rPr>
              <a:t>Keputusan</a:t>
            </a:r>
            <a:r>
              <a:rPr lang="en-US" dirty="0">
                <a:latin typeface="Bell MT" pitchFamily="18" charset="0"/>
              </a:rPr>
              <a:t> MPR </a:t>
            </a:r>
            <a:r>
              <a:rPr lang="en-US" dirty="0" err="1">
                <a:latin typeface="Bell MT" pitchFamily="18" charset="0"/>
              </a:rPr>
              <a:t>yaitu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putusan</a:t>
            </a:r>
            <a:r>
              <a:rPr lang="en-US" dirty="0">
                <a:latin typeface="Bell MT" pitchFamily="18" charset="0"/>
              </a:rPr>
              <a:t> MPR yang </a:t>
            </a:r>
            <a:r>
              <a:rPr lang="en-US" dirty="0" err="1">
                <a:latin typeface="Bell MT" pitchFamily="18" charset="0"/>
              </a:rPr>
              <a:t>mempunyai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</a:t>
            </a:r>
            <a:r>
              <a:rPr lang="en-US" dirty="0" err="1"/>
              <a:t>kuatan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819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Bell MT" pitchFamily="18" charset="0"/>
              </a:rPr>
              <a:t>Undang-Undang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arti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Luas</a:t>
            </a:r>
            <a:r>
              <a:rPr lang="en-US" dirty="0">
                <a:latin typeface="Bell MT" pitchFamily="18" charset="0"/>
              </a:rPr>
              <a:t> (UU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Arti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Formil</a:t>
            </a:r>
            <a:r>
              <a:rPr lang="en-US" dirty="0">
                <a:latin typeface="Bell MT" pitchFamily="18" charset="0"/>
              </a:rPr>
              <a:t> ‘ wet in </a:t>
            </a:r>
            <a:r>
              <a:rPr lang="en-US" dirty="0" err="1">
                <a:latin typeface="Bell MT" pitchFamily="18" charset="0"/>
              </a:rPr>
              <a:t>materiele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zin</a:t>
            </a:r>
            <a:r>
              <a:rPr lang="en-US" dirty="0">
                <a:latin typeface="Bell MT" pitchFamily="18" charset="0"/>
              </a:rPr>
              <a:t>’) </a:t>
            </a:r>
            <a:r>
              <a:rPr lang="en-US" dirty="0" err="1">
                <a:latin typeface="Bell MT" pitchFamily="18" charset="0"/>
              </a:rPr>
              <a:t>yaitu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segala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tertulis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dibuat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penguasa</a:t>
            </a:r>
            <a:r>
              <a:rPr lang="en-US" dirty="0">
                <a:latin typeface="Bell MT" pitchFamily="18" charset="0"/>
              </a:rPr>
              <a:t> (</a:t>
            </a:r>
            <a:r>
              <a:rPr lang="en-US" dirty="0" err="1">
                <a:latin typeface="Bell MT" pitchFamily="18" charset="0"/>
              </a:rPr>
              <a:t>pusat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) yang </a:t>
            </a:r>
            <a:r>
              <a:rPr lang="en-US" dirty="0" err="1">
                <a:latin typeface="Bell MT" pitchFamily="18" charset="0"/>
              </a:rPr>
              <a:t>mengikat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berlaku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umum</a:t>
            </a:r>
            <a:r>
              <a:rPr lang="en-US" dirty="0">
                <a:latin typeface="Bell MT" pitchFamily="18" charset="0"/>
              </a:rPr>
              <a:t>. </a:t>
            </a:r>
            <a:r>
              <a:rPr lang="en-US" dirty="0" err="1">
                <a:latin typeface="Bell MT" pitchFamily="18" charset="0"/>
              </a:rPr>
              <a:t>Misal</a:t>
            </a:r>
            <a:r>
              <a:rPr lang="en-US" dirty="0">
                <a:latin typeface="Bell MT" pitchFamily="18" charset="0"/>
              </a:rPr>
              <a:t>; </a:t>
            </a:r>
            <a:r>
              <a:rPr lang="en-US" dirty="0" err="1">
                <a:latin typeface="Bell MT" pitchFamily="18" charset="0"/>
              </a:rPr>
              <a:t>Undang-Undang</a:t>
            </a:r>
            <a:endParaRPr lang="en-US" dirty="0">
              <a:latin typeface="Bell MT" pitchFamily="18" charset="0"/>
            </a:endParaRPr>
          </a:p>
          <a:p>
            <a:pPr algn="just"/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arti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sempit</a:t>
            </a:r>
            <a:r>
              <a:rPr lang="en-US" dirty="0">
                <a:latin typeface="Bell MT" pitchFamily="18" charset="0"/>
              </a:rPr>
              <a:t> (UU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Arti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Materil</a:t>
            </a:r>
            <a:r>
              <a:rPr lang="en-US" dirty="0">
                <a:latin typeface="Bell MT" pitchFamily="18" charset="0"/>
              </a:rPr>
              <a:t>’ wet in </a:t>
            </a:r>
            <a:r>
              <a:rPr lang="en-US" dirty="0" err="1">
                <a:latin typeface="Bell MT" pitchFamily="18" charset="0"/>
              </a:rPr>
              <a:t>formele</a:t>
            </a:r>
            <a:r>
              <a:rPr lang="en-US" dirty="0">
                <a:latin typeface="Bell MT" pitchFamily="18" charset="0"/>
              </a:rPr>
              <a:t>’) </a:t>
            </a:r>
            <a:r>
              <a:rPr lang="en-US" dirty="0" err="1">
                <a:latin typeface="Bell MT" pitchFamily="18" charset="0"/>
              </a:rPr>
              <a:t>yaitu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tertulis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dibentuk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penguasa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sebagai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suatu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badan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negara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secara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tertentu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diberi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kekuasaan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membentuk</a:t>
            </a:r>
            <a:r>
              <a:rPr lang="en-US" dirty="0">
                <a:latin typeface="Bell MT" pitchFamily="18" charset="0"/>
              </a:rPr>
              <a:t> UU </a:t>
            </a:r>
            <a:r>
              <a:rPr lang="en-US" dirty="0" err="1">
                <a:latin typeface="Bell MT" pitchFamily="18" charset="0"/>
              </a:rPr>
              <a:t>yaitu</a:t>
            </a:r>
            <a:r>
              <a:rPr lang="en-US" dirty="0">
                <a:latin typeface="Bell MT" pitchFamily="18" charset="0"/>
              </a:rPr>
              <a:t> DPR </a:t>
            </a:r>
            <a:r>
              <a:rPr lang="en-US" dirty="0" err="1">
                <a:latin typeface="Bell MT" pitchFamily="18" charset="0"/>
              </a:rPr>
              <a:t>bersama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dengan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Presiden</a:t>
            </a:r>
            <a:r>
              <a:rPr lang="en-US" dirty="0">
                <a:latin typeface="Bell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28191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9416" y="1052736"/>
            <a:ext cx="10153128" cy="5073428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latin typeface="Bell MT" pitchFamily="18" charset="0"/>
              </a:rPr>
              <a:t>Suatu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mulai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berlaku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apabila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telah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diundangkan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lembaran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negara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sekretaris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negara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tanggal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berlakunya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suatu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itu</a:t>
            </a:r>
            <a:r>
              <a:rPr lang="en-US" dirty="0">
                <a:latin typeface="Bell MT" pitchFamily="18" charset="0"/>
              </a:rPr>
              <a:t>. </a:t>
            </a:r>
            <a:r>
              <a:rPr lang="en-US" dirty="0" err="1">
                <a:latin typeface="Bell MT" pitchFamily="18" charset="0"/>
              </a:rPr>
              <a:t>Misalnya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uu</a:t>
            </a:r>
            <a:r>
              <a:rPr lang="en-US" dirty="0">
                <a:latin typeface="Bell MT" pitchFamily="18" charset="0"/>
              </a:rPr>
              <a:t> no 24 </a:t>
            </a:r>
            <a:r>
              <a:rPr lang="en-US" dirty="0" err="1">
                <a:latin typeface="Bell MT" pitchFamily="18" charset="0"/>
              </a:rPr>
              <a:t>tahun</a:t>
            </a:r>
            <a:r>
              <a:rPr lang="en-US" dirty="0">
                <a:latin typeface="Bell MT" pitchFamily="18" charset="0"/>
              </a:rPr>
              <a:t> 2003 </a:t>
            </a:r>
            <a:r>
              <a:rPr lang="en-US" dirty="0" err="1">
                <a:latin typeface="Bell MT" pitchFamily="18" charset="0"/>
              </a:rPr>
              <a:t>tentang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mahkamah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konstitusi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diundangkan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pada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tanggal</a:t>
            </a:r>
            <a:r>
              <a:rPr lang="en-US" dirty="0">
                <a:latin typeface="Bell MT" pitchFamily="18" charset="0"/>
              </a:rPr>
              <a:t> 13 </a:t>
            </a:r>
            <a:r>
              <a:rPr lang="en-US" dirty="0" err="1">
                <a:latin typeface="Bell MT" pitchFamily="18" charset="0"/>
              </a:rPr>
              <a:t>agustus</a:t>
            </a:r>
            <a:r>
              <a:rPr lang="en-US" dirty="0">
                <a:latin typeface="Bell MT" pitchFamily="18" charset="0"/>
              </a:rPr>
              <a:t> 2003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LNRI </a:t>
            </a:r>
            <a:r>
              <a:rPr lang="en-US" dirty="0" err="1">
                <a:latin typeface="Bell MT" pitchFamily="18" charset="0"/>
              </a:rPr>
              <a:t>tahun</a:t>
            </a:r>
            <a:r>
              <a:rPr lang="en-US" dirty="0">
                <a:latin typeface="Bell MT" pitchFamily="18" charset="0"/>
              </a:rPr>
              <a:t> 2003 No.98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TLNRI No. 4316, </a:t>
            </a:r>
            <a:r>
              <a:rPr lang="en-US" dirty="0" err="1">
                <a:latin typeface="Bell MT" pitchFamily="18" charset="0"/>
              </a:rPr>
              <a:t>jika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tidak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disebutkan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tanggal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diundangkannya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maka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berlaku</a:t>
            </a:r>
            <a:r>
              <a:rPr lang="en-US" dirty="0">
                <a:latin typeface="Bell MT" pitchFamily="18" charset="0"/>
              </a:rPr>
              <a:t> 30 </a:t>
            </a:r>
            <a:r>
              <a:rPr lang="en-US" dirty="0" err="1">
                <a:latin typeface="Bell MT" pitchFamily="18" charset="0"/>
              </a:rPr>
              <a:t>hari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setelah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diundangkan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jawa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madura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100 </a:t>
            </a:r>
            <a:r>
              <a:rPr lang="en-US" dirty="0" err="1">
                <a:latin typeface="Bell MT" pitchFamily="18" charset="0"/>
              </a:rPr>
              <a:t>hari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787891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457201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latin typeface="Bell MT" pitchFamily="18" charset="0"/>
              </a:rPr>
              <a:t>Asas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peraturan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perundang-undangan</a:t>
            </a:r>
            <a:r>
              <a:rPr lang="en-US" b="1" dirty="0">
                <a:latin typeface="Bell MT" pitchFamily="18" charset="0"/>
              </a:rPr>
              <a:t>, </a:t>
            </a:r>
            <a:r>
              <a:rPr lang="en-US" b="1" dirty="0" err="1">
                <a:latin typeface="Bell MT" pitchFamily="18" charset="0"/>
              </a:rPr>
              <a:t>yaitu</a:t>
            </a:r>
            <a:r>
              <a:rPr lang="en-US" b="1" dirty="0">
                <a:latin typeface="Bell MT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tidak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berlaku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surut</a:t>
            </a:r>
            <a:r>
              <a:rPr lang="en-US" dirty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dibuat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penguasa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lebih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tinggi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mempunyai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kedudukan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lebih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tinggi</a:t>
            </a:r>
            <a:r>
              <a:rPr lang="en-US" dirty="0">
                <a:latin typeface="Bell MT" pitchFamily="18" charset="0"/>
              </a:rPr>
              <a:t> pula;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bersifat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khusus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mengesampingkan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bersifat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umum</a:t>
            </a:r>
            <a:r>
              <a:rPr lang="en-US" dirty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berlaku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kemudian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membatalkan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terdahulu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mengatur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hal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sama</a:t>
            </a:r>
            <a:r>
              <a:rPr lang="en-US" dirty="0">
                <a:latin typeface="Bell MT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220411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609601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latin typeface="Bell MT" pitchFamily="18" charset="0"/>
              </a:rPr>
              <a:t>Suatu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Undang-Undang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tidak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berlaku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lagi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apabila</a:t>
            </a:r>
            <a:r>
              <a:rPr lang="en-US" dirty="0">
                <a:latin typeface="Bell MT" pitchFamily="18" charset="0"/>
              </a:rPr>
              <a:t>;</a:t>
            </a:r>
          </a:p>
          <a:p>
            <a:pPr marL="1089025" indent="-514350" algn="just">
              <a:buAutoNum type="alphaLcPeriod"/>
            </a:pPr>
            <a:r>
              <a:rPr lang="en-US" dirty="0" err="1">
                <a:latin typeface="Bell MT" pitchFamily="18" charset="0"/>
              </a:rPr>
              <a:t>Jangka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waktu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berlakunya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telah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ditentukan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UU yang </a:t>
            </a:r>
            <a:r>
              <a:rPr lang="en-US" dirty="0" err="1">
                <a:latin typeface="Bell MT" pitchFamily="18" charset="0"/>
              </a:rPr>
              <a:t>bersangkutan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sudah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habis</a:t>
            </a:r>
            <a:r>
              <a:rPr lang="en-US" dirty="0">
                <a:latin typeface="Bell MT" pitchFamily="18" charset="0"/>
              </a:rPr>
              <a:t>;</a:t>
            </a:r>
          </a:p>
          <a:p>
            <a:pPr marL="1089025" indent="-514350" algn="just">
              <a:buAutoNum type="alphaLcPeriod"/>
            </a:pPr>
            <a:r>
              <a:rPr lang="en-US" dirty="0" err="1">
                <a:latin typeface="Bell MT" pitchFamily="18" charset="0"/>
              </a:rPr>
              <a:t>Keadaaan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mana</a:t>
            </a:r>
            <a:r>
              <a:rPr lang="en-US" dirty="0">
                <a:latin typeface="Bell MT" pitchFamily="18" charset="0"/>
              </a:rPr>
              <a:t> UU </a:t>
            </a:r>
            <a:r>
              <a:rPr lang="en-US" dirty="0" err="1">
                <a:latin typeface="Bell MT" pitchFamily="18" charset="0"/>
              </a:rPr>
              <a:t>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dibuat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sudah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tidak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ada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lagi</a:t>
            </a:r>
            <a:r>
              <a:rPr lang="en-US" dirty="0">
                <a:latin typeface="Bell MT" pitchFamily="18" charset="0"/>
              </a:rPr>
              <a:t>;</a:t>
            </a:r>
          </a:p>
          <a:p>
            <a:pPr marL="1089025" indent="-514350" algn="just">
              <a:buAutoNum type="alphaLcPeriod"/>
            </a:pPr>
            <a:r>
              <a:rPr lang="en-US" dirty="0">
                <a:latin typeface="Bell MT" pitchFamily="18" charset="0"/>
              </a:rPr>
              <a:t>UU </a:t>
            </a:r>
            <a:r>
              <a:rPr lang="en-US" dirty="0" err="1">
                <a:latin typeface="Bell MT" pitchFamily="18" charset="0"/>
              </a:rPr>
              <a:t>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dicabut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instansi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membuat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instansi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lebih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tinggi</a:t>
            </a:r>
            <a:endParaRPr lang="en-US" dirty="0">
              <a:latin typeface="Bell MT" pitchFamily="18" charset="0"/>
            </a:endParaRPr>
          </a:p>
          <a:p>
            <a:pPr marL="1089025" indent="-514350" algn="just">
              <a:buAutoNum type="alphaLcPeriod"/>
            </a:pPr>
            <a:r>
              <a:rPr lang="en-US" dirty="0" err="1">
                <a:latin typeface="Bell MT" pitchFamily="18" charset="0"/>
              </a:rPr>
              <a:t>Telah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ada</a:t>
            </a:r>
            <a:r>
              <a:rPr lang="en-US" dirty="0">
                <a:latin typeface="Bell MT" pitchFamily="18" charset="0"/>
              </a:rPr>
              <a:t> UU yang </a:t>
            </a:r>
            <a:r>
              <a:rPr lang="en-US" dirty="0" err="1">
                <a:latin typeface="Bell MT" pitchFamily="18" charset="0"/>
              </a:rPr>
              <a:t>baru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isinya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bertentangan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berlainan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dengan</a:t>
            </a:r>
            <a:r>
              <a:rPr lang="en-US" dirty="0">
                <a:latin typeface="Bell MT" pitchFamily="18" charset="0"/>
              </a:rPr>
              <a:t> UU yang </a:t>
            </a:r>
            <a:r>
              <a:rPr lang="en-US" dirty="0" err="1">
                <a:latin typeface="Bell MT" pitchFamily="18" charset="0"/>
              </a:rPr>
              <a:t>dahulu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berlaku</a:t>
            </a:r>
            <a:endParaRPr lang="en-US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3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>
            <a:noAutofit/>
          </a:bodyPr>
          <a:lstStyle/>
          <a:p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Pengganti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Undang-Undang</a:t>
            </a:r>
            <a:r>
              <a:rPr lang="en-US" dirty="0">
                <a:latin typeface="Bell MT" pitchFamily="18" charset="0"/>
              </a:rPr>
              <a:t> (</a:t>
            </a:r>
            <a:r>
              <a:rPr lang="en-US" dirty="0" err="1">
                <a:latin typeface="Bell MT" pitchFamily="18" charset="0"/>
              </a:rPr>
              <a:t>Perpu</a:t>
            </a:r>
            <a:r>
              <a:rPr lang="en-US" dirty="0">
                <a:latin typeface="Bell MT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>
                <a:latin typeface="Bell MT" pitchFamily="18" charset="0"/>
              </a:rPr>
              <a:t>Perpu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dibentuk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kegentingan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memaksa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atau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karena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keadaan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mendesak</a:t>
            </a:r>
            <a:r>
              <a:rPr lang="en-US" dirty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>
                <a:latin typeface="Bell MT" pitchFamily="18" charset="0"/>
              </a:rPr>
              <a:t>Pasal</a:t>
            </a:r>
            <a:r>
              <a:rPr lang="en-US" dirty="0">
                <a:latin typeface="Bell MT" pitchFamily="18" charset="0"/>
              </a:rPr>
              <a:t> 22 UUD 1945</a:t>
            </a:r>
          </a:p>
          <a:p>
            <a:pPr algn="just">
              <a:buFontTx/>
              <a:buChar char="-"/>
            </a:pP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ikhwal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kepentingan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memaksa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presiden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berhak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menetapkan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peraturan-peraturan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sebagai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pengganti</a:t>
            </a:r>
            <a:r>
              <a:rPr lang="en-US" dirty="0">
                <a:latin typeface="Bell MT" pitchFamily="18" charset="0"/>
              </a:rPr>
              <a:t> UU;</a:t>
            </a:r>
          </a:p>
          <a:p>
            <a:pPr algn="just">
              <a:buFontTx/>
              <a:buChar char="-"/>
            </a:pPr>
            <a:r>
              <a:rPr lang="en-US" dirty="0" err="1">
                <a:latin typeface="Bell MT" pitchFamily="18" charset="0"/>
              </a:rPr>
              <a:t>Perpu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harus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mendapatkan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persetujuan</a:t>
            </a:r>
            <a:r>
              <a:rPr lang="en-US" dirty="0">
                <a:latin typeface="Bell MT" pitchFamily="18" charset="0"/>
              </a:rPr>
              <a:t> DPR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sidang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berikutnya</a:t>
            </a:r>
            <a:r>
              <a:rPr lang="en-US" dirty="0">
                <a:latin typeface="Bell MT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en-US" dirty="0" err="1">
                <a:latin typeface="Bell MT" pitchFamily="18" charset="0"/>
              </a:rPr>
              <a:t>Jika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tidak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mendapat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persetujuan</a:t>
            </a:r>
            <a:r>
              <a:rPr lang="en-US" dirty="0">
                <a:latin typeface="Bell MT" pitchFamily="18" charset="0"/>
              </a:rPr>
              <a:t> DPR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sidang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berikutnya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maka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Perpu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harus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dicabut</a:t>
            </a:r>
            <a:r>
              <a:rPr lang="en-US" dirty="0">
                <a:latin typeface="Bell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1942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51384" y="1124744"/>
            <a:ext cx="10009112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pemerintahannya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tingkatannya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lphaLcPeriod" startAt="2"/>
            </a:pP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algn="l"/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Vertikal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Horizontal: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legislative dan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yudikatif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32722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Bell MT" pitchFamily="18" charset="0"/>
              </a:rPr>
              <a:t>Peraturan</a:t>
            </a:r>
            <a:r>
              <a:rPr lang="en-US" b="1" dirty="0">
                <a:latin typeface="Bell MT" pitchFamily="18" charset="0"/>
              </a:rPr>
              <a:t> </a:t>
            </a:r>
            <a:r>
              <a:rPr lang="en-US" b="1" dirty="0" err="1">
                <a:latin typeface="Bell MT" pitchFamily="18" charset="0"/>
              </a:rPr>
              <a:t>Pemerintah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menetapkan</a:t>
            </a:r>
            <a:r>
              <a:rPr lang="en-US" dirty="0">
                <a:latin typeface="Bell MT" pitchFamily="18" charset="0"/>
              </a:rPr>
              <a:t> PP </a:t>
            </a:r>
            <a:r>
              <a:rPr lang="en-US" dirty="0" err="1">
                <a:latin typeface="Bell MT" pitchFamily="18" charset="0"/>
              </a:rPr>
              <a:t>untuk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menjalankan</a:t>
            </a:r>
            <a:r>
              <a:rPr lang="en-US" dirty="0">
                <a:latin typeface="Bell MT" pitchFamily="18" charset="0"/>
              </a:rPr>
              <a:t> UU </a:t>
            </a:r>
            <a:r>
              <a:rPr lang="en-US" dirty="0" err="1">
                <a:latin typeface="Bell MT" pitchFamily="18" charset="0"/>
              </a:rPr>
              <a:t>sebagaimana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mestinya</a:t>
            </a:r>
            <a:r>
              <a:rPr lang="en-US" dirty="0">
                <a:latin typeface="Bell MT" pitchFamily="18" charset="0"/>
              </a:rPr>
              <a:t> (</a:t>
            </a:r>
            <a:r>
              <a:rPr lang="en-US" dirty="0" err="1">
                <a:latin typeface="Bell MT" pitchFamily="18" charset="0"/>
              </a:rPr>
              <a:t>pasal</a:t>
            </a:r>
            <a:r>
              <a:rPr lang="en-US" dirty="0">
                <a:latin typeface="Bell MT" pitchFamily="18" charset="0"/>
              </a:rPr>
              <a:t> 5 </a:t>
            </a:r>
            <a:r>
              <a:rPr lang="en-US" dirty="0" err="1">
                <a:latin typeface="Bell MT" pitchFamily="18" charset="0"/>
              </a:rPr>
              <a:t>ayat</a:t>
            </a:r>
            <a:r>
              <a:rPr lang="en-US" dirty="0">
                <a:latin typeface="Bell MT" pitchFamily="18" charset="0"/>
              </a:rPr>
              <a:t> 2 UUD 1945)</a:t>
            </a:r>
          </a:p>
          <a:p>
            <a:pPr algn="just"/>
            <a:r>
              <a:rPr lang="en-US" dirty="0" err="1">
                <a:latin typeface="Bell MT" pitchFamily="18" charset="0"/>
              </a:rPr>
              <a:t>Misalnya</a:t>
            </a:r>
            <a:r>
              <a:rPr lang="en-US" dirty="0">
                <a:latin typeface="Bell MT" pitchFamily="18" charset="0"/>
              </a:rPr>
              <a:t>; PP No. 6 </a:t>
            </a:r>
            <a:r>
              <a:rPr lang="en-US" dirty="0" err="1">
                <a:latin typeface="Bell MT" pitchFamily="18" charset="0"/>
              </a:rPr>
              <a:t>tahun</a:t>
            </a:r>
            <a:r>
              <a:rPr lang="en-US" dirty="0">
                <a:latin typeface="Bell MT" pitchFamily="18" charset="0"/>
              </a:rPr>
              <a:t> 2005 </a:t>
            </a:r>
            <a:r>
              <a:rPr lang="en-US" dirty="0" err="1">
                <a:latin typeface="Bell MT" pitchFamily="18" charset="0"/>
              </a:rPr>
              <a:t>tentang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pemilihan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pengesahan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pengangkatan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pemberhentian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kepala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wakil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kepala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sebagai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pelaksana</a:t>
            </a:r>
            <a:r>
              <a:rPr lang="en-US" dirty="0">
                <a:latin typeface="Bell MT" pitchFamily="18" charset="0"/>
              </a:rPr>
              <a:t> UU No. 32 </a:t>
            </a:r>
            <a:r>
              <a:rPr lang="en-US" dirty="0" err="1">
                <a:latin typeface="Bell MT" pitchFamily="18" charset="0"/>
              </a:rPr>
              <a:t>tahun</a:t>
            </a:r>
            <a:r>
              <a:rPr lang="en-US" dirty="0">
                <a:latin typeface="Bell MT" pitchFamily="18" charset="0"/>
              </a:rPr>
              <a:t> 2004  </a:t>
            </a:r>
            <a:r>
              <a:rPr lang="en-US" dirty="0" err="1">
                <a:latin typeface="Bell MT" pitchFamily="18" charset="0"/>
              </a:rPr>
              <a:t>tentang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endParaRPr lang="en-US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439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Bell MT" pitchFamily="18" charset="0"/>
              </a:rPr>
              <a:t>Peraturan</a:t>
            </a:r>
            <a:r>
              <a:rPr lang="en-US" b="1" dirty="0">
                <a:latin typeface="Bell MT" pitchFamily="18" charset="0"/>
              </a:rPr>
              <a:t> Daerah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dibentuk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.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dibuat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DPRD </a:t>
            </a:r>
            <a:r>
              <a:rPr lang="en-US" dirty="0" err="1">
                <a:latin typeface="Bell MT" pitchFamily="18" charset="0"/>
              </a:rPr>
              <a:t>bersama-sama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>
                <a:latin typeface="Bell MT" pitchFamily="18" charset="0"/>
              </a:rPr>
              <a:t>Khusus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untuk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rancangan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Peraturan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APBD </a:t>
            </a:r>
            <a:r>
              <a:rPr lang="en-US" dirty="0" err="1">
                <a:latin typeface="Bell MT" pitchFamily="18" charset="0"/>
              </a:rPr>
              <a:t>rancangannya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disiapkan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oleh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pemerintah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daerah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telah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mencakup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keuangan</a:t>
            </a:r>
            <a:r>
              <a:rPr lang="en-US" dirty="0">
                <a:latin typeface="Bell MT" pitchFamily="18" charset="0"/>
              </a:rPr>
              <a:t> DPRD, </a:t>
            </a:r>
            <a:r>
              <a:rPr lang="en-US" dirty="0" err="1">
                <a:latin typeface="Bell MT" pitchFamily="18" charset="0"/>
              </a:rPr>
              <a:t>untuk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dibahas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bersama</a:t>
            </a:r>
            <a:r>
              <a:rPr lang="en-US" dirty="0">
                <a:latin typeface="Bell MT" pitchFamily="18" charset="0"/>
              </a:rPr>
              <a:t> DPRD.</a:t>
            </a:r>
          </a:p>
        </p:txBody>
      </p:sp>
    </p:spTree>
    <p:extLst>
      <p:ext uri="{BB962C8B-B14F-4D97-AF65-F5344CB8AC3E}">
        <p14:creationId xmlns:p14="http://schemas.microsoft.com/office/powerpoint/2010/main" val="1317371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ell MT" pitchFamily="18" charset="0"/>
              </a:rPr>
              <a:t>KEBIASAAN (CONVENTION)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Bell MT" pitchFamily="18" charset="0"/>
              </a:rPr>
              <a:t>Kebiasaan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adalah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perbuatan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manusia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tetap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dilakukan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berulang-ulang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dalam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hal</a:t>
            </a:r>
            <a:r>
              <a:rPr lang="en-US" dirty="0">
                <a:latin typeface="Bell MT" pitchFamily="18" charset="0"/>
              </a:rPr>
              <a:t> yang </a:t>
            </a:r>
            <a:r>
              <a:rPr lang="en-US" dirty="0" err="1">
                <a:latin typeface="Bell MT" pitchFamily="18" charset="0"/>
              </a:rPr>
              <a:t>sama</a:t>
            </a:r>
            <a:r>
              <a:rPr lang="en-US" dirty="0">
                <a:latin typeface="Bell MT" pitchFamily="18" charset="0"/>
              </a:rPr>
              <a:t>. </a:t>
            </a:r>
            <a:r>
              <a:rPr lang="en-US" dirty="0" err="1">
                <a:latin typeface="Bell MT" pitchFamily="18" charset="0"/>
              </a:rPr>
              <a:t>Apabila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kebiasaan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diterima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masyarakat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kebiasaan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itu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selalu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berulang-ulang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dilakukan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sedemikian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rupa</a:t>
            </a:r>
            <a:r>
              <a:rPr lang="en-US" dirty="0">
                <a:latin typeface="Bell MT" pitchFamily="18" charset="0"/>
              </a:rPr>
              <a:t>, </a:t>
            </a:r>
            <a:r>
              <a:rPr lang="en-US" dirty="0" err="1">
                <a:latin typeface="Bell MT" pitchFamily="18" charset="0"/>
              </a:rPr>
              <a:t>sehingga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tindakan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melanggarnya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dianggap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sebagai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pelanggaran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nilai-nilai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perasaan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maka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disebutlah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hukum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>
                <a:latin typeface="Bell MT" pitchFamily="18" charset="0"/>
              </a:rPr>
              <a:t>kebiasaan</a:t>
            </a:r>
            <a:endParaRPr lang="en-US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989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063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Unsur-Unsur Negara Indonesia</a:t>
            </a:r>
            <a:endParaRPr lang="id-ID" sz="28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317103"/>
      </p:ext>
    </p:extLst>
  </p:cSld>
  <p:clrMapOvr>
    <a:masterClrMapping/>
  </p:clrMapOvr>
  <p:transition spd="slow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340769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Rakyat/Masyarakat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(Ps. 26 UUD 1945)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Penguasa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421081"/>
      </p:ext>
    </p:extLst>
  </p:cSld>
  <p:clrMapOvr>
    <a:masterClrMapping/>
  </p:clrMapOvr>
  <p:transition spd="slow">
    <p:fade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063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Pemerintahan Negara Sesudah Amandemen UUD 1945</a:t>
            </a:r>
            <a:endParaRPr lang="id-ID" sz="28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424727"/>
      </p:ext>
    </p:extLst>
  </p:cSld>
  <p:clrMapOvr>
    <a:masterClrMapping/>
  </p:clrMapOvr>
  <p:transition spd="slow"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Indonesia adl Negara yg Berdasar Atas Hukum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(Rechtsstaat)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apapun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dilandasi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57561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Konstitusional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absolutisme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5673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Kekuasaan Tertinggi Berada di Tangan Rakyat</a:t>
            </a:r>
            <a:endParaRPr lang="id-ID" sz="28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(Ps. 1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UUD 1945)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pemimpin-pemimpinnya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MPR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terpilih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83477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Presiden adl Penyelenggara Pemerintah Negara Tertinggi di Bawah Majelis</a:t>
            </a:r>
            <a:endParaRPr lang="id-ID" sz="28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MPR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36844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 startAt="3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pada: 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keturunan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sanguinis</a:t>
            </a: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kelahiran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soli</a:t>
            </a:r>
          </a:p>
          <a:p>
            <a:pPr algn="l"/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75839F0-22AB-6B9B-C7FC-089B0691F885}"/>
              </a:ext>
            </a:extLst>
          </p:cNvPr>
          <p:cNvSpPr/>
          <p:nvPr/>
        </p:nvSpPr>
        <p:spPr>
          <a:xfrm>
            <a:off x="3359696" y="4005064"/>
            <a:ext cx="5112568" cy="19442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9445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28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DPR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Kementerian Negara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Pembantu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Presidensial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memimpin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kabinet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5692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3B80A97-B849-E14B-9661-7EC28137B773}"/>
              </a:ext>
            </a:extLst>
          </p:cNvPr>
          <p:cNvSpPr txBox="1">
            <a:spLocks/>
          </p:cNvSpPr>
          <p:nvPr/>
        </p:nvSpPr>
        <p:spPr bwMode="auto">
          <a:xfrm>
            <a:off x="854439" y="548680"/>
            <a:ext cx="10283253" cy="561662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 err="1">
                <a:latin typeface="Calibri" panose="020F0502020204030204" pitchFamily="34" charset="0"/>
              </a:rPr>
              <a:t>Teori</a:t>
            </a:r>
            <a:r>
              <a:rPr lang="en-US" altLang="en-US" sz="3200" b="1" dirty="0">
                <a:latin typeface="Calibri" panose="020F0502020204030204" pitchFamily="34" charset="0"/>
              </a:rPr>
              <a:t> </a:t>
            </a:r>
            <a:r>
              <a:rPr lang="en-US" altLang="en-US" sz="3200" b="1" dirty="0" err="1">
                <a:latin typeface="Calibri" panose="020F0502020204030204" pitchFamily="34" charset="0"/>
              </a:rPr>
              <a:t>Kedaulatan</a:t>
            </a:r>
            <a:r>
              <a:rPr lang="en-US" altLang="en-US" sz="3200" b="1" dirty="0">
                <a:latin typeface="Calibri" panose="020F0502020204030204" pitchFamily="34" charset="0"/>
              </a:rPr>
              <a:t> Negara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800" b="1" dirty="0">
                <a:latin typeface="Calibri" panose="020F0502020204030204" pitchFamily="34" charset="0"/>
              </a:rPr>
              <a:t>Muchtar Affandi</a:t>
            </a:r>
            <a:r>
              <a:rPr lang="en-US" altLang="en-US" sz="2800" b="1" dirty="0">
                <a:latin typeface="Calibri" panose="020F0502020204030204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Calibri" panose="020F0502020204030204" pitchFamily="34" charset="0"/>
              </a:rPr>
              <a:t>negara adalah badan hukum (</a:t>
            </a:r>
            <a:r>
              <a:rPr lang="id-ID" altLang="en-US" sz="2800" b="1" i="1" dirty="0" err="1">
                <a:latin typeface="Calibri" panose="020F0502020204030204" pitchFamily="34" charset="0"/>
              </a:rPr>
              <a:t>rechtpersoon</a:t>
            </a:r>
            <a:r>
              <a:rPr lang="id-ID" altLang="en-US" sz="2800" i="1" dirty="0">
                <a:latin typeface="Calibri" panose="020F0502020204030204" pitchFamily="34" charset="0"/>
              </a:rPr>
              <a:t>) </a:t>
            </a:r>
            <a:r>
              <a:rPr lang="id-ID" altLang="en-US" sz="2800" dirty="0">
                <a:latin typeface="Calibri" panose="020F0502020204030204" pitchFamily="34" charset="0"/>
              </a:rPr>
              <a:t>yang mempunyai hak dan kewajiban yang sama seperti subjek hukum perorangan (</a:t>
            </a:r>
            <a:r>
              <a:rPr lang="id-ID" altLang="en-US" sz="2800" b="1" i="1" dirty="0" err="1">
                <a:latin typeface="Calibri" panose="020F0502020204030204" pitchFamily="34" charset="0"/>
              </a:rPr>
              <a:t>naturlijke</a:t>
            </a:r>
            <a:r>
              <a:rPr lang="id-ID" altLang="en-US" sz="2800" b="1" i="1" dirty="0">
                <a:latin typeface="Calibri" panose="020F0502020204030204" pitchFamily="34" charset="0"/>
              </a:rPr>
              <a:t> person</a:t>
            </a:r>
            <a:r>
              <a:rPr lang="id-ID" altLang="en-US" sz="2800" i="1" dirty="0">
                <a:latin typeface="Calibri" panose="020F0502020204030204" pitchFamily="34" charset="0"/>
              </a:rPr>
              <a:t>).</a:t>
            </a:r>
            <a:endParaRPr lang="en-US" altLang="en-US" sz="2800" b="1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b="1" i="1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C9B7A3-BA51-7143-8185-E6479B877DFF}"/>
              </a:ext>
            </a:extLst>
          </p:cNvPr>
          <p:cNvSpPr/>
          <p:nvPr/>
        </p:nvSpPr>
        <p:spPr>
          <a:xfrm>
            <a:off x="2381250" y="1071564"/>
            <a:ext cx="2357438" cy="642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1"/>
                </a:solidFill>
              </a:rPr>
              <a:t>NEGARA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DB691-DC26-F448-BF88-CB050BE68399}"/>
              </a:ext>
            </a:extLst>
          </p:cNvPr>
          <p:cNvSpPr/>
          <p:nvPr/>
        </p:nvSpPr>
        <p:spPr>
          <a:xfrm>
            <a:off x="2381250" y="3571875"/>
            <a:ext cx="2357438" cy="642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1"/>
                </a:solidFill>
              </a:rPr>
              <a:t>RAKYAT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201B1F-DB09-CB4F-A641-5865461835CA}"/>
              </a:ext>
            </a:extLst>
          </p:cNvPr>
          <p:cNvSpPr/>
          <p:nvPr/>
        </p:nvSpPr>
        <p:spPr>
          <a:xfrm>
            <a:off x="2381250" y="2357439"/>
            <a:ext cx="2357438" cy="642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KEHENDAK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8E33D73-9B49-B542-91D1-D8945303C617}"/>
              </a:ext>
            </a:extLst>
          </p:cNvPr>
          <p:cNvCxnSpPr>
            <a:stCxn id="4" idx="2"/>
            <a:endCxn id="6" idx="0"/>
          </p:cNvCxnSpPr>
          <p:nvPr/>
        </p:nvCxnSpPr>
        <p:spPr>
          <a:xfrm rot="5400000">
            <a:off x="3238500" y="2035175"/>
            <a:ext cx="6429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4D172A-F9E7-2F4A-B657-9598E272168A}"/>
              </a:ext>
            </a:extLst>
          </p:cNvPr>
          <p:cNvCxnSpPr>
            <a:stCxn id="6" idx="2"/>
            <a:endCxn id="5" idx="0"/>
          </p:cNvCxnSpPr>
          <p:nvPr/>
        </p:nvCxnSpPr>
        <p:spPr>
          <a:xfrm rot="5400000">
            <a:off x="3273425" y="3286125"/>
            <a:ext cx="5730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1" name="Rectangle 12">
            <a:extLst>
              <a:ext uri="{FF2B5EF4-FFF2-40B4-BE49-F238E27FC236}">
                <a16:creationId xmlns:a16="http://schemas.microsoft.com/office/drawing/2014/main" id="{F782BEE8-9837-4347-80AB-7358806D6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6" y="3000376"/>
            <a:ext cx="1381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>
                <a:latin typeface="Calibri" panose="020F0502020204030204" pitchFamily="34" charset="0"/>
              </a:rPr>
              <a:t>memaksa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8682" name="Rectangle 13">
            <a:extLst>
              <a:ext uri="{FF2B5EF4-FFF2-40B4-BE49-F238E27FC236}">
                <a16:creationId xmlns:a16="http://schemas.microsoft.com/office/drawing/2014/main" id="{BE5B3958-1647-A149-AF79-0706BF756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0" y="2500313"/>
            <a:ext cx="3282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3200">
                <a:latin typeface="Calibri" panose="020F0502020204030204" pitchFamily="34" charset="0"/>
              </a:rPr>
              <a:t>hak dan kewajiban</a:t>
            </a:r>
            <a:endParaRPr lang="en-US" altLang="en-US" sz="3200">
              <a:latin typeface="Calibri" panose="020F050202020403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633ABF4-836C-E142-ACA4-FF442D729C88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4738688" y="1392238"/>
            <a:ext cx="2000250" cy="1250950"/>
          </a:xfrm>
          <a:prstGeom prst="straightConnector1">
            <a:avLst/>
          </a:prstGeom>
          <a:ln w="158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CE868F0-30D6-884F-8809-2EBB7884C93F}"/>
              </a:ext>
            </a:extLst>
          </p:cNvPr>
          <p:cNvCxnSpPr>
            <a:stCxn id="5" idx="3"/>
          </p:cNvCxnSpPr>
          <p:nvPr/>
        </p:nvCxnSpPr>
        <p:spPr>
          <a:xfrm flipV="1">
            <a:off x="4738688" y="2857500"/>
            <a:ext cx="2000250" cy="1036638"/>
          </a:xfrm>
          <a:prstGeom prst="straightConnector1">
            <a:avLst/>
          </a:prstGeom>
          <a:ln w="158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5" name="Slide Number Placeholder 19">
            <a:extLst>
              <a:ext uri="{FF2B5EF4-FFF2-40B4-BE49-F238E27FC236}">
                <a16:creationId xmlns:a16="http://schemas.microsoft.com/office/drawing/2014/main" id="{62E943E7-9C5B-2A42-A717-E05935D71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8A908D-2924-AF4C-A8EA-14E90C447A98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22992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CA94745-D36B-B14D-9471-86D0F409350A}"/>
              </a:ext>
            </a:extLst>
          </p:cNvPr>
          <p:cNvSpPr txBox="1">
            <a:spLocks/>
          </p:cNvSpPr>
          <p:nvPr/>
        </p:nvSpPr>
        <p:spPr bwMode="auto">
          <a:xfrm>
            <a:off x="1109272" y="692696"/>
            <a:ext cx="9878518" cy="587955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Jean </a:t>
            </a:r>
            <a:r>
              <a:rPr lang="en-US" altLang="en-US" sz="3600" b="1" dirty="0" err="1">
                <a:latin typeface="Calibri" panose="020F0502020204030204" pitchFamily="34" charset="0"/>
              </a:rPr>
              <a:t>Bodin</a:t>
            </a:r>
            <a:r>
              <a:rPr lang="en-US" altLang="en-US" sz="3600" b="1" dirty="0">
                <a:latin typeface="Calibri" panose="020F0502020204030204" pitchFamily="34" charset="0"/>
              </a:rPr>
              <a:t> dan John Austin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 err="1">
                <a:latin typeface="Calibri" panose="020F0502020204030204" pitchFamily="34" charset="0"/>
              </a:rPr>
              <a:t>Keduanya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memiliki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kesamaan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teori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yaitu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b="1" i="1" dirty="0">
                <a:latin typeface="Calibri" panose="020F0502020204030204" pitchFamily="34" charset="0"/>
              </a:rPr>
              <a:t>“ </a:t>
            </a:r>
            <a:r>
              <a:rPr lang="en-US" altLang="en-US" sz="3600" b="1" i="1" dirty="0" err="1">
                <a:latin typeface="Calibri" panose="020F0502020204030204" pitchFamily="34" charset="0"/>
              </a:rPr>
              <a:t>Legibus</a:t>
            </a:r>
            <a:r>
              <a:rPr lang="en-US" altLang="en-US" sz="3600" b="1" i="1" dirty="0">
                <a:latin typeface="Calibri" panose="020F0502020204030204" pitchFamily="34" charset="0"/>
              </a:rPr>
              <a:t> </a:t>
            </a:r>
            <a:r>
              <a:rPr lang="en-US" altLang="en-US" sz="3600" b="1" i="1" dirty="0" err="1">
                <a:latin typeface="Calibri" panose="020F0502020204030204" pitchFamily="34" charset="0"/>
              </a:rPr>
              <a:t>Soluta</a:t>
            </a:r>
            <a:r>
              <a:rPr lang="en-US" altLang="en-US" sz="3600" b="1" i="1" dirty="0">
                <a:latin typeface="Calibri" panose="020F0502020204030204" pitchFamily="34" charset="0"/>
              </a:rPr>
              <a:t>”.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 err="1">
                <a:latin typeface="Calibri" panose="020F0502020204030204" pitchFamily="34" charset="0"/>
              </a:rPr>
              <a:t>Menurut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mereka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pembentuk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hukum</a:t>
            </a:r>
            <a:r>
              <a:rPr lang="en-US" altLang="en-US" sz="3600" dirty="0">
                <a:latin typeface="Calibri" panose="020F0502020204030204" pitchFamily="34" charset="0"/>
              </a:rPr>
              <a:t> yang </a:t>
            </a:r>
            <a:r>
              <a:rPr lang="en-US" altLang="en-US" sz="3600" dirty="0" err="1">
                <a:latin typeface="Calibri" panose="020F0502020204030204" pitchFamily="34" charset="0"/>
              </a:rPr>
              <a:t>tertinggi</a:t>
            </a:r>
            <a:r>
              <a:rPr lang="en-US" altLang="en-US" sz="3600" dirty="0">
                <a:latin typeface="Calibri" panose="020F0502020204030204" pitchFamily="34" charset="0"/>
              </a:rPr>
              <a:t> dan </a:t>
            </a:r>
            <a:r>
              <a:rPr lang="en-US" altLang="en-US" sz="3600" dirty="0" err="1">
                <a:latin typeface="Calibri" panose="020F0502020204030204" pitchFamily="34" charset="0"/>
              </a:rPr>
              <a:t>hukum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positif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adalah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hukum</a:t>
            </a:r>
            <a:r>
              <a:rPr lang="en-US" altLang="en-US" sz="3600" dirty="0">
                <a:latin typeface="Calibri" panose="020F0502020204030204" pitchFamily="34" charset="0"/>
              </a:rPr>
              <a:t> yang </a:t>
            </a:r>
            <a:r>
              <a:rPr lang="en-US" altLang="en-US" sz="3600" dirty="0" err="1">
                <a:latin typeface="Calibri" panose="020F0502020204030204" pitchFamily="34" charset="0"/>
              </a:rPr>
              <a:t>dibuat</a:t>
            </a:r>
            <a:r>
              <a:rPr lang="en-US" altLang="en-US" sz="3600" dirty="0">
                <a:latin typeface="Calibri" panose="020F0502020204030204" pitchFamily="34" charset="0"/>
              </a:rPr>
              <a:t> oleh yang </a:t>
            </a:r>
            <a:r>
              <a:rPr lang="en-US" altLang="en-US" sz="3600" dirty="0" err="1">
                <a:latin typeface="Calibri" panose="020F0502020204030204" pitchFamily="34" charset="0"/>
              </a:rPr>
              <a:t>berdaulat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itu</a:t>
            </a:r>
            <a:r>
              <a:rPr lang="en-US" altLang="en-US" sz="3600" dirty="0">
                <a:latin typeface="Calibri" panose="020F0502020204030204" pitchFamily="34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>
                <a:latin typeface="Calibri" panose="020F0502020204030204" pitchFamily="34" charset="0"/>
              </a:rPr>
              <a:t>Jadi yang </a:t>
            </a:r>
            <a:r>
              <a:rPr lang="en-US" altLang="en-US" sz="3600" dirty="0" err="1">
                <a:latin typeface="Calibri" panose="020F0502020204030204" pitchFamily="34" charset="0"/>
              </a:rPr>
              <a:t>diakui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sebagai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hukum</a:t>
            </a:r>
            <a:r>
              <a:rPr lang="en-US" altLang="en-US" sz="3600" dirty="0">
                <a:latin typeface="Calibri" panose="020F0502020204030204" pitchFamily="34" charset="0"/>
              </a:rPr>
              <a:t> pada </a:t>
            </a:r>
            <a:r>
              <a:rPr lang="en-US" altLang="en-US" sz="3600" dirty="0" err="1">
                <a:latin typeface="Calibri" panose="020F0502020204030204" pitchFamily="34" charset="0"/>
              </a:rPr>
              <a:t>saat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itu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adalah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siapa</a:t>
            </a:r>
            <a:r>
              <a:rPr lang="en-US" altLang="en-US" sz="3600" dirty="0">
                <a:latin typeface="Calibri" panose="020F0502020204030204" pitchFamily="34" charset="0"/>
              </a:rPr>
              <a:t> yang </a:t>
            </a:r>
            <a:r>
              <a:rPr lang="en-US" altLang="en-US" sz="3600" dirty="0" err="1">
                <a:latin typeface="Calibri" panose="020F0502020204030204" pitchFamily="34" charset="0"/>
              </a:rPr>
              <a:t>mempunyai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kedaulatan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tertinggi</a:t>
            </a:r>
            <a:r>
              <a:rPr lang="en-US" altLang="en-US" sz="3600" dirty="0">
                <a:latin typeface="Calibri" panose="020F0502020204030204" pitchFamily="34" charset="0"/>
              </a:rPr>
              <a:t> pada </a:t>
            </a:r>
            <a:r>
              <a:rPr lang="en-US" altLang="en-US" sz="3600" dirty="0" err="1">
                <a:latin typeface="Calibri" panose="020F0502020204030204" pitchFamily="34" charset="0"/>
              </a:rPr>
              <a:t>waktu</a:t>
            </a:r>
            <a:r>
              <a:rPr lang="en-US" altLang="en-US" sz="3600" dirty="0">
                <a:latin typeface="Calibri" panose="020F0502020204030204" pitchFamily="34" charset="0"/>
              </a:rPr>
              <a:t> </a:t>
            </a:r>
            <a:r>
              <a:rPr lang="en-US" altLang="en-US" sz="3600" dirty="0" err="1">
                <a:latin typeface="Calibri" panose="020F0502020204030204" pitchFamily="34" charset="0"/>
              </a:rPr>
              <a:t>itu</a:t>
            </a:r>
            <a:r>
              <a:rPr lang="en-US" altLang="en-US" sz="3600" dirty="0">
                <a:latin typeface="Calibri" panose="020F0502020204030204" pitchFamily="34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b="1" i="1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4C1CE7FB-325F-DB47-97DC-4B4C22D84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B66854-259F-4C4D-8E37-0A543D65E100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80032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>
            <a:extLst>
              <a:ext uri="{FF2B5EF4-FFF2-40B4-BE49-F238E27FC236}">
                <a16:creationId xmlns:a16="http://schemas.microsoft.com/office/drawing/2014/main" id="{D8453312-C176-2E45-BB6E-834A5D1E3B71}"/>
              </a:ext>
            </a:extLst>
          </p:cNvPr>
          <p:cNvGrpSpPr/>
          <p:nvPr/>
        </p:nvGrpSpPr>
        <p:grpSpPr>
          <a:xfrm>
            <a:off x="1809751" y="808632"/>
            <a:ext cx="8072438" cy="5500688"/>
            <a:chOff x="1809751" y="357188"/>
            <a:chExt cx="8072438" cy="5500688"/>
          </a:xfrm>
        </p:grpSpPr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3D958C0C-032C-BB4E-A7AE-83F463D5D66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809751" y="357188"/>
              <a:ext cx="3286125" cy="1071562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2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 dirty="0">
                  <a:latin typeface="Calibri" panose="020F0502020204030204" pitchFamily="34" charset="0"/>
                </a:rPr>
                <a:t>Jean </a:t>
              </a:r>
              <a:r>
                <a:rPr lang="en-US" altLang="en-US" sz="3200" b="1" dirty="0" err="1">
                  <a:latin typeface="Calibri" panose="020F0502020204030204" pitchFamily="34" charset="0"/>
                </a:rPr>
                <a:t>Bodin</a:t>
              </a:r>
              <a:r>
                <a:rPr lang="en-US" altLang="en-US" sz="3200" dirty="0">
                  <a:latin typeface="Calibri" panose="020F0502020204030204" pitchFamily="34" charset="0"/>
                </a:rPr>
                <a:t>, </a:t>
              </a:r>
              <a:r>
                <a:rPr lang="en-US" altLang="en-US" sz="3200" b="1" dirty="0">
                  <a:latin typeface="Calibri" panose="020F0502020204030204" pitchFamily="34" charset="0"/>
                </a:rPr>
                <a:t>John Austin</a:t>
              </a:r>
              <a:endParaRPr lang="en-US" altLang="en-US" sz="3200" dirty="0">
                <a:latin typeface="Calibri" panose="020F0502020204030204" pitchFamily="34" charset="0"/>
              </a:endParaRPr>
            </a:p>
          </p:txBody>
        </p:sp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313A0ADD-773E-884B-95E8-A7214AB87FD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596064" y="357188"/>
              <a:ext cx="3286125" cy="1071562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2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>
                  <a:latin typeface="Calibri" panose="020F0502020204030204" pitchFamily="34" charset="0"/>
                </a:rPr>
                <a:t>G. Jellineck</a:t>
              </a:r>
              <a:endParaRPr lang="en-US" altLang="en-US" sz="3200">
                <a:latin typeface="Calibri" panose="020F0502020204030204" pitchFamily="34" charset="0"/>
              </a:endParaRPr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B1E9737E-58F3-404A-8CA7-E8040F09123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524126" y="2357438"/>
              <a:ext cx="3286125" cy="107156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2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>
                  <a:latin typeface="Calibri" panose="020F0502020204030204" pitchFamily="34" charset="0"/>
                </a:rPr>
                <a:t>Hanya mengakui Hukum Negara</a:t>
              </a:r>
              <a:endParaRPr lang="en-US" altLang="en-US" sz="3200">
                <a:latin typeface="Calibri" panose="020F0502020204030204" pitchFamily="34" charset="0"/>
              </a:endParaRPr>
            </a:p>
          </p:txBody>
        </p: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8259B48C-9AFA-4342-BC96-5321111E506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596064" y="2428876"/>
              <a:ext cx="3286125" cy="1071563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2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>
                  <a:latin typeface="Calibri" panose="020F0502020204030204" pitchFamily="34" charset="0"/>
                </a:rPr>
                <a:t>Hukum Adat</a:t>
              </a:r>
              <a:endParaRPr lang="en-US" altLang="en-US" sz="3200">
                <a:latin typeface="Calibri" panose="020F0502020204030204" pitchFamily="34" charset="0"/>
              </a:endParaRPr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1EEDD838-E320-0344-B8F6-1352931F754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596064" y="4357689"/>
              <a:ext cx="3286125" cy="1500187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2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2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>
                  <a:latin typeface="Calibri" panose="020F0502020204030204" pitchFamily="34" charset="0"/>
                </a:rPr>
                <a:t>ditetapkan sebagai hukum oleh negara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D76F91D-57BC-4F41-8FD0-FD706AC21A4F}"/>
                </a:ext>
              </a:extLst>
            </p:cNvPr>
            <p:cNvCxnSpPr>
              <a:stCxn id="7" idx="2"/>
              <a:endCxn id="5" idx="0"/>
            </p:cNvCxnSpPr>
            <p:nvPr/>
          </p:nvCxnSpPr>
          <p:spPr>
            <a:xfrm rot="16200000" flipH="1">
              <a:off x="3345657" y="1535907"/>
              <a:ext cx="928688" cy="71437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8714681-8CBA-D742-826A-3DD683B40FC6}"/>
                </a:ext>
              </a:extLst>
            </p:cNvPr>
            <p:cNvCxnSpPr>
              <a:stCxn id="4" idx="2"/>
            </p:cNvCxnSpPr>
            <p:nvPr/>
          </p:nvCxnSpPr>
          <p:spPr>
            <a:xfrm rot="5400000">
              <a:off x="5845969" y="-107156"/>
              <a:ext cx="857250" cy="392906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9D50BE6-BE68-F443-995C-408921D961BB}"/>
                </a:ext>
              </a:extLst>
            </p:cNvPr>
            <p:cNvCxnSpPr>
              <a:stCxn id="4" idx="2"/>
              <a:endCxn id="6" idx="0"/>
            </p:cNvCxnSpPr>
            <p:nvPr/>
          </p:nvCxnSpPr>
          <p:spPr>
            <a:xfrm rot="5400000">
              <a:off x="7739064" y="1927226"/>
              <a:ext cx="1000125" cy="3175"/>
            </a:xfrm>
            <a:prstGeom prst="straightConnector1">
              <a:avLst/>
            </a:prstGeom>
            <a:ln w="38100"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828578C-30D8-EA47-BD59-6D1718F5FBCB}"/>
                </a:ext>
              </a:extLst>
            </p:cNvPr>
            <p:cNvCxnSpPr>
              <a:endCxn id="8" idx="0"/>
            </p:cNvCxnSpPr>
            <p:nvPr/>
          </p:nvCxnSpPr>
          <p:spPr>
            <a:xfrm rot="5400000">
              <a:off x="7811294" y="3928269"/>
              <a:ext cx="857250" cy="1588"/>
            </a:xfrm>
            <a:prstGeom prst="straightConnector1">
              <a:avLst/>
            </a:prstGeom>
            <a:ln w="38100"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755" name="Slide Number Placeholder 16">
            <a:extLst>
              <a:ext uri="{FF2B5EF4-FFF2-40B4-BE49-F238E27FC236}">
                <a16:creationId xmlns:a16="http://schemas.microsoft.com/office/drawing/2014/main" id="{D427305D-D4F6-F34D-BC38-8C2DD6204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388A1D-9ABD-A44B-95D6-268ADC4118C3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058229"/>
      </p:ext>
    </p:extLst>
  </p:cSld>
  <p:clrMapOvr>
    <a:masterClrMapping/>
  </p:clrMapOvr>
  <p:transition>
    <p:wheel spokes="8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9450854-D40E-4645-8143-5290DE234191}"/>
              </a:ext>
            </a:extLst>
          </p:cNvPr>
          <p:cNvSpPr txBox="1">
            <a:spLocks/>
          </p:cNvSpPr>
          <p:nvPr/>
        </p:nvSpPr>
        <p:spPr bwMode="auto">
          <a:xfrm>
            <a:off x="839449" y="357189"/>
            <a:ext cx="10343213" cy="61436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en-US" altLang="en-US" sz="3200" b="1" dirty="0" err="1">
                <a:latin typeface="Calibri" panose="020F0502020204030204" pitchFamily="34" charset="0"/>
              </a:rPr>
              <a:t>Teori</a:t>
            </a:r>
            <a:r>
              <a:rPr lang="en-US" altLang="en-US" sz="3200" b="1" dirty="0">
                <a:latin typeface="Calibri" panose="020F0502020204030204" pitchFamily="34" charset="0"/>
              </a:rPr>
              <a:t> </a:t>
            </a:r>
            <a:r>
              <a:rPr lang="en-US" altLang="en-US" sz="3200" b="1" dirty="0" err="1">
                <a:latin typeface="Calibri" panose="020F0502020204030204" pitchFamily="34" charset="0"/>
              </a:rPr>
              <a:t>Kedaulatan</a:t>
            </a:r>
            <a:r>
              <a:rPr lang="en-US" altLang="en-US" sz="3200" b="1" dirty="0">
                <a:latin typeface="Calibri" panose="020F0502020204030204" pitchFamily="34" charset="0"/>
              </a:rPr>
              <a:t> Hukum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986CF6E-9448-8B46-8ECA-5826B39BA893}"/>
              </a:ext>
            </a:extLst>
          </p:cNvPr>
          <p:cNvSpPr/>
          <p:nvPr/>
        </p:nvSpPr>
        <p:spPr>
          <a:xfrm>
            <a:off x="2595563" y="1000126"/>
            <a:ext cx="2500312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HUKUM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90CECB5-E34E-674A-A16B-CE358DDE9709}"/>
              </a:ext>
            </a:extLst>
          </p:cNvPr>
          <p:cNvSpPr/>
          <p:nvPr/>
        </p:nvSpPr>
        <p:spPr>
          <a:xfrm>
            <a:off x="2595563" y="2143126"/>
            <a:ext cx="2500312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NEGARA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D7C9DC2-B397-4D4F-AB9F-0854AE4ACD6B}"/>
              </a:ext>
            </a:extLst>
          </p:cNvPr>
          <p:cNvSpPr/>
          <p:nvPr/>
        </p:nvSpPr>
        <p:spPr>
          <a:xfrm>
            <a:off x="2595563" y="3286126"/>
            <a:ext cx="2571750" cy="16430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TIDAK BERTENTANGAN HUKUM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06ACCD6-8A1D-2F4E-8948-444DEE7D608E}"/>
              </a:ext>
            </a:extLst>
          </p:cNvPr>
          <p:cNvSpPr/>
          <p:nvPr/>
        </p:nvSpPr>
        <p:spPr>
          <a:xfrm>
            <a:off x="7096126" y="4714876"/>
            <a:ext cx="2500313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RAKYAT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8A319D5-D7D4-0F48-B4C9-29A56D5E7799}"/>
              </a:ext>
            </a:extLst>
          </p:cNvPr>
          <p:cNvSpPr/>
          <p:nvPr/>
        </p:nvSpPr>
        <p:spPr>
          <a:xfrm>
            <a:off x="7096126" y="3643314"/>
            <a:ext cx="2500313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PENGUASA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FA32EBB-8091-9B47-B3BD-D7BDC2277FD9}"/>
              </a:ext>
            </a:extLst>
          </p:cNvPr>
          <p:cNvSpPr/>
          <p:nvPr/>
        </p:nvSpPr>
        <p:spPr>
          <a:xfrm>
            <a:off x="7096126" y="2428876"/>
            <a:ext cx="2500313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NEGARA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59E6D6-0B4E-E543-9982-37FC7B8C552D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3631407" y="1928019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FE4EF86-2D3E-2940-BA7B-E9168F62AC65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16200000" flipH="1">
            <a:off x="3648870" y="3053557"/>
            <a:ext cx="428625" cy="36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BD5F924-E500-6C4B-8078-4B9A86AC944B}"/>
              </a:ext>
            </a:extLst>
          </p:cNvPr>
          <p:cNvCxnSpPr>
            <a:stCxn id="6" idx="3"/>
            <a:endCxn id="10" idx="1"/>
          </p:cNvCxnSpPr>
          <p:nvPr/>
        </p:nvCxnSpPr>
        <p:spPr>
          <a:xfrm flipV="1">
            <a:off x="5167313" y="2786064"/>
            <a:ext cx="1928812" cy="1322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BD859E4-36D1-524C-98F0-6BCE08881799}"/>
              </a:ext>
            </a:extLst>
          </p:cNvPr>
          <p:cNvCxnSpPr>
            <a:stCxn id="6" idx="3"/>
            <a:endCxn id="9" idx="1"/>
          </p:cNvCxnSpPr>
          <p:nvPr/>
        </p:nvCxnSpPr>
        <p:spPr>
          <a:xfrm flipV="1">
            <a:off x="5167313" y="4000500"/>
            <a:ext cx="1928812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DF6F8D1-70C3-A04C-9508-77B4EFA5F82A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5167313" y="4108451"/>
            <a:ext cx="1928812" cy="963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2" name="Rectangle 35">
            <a:extLst>
              <a:ext uri="{FF2B5EF4-FFF2-40B4-BE49-F238E27FC236}">
                <a16:creationId xmlns:a16="http://schemas.microsoft.com/office/drawing/2014/main" id="{69673D25-FA29-7942-BFED-1123C6CF1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5551065"/>
            <a:ext cx="7215188" cy="830263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</a:rPr>
              <a:t>“</a:t>
            </a:r>
            <a:r>
              <a:rPr lang="id-ID" altLang="en-US" b="1" dirty="0">
                <a:latin typeface="Calibri" panose="020F0502020204030204" pitchFamily="34" charset="0"/>
              </a:rPr>
              <a:t>Hukum berfungsi sebagai </a:t>
            </a:r>
            <a:r>
              <a:rPr lang="id-ID" altLang="en-US" b="1" i="1" dirty="0" err="1">
                <a:latin typeface="Calibri" panose="020F0502020204030204" pitchFamily="34" charset="0"/>
              </a:rPr>
              <a:t>rule</a:t>
            </a:r>
            <a:r>
              <a:rPr lang="id-ID" altLang="en-US" b="1" i="1" dirty="0">
                <a:latin typeface="Calibri" panose="020F0502020204030204" pitchFamily="34" charset="0"/>
              </a:rPr>
              <a:t> </a:t>
            </a:r>
            <a:r>
              <a:rPr lang="id-ID" altLang="en-US" b="1" i="1" dirty="0" err="1">
                <a:latin typeface="Calibri" panose="020F0502020204030204" pitchFamily="34" charset="0"/>
              </a:rPr>
              <a:t>of</a:t>
            </a:r>
            <a:r>
              <a:rPr lang="id-ID" altLang="en-US" b="1" i="1" dirty="0">
                <a:latin typeface="Calibri" panose="020F0502020204030204" pitchFamily="34" charset="0"/>
              </a:rPr>
              <a:t> </a:t>
            </a:r>
            <a:r>
              <a:rPr lang="id-ID" altLang="en-US" b="1" i="1" dirty="0" err="1">
                <a:latin typeface="Calibri" panose="020F0502020204030204" pitchFamily="34" charset="0"/>
              </a:rPr>
              <a:t>the</a:t>
            </a:r>
            <a:r>
              <a:rPr lang="id-ID" altLang="en-US" b="1" i="1" dirty="0">
                <a:latin typeface="Calibri" panose="020F0502020204030204" pitchFamily="34" charset="0"/>
              </a:rPr>
              <a:t> </a:t>
            </a:r>
            <a:r>
              <a:rPr lang="id-ID" altLang="en-US" b="1" i="1" dirty="0" err="1">
                <a:latin typeface="Calibri" panose="020F0502020204030204" pitchFamily="34" charset="0"/>
              </a:rPr>
              <a:t>game</a:t>
            </a:r>
            <a:r>
              <a:rPr lang="id-ID" altLang="en-US" b="1" i="1" dirty="0">
                <a:latin typeface="Calibri" panose="020F0502020204030204" pitchFamily="34" charset="0"/>
              </a:rPr>
              <a:t> </a:t>
            </a:r>
            <a:r>
              <a:rPr lang="id-ID" altLang="en-US" b="1" dirty="0">
                <a:latin typeface="Calibri" panose="020F0502020204030204" pitchFamily="34" charset="0"/>
              </a:rPr>
              <a:t>dalam penyelenggaraan kekuasaan negara</a:t>
            </a:r>
            <a:r>
              <a:rPr lang="en-US" altLang="en-US" b="1" dirty="0">
                <a:latin typeface="Calibri" panose="020F0502020204030204" pitchFamily="34" charset="0"/>
              </a:rPr>
              <a:t>”</a:t>
            </a:r>
          </a:p>
        </p:txBody>
      </p:sp>
      <p:sp>
        <p:nvSpPr>
          <p:cNvPr id="32783" name="Slide Number Placeholder 47">
            <a:extLst>
              <a:ext uri="{FF2B5EF4-FFF2-40B4-BE49-F238E27FC236}">
                <a16:creationId xmlns:a16="http://schemas.microsoft.com/office/drawing/2014/main" id="{FB274AA4-5AEF-4E45-8E0B-6906E1E2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DE5A11-82FF-9944-BF22-6E70C9545EA9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6639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918BB0C-426F-B441-B357-D8BEC7B23EEA}"/>
              </a:ext>
            </a:extLst>
          </p:cNvPr>
          <p:cNvSpPr txBox="1">
            <a:spLocks/>
          </p:cNvSpPr>
          <p:nvPr/>
        </p:nvSpPr>
        <p:spPr bwMode="auto">
          <a:xfrm>
            <a:off x="839449" y="357189"/>
            <a:ext cx="10702977" cy="61436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b="1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b="1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b="1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b="1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b="1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b="1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 b="1">
                <a:latin typeface="Calibri" panose="020F0502020204030204" pitchFamily="34" charset="0"/>
              </a:rPr>
              <a:t>Hugo Krabbe </a:t>
            </a:r>
            <a:r>
              <a:rPr lang="id-ID" altLang="en-US" sz="3600">
                <a:latin typeface="Calibri" panose="020F0502020204030204" pitchFamily="34" charset="0"/>
              </a:rPr>
              <a:t>menyatakan bahwa yang memiliki kekuasaan tertinggi dalam negara adalah hukum.</a:t>
            </a: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D10B5E9-7EF4-A745-9689-2BD4BF251D6B}"/>
              </a:ext>
            </a:extLst>
          </p:cNvPr>
          <p:cNvSpPr/>
          <p:nvPr/>
        </p:nvSpPr>
        <p:spPr>
          <a:xfrm>
            <a:off x="2381251" y="857250"/>
            <a:ext cx="2500313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Teori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KedaulatanHukum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BE1B169-231B-5B44-B813-CFDEA07F79FA}"/>
              </a:ext>
            </a:extLst>
          </p:cNvPr>
          <p:cNvSpPr/>
          <p:nvPr/>
        </p:nvSpPr>
        <p:spPr>
          <a:xfrm>
            <a:off x="6881813" y="928688"/>
            <a:ext cx="2500312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Teori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KedaulatanNegara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0C60CB54-C4D6-2D4D-8841-3CDFD8D54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1" y="1357314"/>
            <a:ext cx="866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Bodoni MT Black" panose="02070603080606020203" pitchFamily="18" charset="77"/>
              </a:rPr>
              <a:t>&gt;&lt;</a:t>
            </a:r>
          </a:p>
        </p:txBody>
      </p:sp>
      <p:sp>
        <p:nvSpPr>
          <p:cNvPr id="33798" name="Slide Number Placeholder 7">
            <a:extLst>
              <a:ext uri="{FF2B5EF4-FFF2-40B4-BE49-F238E27FC236}">
                <a16:creationId xmlns:a16="http://schemas.microsoft.com/office/drawing/2014/main" id="{6F6955DD-A71D-AA45-9338-922B343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95445C-2877-BF4B-8A66-4737323E8C96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83223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E3ADDFC-3038-C84D-ACE3-9A9385526B00}"/>
              </a:ext>
            </a:extLst>
          </p:cNvPr>
          <p:cNvSpPr txBox="1">
            <a:spLocks/>
          </p:cNvSpPr>
          <p:nvPr/>
        </p:nvSpPr>
        <p:spPr bwMode="auto">
          <a:xfrm>
            <a:off x="1881189" y="548680"/>
            <a:ext cx="8358187" cy="20716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 b="1" dirty="0">
                <a:latin typeface="Calibri" panose="020F0502020204030204" pitchFamily="34" charset="0"/>
              </a:rPr>
              <a:t>Hugo </a:t>
            </a:r>
            <a:r>
              <a:rPr lang="id-ID" altLang="en-US" sz="3600" b="1" dirty="0" err="1">
                <a:latin typeface="Calibri" panose="020F0502020204030204" pitchFamily="34" charset="0"/>
              </a:rPr>
              <a:t>Krabbe</a:t>
            </a:r>
            <a:r>
              <a:rPr lang="id-ID" altLang="en-US" sz="3600" b="1" dirty="0">
                <a:latin typeface="Calibri" panose="020F0502020204030204" pitchFamily="34" charset="0"/>
              </a:rPr>
              <a:t> </a:t>
            </a:r>
            <a:endParaRPr lang="en-US" altLang="en-US" sz="3600" b="1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200" dirty="0">
                <a:latin typeface="Calibri" panose="020F0502020204030204" pitchFamily="34" charset="0"/>
              </a:rPr>
              <a:t>Hukum yang berdaulat menurut </a:t>
            </a:r>
            <a:r>
              <a:rPr lang="en-US" altLang="en-US" sz="3200" dirty="0">
                <a:latin typeface="Calibri" panose="020F0502020204030204" pitchFamily="34" charset="0"/>
              </a:rPr>
              <a:t>K</a:t>
            </a:r>
            <a:r>
              <a:rPr lang="id-ID" altLang="en-US" sz="3200" dirty="0" err="1">
                <a:latin typeface="Calibri" panose="020F0502020204030204" pitchFamily="34" charset="0"/>
              </a:rPr>
              <a:t>rabbe</a:t>
            </a:r>
            <a:r>
              <a:rPr lang="id-ID" altLang="en-US" sz="3200" dirty="0">
                <a:latin typeface="Calibri" panose="020F0502020204030204" pitchFamily="34" charset="0"/>
              </a:rPr>
              <a:t> adalah hukum yang bersumber dari kesadaran hukum dan keadilan</a:t>
            </a:r>
            <a:r>
              <a:rPr lang="en-US" altLang="en-US" sz="3200" dirty="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070F31-7E63-DB43-B7CA-4EFC7E5E17CD}"/>
              </a:ext>
            </a:extLst>
          </p:cNvPr>
          <p:cNvSpPr txBox="1">
            <a:spLocks/>
          </p:cNvSpPr>
          <p:nvPr/>
        </p:nvSpPr>
        <p:spPr bwMode="auto">
          <a:xfrm>
            <a:off x="1881189" y="3356992"/>
            <a:ext cx="8358187" cy="28575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 b="1">
                <a:latin typeface="Calibri" panose="020F0502020204030204" pitchFamily="34" charset="0"/>
              </a:rPr>
              <a:t>Von Savigny </a:t>
            </a:r>
            <a:endParaRPr lang="en-US" altLang="en-US" sz="3600" b="1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200">
                <a:latin typeface="Calibri" panose="020F0502020204030204" pitchFamily="34" charset="0"/>
              </a:rPr>
              <a:t>menyatakan bahwa hukum timbul bersamaan kesadaran hukum masyarakat. Hukum tidak tumbuh dari kehendak negara atau kemauan negara</a:t>
            </a:r>
            <a:r>
              <a:rPr lang="en-US" altLang="en-US" sz="320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6" name="Equal 5">
            <a:extLst>
              <a:ext uri="{FF2B5EF4-FFF2-40B4-BE49-F238E27FC236}">
                <a16:creationId xmlns:a16="http://schemas.microsoft.com/office/drawing/2014/main" id="{760688D9-966F-F14A-8EEF-A283F6140D5D}"/>
              </a:ext>
            </a:extLst>
          </p:cNvPr>
          <p:cNvSpPr/>
          <p:nvPr/>
        </p:nvSpPr>
        <p:spPr>
          <a:xfrm>
            <a:off x="5453064" y="2643189"/>
            <a:ext cx="928687" cy="64293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4821" name="Slide Number Placeholder 7">
            <a:extLst>
              <a:ext uri="{FF2B5EF4-FFF2-40B4-BE49-F238E27FC236}">
                <a16:creationId xmlns:a16="http://schemas.microsoft.com/office/drawing/2014/main" id="{1195237A-ADD9-324C-B4C1-A779BEE99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A15A0F-3A6F-A34C-AAB6-39F802836838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73385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5E9AB8A-734F-AC4C-B526-8871FB1EF18C}"/>
              </a:ext>
            </a:extLst>
          </p:cNvPr>
          <p:cNvSpPr txBox="1">
            <a:spLocks/>
          </p:cNvSpPr>
          <p:nvPr/>
        </p:nvSpPr>
        <p:spPr bwMode="auto">
          <a:xfrm>
            <a:off x="2024063" y="699542"/>
            <a:ext cx="4286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en-US" altLang="en-US" sz="3600" b="1" i="1" dirty="0">
                <a:latin typeface="Calibri" panose="020F0502020204030204" pitchFamily="34" charset="0"/>
              </a:rPr>
              <a:t>UBI SOCIETAS UBI IUS</a:t>
            </a:r>
            <a:endParaRPr lang="en-US" altLang="en-US" sz="3200" b="1" i="1" dirty="0">
              <a:latin typeface="Calibri" panose="020F050202020403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161277-BE71-654C-B97D-14D99DC12C09}"/>
              </a:ext>
            </a:extLst>
          </p:cNvPr>
          <p:cNvSpPr txBox="1">
            <a:spLocks/>
          </p:cNvSpPr>
          <p:nvPr/>
        </p:nvSpPr>
        <p:spPr bwMode="auto">
          <a:xfrm>
            <a:off x="1881189" y="4429126"/>
            <a:ext cx="8358187" cy="19288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 b="1">
                <a:latin typeface="Calibri" panose="020F0502020204030204" pitchFamily="34" charset="0"/>
              </a:rPr>
              <a:t>Cicero</a:t>
            </a:r>
            <a:r>
              <a:rPr lang="id-ID" altLang="en-US" sz="3600">
                <a:latin typeface="Calibri" panose="020F0502020204030204" pitchFamily="34" charset="0"/>
              </a:rPr>
              <a:t> </a:t>
            </a:r>
            <a:endParaRPr lang="en-US" altLang="en-US" sz="36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>
                <a:latin typeface="Calibri" panose="020F0502020204030204" pitchFamily="34" charset="0"/>
              </a:rPr>
              <a:t>menyatakan bahwa dimana ada masyarakat, maka pasti ada hukumnya</a:t>
            </a: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277E6F0-82CA-414C-8FD3-E91F8A1C57CE}"/>
              </a:ext>
            </a:extLst>
          </p:cNvPr>
          <p:cNvSpPr/>
          <p:nvPr/>
        </p:nvSpPr>
        <p:spPr>
          <a:xfrm>
            <a:off x="3810001" y="1500189"/>
            <a:ext cx="4429125" cy="214312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/>
          </a:p>
          <a:p>
            <a:pPr algn="ctr" eaLnBrk="1" hangingPunct="1">
              <a:defRPr/>
            </a:pPr>
            <a:r>
              <a:rPr lang="en-US" sz="3600" dirty="0" err="1">
                <a:solidFill>
                  <a:schemeClr val="tx1"/>
                </a:solidFill>
              </a:rPr>
              <a:t>Masyarakat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9B70949-A20D-2B4F-AD3D-203CC344D390}"/>
              </a:ext>
            </a:extLst>
          </p:cNvPr>
          <p:cNvSpPr txBox="1">
            <a:spLocks/>
          </p:cNvSpPr>
          <p:nvPr/>
        </p:nvSpPr>
        <p:spPr bwMode="auto">
          <a:xfrm>
            <a:off x="5095875" y="1785939"/>
            <a:ext cx="1714500" cy="642937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en-US" altLang="en-US" sz="3600" b="1" i="1">
                <a:latin typeface="Calibri" panose="020F0502020204030204" pitchFamily="34" charset="0"/>
              </a:rPr>
              <a:t>HUKUM</a:t>
            </a:r>
            <a:endParaRPr lang="en-US" altLang="en-US" sz="3200" b="1" i="1">
              <a:latin typeface="Calibri" panose="020F0502020204030204" pitchFamily="34" charset="0"/>
            </a:endParaRPr>
          </a:p>
        </p:txBody>
      </p:sp>
      <p:sp>
        <p:nvSpPr>
          <p:cNvPr id="35846" name="Slide Number Placeholder 9">
            <a:extLst>
              <a:ext uri="{FF2B5EF4-FFF2-40B4-BE49-F238E27FC236}">
                <a16:creationId xmlns:a16="http://schemas.microsoft.com/office/drawing/2014/main" id="{A6137AB2-CCC8-9846-8374-C4C26FFC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EC54BA-3AB5-D344-9DFB-47AA2D4F19F2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03691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animBg="1"/>
      <p:bldP spid="9" grpId="0" animBg="1"/>
      <p:bldP spid="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688196-4820-7547-AD4E-F04A14DB1D79}"/>
              </a:ext>
            </a:extLst>
          </p:cNvPr>
          <p:cNvSpPr txBox="1">
            <a:spLocks/>
          </p:cNvSpPr>
          <p:nvPr/>
        </p:nvSpPr>
        <p:spPr bwMode="auto">
          <a:xfrm>
            <a:off x="1064303" y="620688"/>
            <a:ext cx="10088380" cy="57372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 b="1" dirty="0" err="1">
                <a:latin typeface="Calibri" panose="020F0502020204030204" pitchFamily="34" charset="0"/>
              </a:rPr>
              <a:t>Struyken</a:t>
            </a:r>
            <a:endParaRPr lang="en-US" altLang="en-US" sz="3600" b="1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en-US" altLang="en-US" sz="3200" dirty="0" err="1">
                <a:latin typeface="Calibri" panose="020F0502020204030204" pitchFamily="34" charset="0"/>
              </a:rPr>
              <a:t>tidak</a:t>
            </a:r>
            <a:r>
              <a:rPr lang="en-US" altLang="en-US" sz="3200" dirty="0">
                <a:latin typeface="Calibri" panose="020F0502020204030204" pitchFamily="34" charset="0"/>
              </a:rPr>
              <a:t> </a:t>
            </a:r>
            <a:r>
              <a:rPr lang="en-US" altLang="en-US" sz="3200" dirty="0" err="1">
                <a:latin typeface="Calibri" panose="020F0502020204030204" pitchFamily="34" charset="0"/>
              </a:rPr>
              <a:t>setuju</a:t>
            </a:r>
            <a:r>
              <a:rPr lang="en-US" altLang="en-US" sz="3200" dirty="0">
                <a:latin typeface="Calibri" panose="020F0502020204030204" pitchFamily="34" charset="0"/>
              </a:rPr>
              <a:t> </a:t>
            </a:r>
            <a:r>
              <a:rPr lang="en-US" altLang="en-US" sz="3200" dirty="0" err="1">
                <a:latin typeface="Calibri" panose="020F0502020204030204" pitchFamily="34" charset="0"/>
              </a:rPr>
              <a:t>dengan</a:t>
            </a:r>
            <a:r>
              <a:rPr lang="en-US" altLang="en-US" sz="3200" dirty="0">
                <a:latin typeface="Calibri" panose="020F0502020204030204" pitchFamily="34" charset="0"/>
              </a:rPr>
              <a:t> </a:t>
            </a:r>
            <a:r>
              <a:rPr lang="en-US" altLang="en-US" sz="3200" dirty="0" err="1">
                <a:latin typeface="Calibri" panose="020F0502020204030204" pitchFamily="34" charset="0"/>
              </a:rPr>
              <a:t>Krabbe</a:t>
            </a:r>
            <a:r>
              <a:rPr lang="en-US" altLang="en-US" sz="3200" dirty="0">
                <a:latin typeface="Calibri" panose="020F0502020204030204" pitchFamily="34" charset="0"/>
              </a:rPr>
              <a:t>, </a:t>
            </a:r>
            <a:r>
              <a:rPr lang="id-ID" altLang="en-US" sz="3200" dirty="0">
                <a:latin typeface="Calibri" panose="020F0502020204030204" pitchFamily="34" charset="0"/>
              </a:rPr>
              <a:t>kesadaran hukum itu berubah-berubah, maka kemungkinan tata tertib masyarakat tidak terjamin karena pencerminan dari kesadaran hukum yang berbeda-beda</a:t>
            </a:r>
            <a:r>
              <a:rPr lang="en-US" altLang="en-US" sz="3200" dirty="0">
                <a:latin typeface="Calibri" panose="020F0502020204030204" pitchFamily="34" charset="0"/>
              </a:rPr>
              <a:t>.</a:t>
            </a: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200" b="1" dirty="0" err="1">
                <a:latin typeface="Calibri" panose="020F0502020204030204" pitchFamily="34" charset="0"/>
              </a:rPr>
              <a:t>Apeldorn</a:t>
            </a:r>
            <a:r>
              <a:rPr lang="id-ID" altLang="en-US" sz="3200" b="1" dirty="0">
                <a:latin typeface="Calibri" panose="020F0502020204030204" pitchFamily="34" charset="0"/>
              </a:rPr>
              <a:t> </a:t>
            </a:r>
            <a:endParaRPr lang="en-US" altLang="en-US" sz="3200" b="1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200" dirty="0">
                <a:latin typeface="Calibri" panose="020F0502020204030204" pitchFamily="34" charset="0"/>
              </a:rPr>
              <a:t>kesadaran hukum itu tidak asli. Kesadaran hukum untuk sebagian merupakan pembawaan atau bakat yang diperolehnya waktu manusia dilahirkan, dan sebagian lagi didapatkan dari kebiasaan.</a:t>
            </a: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36867" name="Slide Number Placeholder 4">
            <a:extLst>
              <a:ext uri="{FF2B5EF4-FFF2-40B4-BE49-F238E27FC236}">
                <a16:creationId xmlns:a16="http://schemas.microsoft.com/office/drawing/2014/main" id="{9C7B69BC-990C-EF41-8BD0-EAE29FC41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94C6EB-EC1B-AF4D-BA82-92915B585B84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43306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CEF37E-A2E9-4E42-9A90-3275133C67E1}"/>
              </a:ext>
            </a:extLst>
          </p:cNvPr>
          <p:cNvSpPr txBox="1">
            <a:spLocks/>
          </p:cNvSpPr>
          <p:nvPr/>
        </p:nvSpPr>
        <p:spPr bwMode="auto">
          <a:xfrm>
            <a:off x="1019331" y="285750"/>
            <a:ext cx="10118361" cy="60721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F7A8DEC-42B4-2A41-8427-1B14A1404925}"/>
              </a:ext>
            </a:extLst>
          </p:cNvPr>
          <p:cNvSpPr/>
          <p:nvPr/>
        </p:nvSpPr>
        <p:spPr>
          <a:xfrm>
            <a:off x="2309813" y="642938"/>
            <a:ext cx="2500312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Teori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KedaulatanHukum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53AA2C8-DFC5-AF4C-9A0C-2CA303D1F731}"/>
              </a:ext>
            </a:extLst>
          </p:cNvPr>
          <p:cNvSpPr/>
          <p:nvPr/>
        </p:nvSpPr>
        <p:spPr>
          <a:xfrm>
            <a:off x="6881813" y="642938"/>
            <a:ext cx="2500312" cy="1428750"/>
          </a:xfrm>
          <a:prstGeom prst="round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Teori</a:t>
            </a:r>
            <a:r>
              <a:rPr lang="en-US" sz="2800" b="1" dirty="0">
                <a:solidFill>
                  <a:srgbClr val="FF0000"/>
                </a:solidFill>
              </a:rPr>
              <a:t> Negara </a:t>
            </a:r>
            <a:r>
              <a:rPr lang="en-US" sz="2800" b="1" dirty="0" err="1">
                <a:solidFill>
                  <a:srgbClr val="FF0000"/>
                </a:solidFill>
              </a:rPr>
              <a:t>Hukum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78C611B3-7C73-E94B-8BC6-E2CCC487CD31}"/>
              </a:ext>
            </a:extLst>
          </p:cNvPr>
          <p:cNvSpPr/>
          <p:nvPr/>
        </p:nvSpPr>
        <p:spPr>
          <a:xfrm>
            <a:off x="5167314" y="1214438"/>
            <a:ext cx="1214437" cy="5715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4D079B7-A668-6543-A1A2-3654FFC8B5E7}"/>
              </a:ext>
            </a:extLst>
          </p:cNvPr>
          <p:cNvSpPr/>
          <p:nvPr/>
        </p:nvSpPr>
        <p:spPr>
          <a:xfrm>
            <a:off x="3095625" y="3500439"/>
            <a:ext cx="6643688" cy="2714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“supremacy of law”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Penyelenggaraan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erintahan</a:t>
            </a:r>
            <a:r>
              <a:rPr lang="en-US" sz="2400" b="1" dirty="0">
                <a:solidFill>
                  <a:schemeClr val="tx1"/>
                </a:solidFill>
              </a:rPr>
              <a:t>;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Menjalankan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tugas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negara</a:t>
            </a:r>
            <a:r>
              <a:rPr lang="en-US" sz="2400" b="1" dirty="0">
                <a:solidFill>
                  <a:schemeClr val="tx1"/>
                </a:solidFill>
              </a:rPr>
              <a:t>;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Tindakan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Penguasa</a:t>
            </a:r>
            <a:r>
              <a:rPr lang="en-US" sz="2400" b="1" dirty="0">
                <a:solidFill>
                  <a:schemeClr val="tx1"/>
                </a:solidFill>
              </a:rPr>
              <a:t>;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Kehidupan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pPr algn="ctr" eaLnBrk="1" hangingPunct="1">
              <a:defRPr/>
            </a:pP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EB18FE-6BDC-8E48-92B8-DF03C448405F}"/>
              </a:ext>
            </a:extLst>
          </p:cNvPr>
          <p:cNvCxnSpPr>
            <a:stCxn id="6" idx="2"/>
          </p:cNvCxnSpPr>
          <p:nvPr/>
        </p:nvCxnSpPr>
        <p:spPr>
          <a:xfrm rot="5400000">
            <a:off x="7400132" y="2767807"/>
            <a:ext cx="1428750" cy="36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96" name="Slide Number Placeholder 11">
            <a:extLst>
              <a:ext uri="{FF2B5EF4-FFF2-40B4-BE49-F238E27FC236}">
                <a16:creationId xmlns:a16="http://schemas.microsoft.com/office/drawing/2014/main" id="{C11587DF-59A3-9543-8C91-2C9D3A252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A058E4-E329-9441-8AA6-6586456C6E56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3806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Sejarah Ketatanegaraan RI</a:t>
            </a: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83432" y="1772816"/>
            <a:ext cx="10441160" cy="43924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17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oleh Soekarno dan Hatta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bertekad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tata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tata negara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24228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FD1B0C1-A8CF-3D48-A51C-C7B7DDD088FF}"/>
              </a:ext>
            </a:extLst>
          </p:cNvPr>
          <p:cNvSpPr txBox="1">
            <a:spLocks/>
          </p:cNvSpPr>
          <p:nvPr/>
        </p:nvSpPr>
        <p:spPr bwMode="auto">
          <a:xfrm>
            <a:off x="869430" y="357189"/>
            <a:ext cx="10313231" cy="61436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en-US" altLang="en-US" sz="3200" b="1" dirty="0" err="1">
                <a:latin typeface="Calibri" panose="020F0502020204030204" pitchFamily="34" charset="0"/>
              </a:rPr>
              <a:t>Teori</a:t>
            </a:r>
            <a:r>
              <a:rPr lang="en-US" altLang="en-US" sz="3200" b="1" dirty="0">
                <a:latin typeface="Calibri" panose="020F0502020204030204" pitchFamily="34" charset="0"/>
              </a:rPr>
              <a:t> </a:t>
            </a:r>
            <a:r>
              <a:rPr lang="en-US" altLang="en-US" sz="3200" b="1" dirty="0" err="1">
                <a:latin typeface="Calibri" panose="020F0502020204030204" pitchFamily="34" charset="0"/>
              </a:rPr>
              <a:t>Kedaulatan</a:t>
            </a:r>
            <a:r>
              <a:rPr lang="en-US" altLang="en-US" sz="3200" b="1" dirty="0">
                <a:latin typeface="Calibri" panose="020F0502020204030204" pitchFamily="34" charset="0"/>
              </a:rPr>
              <a:t> Rakyat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DED2FEF-ABB6-A44F-A6E6-4D2F73A491E0}"/>
              </a:ext>
            </a:extLst>
          </p:cNvPr>
          <p:cNvSpPr/>
          <p:nvPr/>
        </p:nvSpPr>
        <p:spPr>
          <a:xfrm>
            <a:off x="2595563" y="1000126"/>
            <a:ext cx="2500312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RAKYAT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2265530-7520-E545-95DC-480D09DBF767}"/>
              </a:ext>
            </a:extLst>
          </p:cNvPr>
          <p:cNvSpPr/>
          <p:nvPr/>
        </p:nvSpPr>
        <p:spPr>
          <a:xfrm>
            <a:off x="2595563" y="2143126"/>
            <a:ext cx="2500312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NEGARA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4EDE3D7-CC84-3846-B5D8-074522768EA6}"/>
              </a:ext>
            </a:extLst>
          </p:cNvPr>
          <p:cNvSpPr/>
          <p:nvPr/>
        </p:nvSpPr>
        <p:spPr>
          <a:xfrm>
            <a:off x="2595563" y="3571876"/>
            <a:ext cx="2500312" cy="13573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</a:rPr>
              <a:t>RAJA </a:t>
            </a:r>
          </a:p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</a:rPr>
              <a:t>BERTINDAK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EC94444-ED2F-274E-B36C-5358B127A9EE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3631407" y="1928019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58F8455-B79E-E347-843E-FC86E3B60E38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5400000">
            <a:off x="3487738" y="3214688"/>
            <a:ext cx="7159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0" name="Rectangle 35">
            <a:extLst>
              <a:ext uri="{FF2B5EF4-FFF2-40B4-BE49-F238E27FC236}">
                <a16:creationId xmlns:a16="http://schemas.microsoft.com/office/drawing/2014/main" id="{02927FC7-9118-0943-A70A-75B89D2DE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9" y="5500688"/>
            <a:ext cx="72151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alibri" panose="020F0502020204030204" pitchFamily="34" charset="0"/>
              </a:rPr>
              <a:t>“</a:t>
            </a:r>
            <a:r>
              <a:rPr lang="id-ID" altLang="en-US" b="1">
                <a:latin typeface="Calibri" panose="020F0502020204030204" pitchFamily="34" charset="0"/>
              </a:rPr>
              <a:t>Teori kedaulatan rakyat menyatakan bahwa negara dibentuk melalui perjanjian masyarakat. </a:t>
            </a:r>
            <a:r>
              <a:rPr lang="en-US" altLang="en-US" b="1">
                <a:latin typeface="Calibri" panose="020F0502020204030204" pitchFamily="34" charset="0"/>
              </a:rPr>
              <a:t>”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346738-84D8-684A-8516-82E30C8236A6}"/>
              </a:ext>
            </a:extLst>
          </p:cNvPr>
          <p:cNvCxnSpPr>
            <a:stCxn id="4" idx="3"/>
          </p:cNvCxnSpPr>
          <p:nvPr/>
        </p:nvCxnSpPr>
        <p:spPr>
          <a:xfrm>
            <a:off x="5095876" y="1357314"/>
            <a:ext cx="2500313" cy="1587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B192513-01A1-3049-AC39-5C247FE7AAC4}"/>
              </a:ext>
            </a:extLst>
          </p:cNvPr>
          <p:cNvCxnSpPr/>
          <p:nvPr/>
        </p:nvCxnSpPr>
        <p:spPr>
          <a:xfrm rot="5400000">
            <a:off x="6203951" y="2820988"/>
            <a:ext cx="2928937" cy="158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9451C84-6F4E-1744-AE80-F612E43CD3C0}"/>
              </a:ext>
            </a:extLst>
          </p:cNvPr>
          <p:cNvCxnSpPr>
            <a:endCxn id="6" idx="3"/>
          </p:cNvCxnSpPr>
          <p:nvPr/>
        </p:nvCxnSpPr>
        <p:spPr>
          <a:xfrm rot="10800000">
            <a:off x="5095875" y="4251326"/>
            <a:ext cx="2571750" cy="34925"/>
          </a:xfrm>
          <a:prstGeom prst="straightConnector1">
            <a:avLst/>
          </a:prstGeom>
          <a:ln w="381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4" name="Slide Number Placeholder 56">
            <a:extLst>
              <a:ext uri="{FF2B5EF4-FFF2-40B4-BE49-F238E27FC236}">
                <a16:creationId xmlns:a16="http://schemas.microsoft.com/office/drawing/2014/main" id="{B5D331B6-21EC-C74B-9580-81F5F1FE3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44CEEF-9AC3-684E-A98B-031D65C388E6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2709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B775DE2-B03E-7C48-B5DA-0B8013CFD66A}"/>
              </a:ext>
            </a:extLst>
          </p:cNvPr>
          <p:cNvSpPr txBox="1">
            <a:spLocks/>
          </p:cNvSpPr>
          <p:nvPr/>
        </p:nvSpPr>
        <p:spPr bwMode="auto">
          <a:xfrm>
            <a:off x="1049311" y="357189"/>
            <a:ext cx="10253273" cy="61436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200" b="1">
                <a:latin typeface="Calibri" panose="020F0502020204030204" pitchFamily="34" charset="0"/>
              </a:rPr>
              <a:t>John Locke</a:t>
            </a:r>
            <a:endParaRPr lang="en-US" altLang="en-US" sz="3200" b="1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EF00EC8-AB9F-B54E-9B98-EF67FF7717CE}"/>
              </a:ext>
            </a:extLst>
          </p:cNvPr>
          <p:cNvSpPr/>
          <p:nvPr/>
        </p:nvSpPr>
        <p:spPr>
          <a:xfrm>
            <a:off x="2595563" y="1000126"/>
            <a:ext cx="2500312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chemeClr val="tx1"/>
                </a:solidFill>
              </a:rPr>
              <a:t>Perj</a:t>
            </a:r>
            <a:r>
              <a:rPr lang="en-US" sz="2800" b="1" dirty="0">
                <a:solidFill>
                  <a:schemeClr val="tx1"/>
                </a:solidFill>
              </a:rPr>
              <a:t>. </a:t>
            </a:r>
            <a:r>
              <a:rPr lang="en-US" sz="2800" b="1" dirty="0" err="1">
                <a:solidFill>
                  <a:schemeClr val="tx1"/>
                </a:solidFill>
              </a:rPr>
              <a:t>Masy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E6E3843-DE9C-3B4B-BA46-7C8BD4BAA19A}"/>
              </a:ext>
            </a:extLst>
          </p:cNvPr>
          <p:cNvSpPr/>
          <p:nvPr/>
        </p:nvSpPr>
        <p:spPr>
          <a:xfrm>
            <a:off x="2595563" y="2428876"/>
            <a:ext cx="2500312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NEGARA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70AE014-6E0B-EE46-89E0-ADF372857ECA}"/>
              </a:ext>
            </a:extLst>
          </p:cNvPr>
          <p:cNvSpPr/>
          <p:nvPr/>
        </p:nvSpPr>
        <p:spPr>
          <a:xfrm>
            <a:off x="2452689" y="4429125"/>
            <a:ext cx="4143375" cy="17859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</a:rPr>
              <a:t>Negara </a:t>
            </a:r>
            <a:r>
              <a:rPr lang="en-US" sz="2400" b="1" dirty="0" err="1">
                <a:solidFill>
                  <a:schemeClr val="tx1"/>
                </a:solidFill>
              </a:rPr>
              <a:t>melindungi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Hak</a:t>
            </a:r>
            <a:r>
              <a:rPr lang="en-US" sz="2400" b="1" dirty="0">
                <a:solidFill>
                  <a:schemeClr val="tx1"/>
                </a:solidFill>
              </a:rPr>
              <a:t> Rakyat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D0F2B3C-C40F-994D-9523-0619D8D01E64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3488532" y="2070894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31516EE-4768-B74A-B64C-9E2351B531BE}"/>
              </a:ext>
            </a:extLst>
          </p:cNvPr>
          <p:cNvCxnSpPr/>
          <p:nvPr/>
        </p:nvCxnSpPr>
        <p:spPr>
          <a:xfrm rot="5400000">
            <a:off x="3165476" y="3786189"/>
            <a:ext cx="12874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4" name="Rectangle 12">
            <a:extLst>
              <a:ext uri="{FF2B5EF4-FFF2-40B4-BE49-F238E27FC236}">
                <a16:creationId xmlns:a16="http://schemas.microsoft.com/office/drawing/2014/main" id="{1FE8F9C7-B271-D84F-8585-D7DA02887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7188" y="1857376"/>
            <a:ext cx="5568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>
                <a:latin typeface="Calibri" panose="020F0502020204030204" pitchFamily="34" charset="0"/>
              </a:rPr>
              <a:t>rakyat menyerahkan haknya kepada negara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9945" name="Rectangle 24">
            <a:extLst>
              <a:ext uri="{FF2B5EF4-FFF2-40B4-BE49-F238E27FC236}">
                <a16:creationId xmlns:a16="http://schemas.microsoft.com/office/drawing/2014/main" id="{50C1BC80-A325-6341-9C5C-06BCC3DB5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7189" y="3429001"/>
            <a:ext cx="51704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Calibri" panose="020F0502020204030204" pitchFamily="34" charset="0"/>
              </a:rPr>
              <a:t>Negara mempunyai kekuasaan yg besar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Calibri" panose="020F0502020204030204" pitchFamily="34" charset="0"/>
              </a:rPr>
              <a:t>untuk mengatur</a:t>
            </a:r>
          </a:p>
        </p:txBody>
      </p:sp>
      <p:sp>
        <p:nvSpPr>
          <p:cNvPr id="39946" name="Slide Number Placeholder 25">
            <a:extLst>
              <a:ext uri="{FF2B5EF4-FFF2-40B4-BE49-F238E27FC236}">
                <a16:creationId xmlns:a16="http://schemas.microsoft.com/office/drawing/2014/main" id="{74633081-A5F6-7D4D-B71B-DB4862B4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D58416-FDD6-BA4F-A47E-2F07F293B9DE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5102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AC360DA-A3F3-0C49-87D0-3C84968CB71F}"/>
              </a:ext>
            </a:extLst>
          </p:cNvPr>
          <p:cNvSpPr txBox="1">
            <a:spLocks/>
          </p:cNvSpPr>
          <p:nvPr/>
        </p:nvSpPr>
        <p:spPr bwMode="auto">
          <a:xfrm>
            <a:off x="884420" y="285750"/>
            <a:ext cx="10448143" cy="62865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 b="1" dirty="0">
                <a:latin typeface="Calibri" panose="020F0502020204030204" pitchFamily="34" charset="0"/>
              </a:rPr>
              <a:t>J.J. </a:t>
            </a:r>
            <a:r>
              <a:rPr lang="id-ID" altLang="en-US" sz="3600" b="1" dirty="0" err="1">
                <a:latin typeface="Calibri" panose="020F0502020204030204" pitchFamily="34" charset="0"/>
              </a:rPr>
              <a:t>Rousseau</a:t>
            </a:r>
            <a:endParaRPr lang="en-US" altLang="en-US" sz="3600" b="1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“</a:t>
            </a:r>
            <a:r>
              <a:rPr lang="en-US" altLang="en-US" sz="2800" dirty="0" err="1">
                <a:latin typeface="Calibri" panose="020F0502020204030204" pitchFamily="34" charset="0"/>
              </a:rPr>
              <a:t>dalam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melaksanakan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pemerintahan</a:t>
            </a:r>
            <a:r>
              <a:rPr lang="en-US" altLang="en-US" sz="2800" dirty="0">
                <a:latin typeface="Calibri" panose="020F0502020204030204" pitchFamily="34" charset="0"/>
              </a:rPr>
              <a:t> negara </a:t>
            </a:r>
            <a:r>
              <a:rPr lang="en-US" altLang="en-US" sz="2800" dirty="0" err="1">
                <a:latin typeface="Calibri" panose="020F0502020204030204" pitchFamily="34" charset="0"/>
              </a:rPr>
              <a:t>harus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sesuai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kehendak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umum</a:t>
            </a:r>
            <a:r>
              <a:rPr lang="id-ID" altLang="en-US" sz="2800" dirty="0">
                <a:latin typeface="Calibri" panose="020F0502020204030204" pitchFamily="34" charset="0"/>
              </a:rPr>
              <a:t> (</a:t>
            </a:r>
            <a:r>
              <a:rPr lang="id-ID" altLang="en-US" sz="2800" b="1" i="1" dirty="0" err="1">
                <a:latin typeface="Calibri" panose="020F0502020204030204" pitchFamily="34" charset="0"/>
              </a:rPr>
              <a:t>volonte</a:t>
            </a:r>
            <a:r>
              <a:rPr lang="id-ID" altLang="en-US" sz="2800" b="1" i="1" dirty="0">
                <a:latin typeface="Calibri" panose="020F0502020204030204" pitchFamily="34" charset="0"/>
              </a:rPr>
              <a:t> </a:t>
            </a:r>
            <a:r>
              <a:rPr lang="id-ID" altLang="en-US" sz="2800" b="1" i="1" dirty="0" err="1">
                <a:latin typeface="Calibri" panose="020F0502020204030204" pitchFamily="34" charset="0"/>
              </a:rPr>
              <a:t>generale</a:t>
            </a:r>
            <a:r>
              <a:rPr lang="id-ID" altLang="en-US" sz="2800" dirty="0">
                <a:latin typeface="Calibri" panose="020F0502020204030204" pitchFamily="34" charset="0"/>
              </a:rPr>
              <a:t>)</a:t>
            </a:r>
            <a:r>
              <a:rPr lang="en-US" altLang="en-US" sz="2800" dirty="0">
                <a:latin typeface="Calibri" panose="020F0502020204030204" pitchFamily="34" charset="0"/>
              </a:rPr>
              <a:t>”</a:t>
            </a:r>
            <a:endParaRPr lang="id-ID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68C3DEB-512E-D84D-85EF-425DEB51C02F}"/>
              </a:ext>
            </a:extLst>
          </p:cNvPr>
          <p:cNvSpPr/>
          <p:nvPr/>
        </p:nvSpPr>
        <p:spPr>
          <a:xfrm>
            <a:off x="4810126" y="1785939"/>
            <a:ext cx="2428875" cy="1500187"/>
          </a:xfrm>
          <a:prstGeom prst="ellipse">
            <a:avLst/>
          </a:prstGeom>
          <a:solidFill>
            <a:schemeClr val="accent1">
              <a:alpha val="26000"/>
            </a:schemeClr>
          </a:solidFill>
          <a:ln w="635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>
                <a:solidFill>
                  <a:schemeClr val="tx1"/>
                </a:solidFill>
              </a:rPr>
              <a:t>Kehendak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Umum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68FC506-6762-1145-9B7A-3D728D60A0A2}"/>
              </a:ext>
            </a:extLst>
          </p:cNvPr>
          <p:cNvSpPr/>
          <p:nvPr/>
        </p:nvSpPr>
        <p:spPr>
          <a:xfrm>
            <a:off x="5238750" y="642939"/>
            <a:ext cx="1714500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 err="1">
                <a:solidFill>
                  <a:schemeClr val="tx1"/>
                </a:solidFill>
              </a:rPr>
              <a:t>Kehendak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Individu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7F45826-37F1-454C-A0F1-289D168A74FE}"/>
              </a:ext>
            </a:extLst>
          </p:cNvPr>
          <p:cNvSpPr/>
          <p:nvPr/>
        </p:nvSpPr>
        <p:spPr>
          <a:xfrm>
            <a:off x="2166938" y="2214564"/>
            <a:ext cx="1714500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 err="1">
                <a:solidFill>
                  <a:schemeClr val="tx1"/>
                </a:solidFill>
              </a:rPr>
              <a:t>Kehendak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Individu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971BABE-1698-F14C-8DBF-E8BDFB928697}"/>
              </a:ext>
            </a:extLst>
          </p:cNvPr>
          <p:cNvSpPr/>
          <p:nvPr/>
        </p:nvSpPr>
        <p:spPr>
          <a:xfrm>
            <a:off x="7953375" y="2214564"/>
            <a:ext cx="1714500" cy="714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 err="1">
                <a:solidFill>
                  <a:schemeClr val="tx1"/>
                </a:solidFill>
              </a:rPr>
              <a:t>Kehendak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Individu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4A6F153-0BC4-B74B-BB8B-8062FA51409B}"/>
              </a:ext>
            </a:extLst>
          </p:cNvPr>
          <p:cNvSpPr/>
          <p:nvPr/>
        </p:nvSpPr>
        <p:spPr>
          <a:xfrm>
            <a:off x="4810126" y="4000500"/>
            <a:ext cx="2428875" cy="1143000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>
                <a:solidFill>
                  <a:schemeClr val="tx1"/>
                </a:solidFill>
              </a:rPr>
              <a:t>Kehendak</a:t>
            </a:r>
            <a:r>
              <a:rPr lang="en-US" sz="2400" dirty="0">
                <a:solidFill>
                  <a:schemeClr val="tx1"/>
                </a:solidFill>
              </a:rPr>
              <a:t> Negara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2149273-3BDC-CC45-82D0-ED73755B8170}"/>
              </a:ext>
            </a:extLst>
          </p:cNvPr>
          <p:cNvCxnSpPr>
            <a:stCxn id="6" idx="3"/>
          </p:cNvCxnSpPr>
          <p:nvPr/>
        </p:nvCxnSpPr>
        <p:spPr>
          <a:xfrm>
            <a:off x="3881438" y="2571750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2D16A23-C48C-1C44-B8CD-D3CF907C8D47}"/>
              </a:ext>
            </a:extLst>
          </p:cNvPr>
          <p:cNvCxnSpPr/>
          <p:nvPr/>
        </p:nvCxnSpPr>
        <p:spPr>
          <a:xfrm rot="10800000">
            <a:off x="7310439" y="2571750"/>
            <a:ext cx="6429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25F54A9-9BF3-314A-B153-430625B83083}"/>
              </a:ext>
            </a:extLst>
          </p:cNvPr>
          <p:cNvCxnSpPr/>
          <p:nvPr/>
        </p:nvCxnSpPr>
        <p:spPr>
          <a:xfrm rot="5400000">
            <a:off x="5918201" y="1535113"/>
            <a:ext cx="35718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triped Right Arrow 15">
            <a:extLst>
              <a:ext uri="{FF2B5EF4-FFF2-40B4-BE49-F238E27FC236}">
                <a16:creationId xmlns:a16="http://schemas.microsoft.com/office/drawing/2014/main" id="{64DDA8BE-66CF-D845-9AF5-44D4EE6E22F8}"/>
              </a:ext>
            </a:extLst>
          </p:cNvPr>
          <p:cNvSpPr/>
          <p:nvPr/>
        </p:nvSpPr>
        <p:spPr>
          <a:xfrm rot="5400000">
            <a:off x="5794376" y="3194051"/>
            <a:ext cx="481012" cy="84613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972" name="Slide Number Placeholder 16">
            <a:extLst>
              <a:ext uri="{FF2B5EF4-FFF2-40B4-BE49-F238E27FC236}">
                <a16:creationId xmlns:a16="http://schemas.microsoft.com/office/drawing/2014/main" id="{10EA75AA-A931-2641-ABFE-1EA0A0B23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578946C-96A0-E143-8E2E-646D4B08C3EB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4407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0514AF-5877-3E46-8131-724845CF5A69}"/>
              </a:ext>
            </a:extLst>
          </p:cNvPr>
          <p:cNvSpPr txBox="1">
            <a:spLocks/>
          </p:cNvSpPr>
          <p:nvPr/>
        </p:nvSpPr>
        <p:spPr bwMode="auto">
          <a:xfrm>
            <a:off x="1079292" y="571501"/>
            <a:ext cx="10343213" cy="59531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0" lvl="3" algn="just">
              <a:defRPr/>
            </a:pPr>
            <a:r>
              <a:rPr lang="en-US" sz="3600" b="1" dirty="0" err="1">
                <a:cs typeface="Arial" charset="0"/>
              </a:rPr>
              <a:t>Hakekat</a:t>
            </a:r>
            <a:r>
              <a:rPr lang="en-US" sz="3600" b="1" dirty="0">
                <a:cs typeface="Arial" charset="0"/>
              </a:rPr>
              <a:t> </a:t>
            </a:r>
            <a:r>
              <a:rPr lang="en-US" sz="3600" b="1" dirty="0" err="1">
                <a:cs typeface="Arial" charset="0"/>
              </a:rPr>
              <a:t>ajaran</a:t>
            </a:r>
            <a:r>
              <a:rPr lang="en-US" sz="3600" b="1" dirty="0">
                <a:cs typeface="Arial" charset="0"/>
              </a:rPr>
              <a:t> </a:t>
            </a:r>
            <a:r>
              <a:rPr lang="id-ID" sz="3600" b="1" dirty="0">
                <a:cs typeface="Arial" charset="0"/>
              </a:rPr>
              <a:t>J.J. Rousseau</a:t>
            </a:r>
            <a:r>
              <a:rPr lang="en-US" sz="3600" b="1" dirty="0">
                <a:cs typeface="Arial" charset="0"/>
              </a:rPr>
              <a:t>:</a:t>
            </a:r>
          </a:p>
          <a:p>
            <a:pPr marL="742950" lvl="3" indent="-742950" algn="just">
              <a:buFontTx/>
              <a:buAutoNum type="arabicPeriod"/>
              <a:defRPr/>
            </a:pPr>
            <a:r>
              <a:rPr lang="id-ID" sz="3600" dirty="0">
                <a:cs typeface="Arial" charset="0"/>
              </a:rPr>
              <a:t>adanya kehendak rakyat sebagai dasar pelaksanaan kekuasaan negara</a:t>
            </a:r>
            <a:r>
              <a:rPr lang="en-US" sz="3600" dirty="0">
                <a:cs typeface="Arial" charset="0"/>
              </a:rPr>
              <a:t>;</a:t>
            </a:r>
          </a:p>
          <a:p>
            <a:pPr marL="742950" lvl="3" indent="-742950" algn="just">
              <a:buFontTx/>
              <a:buAutoNum type="arabicPeriod"/>
              <a:defRPr/>
            </a:pPr>
            <a:r>
              <a:rPr lang="id-ID" sz="3600" dirty="0">
                <a:cs typeface="Arial" charset="0"/>
              </a:rPr>
              <a:t>kekuasaan tersebut berasal dari rakyat, dilaksanakan oleh rakyat sendiri</a:t>
            </a:r>
            <a:r>
              <a:rPr lang="en-US" sz="3600" dirty="0">
                <a:cs typeface="Arial" charset="0"/>
              </a:rPr>
              <a:t>;</a:t>
            </a:r>
          </a:p>
          <a:p>
            <a:pPr marL="742950" lvl="3" indent="-742950" algn="just">
              <a:buFontTx/>
              <a:buAutoNum type="arabicPeriod"/>
              <a:defRPr/>
            </a:pPr>
            <a:r>
              <a:rPr lang="en-US" sz="3600" dirty="0" err="1">
                <a:cs typeface="Arial" charset="0"/>
              </a:rPr>
              <a:t>Jika</a:t>
            </a:r>
            <a:r>
              <a:rPr lang="en-US" sz="3600" dirty="0">
                <a:cs typeface="Arial" charset="0"/>
              </a:rPr>
              <a:t> </a:t>
            </a:r>
            <a:r>
              <a:rPr lang="en-US" sz="3600" dirty="0" err="1">
                <a:cs typeface="Arial" charset="0"/>
              </a:rPr>
              <a:t>kekuasaan</a:t>
            </a:r>
            <a:r>
              <a:rPr lang="en-US" sz="3600" dirty="0">
                <a:cs typeface="Arial" charset="0"/>
              </a:rPr>
              <a:t> </a:t>
            </a:r>
            <a:r>
              <a:rPr lang="en-US" sz="3600" dirty="0" err="1">
                <a:cs typeface="Arial" charset="0"/>
              </a:rPr>
              <a:t>dilaksanakan</a:t>
            </a:r>
            <a:r>
              <a:rPr lang="en-US" sz="3600" dirty="0">
                <a:cs typeface="Arial" charset="0"/>
              </a:rPr>
              <a:t> raja, </a:t>
            </a:r>
            <a:r>
              <a:rPr lang="id-ID" sz="3600" dirty="0">
                <a:cs typeface="Arial" charset="0"/>
              </a:rPr>
              <a:t>kekuasaan raja harus sesuai dengan kehendak rakyat</a:t>
            </a:r>
            <a:r>
              <a:rPr lang="en-US" sz="3600" dirty="0">
                <a:cs typeface="Arial" charset="0"/>
              </a:rPr>
              <a:t>;</a:t>
            </a:r>
          </a:p>
          <a:p>
            <a:pPr marL="742950" lvl="3" indent="-742950" algn="just">
              <a:buFontTx/>
              <a:buAutoNum type="arabicPeriod"/>
              <a:defRPr/>
            </a:pPr>
            <a:r>
              <a:rPr lang="id-ID" sz="3600" dirty="0">
                <a:cs typeface="Arial" charset="0"/>
              </a:rPr>
              <a:t>kekuasaan tersebut ditunjukan untuk kesejahteraan rakyat</a:t>
            </a:r>
            <a:r>
              <a:rPr lang="en-US" sz="3600" dirty="0">
                <a:cs typeface="Arial" charset="0"/>
              </a:rPr>
              <a:t>.</a:t>
            </a:r>
          </a:p>
          <a:p>
            <a:pPr marL="0" lvl="3" algn="just">
              <a:defRPr/>
            </a:pPr>
            <a:endParaRPr lang="en-US" sz="3600" dirty="0">
              <a:cs typeface="Arial" charset="0"/>
            </a:endParaRPr>
          </a:p>
          <a:p>
            <a:pPr marL="0" lvl="3" algn="just">
              <a:defRPr/>
            </a:pPr>
            <a:endParaRPr lang="id-ID" sz="3600" dirty="0">
              <a:cs typeface="Arial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4DC881C0-773D-7E41-9760-D4705299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FF8476-4829-BE40-96BC-0DDFFF4FD508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32528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AEDC3FE-3E52-9941-AA9B-C5AB7B9218EF}"/>
              </a:ext>
            </a:extLst>
          </p:cNvPr>
          <p:cNvSpPr txBox="1">
            <a:spLocks/>
          </p:cNvSpPr>
          <p:nvPr/>
        </p:nvSpPr>
        <p:spPr bwMode="auto">
          <a:xfrm>
            <a:off x="1004341" y="614597"/>
            <a:ext cx="10298243" cy="581477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0" lvl="3" algn="just">
              <a:defRPr/>
            </a:pPr>
            <a:r>
              <a:rPr lang="id-ID" sz="2800" dirty="0">
                <a:cs typeface="Arial" charset="0"/>
              </a:rPr>
              <a:t>Kehendak rakyat oleh JJ. Rousseau dibagi menjadi 2 (dua) yakni</a:t>
            </a:r>
            <a:r>
              <a:rPr lang="en-US" sz="2800" b="1" dirty="0">
                <a:cs typeface="Arial" charset="0"/>
              </a:rPr>
              <a:t>:</a:t>
            </a:r>
          </a:p>
          <a:p>
            <a:pPr marL="742950" lvl="3" indent="-742950" algn="just">
              <a:buFontTx/>
              <a:buAutoNum type="arabicPeriod"/>
              <a:defRPr/>
            </a:pPr>
            <a:r>
              <a:rPr lang="id-ID" sz="2800" b="1" i="1" dirty="0">
                <a:cs typeface="Arial" charset="0"/>
              </a:rPr>
              <a:t>Volonte de tous </a:t>
            </a:r>
            <a:r>
              <a:rPr lang="id-ID" sz="2800" b="1" dirty="0">
                <a:cs typeface="Arial" charset="0"/>
              </a:rPr>
              <a:t>(kehendak rakyat seluruhnya)</a:t>
            </a:r>
          </a:p>
          <a:p>
            <a:pPr marL="742950" lvl="3" indent="-742950" algn="just">
              <a:defRPr/>
            </a:pPr>
            <a:r>
              <a:rPr lang="en-US" sz="2800" dirty="0">
                <a:cs typeface="Arial" charset="0"/>
              </a:rPr>
              <a:t>	</a:t>
            </a:r>
            <a:r>
              <a:rPr lang="id-ID" sz="2800" dirty="0">
                <a:cs typeface="Arial" charset="0"/>
              </a:rPr>
              <a:t>kehendak rakyat yang dipergunakan oleh semua rakyat ketika negara akan dibentuk</a:t>
            </a:r>
            <a:r>
              <a:rPr lang="en-US" sz="2800" dirty="0">
                <a:cs typeface="Arial" charset="0"/>
              </a:rPr>
              <a:t>.</a:t>
            </a:r>
          </a:p>
          <a:p>
            <a:pPr marL="742950" lvl="3" indent="-742950" algn="just">
              <a:defRPr/>
            </a:pPr>
            <a:r>
              <a:rPr lang="en-US" sz="2800" dirty="0">
                <a:cs typeface="Arial" charset="0"/>
              </a:rPr>
              <a:t>	</a:t>
            </a:r>
            <a:r>
              <a:rPr lang="id-ID" sz="2800" dirty="0"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* </a:t>
            </a:r>
            <a:r>
              <a:rPr lang="en-US" sz="2800" dirty="0" err="1">
                <a:cs typeface="Arial" charset="0"/>
              </a:rPr>
              <a:t>kehendak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ini</a:t>
            </a:r>
            <a:r>
              <a:rPr lang="en-US" sz="2800" dirty="0">
                <a:cs typeface="Arial" charset="0"/>
              </a:rPr>
              <a:t> </a:t>
            </a:r>
            <a:r>
              <a:rPr lang="id-ID" sz="2800" dirty="0">
                <a:cs typeface="Arial" charset="0"/>
              </a:rPr>
              <a:t>hanya dapat dipergunakan satu kali, </a:t>
            </a:r>
            <a:r>
              <a:rPr lang="en-US" sz="2800" dirty="0" err="1">
                <a:cs typeface="Arial" charset="0"/>
              </a:rPr>
              <a:t>karna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jika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dipakai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lagi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akan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menyulitkan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pemerintahan</a:t>
            </a:r>
            <a:r>
              <a:rPr lang="en-US" sz="2800" dirty="0">
                <a:cs typeface="Arial" charset="0"/>
              </a:rPr>
              <a:t>.</a:t>
            </a:r>
          </a:p>
          <a:p>
            <a:pPr marL="742950" lvl="3" indent="-742950" algn="just">
              <a:buFont typeface="+mj-lt"/>
              <a:buAutoNum type="arabicPeriod" startAt="2"/>
              <a:defRPr/>
            </a:pPr>
            <a:r>
              <a:rPr lang="id-ID" sz="2800" b="1" i="1" dirty="0">
                <a:cs typeface="Arial" charset="0"/>
              </a:rPr>
              <a:t>Volonte de generale </a:t>
            </a:r>
            <a:r>
              <a:rPr lang="id-ID" sz="2800" b="1" dirty="0">
                <a:cs typeface="Arial" charset="0"/>
              </a:rPr>
              <a:t>(kehendak sebagian rakyat)</a:t>
            </a:r>
            <a:endParaRPr lang="en-US" sz="2800" b="1" dirty="0">
              <a:cs typeface="Arial" charset="0"/>
            </a:endParaRPr>
          </a:p>
          <a:p>
            <a:pPr marL="742950" lvl="3" indent="-742950" algn="just">
              <a:defRPr/>
            </a:pPr>
            <a:r>
              <a:rPr lang="en-US" sz="2800" dirty="0">
                <a:cs typeface="Arial" charset="0"/>
              </a:rPr>
              <a:t>	</a:t>
            </a:r>
            <a:r>
              <a:rPr lang="id-ID" sz="2800" dirty="0">
                <a:cs typeface="Arial" charset="0"/>
              </a:rPr>
              <a:t>kehendak dari sebagian banyak rakyat dalam pengambilan keputusan negara</a:t>
            </a:r>
            <a:r>
              <a:rPr lang="en-US" sz="2800" dirty="0">
                <a:cs typeface="Arial" charset="0"/>
              </a:rPr>
              <a:t>. </a:t>
            </a:r>
          </a:p>
          <a:p>
            <a:pPr marL="742950" lvl="3" indent="-742950" algn="just">
              <a:defRPr/>
            </a:pPr>
            <a:r>
              <a:rPr lang="en-US" sz="2800" dirty="0">
                <a:cs typeface="Arial" charset="0"/>
              </a:rPr>
              <a:t>	*</a:t>
            </a:r>
            <a:r>
              <a:rPr lang="en-US" sz="2800" dirty="0" err="1">
                <a:cs typeface="Arial" charset="0"/>
              </a:rPr>
              <a:t>kehendak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ini</a:t>
            </a:r>
            <a:r>
              <a:rPr lang="en-US" sz="2800" dirty="0">
                <a:cs typeface="Arial" charset="0"/>
              </a:rPr>
              <a:t> </a:t>
            </a:r>
            <a:r>
              <a:rPr lang="id-ID" sz="2800" dirty="0">
                <a:cs typeface="Arial" charset="0"/>
              </a:rPr>
              <a:t>dapat digunakan berkali-kali dalam pengambilan kebijakan negara</a:t>
            </a:r>
            <a:r>
              <a:rPr lang="en-US" sz="2800" dirty="0">
                <a:cs typeface="Arial" charset="0"/>
              </a:rPr>
              <a:t>.</a:t>
            </a:r>
          </a:p>
          <a:p>
            <a:pPr marL="0" lvl="3" algn="just">
              <a:defRPr/>
            </a:pPr>
            <a:endParaRPr lang="id-ID" sz="2800" dirty="0">
              <a:cs typeface="Arial" charset="0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4B06D7EC-BF0E-B647-AC5A-774DE83B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AD052A-CA0C-4345-8893-9859FCCD4C99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84911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4331974-38C6-1443-963F-4E2EA32641EB}"/>
              </a:ext>
            </a:extLst>
          </p:cNvPr>
          <p:cNvSpPr txBox="1">
            <a:spLocks/>
          </p:cNvSpPr>
          <p:nvPr/>
        </p:nvSpPr>
        <p:spPr bwMode="auto">
          <a:xfrm>
            <a:off x="1079292" y="476672"/>
            <a:ext cx="10208301" cy="609557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id-ID" altLang="en-US" sz="3600" b="1" dirty="0">
                <a:latin typeface="Calibri" panose="020F0502020204030204" pitchFamily="34" charset="0"/>
              </a:rPr>
              <a:t>Immanuel </a:t>
            </a:r>
            <a:r>
              <a:rPr lang="id-ID" altLang="en-US" sz="3600" b="1" dirty="0" err="1">
                <a:latin typeface="Calibri" panose="020F0502020204030204" pitchFamily="34" charset="0"/>
              </a:rPr>
              <a:t>Kant</a:t>
            </a:r>
            <a:endParaRPr lang="en-US" altLang="en-US" sz="3600" b="1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endParaRPr lang="en-US" altLang="en-US" sz="3600" b="1" dirty="0">
              <a:latin typeface="Calibri" panose="020F0502020204030204" pitchFamily="34" charset="0"/>
            </a:endParaRPr>
          </a:p>
          <a:p>
            <a:pPr marL="0" lvl="3" algn="just">
              <a:spcBef>
                <a:spcPct val="0"/>
              </a:spcBef>
              <a:buClrTx/>
              <a:buSzTx/>
              <a:buNone/>
            </a:pPr>
            <a:r>
              <a:rPr lang="en-US" altLang="en-US" sz="2800" b="1" u="sng" dirty="0">
                <a:latin typeface="Calibri" panose="020F0502020204030204" pitchFamily="34" charset="0"/>
              </a:rPr>
              <a:t>TUJUAN NEGARA</a:t>
            </a:r>
          </a:p>
        </p:txBody>
      </p:sp>
      <p:sp>
        <p:nvSpPr>
          <p:cNvPr id="44035" name="TextBox 3">
            <a:extLst>
              <a:ext uri="{FF2B5EF4-FFF2-40B4-BE49-F238E27FC236}">
                <a16:creationId xmlns:a16="http://schemas.microsoft.com/office/drawing/2014/main" id="{9A9C1CCD-4902-8D48-BB21-809DC97EB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189" y="1071563"/>
            <a:ext cx="3286125" cy="1200150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>
                <a:latin typeface="Calibri" panose="020F0502020204030204" pitchFamily="34" charset="0"/>
              </a:rPr>
              <a:t>Menegakkan hukum;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>
                <a:latin typeface="Calibri" panose="020F0502020204030204" pitchFamily="34" charset="0"/>
              </a:rPr>
              <a:t>Menjamin kebebasan rakyat. 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32074E14-AD2B-0142-9559-40D01F5A5B72}"/>
              </a:ext>
            </a:extLst>
          </p:cNvPr>
          <p:cNvSpPr/>
          <p:nvPr/>
        </p:nvSpPr>
        <p:spPr>
          <a:xfrm>
            <a:off x="4881564" y="1428751"/>
            <a:ext cx="1285875" cy="4286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4037" name="TextBox 5">
            <a:extLst>
              <a:ext uri="{FF2B5EF4-FFF2-40B4-BE49-F238E27FC236}">
                <a16:creationId xmlns:a16="http://schemas.microsoft.com/office/drawing/2014/main" id="{E15D69F2-67F7-3D44-80ED-92628B107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1" y="2357438"/>
            <a:ext cx="1571625" cy="461962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alibri" panose="020F0502020204030204" pitchFamily="34" charset="0"/>
              </a:rPr>
              <a:t>UU</a:t>
            </a:r>
          </a:p>
        </p:txBody>
      </p:sp>
      <p:sp>
        <p:nvSpPr>
          <p:cNvPr id="44038" name="TextBox 7">
            <a:extLst>
              <a:ext uri="{FF2B5EF4-FFF2-40B4-BE49-F238E27FC236}">
                <a16:creationId xmlns:a16="http://schemas.microsoft.com/office/drawing/2014/main" id="{06CB4450-C7C7-BF4D-AB89-3EE905411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4143376"/>
            <a:ext cx="4000500" cy="461963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Calibri" panose="020F0502020204030204" pitchFamily="34" charset="0"/>
              </a:rPr>
              <a:t>penjelmaan kemauan rakyat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B002251-C5A3-E84F-8214-F9A9E2B25BF5}"/>
              </a:ext>
            </a:extLst>
          </p:cNvPr>
          <p:cNvCxnSpPr/>
          <p:nvPr/>
        </p:nvCxnSpPr>
        <p:spPr>
          <a:xfrm rot="5400000">
            <a:off x="2632076" y="2035176"/>
            <a:ext cx="5000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0666961-E38B-BE41-B283-44432F969E8C}"/>
              </a:ext>
            </a:extLst>
          </p:cNvPr>
          <p:cNvCxnSpPr/>
          <p:nvPr/>
        </p:nvCxnSpPr>
        <p:spPr>
          <a:xfrm rot="5400000">
            <a:off x="2203451" y="3463926"/>
            <a:ext cx="1357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1" name="Rectangle 12">
            <a:extLst>
              <a:ext uri="{FF2B5EF4-FFF2-40B4-BE49-F238E27FC236}">
                <a16:creationId xmlns:a16="http://schemas.microsoft.com/office/drawing/2014/main" id="{9EAC5FA8-A007-EE45-A814-611B42486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1" y="3714750"/>
            <a:ext cx="24288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“kekuasaan tertinggi atau yg berdaulat adalah rakyat.”</a:t>
            </a:r>
            <a:r>
              <a:rPr lang="id-ID" altLang="en-US" sz="2800">
                <a:latin typeface="Calibri" panose="020F0502020204030204" pitchFamily="34" charset="0"/>
              </a:rPr>
              <a:t> </a:t>
            </a: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44042" name="Slide Number Placeholder 13">
            <a:extLst>
              <a:ext uri="{FF2B5EF4-FFF2-40B4-BE49-F238E27FC236}">
                <a16:creationId xmlns:a16="http://schemas.microsoft.com/office/drawing/2014/main" id="{484BA997-E413-A742-8351-A85ACA2DE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9E3BBC-B187-B540-BF11-980F31C34674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3183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ocument 4">
            <a:extLst>
              <a:ext uri="{FF2B5EF4-FFF2-40B4-BE49-F238E27FC236}">
                <a16:creationId xmlns:a16="http://schemas.microsoft.com/office/drawing/2014/main" id="{DF2E967A-1D30-1C40-9F61-F7D6F00FEFA0}"/>
              </a:ext>
            </a:extLst>
          </p:cNvPr>
          <p:cNvSpPr/>
          <p:nvPr/>
        </p:nvSpPr>
        <p:spPr>
          <a:xfrm>
            <a:off x="1304145" y="857251"/>
            <a:ext cx="9818558" cy="4714875"/>
          </a:xfrm>
          <a:prstGeom prst="flowChartDocument">
            <a:avLst/>
          </a:prstGeom>
          <a:solidFill>
            <a:srgbClr val="00B0F0">
              <a:alpha val="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3" algn="ctr">
              <a:defRPr/>
            </a:pPr>
            <a:endParaRPr lang="en-US" sz="3200" dirty="0">
              <a:solidFill>
                <a:schemeClr val="tx1"/>
              </a:solidFill>
              <a:latin typeface="Book Antiqua" pitchFamily="18" charset="0"/>
            </a:endParaRPr>
          </a:p>
          <a:p>
            <a:pPr marL="0" lvl="3" algn="ctr">
              <a:defRPr/>
            </a:pP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Perwujudan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kedaulatan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rakyat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modern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yaitu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melalui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instrumen-instrumen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demokrasi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seperti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adanya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Book Antiqua" pitchFamily="18" charset="0"/>
              </a:rPr>
              <a:t>pemilu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, </a:t>
            </a:r>
            <a:r>
              <a:rPr lang="en-US" sz="3200" b="1" dirty="0">
                <a:solidFill>
                  <a:schemeClr val="tx1"/>
                </a:solidFill>
                <a:latin typeface="Book Antiqua" pitchFamily="18" charset="0"/>
              </a:rPr>
              <a:t>referendum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dan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keikutsertaan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rakyat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Book Antiqua" pitchFamily="18" charset="0"/>
              </a:rPr>
              <a:t>pembentukan</a:t>
            </a:r>
            <a:r>
              <a:rPr lang="en-US" sz="32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Book Antiqua" pitchFamily="18" charset="0"/>
              </a:rPr>
              <a:t>undang-undang</a:t>
            </a:r>
            <a:r>
              <a:rPr lang="en-US" sz="3200" b="1" dirty="0">
                <a:solidFill>
                  <a:schemeClr val="tx1"/>
                </a:solidFill>
                <a:latin typeface="Book Antiqua" pitchFamily="18" charset="0"/>
              </a:rPr>
              <a:t>.</a:t>
            </a:r>
            <a:endParaRPr lang="id-ID" sz="3200" b="1" dirty="0">
              <a:solidFill>
                <a:schemeClr val="tx1"/>
              </a:solidFill>
              <a:latin typeface="Book Antiqua" pitchFamily="18" charset="0"/>
            </a:endParaRPr>
          </a:p>
          <a:p>
            <a:pPr algn="ctr" eaLnBrk="1" hangingPunct="1">
              <a:defRPr/>
            </a:pPr>
            <a:endParaRPr lang="en-US" sz="32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5059" name="Slide Number Placeholder 8">
            <a:extLst>
              <a:ext uri="{FF2B5EF4-FFF2-40B4-BE49-F238E27FC236}">
                <a16:creationId xmlns:a16="http://schemas.microsoft.com/office/drawing/2014/main" id="{92EBF082-5F0B-A342-BA3D-C164FE1F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1B423C-8432-F74B-A422-6DC365FD92DA}" type="slidenum">
              <a:rPr lang="id-ID" altLang="en-US" sz="1400">
                <a:solidFill>
                  <a:srgbClr val="FFFFFF"/>
                </a:solidFill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id-ID" altLang="en-US" sz="1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642664"/>
      </p:ext>
    </p:extLst>
  </p:cSld>
  <p:clrMapOvr>
    <a:masterClrMapping/>
  </p:clrMapOvr>
  <p:transition>
    <p:wheel spokes="8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795996A-C0AD-AA42-9DE1-A542C4260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" name="Tampungan Konten 6">
            <a:extLst>
              <a:ext uri="{FF2B5EF4-FFF2-40B4-BE49-F238E27FC236}">
                <a16:creationId xmlns:a16="http://schemas.microsoft.com/office/drawing/2014/main" id="{2318C2C2-4181-F24E-865E-4DF77EBABE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1503816"/>
            <a:ext cx="7848872" cy="4511766"/>
          </a:xfrm>
        </p:spPr>
      </p:pic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75AAA311-E731-334E-BF75-102030E1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A395-1EEC-884B-963B-697914C4BA1D}" type="datetime1">
              <a:rPr lang="en-US" smtClean="0"/>
              <a:t>10/12/25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2BA48487-DF1F-B944-93AF-93CFB9360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47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83432" y="1340769"/>
            <a:ext cx="10513168" cy="478539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32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ID" sz="32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32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32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32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32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32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dihayati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Mei 1908;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tolak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amanat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penderitaan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3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786124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839416" y="1340769"/>
            <a:ext cx="108012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disahkannya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PPKI pada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dan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560383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340769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920F9CB-7C90-FDAB-AD41-5391F79BE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387566"/>
              </p:ext>
            </p:extLst>
          </p:nvPr>
        </p:nvGraphicFramePr>
        <p:xfrm>
          <a:off x="839416" y="1956486"/>
          <a:ext cx="10801200" cy="4169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>
                  <a:extLst>
                    <a:ext uri="{9D8B030D-6E8A-4147-A177-3AD203B41FA5}">
                      <a16:colId xmlns:a16="http://schemas.microsoft.com/office/drawing/2014/main" val="4051561733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4223838863"/>
                    </a:ext>
                  </a:extLst>
                </a:gridCol>
              </a:tblGrid>
              <a:tr h="43175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Syarat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Bentuk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074271"/>
                  </a:ext>
                </a:extLst>
              </a:tr>
              <a:tr h="43175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Rakyat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Bangsa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Indonesia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3755"/>
                  </a:ext>
                </a:extLst>
              </a:tr>
              <a:tr h="43175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Wilayah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Tanah Air Indonesia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36909"/>
                  </a:ext>
                </a:extLst>
              </a:tr>
              <a:tr h="1064598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Pemerintahan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Pemerintahan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yg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telah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ada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sejak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terpilihnya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presiden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dan wakil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presiden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atas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dasar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UUD 1945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585565"/>
                  </a:ext>
                </a:extLst>
              </a:tr>
              <a:tr h="1064598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Tujuan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Negara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Mewujudkan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masyarakat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Indonesia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yg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adil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dan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makmur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berdasarkan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Pancasila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548827"/>
                  </a:ext>
                </a:extLst>
              </a:tr>
              <a:tr h="745219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Bentuk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Negara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Negara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Kesatuan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(Ps. 1 </a:t>
                      </a:r>
                      <a:r>
                        <a:rPr lang="en-US" sz="2000" dirty="0" err="1">
                          <a:latin typeface="Georgia" panose="02040502050405020303" pitchFamily="18" charset="0"/>
                        </a:rPr>
                        <a:t>ayat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1 UUD 1945)</a:t>
                      </a:r>
                      <a:endParaRPr lang="en-ID" sz="20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249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063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sv-SE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sv-SE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Negara</a:t>
            </a:r>
            <a:endParaRPr lang="id-ID" sz="28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96245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</TotalTime>
  <Words>2313</Words>
  <Application>Microsoft Macintosh PowerPoint</Application>
  <PresentationFormat>Layar Lebar</PresentationFormat>
  <Paragraphs>303</Paragraphs>
  <Slides>57</Slides>
  <Notes>17</Notes>
  <HiddenSlides>0</HiddenSlides>
  <MMClips>0</MMClips>
  <ScaleCrop>false</ScaleCrop>
  <HeadingPairs>
    <vt:vector size="6" baseType="variant">
      <vt:variant>
        <vt:lpstr>Font Dipakai</vt:lpstr>
      </vt:variant>
      <vt:variant>
        <vt:i4>10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57</vt:i4>
      </vt:variant>
    </vt:vector>
  </HeadingPairs>
  <TitlesOfParts>
    <vt:vector size="68" baseType="lpstr">
      <vt:lpstr>Arial</vt:lpstr>
      <vt:lpstr>Bell MT</vt:lpstr>
      <vt:lpstr>Bodoni MT Black</vt:lpstr>
      <vt:lpstr>Book Antiqua</vt:lpstr>
      <vt:lpstr>Calibri</vt:lpstr>
      <vt:lpstr>Calisto MT</vt:lpstr>
      <vt:lpstr>Cambria</vt:lpstr>
      <vt:lpstr>Georgia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Konsepsi Sumber Hukum</vt:lpstr>
      <vt:lpstr>Presentasi PowerPoint</vt:lpstr>
      <vt:lpstr>Presentasi PowerPoint</vt:lpstr>
      <vt:lpstr>Pengertian Sumber Hukum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UUD 1945</vt:lpstr>
      <vt:lpstr>Presentasi PowerPoint</vt:lpstr>
      <vt:lpstr>Ketetapan MPR</vt:lpstr>
      <vt:lpstr>Undang-Undang</vt:lpstr>
      <vt:lpstr>Presentasi PowerPoint</vt:lpstr>
      <vt:lpstr>Presentasi PowerPoint</vt:lpstr>
      <vt:lpstr>Presentasi PowerPoint</vt:lpstr>
      <vt:lpstr>Peraturan Pemerintah Pengganti Undang-Undang (Perpu)</vt:lpstr>
      <vt:lpstr>Peraturan Pemerintah</vt:lpstr>
      <vt:lpstr>Peraturan Daerah</vt:lpstr>
      <vt:lpstr>KEBIASAAN (CONVENTION)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456</cp:revision>
  <cp:lastPrinted>2017-08-29T02:54:51Z</cp:lastPrinted>
  <dcterms:created xsi:type="dcterms:W3CDTF">2010-04-18T12:06:30Z</dcterms:created>
  <dcterms:modified xsi:type="dcterms:W3CDTF">2025-10-12T07:10:19Z</dcterms:modified>
</cp:coreProperties>
</file>