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Sistem Identitas </a:t>
            </a:r>
            <a:r>
              <a:rPr/>
              <a:t>Merek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smtClean="0"/>
              <a:t>(</a:t>
            </a:r>
            <a:r>
              <a:t>Brand Identity System)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Sistem identitas merek membangun kejelasan, konsistensi, dan daya ingat merek.</a:t>
            </a:r>
          </a:p>
          <a:p>
            <a:endParaRPr/>
          </a:p>
          <a:p>
            <a:r>
              <a:t>Diterapkan secara terarah agar merek memiliki karakter kuat dan mudah dikenali.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Kapferer, J.-N. (2012). The New Strategic Brand Management.</a:t>
            </a:r>
          </a:p>
          <a:p>
            <a:r>
              <a:t>- Wheeler, A. (2018). Designing Brand Identity.</a:t>
            </a:r>
          </a:p>
          <a:p>
            <a:r>
              <a:t>- Kotler &amp; Keller. (2016). Marketing Management.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Identitas Merek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Identitas merek (brand identity) adalah kumpulan elemen visual, verbal, dan emosional yang digunakan untuk membedakan merek dari pesaingnya.</a:t>
            </a:r>
          </a:p>
          <a:p>
            <a:endParaRPr/>
          </a:p>
          <a:p>
            <a:r>
              <a:t>Identitas merek mencerminkan visi, nilai, dan kepribadian merek.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Tujuan Sistem Identitas Merek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Menumbuhkan pengenalan merek.</a:t>
            </a:r>
          </a:p>
          <a:p>
            <a:r>
              <a:t>2. Menciptakan konsistensi komunikasi visual.</a:t>
            </a:r>
          </a:p>
          <a:p>
            <a:r>
              <a:t>3. Memperkuat citra dan kepercayaan konsumen.</a:t>
            </a:r>
          </a:p>
          <a:p>
            <a:r>
              <a:t>4. Membedakan merek dari kompetitor.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Komponen Sistem Identitas Merek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1. Logo – simbol utama identitas visual.</a:t>
            </a:r>
          </a:p>
          <a:p>
            <a:r>
              <a:t>2. Warna utama (color palette) – menciptakan nuansa emosional khas.</a:t>
            </a:r>
          </a:p>
          <a:p>
            <a:r>
              <a:t>3. Tipografi – karakter huruf yang konsisten.</a:t>
            </a:r>
          </a:p>
          <a:p>
            <a:r>
              <a:t>4. Tagline / Slogan – pesan singkat yang mewakili janji merek.</a:t>
            </a:r>
          </a:p>
          <a:p>
            <a:r>
              <a:t>5. Gaya visual &amp; ilustrasi – bentuk grafis yang khas.</a:t>
            </a:r>
          </a:p>
          <a:p>
            <a:r>
              <a:t>6. Nada komunikasi (tone of voice) – gaya berbicara merek kepada audiens.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Visual Brand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Elemen | Fungsi | Contoh</a:t>
            </a:r>
          </a:p>
          <a:p>
            <a:r>
              <a:t>Logo | Membedakan merek | Logo Apple</a:t>
            </a:r>
          </a:p>
          <a:p>
            <a:r>
              <a:t>Warna | Membangun emosi | Merah: semangat (Coca-Cola)</a:t>
            </a:r>
          </a:p>
          <a:p>
            <a:r>
              <a:t>Tipografi | Karakter khas tulisan | Sans-serif modern (Google)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Verbal Brand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Nama Merek: mudah diingat, unik, relevan.</a:t>
            </a:r>
          </a:p>
          <a:p>
            <a:r>
              <a:t>• Tagline: menegaskan nilai utama merek. Contoh: Just Do It (Nike)</a:t>
            </a:r>
          </a:p>
          <a:p>
            <a:r>
              <a:t>• Pesan Utama (Key Message): narasi yang konsisten di seluruh kanal komunikasi.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Prinsip Desain Identitas Merek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Konsistensi – diterapkan di semua media.</a:t>
            </a:r>
          </a:p>
          <a:p>
            <a:r>
              <a:t>2. Kesederhanaan – mudah dikenali dan diingat.</a:t>
            </a:r>
          </a:p>
          <a:p>
            <a:r>
              <a:t>3. Relevansi – sesuai dengan nilai dan target pasar.</a:t>
            </a:r>
          </a:p>
          <a:p>
            <a:r>
              <a:t>4. Fleksibilitas – dapat diterapkan di berbagai platform.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Contoh Implementasi Identitas Merek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Kartu nama, kemasan, media sosial, website, iklan, merchandise.</a:t>
            </a:r>
          </a:p>
          <a:p>
            <a:endParaRPr/>
          </a:p>
          <a:p>
            <a:r>
              <a:t>Semua elemen harus memiliki kesatuan visual dan pesan.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Tokopedia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Logo: simbol atap rumah berwarna hijau.</a:t>
            </a:r>
          </a:p>
          <a:p>
            <a:r>
              <a:t>Warna: hijau cerah melambangkan pertumbuhan dan kepercayaan.</a:t>
            </a:r>
          </a:p>
          <a:p>
            <a:r>
              <a:t>Tagline: Mulai Aja Dulu.</a:t>
            </a:r>
          </a:p>
          <a:p>
            <a:r>
              <a:t>Konsistensi visual di semua kanal digital.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</TotalTime>
  <Words>401</Words>
  <Application>Microsoft Macintosh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Sistem Identitas Merek  (Brand Identity System)</vt:lpstr>
      <vt:lpstr>Pengertian Identitas Merek</vt:lpstr>
      <vt:lpstr>Tujuan Sistem Identitas Merek</vt:lpstr>
      <vt:lpstr>Komponen Sistem Identitas Merek</vt:lpstr>
      <vt:lpstr>Elemen Visual Brand</vt:lpstr>
      <vt:lpstr>Elemen Verbal Brand</vt:lpstr>
      <vt:lpstr>Prinsip Desain Identitas Merek</vt:lpstr>
      <vt:lpstr>Contoh Implementasi Identitas Merek</vt:lpstr>
      <vt:lpstr>Studi Kasus: Tokopedia</vt:lpstr>
      <vt:lpstr>Kesimpulan</vt:lpstr>
      <vt:lpstr>Referensi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Identitas Merek  (Brand Identity System)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2025-10-13T05:50:40Z</dcterms:modified>
</cp:coreProperties>
</file>