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97" r:id="rId3"/>
    <p:sldId id="298" r:id="rId4"/>
    <p:sldId id="310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51"/>
    <p:restoredTop sz="94444"/>
  </p:normalViewPr>
  <p:slideViewPr>
    <p:cSldViewPr>
      <p:cViewPr varScale="1">
        <p:scale>
          <a:sx n="153" d="100"/>
          <a:sy n="153" d="100"/>
        </p:scale>
        <p:origin x="28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9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0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2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7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7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968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101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0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6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1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3/8/24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1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5638800" cy="3679825"/>
          </a:xfrm>
        </p:spPr>
        <p:txBody>
          <a:bodyPr>
            <a:noAutofit/>
          </a:bodyPr>
          <a:lstStyle/>
          <a:p>
            <a:pPr algn="l"/>
            <a:endParaRPr lang="en-US"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934200" cy="2667000"/>
          </a:xfrm>
        </p:spPr>
        <p:txBody>
          <a:bodyPr/>
          <a:lstStyle/>
          <a:p>
            <a:pPr algn="l" eaLnBrk="1" hangingPunct="1"/>
            <a:endParaRPr lang="en-US" sz="2800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sz="2800" dirty="0" err="1">
                <a:solidFill>
                  <a:srgbClr val="FF0000"/>
                </a:solidFill>
              </a:rPr>
              <a:t>Dosen</a:t>
            </a:r>
            <a:r>
              <a:rPr lang="en-US" sz="2800" dirty="0">
                <a:solidFill>
                  <a:srgbClr val="FF0000"/>
                </a:solidFill>
              </a:rPr>
              <a:t> : </a:t>
            </a:r>
            <a:r>
              <a:rPr lang="en-US" sz="2800" dirty="0" err="1">
                <a:solidFill>
                  <a:srgbClr val="FF0000"/>
                </a:solidFill>
              </a:rPr>
              <a:t>Rohiman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S.Pd</a:t>
            </a:r>
            <a:r>
              <a:rPr lang="en-US" sz="2800" dirty="0">
                <a:solidFill>
                  <a:srgbClr val="FF0000"/>
                </a:solidFill>
              </a:rPr>
              <a:t>., </a:t>
            </a:r>
            <a:r>
              <a:rPr lang="en-US" sz="2800" dirty="0" err="1">
                <a:solidFill>
                  <a:srgbClr val="FF0000"/>
                </a:solidFill>
              </a:rPr>
              <a:t>M.Sn</a:t>
            </a:r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 – </a:t>
            </a:r>
            <a:r>
              <a:rPr lang="en-US" sz="1400" dirty="0" err="1">
                <a:solidFill>
                  <a:schemeClr val="tx1"/>
                </a:solidFill>
              </a:rPr>
              <a:t>Darmajaya</a:t>
            </a:r>
            <a:endParaRPr lang="en-US" sz="1400" dirty="0">
              <a:solidFill>
                <a:schemeClr val="tx1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Introduksi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848600" cy="52578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sz="3200" b="1" dirty="0" err="1">
                <a:solidFill>
                  <a:srgbClr val="FF0000"/>
                </a:solidFill>
              </a:rPr>
              <a:t>Aturan</a:t>
            </a:r>
            <a:r>
              <a:rPr lang="en-US" sz="3200" b="1" dirty="0">
                <a:solidFill>
                  <a:srgbClr val="FF0000"/>
                </a:solidFill>
              </a:rPr>
              <a:t> Kelas</a:t>
            </a:r>
          </a:p>
          <a:p>
            <a:pPr eaLnBrk="1" hangingPunct="1">
              <a:buFont typeface="Arial" charset="0"/>
              <a:buNone/>
            </a:pPr>
            <a:r>
              <a:rPr lang="en-US" sz="3200" dirty="0"/>
              <a:t>	</a:t>
            </a:r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wajib</a:t>
            </a:r>
            <a:r>
              <a:rPr lang="en-US" sz="3200" dirty="0"/>
              <a:t> </a:t>
            </a:r>
            <a:r>
              <a:rPr lang="en-US" sz="3200" dirty="0" err="1"/>
              <a:t>hadir</a:t>
            </a:r>
            <a:r>
              <a:rPr lang="en-US" sz="3200" dirty="0"/>
              <a:t> di </a:t>
            </a:r>
            <a:r>
              <a:rPr lang="en-US" sz="3200" dirty="0" err="1"/>
              <a:t>kelas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maksimal</a:t>
            </a:r>
            <a:r>
              <a:rPr lang="en-US" sz="3200" dirty="0"/>
              <a:t> </a:t>
            </a:r>
            <a:r>
              <a:rPr lang="en-US" sz="3200" dirty="0" err="1"/>
              <a:t>keterlambatan</a:t>
            </a:r>
            <a:r>
              <a:rPr lang="en-US" sz="3200" dirty="0"/>
              <a:t> 15 </a:t>
            </a:r>
            <a:r>
              <a:rPr lang="en-US" sz="3200" dirty="0" err="1"/>
              <a:t>menit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jadwal</a:t>
            </a:r>
            <a:r>
              <a:rPr lang="en-US" sz="3200" dirty="0"/>
              <a:t> </a:t>
            </a:r>
            <a:r>
              <a:rPr lang="en-US" sz="3200" dirty="0" err="1"/>
              <a:t>perkuliahan</a:t>
            </a:r>
            <a:r>
              <a:rPr lang="en-US" sz="3200" dirty="0"/>
              <a:t>, </a:t>
            </a:r>
            <a:r>
              <a:rPr lang="en-US" sz="3200" dirty="0" err="1"/>
              <a:t>mencatat</a:t>
            </a:r>
            <a:r>
              <a:rPr lang="en-US" sz="3200" dirty="0"/>
              <a:t> </a:t>
            </a:r>
            <a:r>
              <a:rPr lang="id-ID" sz="3200" dirty="0"/>
              <a:t>&amp; menaati </a:t>
            </a:r>
            <a:r>
              <a:rPr lang="en-US" sz="3200" dirty="0"/>
              <a:t>brief/</a:t>
            </a:r>
            <a:r>
              <a:rPr lang="en-US" sz="3200" dirty="0" err="1"/>
              <a:t>materi</a:t>
            </a:r>
            <a:r>
              <a:rPr lang="en-US" sz="3200" dirty="0"/>
              <a:t>  </a:t>
            </a:r>
            <a:r>
              <a:rPr lang="en-US" sz="3200" dirty="0" err="1"/>
              <a:t>perkuliahan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dosen</a:t>
            </a:r>
            <a:r>
              <a:rPr lang="en-US" sz="3200" dirty="0"/>
              <a:t>. </a:t>
            </a:r>
            <a:r>
              <a:rPr lang="en-US" sz="3200" dirty="0" err="1"/>
              <a:t>Menggunakan</a:t>
            </a:r>
            <a:r>
              <a:rPr lang="en-US" sz="3200" dirty="0"/>
              <a:t> </a:t>
            </a:r>
            <a:r>
              <a:rPr lang="en-US" sz="3200" b="1" dirty="0"/>
              <a:t>KEMEJA</a:t>
            </a:r>
            <a:r>
              <a:rPr lang="en-US" sz="3200" dirty="0"/>
              <a:t> / </a:t>
            </a:r>
            <a:r>
              <a:rPr lang="en-US" sz="3200" dirty="0" err="1"/>
              <a:t>kaos</a:t>
            </a:r>
            <a:r>
              <a:rPr lang="en-US" sz="3200" dirty="0"/>
              <a:t> </a:t>
            </a:r>
            <a:r>
              <a:rPr lang="en-US" sz="3200" dirty="0" err="1"/>
              <a:t>berkerah</a:t>
            </a:r>
            <a:r>
              <a:rPr lang="en-US" sz="3200" dirty="0"/>
              <a:t>/</a:t>
            </a:r>
          </a:p>
          <a:p>
            <a:pPr eaLnBrk="1" hangingPunct="1">
              <a:buFont typeface="Arial" charset="0"/>
              <a:buNone/>
            </a:pPr>
            <a:endParaRPr lang="en-US" sz="3200" dirty="0"/>
          </a:p>
          <a:p>
            <a:pPr eaLnBrk="1" hangingPunct="1"/>
            <a:r>
              <a:rPr lang="en-US" sz="3200" b="1" dirty="0" err="1">
                <a:solidFill>
                  <a:srgbClr val="FF0000"/>
                </a:solidFill>
              </a:rPr>
              <a:t>Kehadiran</a:t>
            </a:r>
            <a:endParaRPr lang="en-US" sz="3200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3200" dirty="0"/>
              <a:t>	</a:t>
            </a:r>
            <a:r>
              <a:rPr lang="en-US" sz="3200" dirty="0" err="1"/>
              <a:t>Setiap</a:t>
            </a:r>
            <a:r>
              <a:rPr lang="en-US" sz="3200" dirty="0"/>
              <a:t> </a:t>
            </a:r>
            <a:r>
              <a:rPr lang="en-US" sz="3200" dirty="0" err="1"/>
              <a:t>mahasiswa</a:t>
            </a:r>
            <a:r>
              <a:rPr lang="en-US" sz="3200" dirty="0"/>
              <a:t> </a:t>
            </a:r>
            <a:r>
              <a:rPr lang="en-US" sz="3200" dirty="0" err="1"/>
              <a:t>wajib</a:t>
            </a:r>
            <a:r>
              <a:rPr lang="en-US" sz="3200" dirty="0"/>
              <a:t> </a:t>
            </a:r>
            <a:r>
              <a:rPr lang="en-US" sz="3200" dirty="0" err="1"/>
              <a:t>mengikuti</a:t>
            </a:r>
            <a:r>
              <a:rPr lang="en-US" sz="3200" dirty="0"/>
              <a:t> </a:t>
            </a:r>
            <a:r>
              <a:rPr lang="en-US" sz="3200" dirty="0" err="1"/>
              <a:t>mata</a:t>
            </a:r>
            <a:r>
              <a:rPr lang="en-US" sz="3200" dirty="0"/>
              <a:t> </a:t>
            </a:r>
            <a:r>
              <a:rPr lang="en-US" sz="3200" dirty="0" err="1"/>
              <a:t>kuliah</a:t>
            </a:r>
            <a:r>
              <a:rPr lang="en-US" sz="3200" dirty="0"/>
              <a:t> </a:t>
            </a:r>
            <a:r>
              <a:rPr lang="en-US" sz="3200" dirty="0" err="1"/>
              <a:t>Semiotika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rasio</a:t>
            </a:r>
            <a:r>
              <a:rPr lang="en-US" sz="3200" dirty="0"/>
              <a:t> </a:t>
            </a:r>
            <a:r>
              <a:rPr lang="en-US" sz="3200" dirty="0" err="1"/>
              <a:t>kehadiran</a:t>
            </a:r>
            <a:r>
              <a:rPr lang="en-US" sz="3200" dirty="0"/>
              <a:t> 75% </a:t>
            </a:r>
            <a:r>
              <a:rPr lang="en-US" sz="3200" dirty="0" err="1"/>
              <a:t>atau</a:t>
            </a:r>
            <a:r>
              <a:rPr lang="en-US" sz="3200" dirty="0"/>
              <a:t> 12x </a:t>
            </a:r>
            <a:r>
              <a:rPr lang="en-US" sz="3200" dirty="0" err="1"/>
              <a:t>pertemuan</a:t>
            </a:r>
            <a:r>
              <a:rPr lang="en-US" sz="3200" dirty="0"/>
              <a:t> (</a:t>
            </a:r>
            <a:r>
              <a:rPr lang="en-US" sz="3200" dirty="0" err="1"/>
              <a:t>termasuk</a:t>
            </a:r>
            <a:r>
              <a:rPr lang="en-US" sz="3200" dirty="0"/>
              <a:t> UTS &amp; UAS). </a:t>
            </a:r>
            <a:r>
              <a:rPr lang="en-US" sz="3200" dirty="0" err="1"/>
              <a:t>Ketidakhadiran</a:t>
            </a:r>
            <a:r>
              <a:rPr lang="en-US" sz="3200" dirty="0"/>
              <a:t>  </a:t>
            </a:r>
            <a:r>
              <a:rPr lang="en-US" sz="3200" dirty="0" err="1"/>
              <a:t>maksimal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25% (</a:t>
            </a:r>
            <a:r>
              <a:rPr lang="en-US" sz="3200" dirty="0" err="1"/>
              <a:t>sekitar</a:t>
            </a:r>
            <a:r>
              <a:rPr lang="en-US" sz="3200" dirty="0"/>
              <a:t> </a:t>
            </a:r>
            <a:r>
              <a:rPr lang="id-ID" sz="3200" dirty="0"/>
              <a:t>4</a:t>
            </a:r>
            <a:r>
              <a:rPr lang="en-US" sz="3200" dirty="0"/>
              <a:t> </a:t>
            </a:r>
            <a:r>
              <a:rPr lang="en-US" sz="3200" dirty="0" err="1"/>
              <a:t>pertemuan</a:t>
            </a:r>
            <a:r>
              <a:rPr lang="en-US" sz="3200" dirty="0"/>
              <a:t>)</a:t>
            </a:r>
            <a:r>
              <a:rPr lang="id-ID" sz="3200" dirty="0"/>
              <a:t>. </a:t>
            </a:r>
            <a:r>
              <a:rPr lang="id-ID" sz="3200" dirty="0" err="1"/>
              <a:t>S</a:t>
            </a:r>
            <a:r>
              <a:rPr lang="en-US" sz="3200" dirty="0" err="1"/>
              <a:t>akit</a:t>
            </a:r>
            <a:r>
              <a:rPr lang="en-US" sz="3200" dirty="0"/>
              <a:t>, </a:t>
            </a:r>
            <a:r>
              <a:rPr lang="en-US" sz="3200" dirty="0" err="1"/>
              <a:t>izin</a:t>
            </a:r>
            <a:r>
              <a:rPr lang="en-US" sz="3200" dirty="0"/>
              <a:t> &amp; </a:t>
            </a:r>
            <a:r>
              <a:rPr lang="en-US" sz="3200" dirty="0" err="1"/>
              <a:t>dispensasi</a:t>
            </a:r>
            <a:r>
              <a:rPr lang="id-ID" sz="3200" dirty="0"/>
              <a:t> mendapat catatan khusus.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 err="1"/>
              <a:t>Melebihi</a:t>
            </a:r>
            <a:r>
              <a:rPr lang="en-US" sz="3200" dirty="0"/>
              <a:t> </a:t>
            </a:r>
            <a:r>
              <a:rPr lang="en-US" sz="3200" dirty="0" err="1"/>
              <a:t>batas</a:t>
            </a:r>
            <a:r>
              <a:rPr lang="en-US" sz="3200" dirty="0"/>
              <a:t> minimum </a:t>
            </a:r>
            <a:r>
              <a:rPr lang="en-US" sz="3200" dirty="0" err="1"/>
              <a:t>kehadiran</a:t>
            </a:r>
            <a:r>
              <a:rPr lang="en-US" sz="3200" dirty="0"/>
              <a:t> </a:t>
            </a:r>
            <a:r>
              <a:rPr lang="en-US" sz="3200" dirty="0" err="1"/>
              <a:t>otomatis</a:t>
            </a:r>
            <a:r>
              <a:rPr lang="en-US" sz="3200" dirty="0"/>
              <a:t>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dicoret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daftar </a:t>
            </a:r>
            <a:r>
              <a:rPr lang="en-US" sz="3200" dirty="0" err="1"/>
              <a:t>peserta</a:t>
            </a:r>
            <a:r>
              <a:rPr lang="en-US" sz="3200" dirty="0"/>
              <a:t> &amp; </a:t>
            </a:r>
            <a:r>
              <a:rPr lang="en-US" sz="3200" dirty="0" err="1"/>
              <a:t>otomatis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diluluskan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mata</a:t>
            </a:r>
            <a:r>
              <a:rPr lang="en-US" sz="3200" dirty="0"/>
              <a:t> </a:t>
            </a:r>
            <a:r>
              <a:rPr lang="en-US" sz="3200" dirty="0" err="1"/>
              <a:t>kuliah</a:t>
            </a:r>
            <a:r>
              <a:rPr lang="en-US" sz="3200" dirty="0"/>
              <a:t> </a:t>
            </a:r>
            <a:r>
              <a:rPr lang="en-US" sz="3200" dirty="0" err="1"/>
              <a:t>tsb</a:t>
            </a:r>
            <a:r>
              <a:rPr lang="en-US" sz="3200" dirty="0"/>
              <a:t>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543800" cy="495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1700" dirty="0"/>
          </a:p>
          <a:p>
            <a:pPr eaLnBrk="1" hangingPunct="1">
              <a:buFont typeface="Arial" charset="0"/>
              <a:buNone/>
            </a:pPr>
            <a:endParaRPr lang="en-US" sz="1700" dirty="0"/>
          </a:p>
          <a:p>
            <a:r>
              <a:rPr lang="en-US" b="1" dirty="0">
                <a:solidFill>
                  <a:srgbClr val="FF0000"/>
                </a:solidFill>
              </a:rPr>
              <a:t>Deadline </a:t>
            </a:r>
            <a:r>
              <a:rPr lang="en-US" b="1" dirty="0" err="1">
                <a:solidFill>
                  <a:srgbClr val="FF0000"/>
                </a:solidFill>
              </a:rPr>
              <a:t>Tugas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700" dirty="0"/>
              <a:t>	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salah </a:t>
            </a:r>
            <a:r>
              <a:rPr lang="en-US" sz="1700" dirty="0" err="1"/>
              <a:t>satu</a:t>
            </a:r>
            <a:r>
              <a:rPr lang="en-US" sz="1700" dirty="0"/>
              <a:t> </a:t>
            </a:r>
            <a:r>
              <a:rPr lang="en-US" sz="1700" dirty="0" err="1"/>
              <a:t>kewajiban</a:t>
            </a:r>
            <a:r>
              <a:rPr lang="en-US" sz="1700" dirty="0"/>
              <a:t> yang </a:t>
            </a:r>
            <a:r>
              <a:rPr lang="en-US" sz="1700" dirty="0" err="1"/>
              <a:t>harus</a:t>
            </a:r>
            <a:r>
              <a:rPr lang="en-US" sz="1700" dirty="0"/>
              <a:t> </a:t>
            </a:r>
            <a:r>
              <a:rPr lang="en-US" sz="1700" dirty="0" err="1"/>
              <a:t>dilaksanakan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.  Hal </a:t>
            </a:r>
            <a:r>
              <a:rPr lang="en-US" sz="1700" dirty="0" err="1"/>
              <a:t>ini</a:t>
            </a:r>
            <a:r>
              <a:rPr lang="en-US" sz="1700" dirty="0"/>
              <a:t>, </a:t>
            </a:r>
            <a:r>
              <a:rPr lang="en-US" sz="1700" dirty="0" err="1"/>
              <a:t>dica</a:t>
            </a:r>
            <a:r>
              <a:rPr lang="id-ID" sz="1700" dirty="0"/>
              <a:t>n</a:t>
            </a:r>
            <a:r>
              <a:rPr lang="en-US" sz="1700" dirty="0" err="1"/>
              <a:t>angkan</a:t>
            </a:r>
            <a:r>
              <a:rPr lang="en-US" sz="1700" dirty="0"/>
              <a:t> </a:t>
            </a:r>
            <a:r>
              <a:rPr lang="en-US" sz="1700" dirty="0" err="1"/>
              <a:t>sebagai</a:t>
            </a:r>
            <a:r>
              <a:rPr lang="en-US" sz="1700" dirty="0"/>
              <a:t> </a:t>
            </a:r>
            <a:r>
              <a:rPr lang="en-US" sz="1700" dirty="0" err="1"/>
              <a:t>langkah</a:t>
            </a:r>
            <a:r>
              <a:rPr lang="en-US" sz="1700" dirty="0"/>
              <a:t> </a:t>
            </a:r>
            <a:r>
              <a:rPr lang="en-US" sz="1700" dirty="0" err="1"/>
              <a:t>penegakan</a:t>
            </a:r>
            <a:r>
              <a:rPr lang="en-US" sz="1700" dirty="0"/>
              <a:t> </a:t>
            </a:r>
            <a:r>
              <a:rPr lang="en-US" sz="1700" dirty="0" err="1"/>
              <a:t>kedisiplinan</a:t>
            </a:r>
            <a:r>
              <a:rPr lang="en-US" sz="1700" dirty="0"/>
              <a:t> </a:t>
            </a:r>
            <a:r>
              <a:rPr lang="en-US" sz="1700" dirty="0" err="1"/>
              <a:t>berkarya</a:t>
            </a:r>
            <a:r>
              <a:rPr lang="en-US" sz="1700" dirty="0"/>
              <a:t>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dikenakan</a:t>
            </a:r>
            <a:r>
              <a:rPr lang="en-US" sz="1700" dirty="0"/>
              <a:t> </a:t>
            </a:r>
            <a:r>
              <a:rPr lang="en-US" sz="1700" dirty="0" err="1"/>
              <a:t>aturan</a:t>
            </a:r>
            <a:r>
              <a:rPr lang="en-US" sz="1700" dirty="0"/>
              <a:t> </a:t>
            </a:r>
            <a:r>
              <a:rPr lang="en-US" sz="1700" dirty="0" err="1"/>
              <a:t>sbb</a:t>
            </a:r>
            <a:r>
              <a:rPr lang="en-US" sz="1700" dirty="0"/>
              <a:t> :</a:t>
            </a:r>
          </a:p>
          <a:p>
            <a:pPr>
              <a:buNone/>
            </a:pPr>
            <a:r>
              <a:rPr lang="en-US" sz="1700" dirty="0"/>
              <a:t>	1.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biasa</a:t>
            </a:r>
            <a:r>
              <a:rPr lang="en-US" sz="1700" dirty="0"/>
              <a:t>, </a:t>
            </a:r>
            <a:r>
              <a:rPr lang="en-US" sz="1700" dirty="0" err="1"/>
              <a:t>pengurangan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-10/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    </a:t>
            </a:r>
            <a:r>
              <a:rPr lang="en-US" sz="1700" dirty="0" err="1"/>
              <a:t>Maksimal</a:t>
            </a:r>
            <a:r>
              <a:rPr lang="en-US" sz="1700" dirty="0"/>
              <a:t> </a:t>
            </a:r>
            <a:r>
              <a:rPr lang="en-US" sz="1700" dirty="0" err="1"/>
              <a:t>keterlambatan</a:t>
            </a:r>
            <a:r>
              <a:rPr lang="en-US" sz="1700" dirty="0"/>
              <a:t> 2 </a:t>
            </a:r>
            <a:r>
              <a:rPr lang="en-US" sz="1700" dirty="0" err="1"/>
              <a:t>minggu</a:t>
            </a:r>
            <a:r>
              <a:rPr lang="en-US" sz="1700" dirty="0"/>
              <a:t> (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catatan</a:t>
            </a:r>
            <a:r>
              <a:rPr lang="en-US" sz="1700" dirty="0"/>
              <a:t>)</a:t>
            </a:r>
          </a:p>
          <a:p>
            <a:pPr>
              <a:buNone/>
            </a:pPr>
            <a:r>
              <a:rPr lang="en-US" sz="1700" dirty="0"/>
              <a:t>	2.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UTS </a:t>
            </a:r>
            <a:r>
              <a:rPr lang="en-US" sz="1700" dirty="0" err="1"/>
              <a:t>atau</a:t>
            </a:r>
            <a:r>
              <a:rPr lang="en-US" sz="1700" dirty="0"/>
              <a:t> UAS,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diterima</a:t>
            </a:r>
            <a:r>
              <a:rPr lang="en-US" sz="1700" dirty="0"/>
              <a:t>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543800" cy="4953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sz="1700" dirty="0"/>
          </a:p>
          <a:p>
            <a:pPr eaLnBrk="1" hangingPunct="1"/>
            <a:r>
              <a:rPr lang="en-US" b="1" dirty="0" err="1">
                <a:solidFill>
                  <a:srgbClr val="FF0000"/>
                </a:solidFill>
              </a:rPr>
              <a:t>Nilai</a:t>
            </a:r>
            <a:endParaRPr lang="en-US" b="1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700" dirty="0" err="1"/>
              <a:t>Nilai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proyek</a:t>
            </a:r>
            <a:r>
              <a:rPr lang="en-US" sz="1700" dirty="0"/>
              <a:t>/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ketepatan</a:t>
            </a:r>
            <a:r>
              <a:rPr lang="en-US" sz="1700" dirty="0"/>
              <a:t> brief </a:t>
            </a:r>
            <a:r>
              <a:rPr lang="en-US" sz="1700" dirty="0" err="1"/>
              <a:t>tugas</a:t>
            </a:r>
            <a:r>
              <a:rPr lang="en-US" sz="1700" dirty="0"/>
              <a:t>, </a:t>
            </a:r>
            <a:r>
              <a:rPr lang="en-US" sz="1700" dirty="0" err="1"/>
              <a:t>proses</a:t>
            </a:r>
            <a:r>
              <a:rPr lang="en-US" sz="1700" dirty="0"/>
              <a:t>, </a:t>
            </a:r>
            <a:r>
              <a:rPr lang="en-US" sz="1700" dirty="0" err="1"/>
              <a:t>memenuhi</a:t>
            </a:r>
            <a:r>
              <a:rPr lang="en-US" sz="1700" dirty="0"/>
              <a:t> </a:t>
            </a:r>
            <a:r>
              <a:rPr lang="en-US" sz="1700" dirty="0" err="1"/>
              <a:t>solusi</a:t>
            </a:r>
            <a:r>
              <a:rPr lang="en-US" sz="1700" dirty="0"/>
              <a:t>, </a:t>
            </a:r>
            <a:r>
              <a:rPr lang="en-US" sz="1700" dirty="0" err="1"/>
              <a:t>aspek</a:t>
            </a:r>
            <a:r>
              <a:rPr lang="en-US" sz="1700" dirty="0"/>
              <a:t> </a:t>
            </a:r>
            <a:r>
              <a:rPr lang="en-US" sz="1700" dirty="0" err="1"/>
              <a:t>eksperimental</a:t>
            </a:r>
            <a:r>
              <a:rPr lang="en-US" sz="1700" dirty="0"/>
              <a:t> , </a:t>
            </a:r>
            <a:r>
              <a:rPr lang="en-US" sz="1700" dirty="0" err="1"/>
              <a:t>kelengkapan</a:t>
            </a:r>
            <a:r>
              <a:rPr lang="en-US" sz="1700" dirty="0"/>
              <a:t> &amp; </a:t>
            </a:r>
            <a:r>
              <a:rPr lang="en-US" sz="1700" dirty="0" err="1"/>
              <a:t>kerapihan</a:t>
            </a:r>
            <a:r>
              <a:rPr lang="en-US" sz="1700" dirty="0"/>
              <a:t> </a:t>
            </a:r>
            <a:r>
              <a:rPr lang="en-US" sz="1700" dirty="0" err="1"/>
              <a:t>penyajian</a:t>
            </a:r>
            <a:r>
              <a:rPr lang="en-US" sz="1700" dirty="0"/>
              <a:t> &amp; 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700" dirty="0"/>
          </a:p>
          <a:p>
            <a:pPr>
              <a:buNone/>
            </a:pPr>
            <a:r>
              <a:rPr lang="en-US" sz="1700" dirty="0"/>
              <a:t>	Nilai total terdiri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</a:p>
          <a:p>
            <a:pPr>
              <a:buNone/>
            </a:pPr>
            <a:r>
              <a:rPr lang="en-US" sz="1600" b="1" dirty="0"/>
              <a:t>	</a:t>
            </a:r>
            <a:r>
              <a:rPr lang="en-US" sz="2800" b="1" dirty="0" err="1"/>
              <a:t>Tugas</a:t>
            </a:r>
            <a:r>
              <a:rPr lang="en-US" sz="2800" b="1" dirty="0"/>
              <a:t> 	</a:t>
            </a:r>
            <a:r>
              <a:rPr lang="id-ID" sz="2800" b="1" dirty="0"/>
              <a:t>2</a:t>
            </a:r>
            <a:r>
              <a:rPr lang="en-US" sz="2800" b="1" dirty="0"/>
              <a:t>0%</a:t>
            </a:r>
          </a:p>
          <a:p>
            <a:pPr>
              <a:buNone/>
            </a:pPr>
            <a:r>
              <a:rPr lang="en-US" sz="2800" b="1" dirty="0"/>
              <a:t>	UTS 	20%</a:t>
            </a:r>
          </a:p>
          <a:p>
            <a:pPr>
              <a:buNone/>
            </a:pPr>
            <a:r>
              <a:rPr lang="en-US" sz="2800" b="1" dirty="0"/>
              <a:t>	UAS 	20% </a:t>
            </a:r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err="1"/>
              <a:t>Presensi</a:t>
            </a:r>
            <a:r>
              <a:rPr lang="en-US" sz="2800" b="1" dirty="0"/>
              <a:t>   20%</a:t>
            </a:r>
          </a:p>
          <a:p>
            <a:pPr>
              <a:buNone/>
            </a:pPr>
            <a:r>
              <a:rPr lang="en-US" sz="2800" b="1" dirty="0"/>
              <a:t>	Etika	20%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berkuli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ah… 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{871F81F0-0EA1-F14A-A595-3E192E286DE2}tf10001070</Template>
  <TotalTime>12642</TotalTime>
  <Words>254</Words>
  <Application>Microsoft Macintosh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Rockwell</vt:lpstr>
      <vt:lpstr>Rockwell Condensed</vt:lpstr>
      <vt:lpstr>Rockwell Extra Bold</vt:lpstr>
      <vt:lpstr>Wingdings</vt:lpstr>
      <vt:lpstr>Wood Type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Microsoft Office User</cp:lastModifiedBy>
  <cp:revision>157</cp:revision>
  <dcterms:created xsi:type="dcterms:W3CDTF">2016-02-13T14:18:26Z</dcterms:created>
  <dcterms:modified xsi:type="dcterms:W3CDTF">2024-03-08T06:27:49Z</dcterms:modified>
</cp:coreProperties>
</file>