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7" r:id="rId3"/>
    <p:sldId id="259" r:id="rId4"/>
    <p:sldId id="264" r:id="rId5"/>
    <p:sldId id="260" r:id="rId6"/>
    <p:sldId id="268" r:id="rId7"/>
    <p:sldId id="269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rev. ....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231-9198-4C99-9FBD-A70F6638DE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535A-5EF7-436B-B475-7D821B9310DE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42860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Kesalahan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(error)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Pengukuran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https://slideplayer.com/slide/6816951/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5FC72-5B91-4BBC-97FF-B3C55C5D84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88" t="16627" r="21651" b="18815"/>
          <a:stretch/>
        </p:blipFill>
        <p:spPr>
          <a:xfrm>
            <a:off x="683568" y="1637350"/>
            <a:ext cx="7128792" cy="5000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3CB822-31B7-4F22-BCB3-85D52A3A82E4}"/>
              </a:ext>
            </a:extLst>
          </p:cNvPr>
          <p:cNvSpPr txBox="1"/>
          <p:nvPr/>
        </p:nvSpPr>
        <p:spPr>
          <a:xfrm>
            <a:off x="7812360" y="4897484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Furher</a:t>
            </a:r>
            <a:r>
              <a:rPr lang="en-US" dirty="0"/>
              <a:t>: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jauh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5715E-1FBD-40D4-ACDF-13E7B1A47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4983" r="21651" b="19186"/>
          <a:stretch/>
        </p:blipFill>
        <p:spPr>
          <a:xfrm>
            <a:off x="492058" y="548680"/>
            <a:ext cx="8211974" cy="576064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8578B-FD0E-4757-8192-86A603057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1" t="14984" r="21650" b="17784"/>
          <a:stretch/>
        </p:blipFill>
        <p:spPr>
          <a:xfrm>
            <a:off x="407535" y="27680"/>
            <a:ext cx="8184909" cy="57775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497BEC-C043-46AB-8789-D476973AB6D0}"/>
              </a:ext>
            </a:extLst>
          </p:cNvPr>
          <p:cNvSpPr txBox="1"/>
          <p:nvPr/>
        </p:nvSpPr>
        <p:spPr>
          <a:xfrm>
            <a:off x="573478" y="58052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Bent: </a:t>
            </a:r>
            <a:r>
              <a:rPr lang="en-US" dirty="0" err="1"/>
              <a:t>bengkok</a:t>
            </a:r>
            <a:r>
              <a:rPr lang="en-US" dirty="0"/>
              <a:t>, needled: </a:t>
            </a:r>
            <a:r>
              <a:rPr lang="en-US" dirty="0" err="1"/>
              <a:t>jarum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7E8004-4F32-4B72-A378-5210AC78B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4984" r="22438" b="17784"/>
          <a:stretch/>
        </p:blipFill>
        <p:spPr>
          <a:xfrm>
            <a:off x="683568" y="368030"/>
            <a:ext cx="7992888" cy="58130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45802E-588D-408C-8885-9CC020A202A2}"/>
              </a:ext>
            </a:extLst>
          </p:cNvPr>
          <p:cNvSpPr txBox="1"/>
          <p:nvPr/>
        </p:nvSpPr>
        <p:spPr>
          <a:xfrm>
            <a:off x="1043608" y="606913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Extent: </a:t>
            </a:r>
            <a:r>
              <a:rPr lang="en-US" dirty="0" err="1"/>
              <a:t>cakupan</a:t>
            </a:r>
            <a:r>
              <a:rPr lang="en-US" dirty="0"/>
              <a:t>,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79E3D9-D760-404C-AFD4-4B759AC95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6384" r="22438" b="19185"/>
          <a:stretch/>
        </p:blipFill>
        <p:spPr>
          <a:xfrm>
            <a:off x="395535" y="345747"/>
            <a:ext cx="8453113" cy="589156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C49DC-4CD7-4DBA-93D3-EBAB90510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6384" r="21651" b="17785"/>
          <a:stretch/>
        </p:blipFill>
        <p:spPr>
          <a:xfrm>
            <a:off x="539552" y="437981"/>
            <a:ext cx="8208912" cy="575849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FAE926-EEDE-435F-A19C-416E14B69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4983" r="21651" b="19186"/>
          <a:stretch/>
        </p:blipFill>
        <p:spPr>
          <a:xfrm>
            <a:off x="467544" y="315459"/>
            <a:ext cx="8280920" cy="58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9372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37</Words>
  <Application>Microsoft Office PowerPoint</Application>
  <PresentationFormat>On-screen Show (4:3)</PresentationFormat>
  <Paragraphs>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Jams</cp:lastModifiedBy>
  <cp:revision>195</cp:revision>
  <dcterms:created xsi:type="dcterms:W3CDTF">2010-04-18T12:06:30Z</dcterms:created>
  <dcterms:modified xsi:type="dcterms:W3CDTF">2025-10-13T13:52:36Z</dcterms:modified>
</cp:coreProperties>
</file>