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5"/>
  </p:handoutMasterIdLst>
  <p:sldIdLst>
    <p:sldId id="256" r:id="rId3"/>
    <p:sldId id="318" r:id="rId5"/>
    <p:sldId id="343" r:id="rId6"/>
    <p:sldId id="344" r:id="rId7"/>
    <p:sldId id="339" r:id="rId8"/>
    <p:sldId id="340" r:id="rId9"/>
    <p:sldId id="341" r:id="rId10"/>
    <p:sldId id="342" r:id="rId11"/>
    <p:sldId id="356" r:id="rId12"/>
    <p:sldId id="257" r:id="rId13"/>
    <p:sldId id="258" r:id="rId14"/>
    <p:sldId id="259" r:id="rId15"/>
    <p:sldId id="260" r:id="rId16"/>
    <p:sldId id="261" r:id="rId17"/>
    <p:sldId id="262" r:id="rId18"/>
    <p:sldId id="305" r:id="rId19"/>
    <p:sldId id="266" r:id="rId20"/>
    <p:sldId id="267" r:id="rId21"/>
    <p:sldId id="268" r:id="rId22"/>
    <p:sldId id="270" r:id="rId23"/>
    <p:sldId id="272" r:id="rId24"/>
    <p:sldId id="277" r:id="rId25"/>
    <p:sldId id="278" r:id="rId26"/>
    <p:sldId id="279" r:id="rId27"/>
    <p:sldId id="280" r:id="rId28"/>
    <p:sldId id="282" r:id="rId29"/>
    <p:sldId id="284" r:id="rId30"/>
    <p:sldId id="286" r:id="rId31"/>
    <p:sldId id="288" r:id="rId32"/>
    <p:sldId id="290" r:id="rId33"/>
    <p:sldId id="293" r:id="rId34"/>
    <p:sldId id="295" r:id="rId35"/>
    <p:sldId id="345" r:id="rId36"/>
    <p:sldId id="324" r:id="rId37"/>
    <p:sldId id="346" r:id="rId38"/>
    <p:sldId id="333" r:id="rId39"/>
    <p:sldId id="347" r:id="rId40"/>
    <p:sldId id="348" r:id="rId41"/>
    <p:sldId id="349" r:id="rId42"/>
    <p:sldId id="350" r:id="rId43"/>
    <p:sldId id="310" r:id="rId44"/>
    <p:sldId id="313" r:id="rId45"/>
    <p:sldId id="314" r:id="rId46"/>
    <p:sldId id="315" r:id="rId47"/>
    <p:sldId id="316" r:id="rId48"/>
    <p:sldId id="317" r:id="rId49"/>
    <p:sldId id="351" r:id="rId50"/>
    <p:sldId id="319" r:id="rId51"/>
    <p:sldId id="320" r:id="rId52"/>
    <p:sldId id="352" r:id="rId53"/>
    <p:sldId id="353" r:id="rId54"/>
    <p:sldId id="354" r:id="rId55"/>
    <p:sldId id="326" r:id="rId56"/>
    <p:sldId id="327" r:id="rId57"/>
    <p:sldId id="325" r:id="rId58"/>
    <p:sldId id="329" r:id="rId59"/>
    <p:sldId id="355" r:id="rId60"/>
    <p:sldId id="358" r:id="rId61"/>
    <p:sldId id="357" r:id="rId62"/>
    <p:sldId id="359" r:id="rId63"/>
    <p:sldId id="360" r:id="rId64"/>
  </p:sldIdLst>
  <p:sldSz cx="12192000" cy="6858000"/>
  <p:notesSz cx="7045325" cy="9345295"/>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5" autoAdjust="0"/>
    <p:restoredTop sz="94309" autoAdjust="0"/>
  </p:normalViewPr>
  <p:slideViewPr>
    <p:cSldViewPr showGuides="1">
      <p:cViewPr varScale="1">
        <p:scale>
          <a:sx n="121" d="100"/>
          <a:sy n="121" d="100"/>
        </p:scale>
        <p:origin x="272"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gs" Target="tags/tag2.xml"/><Relationship Id="rId7" Type="http://schemas.openxmlformats.org/officeDocument/2006/relationships/slide" Target="slides/slide4.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handoutMaster" Target="handoutMasters/handoutMaster1.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8590039-D873-48DB-8380-113CF44B3600}" type="doc">
      <dgm:prSet loTypeId="urn:microsoft.com/office/officeart/2005/8/layout/hierarchy2" loCatId="hierarchy" qsTypeId="urn:microsoft.com/office/officeart/2005/8/quickstyle/simple4" qsCatId="simple" csTypeId="urn:microsoft.com/office/officeart/2005/8/colors/colorful5" csCatId="colorful" phldr="1"/>
      <dgm:spPr/>
      <dgm:t>
        <a:bodyPr/>
        <a:lstStyle/>
        <a:p>
          <a:endParaRPr lang="en-ID"/>
        </a:p>
      </dgm:t>
    </dgm:pt>
    <dgm:pt modelId="{A342D348-E587-4E8B-9257-8A7B48173D37}">
      <dgm:prSet phldrT="[Text]" custT="1"/>
      <dgm:spPr/>
      <dgm:t>
        <a:bodyPr/>
        <a:lstStyle/>
        <a:p>
          <a:r>
            <a:rPr lang="en-US" sz="2000" dirty="0" err="1">
              <a:latin typeface="Cambria" panose="02040503050406030204" pitchFamily="18" charset="0"/>
              <a:ea typeface="Cambria" panose="02040503050406030204" pitchFamily="18" charset="0"/>
            </a:rPr>
            <a:t>Sumber</a:t>
          </a:r>
          <a:r>
            <a:rPr lang="en-US" sz="2000" dirty="0">
              <a:latin typeface="Cambria" panose="02040503050406030204" pitchFamily="18" charset="0"/>
              <a:ea typeface="Cambria" panose="02040503050406030204" pitchFamily="18" charset="0"/>
            </a:rPr>
            <a:t> Hukum Tata Negara Indonesia</a:t>
          </a:r>
          <a:endParaRPr lang="en-ID" sz="2000" dirty="0">
            <a:latin typeface="Cambria" panose="02040503050406030204" pitchFamily="18" charset="0"/>
            <a:ea typeface="Cambria" panose="02040503050406030204" pitchFamily="18" charset="0"/>
          </a:endParaRPr>
        </a:p>
      </dgm:t>
    </dgm:pt>
    <dgm:pt modelId="{8B0835D9-2E7B-41B5-969F-3F06129C2014}" cxnId="{8FE9BA95-9C1B-44CD-AFDD-A954E65F1F0B}" type="parTrans">
      <dgm:prSet/>
      <dgm:spPr/>
      <dgm:t>
        <a:bodyPr/>
        <a:lstStyle/>
        <a:p>
          <a:endParaRPr lang="en-ID" sz="2000"/>
        </a:p>
      </dgm:t>
    </dgm:pt>
    <dgm:pt modelId="{00D3E5B1-F8A4-4A4A-AAD2-649FB2B6189D}" cxnId="{8FE9BA95-9C1B-44CD-AFDD-A954E65F1F0B}" type="sibTrans">
      <dgm:prSet/>
      <dgm:spPr/>
      <dgm:t>
        <a:bodyPr/>
        <a:lstStyle/>
        <a:p>
          <a:endParaRPr lang="en-ID" sz="2000"/>
        </a:p>
      </dgm:t>
    </dgm:pt>
    <dgm:pt modelId="{947F0661-D15E-46CE-B443-6B7C5A065B52}">
      <dgm:prSet phldrT="[Text]" custT="1"/>
      <dgm:spPr/>
      <dgm:t>
        <a:bodyPr/>
        <a:lstStyle/>
        <a:p>
          <a:r>
            <a:rPr lang="en-US" sz="2400" dirty="0" err="1">
              <a:latin typeface="Cambria" panose="02040503050406030204" pitchFamily="18" charset="0"/>
              <a:ea typeface="Cambria" panose="02040503050406030204" pitchFamily="18" charset="0"/>
            </a:rPr>
            <a:t>Materiil</a:t>
          </a:r>
          <a:endParaRPr lang="en-ID" sz="2400" dirty="0">
            <a:latin typeface="Cambria" panose="02040503050406030204" pitchFamily="18" charset="0"/>
            <a:ea typeface="Cambria" panose="02040503050406030204" pitchFamily="18" charset="0"/>
          </a:endParaRPr>
        </a:p>
      </dgm:t>
    </dgm:pt>
    <dgm:pt modelId="{8B9DF02B-7FBB-4B3C-914F-E76909EB7B20}" cxnId="{A10CFD8F-716F-46DF-B820-93BA20B013E0}" type="parTrans">
      <dgm:prSet custT="1"/>
      <dgm:spPr/>
      <dgm:t>
        <a:bodyPr/>
        <a:lstStyle/>
        <a:p>
          <a:endParaRPr lang="en-ID" sz="600">
            <a:latin typeface="Cambria" panose="02040503050406030204" pitchFamily="18" charset="0"/>
            <a:ea typeface="Cambria" panose="02040503050406030204" pitchFamily="18" charset="0"/>
          </a:endParaRPr>
        </a:p>
      </dgm:t>
    </dgm:pt>
    <dgm:pt modelId="{E2FA76D9-E599-46EF-BB10-4253C120902F}" cxnId="{A10CFD8F-716F-46DF-B820-93BA20B013E0}" type="sibTrans">
      <dgm:prSet/>
      <dgm:spPr/>
      <dgm:t>
        <a:bodyPr/>
        <a:lstStyle/>
        <a:p>
          <a:endParaRPr lang="en-ID" sz="2000"/>
        </a:p>
      </dgm:t>
    </dgm:pt>
    <dgm:pt modelId="{E65BE8E6-98A2-4BD7-A330-DF7D69D8FF19}">
      <dgm:prSet phldrT="[Text]" custT="1"/>
      <dgm:spPr/>
      <dgm:t>
        <a:bodyPr/>
        <a:lstStyle/>
        <a:p>
          <a:r>
            <a:rPr lang="en-US" sz="2000" dirty="0">
              <a:latin typeface="Cambria" panose="02040503050406030204" pitchFamily="18" charset="0"/>
              <a:ea typeface="Cambria" panose="02040503050406030204" pitchFamily="18" charset="0"/>
            </a:rPr>
            <a:t>Pancasila </a:t>
          </a:r>
          <a:r>
            <a:rPr lang="en-US" sz="2000" dirty="0" err="1">
              <a:latin typeface="Cambria" panose="02040503050406030204" pitchFamily="18" charset="0"/>
              <a:ea typeface="Cambria" panose="02040503050406030204" pitchFamily="18" charset="0"/>
            </a:rPr>
            <a:t>sbg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pandangan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hidup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bangsa</a:t>
          </a:r>
          <a:r>
            <a:rPr lang="en-US" sz="2000" dirty="0">
              <a:latin typeface="Cambria" panose="02040503050406030204" pitchFamily="18" charset="0"/>
              <a:ea typeface="Cambria" panose="02040503050406030204" pitchFamily="18" charset="0"/>
            </a:rPr>
            <a:t> Indonesia dan </a:t>
          </a:r>
          <a:r>
            <a:rPr lang="en-US" sz="2000" dirty="0" err="1">
              <a:latin typeface="Cambria" panose="02040503050406030204" pitchFamily="18" charset="0"/>
              <a:ea typeface="Cambria" panose="02040503050406030204" pitchFamily="18" charset="0"/>
            </a:rPr>
            <a:t>falsafah</a:t>
          </a:r>
          <a:r>
            <a:rPr lang="en-US" sz="2000" dirty="0">
              <a:latin typeface="Cambria" panose="02040503050406030204" pitchFamily="18" charset="0"/>
              <a:ea typeface="Cambria" panose="02040503050406030204" pitchFamily="18" charset="0"/>
            </a:rPr>
            <a:t> negara</a:t>
          </a:r>
          <a:endParaRPr lang="en-ID" sz="2000" dirty="0">
            <a:latin typeface="Cambria" panose="02040503050406030204" pitchFamily="18" charset="0"/>
            <a:ea typeface="Cambria" panose="02040503050406030204" pitchFamily="18" charset="0"/>
          </a:endParaRPr>
        </a:p>
      </dgm:t>
    </dgm:pt>
    <dgm:pt modelId="{DA1E1180-CA17-4DD5-9C4A-27D824D78468}" cxnId="{C19A74B3-2BBD-4B05-AA95-2A045F5E5382}" type="parTrans">
      <dgm:prSet custT="1"/>
      <dgm:spPr/>
      <dgm:t>
        <a:bodyPr/>
        <a:lstStyle/>
        <a:p>
          <a:endParaRPr lang="en-ID" sz="600">
            <a:latin typeface="Cambria" panose="02040503050406030204" pitchFamily="18" charset="0"/>
            <a:ea typeface="Cambria" panose="02040503050406030204" pitchFamily="18" charset="0"/>
          </a:endParaRPr>
        </a:p>
      </dgm:t>
    </dgm:pt>
    <dgm:pt modelId="{8DED236F-146B-41F0-9297-CE7F84220F42}" cxnId="{C19A74B3-2BBD-4B05-AA95-2A045F5E5382}" type="sibTrans">
      <dgm:prSet/>
      <dgm:spPr/>
      <dgm:t>
        <a:bodyPr/>
        <a:lstStyle/>
        <a:p>
          <a:endParaRPr lang="en-ID" sz="2000"/>
        </a:p>
      </dgm:t>
    </dgm:pt>
    <dgm:pt modelId="{643B9DFE-7372-4011-8038-D79B03F01C17}">
      <dgm:prSet phldrT="[Text]" custT="1"/>
      <dgm:spPr/>
      <dgm:t>
        <a:bodyPr/>
        <a:lstStyle/>
        <a:p>
          <a:r>
            <a:rPr lang="en-US" sz="2400" dirty="0" err="1">
              <a:latin typeface="Cambria" panose="02040503050406030204" pitchFamily="18" charset="0"/>
              <a:ea typeface="Cambria" panose="02040503050406030204" pitchFamily="18" charset="0"/>
            </a:rPr>
            <a:t>Formil</a:t>
          </a:r>
          <a:endParaRPr lang="en-ID" sz="2400" dirty="0">
            <a:latin typeface="Cambria" panose="02040503050406030204" pitchFamily="18" charset="0"/>
            <a:ea typeface="Cambria" panose="02040503050406030204" pitchFamily="18" charset="0"/>
          </a:endParaRPr>
        </a:p>
      </dgm:t>
    </dgm:pt>
    <dgm:pt modelId="{85FB033E-DF25-4F13-B85D-93638548D2F4}" cxnId="{8DBDEBEB-A2E0-49E1-A538-6340BA52BAD5}" type="parTrans">
      <dgm:prSet custT="1"/>
      <dgm:spPr/>
      <dgm:t>
        <a:bodyPr/>
        <a:lstStyle/>
        <a:p>
          <a:endParaRPr lang="en-ID" sz="600">
            <a:latin typeface="Cambria" panose="02040503050406030204" pitchFamily="18" charset="0"/>
            <a:ea typeface="Cambria" panose="02040503050406030204" pitchFamily="18" charset="0"/>
          </a:endParaRPr>
        </a:p>
      </dgm:t>
    </dgm:pt>
    <dgm:pt modelId="{3F7FE560-12E9-416C-965E-A8695AD07DA7}" cxnId="{8DBDEBEB-A2E0-49E1-A538-6340BA52BAD5}" type="sibTrans">
      <dgm:prSet/>
      <dgm:spPr/>
      <dgm:t>
        <a:bodyPr/>
        <a:lstStyle/>
        <a:p>
          <a:endParaRPr lang="en-ID" sz="2000"/>
        </a:p>
      </dgm:t>
    </dgm:pt>
    <dgm:pt modelId="{D185662D-867A-4B01-A3D4-D7F0EA392719}">
      <dgm:prSet phldrT="[Text]" custT="1"/>
      <dgm:spPr/>
      <dgm:t>
        <a:bodyPr/>
        <a:lstStyle/>
        <a:p>
          <a:r>
            <a:rPr lang="en-US" sz="2000" dirty="0">
              <a:latin typeface="Cambria" panose="02040503050406030204" pitchFamily="18" charset="0"/>
              <a:ea typeface="Cambria" panose="02040503050406030204" pitchFamily="18" charset="0"/>
            </a:rPr>
            <a:t>UUD 1945, </a:t>
          </a:r>
          <a:r>
            <a:rPr lang="en-US" sz="2000" dirty="0" err="1">
              <a:latin typeface="Cambria" panose="02040503050406030204" pitchFamily="18" charset="0"/>
              <a:ea typeface="Cambria" panose="02040503050406030204" pitchFamily="18" charset="0"/>
            </a:rPr>
            <a:t>diikuti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peraturan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pelaksana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dibawahnya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sesuai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hierarki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perundang-undangan</a:t>
          </a:r>
          <a:r>
            <a:rPr lang="en-US" sz="2000" dirty="0">
              <a:latin typeface="Cambria" panose="02040503050406030204" pitchFamily="18" charset="0"/>
              <a:ea typeface="Cambria" panose="02040503050406030204" pitchFamily="18" charset="0"/>
            </a:rPr>
            <a:t>)</a:t>
          </a:r>
          <a:endParaRPr lang="en-ID" sz="2000" dirty="0">
            <a:latin typeface="Cambria" panose="02040503050406030204" pitchFamily="18" charset="0"/>
            <a:ea typeface="Cambria" panose="02040503050406030204" pitchFamily="18" charset="0"/>
          </a:endParaRPr>
        </a:p>
      </dgm:t>
    </dgm:pt>
    <dgm:pt modelId="{547BE991-114B-49F5-ADC8-9E4F94D4AC38}" cxnId="{B6A2C70F-A9A5-4121-B8F2-F9FDBEE16DB6}" type="parTrans">
      <dgm:prSet custT="1"/>
      <dgm:spPr/>
      <dgm:t>
        <a:bodyPr/>
        <a:lstStyle/>
        <a:p>
          <a:endParaRPr lang="en-ID" sz="600">
            <a:latin typeface="Cambria" panose="02040503050406030204" pitchFamily="18" charset="0"/>
            <a:ea typeface="Cambria" panose="02040503050406030204" pitchFamily="18" charset="0"/>
          </a:endParaRPr>
        </a:p>
      </dgm:t>
    </dgm:pt>
    <dgm:pt modelId="{61CB5939-5B9C-42D0-AEC5-CB37D0C4DD3C}" cxnId="{B6A2C70F-A9A5-4121-B8F2-F9FDBEE16DB6}" type="sibTrans">
      <dgm:prSet/>
      <dgm:spPr/>
      <dgm:t>
        <a:bodyPr/>
        <a:lstStyle/>
        <a:p>
          <a:endParaRPr lang="en-ID" sz="2000"/>
        </a:p>
      </dgm:t>
    </dgm:pt>
    <dgm:pt modelId="{1D174D72-38B7-48A6-83E5-A9C8F464BD16}" type="pres">
      <dgm:prSet presAssocID="{28590039-D873-48DB-8380-113CF44B3600}" presName="diagram" presStyleCnt="0">
        <dgm:presLayoutVars>
          <dgm:chPref val="1"/>
          <dgm:dir/>
          <dgm:animOne val="branch"/>
          <dgm:animLvl val="lvl"/>
          <dgm:resizeHandles val="exact"/>
        </dgm:presLayoutVars>
      </dgm:prSet>
      <dgm:spPr/>
    </dgm:pt>
    <dgm:pt modelId="{17C395A8-B800-43BA-8252-007B55D08A04}" type="pres">
      <dgm:prSet presAssocID="{A342D348-E587-4E8B-9257-8A7B48173D37}" presName="root1" presStyleCnt="0"/>
      <dgm:spPr/>
    </dgm:pt>
    <dgm:pt modelId="{61F6BFE5-9B1E-4602-A7E0-EF35C712D571}" type="pres">
      <dgm:prSet presAssocID="{A342D348-E587-4E8B-9257-8A7B48173D37}" presName="LevelOneTextNode" presStyleLbl="node0" presStyleIdx="0" presStyleCnt="1" custScaleX="99132">
        <dgm:presLayoutVars>
          <dgm:chPref val="3"/>
        </dgm:presLayoutVars>
      </dgm:prSet>
      <dgm:spPr/>
    </dgm:pt>
    <dgm:pt modelId="{4A50C665-A1F9-4F36-B709-2DBB881DE66A}" type="pres">
      <dgm:prSet presAssocID="{A342D348-E587-4E8B-9257-8A7B48173D37}" presName="level2hierChild" presStyleCnt="0"/>
      <dgm:spPr/>
    </dgm:pt>
    <dgm:pt modelId="{0128758C-E838-4507-96A6-8819F45E2E29}" type="pres">
      <dgm:prSet presAssocID="{8B9DF02B-7FBB-4B3C-914F-E76909EB7B20}" presName="conn2-1" presStyleLbl="parChTrans1D2" presStyleIdx="0" presStyleCnt="2"/>
      <dgm:spPr/>
    </dgm:pt>
    <dgm:pt modelId="{588C5F77-4861-47A1-A466-AAB8A0A4948D}" type="pres">
      <dgm:prSet presAssocID="{8B9DF02B-7FBB-4B3C-914F-E76909EB7B20}" presName="connTx" presStyleLbl="parChTrans1D2" presStyleIdx="0" presStyleCnt="2"/>
      <dgm:spPr/>
    </dgm:pt>
    <dgm:pt modelId="{2B6D6AA8-E7AB-467A-A26A-85070E8D045F}" type="pres">
      <dgm:prSet presAssocID="{947F0661-D15E-46CE-B443-6B7C5A065B52}" presName="root2" presStyleCnt="0"/>
      <dgm:spPr/>
    </dgm:pt>
    <dgm:pt modelId="{695FB7E5-85D6-4F00-9CA8-951C13610184}" type="pres">
      <dgm:prSet presAssocID="{947F0661-D15E-46CE-B443-6B7C5A065B52}" presName="LevelTwoTextNode" presStyleLbl="node2" presStyleIdx="0" presStyleCnt="2">
        <dgm:presLayoutVars>
          <dgm:chPref val="3"/>
        </dgm:presLayoutVars>
      </dgm:prSet>
      <dgm:spPr/>
    </dgm:pt>
    <dgm:pt modelId="{DCA0A37B-02B2-47C7-BA2E-2A86DBDE0BFD}" type="pres">
      <dgm:prSet presAssocID="{947F0661-D15E-46CE-B443-6B7C5A065B52}" presName="level3hierChild" presStyleCnt="0"/>
      <dgm:spPr/>
    </dgm:pt>
    <dgm:pt modelId="{051E76BC-41F2-46A3-B2CA-78880C5AFED4}" type="pres">
      <dgm:prSet presAssocID="{DA1E1180-CA17-4DD5-9C4A-27D824D78468}" presName="conn2-1" presStyleLbl="parChTrans1D3" presStyleIdx="0" presStyleCnt="2"/>
      <dgm:spPr/>
    </dgm:pt>
    <dgm:pt modelId="{AC10D37A-AD39-49D7-AA6F-43716412A3D3}" type="pres">
      <dgm:prSet presAssocID="{DA1E1180-CA17-4DD5-9C4A-27D824D78468}" presName="connTx" presStyleLbl="parChTrans1D3" presStyleIdx="0" presStyleCnt="2"/>
      <dgm:spPr/>
    </dgm:pt>
    <dgm:pt modelId="{6F659D8A-841F-4486-917D-09CB3B90A6DA}" type="pres">
      <dgm:prSet presAssocID="{E65BE8E6-98A2-4BD7-A330-DF7D69D8FF19}" presName="root2" presStyleCnt="0"/>
      <dgm:spPr/>
    </dgm:pt>
    <dgm:pt modelId="{C0478EE2-3B8F-45C8-B687-81D5303E4665}" type="pres">
      <dgm:prSet presAssocID="{E65BE8E6-98A2-4BD7-A330-DF7D69D8FF19}" presName="LevelTwoTextNode" presStyleLbl="node3" presStyleIdx="0" presStyleCnt="2">
        <dgm:presLayoutVars>
          <dgm:chPref val="3"/>
        </dgm:presLayoutVars>
      </dgm:prSet>
      <dgm:spPr/>
    </dgm:pt>
    <dgm:pt modelId="{CFE58B91-1E74-4A13-8203-A66DD7D139FB}" type="pres">
      <dgm:prSet presAssocID="{E65BE8E6-98A2-4BD7-A330-DF7D69D8FF19}" presName="level3hierChild" presStyleCnt="0"/>
      <dgm:spPr/>
    </dgm:pt>
    <dgm:pt modelId="{311FE170-65D3-4DA6-A0AD-D0247A077804}" type="pres">
      <dgm:prSet presAssocID="{85FB033E-DF25-4F13-B85D-93638548D2F4}" presName="conn2-1" presStyleLbl="parChTrans1D2" presStyleIdx="1" presStyleCnt="2"/>
      <dgm:spPr/>
    </dgm:pt>
    <dgm:pt modelId="{5C056CB6-C6D7-4B16-AE7B-D1489C8E8770}" type="pres">
      <dgm:prSet presAssocID="{85FB033E-DF25-4F13-B85D-93638548D2F4}" presName="connTx" presStyleLbl="parChTrans1D2" presStyleIdx="1" presStyleCnt="2"/>
      <dgm:spPr/>
    </dgm:pt>
    <dgm:pt modelId="{71F0EA0B-35FC-4902-8525-8C4DFEE5A8ED}" type="pres">
      <dgm:prSet presAssocID="{643B9DFE-7372-4011-8038-D79B03F01C17}" presName="root2" presStyleCnt="0"/>
      <dgm:spPr/>
    </dgm:pt>
    <dgm:pt modelId="{848B8867-AAD6-4CBD-8E35-06553E4134A4}" type="pres">
      <dgm:prSet presAssocID="{643B9DFE-7372-4011-8038-D79B03F01C17}" presName="LevelTwoTextNode" presStyleLbl="node2" presStyleIdx="1" presStyleCnt="2">
        <dgm:presLayoutVars>
          <dgm:chPref val="3"/>
        </dgm:presLayoutVars>
      </dgm:prSet>
      <dgm:spPr/>
    </dgm:pt>
    <dgm:pt modelId="{85D1DECE-D09F-4CDC-A9DF-CE4C727CA5A5}" type="pres">
      <dgm:prSet presAssocID="{643B9DFE-7372-4011-8038-D79B03F01C17}" presName="level3hierChild" presStyleCnt="0"/>
      <dgm:spPr/>
    </dgm:pt>
    <dgm:pt modelId="{EBF483CE-E05A-4AA9-BB82-E9111302F018}" type="pres">
      <dgm:prSet presAssocID="{547BE991-114B-49F5-ADC8-9E4F94D4AC38}" presName="conn2-1" presStyleLbl="parChTrans1D3" presStyleIdx="1" presStyleCnt="2"/>
      <dgm:spPr/>
    </dgm:pt>
    <dgm:pt modelId="{DFECB693-D93A-4A56-9591-5CB88CD59233}" type="pres">
      <dgm:prSet presAssocID="{547BE991-114B-49F5-ADC8-9E4F94D4AC38}" presName="connTx" presStyleLbl="parChTrans1D3" presStyleIdx="1" presStyleCnt="2"/>
      <dgm:spPr/>
    </dgm:pt>
    <dgm:pt modelId="{D63F115F-2393-45FD-88FD-F13C2FA9D615}" type="pres">
      <dgm:prSet presAssocID="{D185662D-867A-4B01-A3D4-D7F0EA392719}" presName="root2" presStyleCnt="0"/>
      <dgm:spPr/>
    </dgm:pt>
    <dgm:pt modelId="{069FA104-4FB9-4617-AA2B-0E9932A9EFDF}" type="pres">
      <dgm:prSet presAssocID="{D185662D-867A-4B01-A3D4-D7F0EA392719}" presName="LevelTwoTextNode" presStyleLbl="node3" presStyleIdx="1" presStyleCnt="2">
        <dgm:presLayoutVars>
          <dgm:chPref val="3"/>
        </dgm:presLayoutVars>
      </dgm:prSet>
      <dgm:spPr/>
    </dgm:pt>
    <dgm:pt modelId="{F77C8D69-D7FB-4574-B9D2-9B2158D098EF}" type="pres">
      <dgm:prSet presAssocID="{D185662D-867A-4B01-A3D4-D7F0EA392719}" presName="level3hierChild" presStyleCnt="0"/>
      <dgm:spPr/>
    </dgm:pt>
  </dgm:ptLst>
  <dgm:cxnLst>
    <dgm:cxn modelId="{606A0602-9502-4312-A3CA-9DE8734C5CDA}" type="presOf" srcId="{643B9DFE-7372-4011-8038-D79B03F01C17}" destId="{848B8867-AAD6-4CBD-8E35-06553E4134A4}" srcOrd="0" destOrd="0" presId="urn:microsoft.com/office/officeart/2005/8/layout/hierarchy2"/>
    <dgm:cxn modelId="{D0433E07-6C33-4734-A870-23917CF6B2E4}" type="presOf" srcId="{85FB033E-DF25-4F13-B85D-93638548D2F4}" destId="{311FE170-65D3-4DA6-A0AD-D0247A077804}" srcOrd="0" destOrd="0" presId="urn:microsoft.com/office/officeart/2005/8/layout/hierarchy2"/>
    <dgm:cxn modelId="{1C648107-5FB1-48DA-9033-FCC296066F32}" type="presOf" srcId="{D185662D-867A-4B01-A3D4-D7F0EA392719}" destId="{069FA104-4FB9-4617-AA2B-0E9932A9EFDF}" srcOrd="0" destOrd="0" presId="urn:microsoft.com/office/officeart/2005/8/layout/hierarchy2"/>
    <dgm:cxn modelId="{B6A2C70F-A9A5-4121-B8F2-F9FDBEE16DB6}" srcId="{643B9DFE-7372-4011-8038-D79B03F01C17}" destId="{D185662D-867A-4B01-A3D4-D7F0EA392719}" srcOrd="0" destOrd="0" parTransId="{547BE991-114B-49F5-ADC8-9E4F94D4AC38}" sibTransId="{61CB5939-5B9C-42D0-AEC5-CB37D0C4DD3C}"/>
    <dgm:cxn modelId="{213EE213-15C0-4899-9A7B-E3BBF17C1B9A}" type="presOf" srcId="{8B9DF02B-7FBB-4B3C-914F-E76909EB7B20}" destId="{588C5F77-4861-47A1-A466-AAB8A0A4948D}" srcOrd="1" destOrd="0" presId="urn:microsoft.com/office/officeart/2005/8/layout/hierarchy2"/>
    <dgm:cxn modelId="{B098706B-05C8-4752-AEDB-002642C44FAF}" type="presOf" srcId="{E65BE8E6-98A2-4BD7-A330-DF7D69D8FF19}" destId="{C0478EE2-3B8F-45C8-B687-81D5303E4665}" srcOrd="0" destOrd="0" presId="urn:microsoft.com/office/officeart/2005/8/layout/hierarchy2"/>
    <dgm:cxn modelId="{93632884-359C-4005-9736-3A844D3746DF}" type="presOf" srcId="{547BE991-114B-49F5-ADC8-9E4F94D4AC38}" destId="{DFECB693-D93A-4A56-9591-5CB88CD59233}" srcOrd="1" destOrd="0" presId="urn:microsoft.com/office/officeart/2005/8/layout/hierarchy2"/>
    <dgm:cxn modelId="{E2188688-EB1B-4C5D-BF87-D4793CA58B1F}" type="presOf" srcId="{DA1E1180-CA17-4DD5-9C4A-27D824D78468}" destId="{051E76BC-41F2-46A3-B2CA-78880C5AFED4}" srcOrd="0" destOrd="0" presId="urn:microsoft.com/office/officeart/2005/8/layout/hierarchy2"/>
    <dgm:cxn modelId="{AEFA9D8F-4892-44D6-BF21-A3918A02BC81}" type="presOf" srcId="{85FB033E-DF25-4F13-B85D-93638548D2F4}" destId="{5C056CB6-C6D7-4B16-AE7B-D1489C8E8770}" srcOrd="1" destOrd="0" presId="urn:microsoft.com/office/officeart/2005/8/layout/hierarchy2"/>
    <dgm:cxn modelId="{A10CFD8F-716F-46DF-B820-93BA20B013E0}" srcId="{A342D348-E587-4E8B-9257-8A7B48173D37}" destId="{947F0661-D15E-46CE-B443-6B7C5A065B52}" srcOrd="0" destOrd="0" parTransId="{8B9DF02B-7FBB-4B3C-914F-E76909EB7B20}" sibTransId="{E2FA76D9-E599-46EF-BB10-4253C120902F}"/>
    <dgm:cxn modelId="{8FE9BA95-9C1B-44CD-AFDD-A954E65F1F0B}" srcId="{28590039-D873-48DB-8380-113CF44B3600}" destId="{A342D348-E587-4E8B-9257-8A7B48173D37}" srcOrd="0" destOrd="0" parTransId="{8B0835D9-2E7B-41B5-969F-3F06129C2014}" sibTransId="{00D3E5B1-F8A4-4A4A-AAD2-649FB2B6189D}"/>
    <dgm:cxn modelId="{C6CEBAA7-32B4-4B24-B0C4-9EAED2BA2705}" type="presOf" srcId="{DA1E1180-CA17-4DD5-9C4A-27D824D78468}" destId="{AC10D37A-AD39-49D7-AA6F-43716412A3D3}" srcOrd="1" destOrd="0" presId="urn:microsoft.com/office/officeart/2005/8/layout/hierarchy2"/>
    <dgm:cxn modelId="{D7B64FAC-D7B6-4BDB-B4B3-131542B66F41}" type="presOf" srcId="{547BE991-114B-49F5-ADC8-9E4F94D4AC38}" destId="{EBF483CE-E05A-4AA9-BB82-E9111302F018}" srcOrd="0" destOrd="0" presId="urn:microsoft.com/office/officeart/2005/8/layout/hierarchy2"/>
    <dgm:cxn modelId="{C19A74B3-2BBD-4B05-AA95-2A045F5E5382}" srcId="{947F0661-D15E-46CE-B443-6B7C5A065B52}" destId="{E65BE8E6-98A2-4BD7-A330-DF7D69D8FF19}" srcOrd="0" destOrd="0" parTransId="{DA1E1180-CA17-4DD5-9C4A-27D824D78468}" sibTransId="{8DED236F-146B-41F0-9297-CE7F84220F42}"/>
    <dgm:cxn modelId="{8F2AE8B5-CBA1-429A-A92F-3E41AEEF1E59}" type="presOf" srcId="{A342D348-E587-4E8B-9257-8A7B48173D37}" destId="{61F6BFE5-9B1E-4602-A7E0-EF35C712D571}" srcOrd="0" destOrd="0" presId="urn:microsoft.com/office/officeart/2005/8/layout/hierarchy2"/>
    <dgm:cxn modelId="{B656D8D1-E1BD-4BDF-81A5-3E1D78FCA3BC}" type="presOf" srcId="{28590039-D873-48DB-8380-113CF44B3600}" destId="{1D174D72-38B7-48A6-83E5-A9C8F464BD16}" srcOrd="0" destOrd="0" presId="urn:microsoft.com/office/officeart/2005/8/layout/hierarchy2"/>
    <dgm:cxn modelId="{DD8F6ED3-A6C3-4111-B348-E74DDA15CBB9}" type="presOf" srcId="{8B9DF02B-7FBB-4B3C-914F-E76909EB7B20}" destId="{0128758C-E838-4507-96A6-8819F45E2E29}" srcOrd="0" destOrd="0" presId="urn:microsoft.com/office/officeart/2005/8/layout/hierarchy2"/>
    <dgm:cxn modelId="{8DBDEBEB-A2E0-49E1-A538-6340BA52BAD5}" srcId="{A342D348-E587-4E8B-9257-8A7B48173D37}" destId="{643B9DFE-7372-4011-8038-D79B03F01C17}" srcOrd="1" destOrd="0" parTransId="{85FB033E-DF25-4F13-B85D-93638548D2F4}" sibTransId="{3F7FE560-12E9-416C-965E-A8695AD07DA7}"/>
    <dgm:cxn modelId="{C7BB69FB-00C8-497F-82DB-DE4BA7928924}" type="presOf" srcId="{947F0661-D15E-46CE-B443-6B7C5A065B52}" destId="{695FB7E5-85D6-4F00-9CA8-951C13610184}" srcOrd="0" destOrd="0" presId="urn:microsoft.com/office/officeart/2005/8/layout/hierarchy2"/>
    <dgm:cxn modelId="{CAE82BA6-2D08-486F-BEFD-282CB1A4A20C}" type="presParOf" srcId="{1D174D72-38B7-48A6-83E5-A9C8F464BD16}" destId="{17C395A8-B800-43BA-8252-007B55D08A04}" srcOrd="0" destOrd="0" presId="urn:microsoft.com/office/officeart/2005/8/layout/hierarchy2"/>
    <dgm:cxn modelId="{54F84006-15DF-4B74-973D-DD318B362085}" type="presParOf" srcId="{17C395A8-B800-43BA-8252-007B55D08A04}" destId="{61F6BFE5-9B1E-4602-A7E0-EF35C712D571}" srcOrd="0" destOrd="0" presId="urn:microsoft.com/office/officeart/2005/8/layout/hierarchy2"/>
    <dgm:cxn modelId="{5FD66E4B-83C3-4516-870F-09AD417AD2DF}" type="presParOf" srcId="{17C395A8-B800-43BA-8252-007B55D08A04}" destId="{4A50C665-A1F9-4F36-B709-2DBB881DE66A}" srcOrd="1" destOrd="0" presId="urn:microsoft.com/office/officeart/2005/8/layout/hierarchy2"/>
    <dgm:cxn modelId="{EAFFBBB7-DBEB-483D-926A-EBF202A80C0A}" type="presParOf" srcId="{4A50C665-A1F9-4F36-B709-2DBB881DE66A}" destId="{0128758C-E838-4507-96A6-8819F45E2E29}" srcOrd="0" destOrd="0" presId="urn:microsoft.com/office/officeart/2005/8/layout/hierarchy2"/>
    <dgm:cxn modelId="{1823C2D5-28F4-4469-BBFA-E0D8EE418EFD}" type="presParOf" srcId="{0128758C-E838-4507-96A6-8819F45E2E29}" destId="{588C5F77-4861-47A1-A466-AAB8A0A4948D}" srcOrd="0" destOrd="0" presId="urn:microsoft.com/office/officeart/2005/8/layout/hierarchy2"/>
    <dgm:cxn modelId="{33E7A2ED-760A-44BA-AECF-9EBDA8A36942}" type="presParOf" srcId="{4A50C665-A1F9-4F36-B709-2DBB881DE66A}" destId="{2B6D6AA8-E7AB-467A-A26A-85070E8D045F}" srcOrd="1" destOrd="0" presId="urn:microsoft.com/office/officeart/2005/8/layout/hierarchy2"/>
    <dgm:cxn modelId="{4D70DAA3-CFA8-45DA-AB77-1D2FCE4465DA}" type="presParOf" srcId="{2B6D6AA8-E7AB-467A-A26A-85070E8D045F}" destId="{695FB7E5-85D6-4F00-9CA8-951C13610184}" srcOrd="0" destOrd="0" presId="urn:microsoft.com/office/officeart/2005/8/layout/hierarchy2"/>
    <dgm:cxn modelId="{52C99652-505B-440C-9502-8A116A3C7307}" type="presParOf" srcId="{2B6D6AA8-E7AB-467A-A26A-85070E8D045F}" destId="{DCA0A37B-02B2-47C7-BA2E-2A86DBDE0BFD}" srcOrd="1" destOrd="0" presId="urn:microsoft.com/office/officeart/2005/8/layout/hierarchy2"/>
    <dgm:cxn modelId="{D544367D-D10F-4C54-846F-6589EF8B7D62}" type="presParOf" srcId="{DCA0A37B-02B2-47C7-BA2E-2A86DBDE0BFD}" destId="{051E76BC-41F2-46A3-B2CA-78880C5AFED4}" srcOrd="0" destOrd="0" presId="urn:microsoft.com/office/officeart/2005/8/layout/hierarchy2"/>
    <dgm:cxn modelId="{265333DA-A48D-417B-98EA-7088E865890B}" type="presParOf" srcId="{051E76BC-41F2-46A3-B2CA-78880C5AFED4}" destId="{AC10D37A-AD39-49D7-AA6F-43716412A3D3}" srcOrd="0" destOrd="0" presId="urn:microsoft.com/office/officeart/2005/8/layout/hierarchy2"/>
    <dgm:cxn modelId="{B556CEED-BC88-4AE9-8EF0-64B0A8C19E42}" type="presParOf" srcId="{DCA0A37B-02B2-47C7-BA2E-2A86DBDE0BFD}" destId="{6F659D8A-841F-4486-917D-09CB3B90A6DA}" srcOrd="1" destOrd="0" presId="urn:microsoft.com/office/officeart/2005/8/layout/hierarchy2"/>
    <dgm:cxn modelId="{959BC220-66A6-4E34-8FF0-2AEAB1F18A7B}" type="presParOf" srcId="{6F659D8A-841F-4486-917D-09CB3B90A6DA}" destId="{C0478EE2-3B8F-45C8-B687-81D5303E4665}" srcOrd="0" destOrd="0" presId="urn:microsoft.com/office/officeart/2005/8/layout/hierarchy2"/>
    <dgm:cxn modelId="{58D0FDF9-35CC-4B79-9741-2BF94860B3EF}" type="presParOf" srcId="{6F659D8A-841F-4486-917D-09CB3B90A6DA}" destId="{CFE58B91-1E74-4A13-8203-A66DD7D139FB}" srcOrd="1" destOrd="0" presId="urn:microsoft.com/office/officeart/2005/8/layout/hierarchy2"/>
    <dgm:cxn modelId="{62DBFBCC-EE90-4FEC-A1E6-F97A038BEB0F}" type="presParOf" srcId="{4A50C665-A1F9-4F36-B709-2DBB881DE66A}" destId="{311FE170-65D3-4DA6-A0AD-D0247A077804}" srcOrd="2" destOrd="0" presId="urn:microsoft.com/office/officeart/2005/8/layout/hierarchy2"/>
    <dgm:cxn modelId="{53EAED38-51B6-4947-BF57-C1F3CA476509}" type="presParOf" srcId="{311FE170-65D3-4DA6-A0AD-D0247A077804}" destId="{5C056CB6-C6D7-4B16-AE7B-D1489C8E8770}" srcOrd="0" destOrd="0" presId="urn:microsoft.com/office/officeart/2005/8/layout/hierarchy2"/>
    <dgm:cxn modelId="{F7001AAD-C82F-4E1E-BF48-D11909C4C8E6}" type="presParOf" srcId="{4A50C665-A1F9-4F36-B709-2DBB881DE66A}" destId="{71F0EA0B-35FC-4902-8525-8C4DFEE5A8ED}" srcOrd="3" destOrd="0" presId="urn:microsoft.com/office/officeart/2005/8/layout/hierarchy2"/>
    <dgm:cxn modelId="{59663771-6CC2-4851-BD59-7115AAF64FC1}" type="presParOf" srcId="{71F0EA0B-35FC-4902-8525-8C4DFEE5A8ED}" destId="{848B8867-AAD6-4CBD-8E35-06553E4134A4}" srcOrd="0" destOrd="0" presId="urn:microsoft.com/office/officeart/2005/8/layout/hierarchy2"/>
    <dgm:cxn modelId="{E9AE17A2-6D73-46B8-BCA7-28F8907C3F3F}" type="presParOf" srcId="{71F0EA0B-35FC-4902-8525-8C4DFEE5A8ED}" destId="{85D1DECE-D09F-4CDC-A9DF-CE4C727CA5A5}" srcOrd="1" destOrd="0" presId="urn:microsoft.com/office/officeart/2005/8/layout/hierarchy2"/>
    <dgm:cxn modelId="{41F87BEE-7ED4-43AD-9CB2-5243FF549F17}" type="presParOf" srcId="{85D1DECE-D09F-4CDC-A9DF-CE4C727CA5A5}" destId="{EBF483CE-E05A-4AA9-BB82-E9111302F018}" srcOrd="0" destOrd="0" presId="urn:microsoft.com/office/officeart/2005/8/layout/hierarchy2"/>
    <dgm:cxn modelId="{CF51CCB6-E3EE-4A88-A089-1C46AEA26439}" type="presParOf" srcId="{EBF483CE-E05A-4AA9-BB82-E9111302F018}" destId="{DFECB693-D93A-4A56-9591-5CB88CD59233}" srcOrd="0" destOrd="0" presId="urn:microsoft.com/office/officeart/2005/8/layout/hierarchy2"/>
    <dgm:cxn modelId="{FD1ECDA4-25D1-4682-A28D-A922291E48C6}" type="presParOf" srcId="{85D1DECE-D09F-4CDC-A9DF-CE4C727CA5A5}" destId="{D63F115F-2393-45FD-88FD-F13C2FA9D615}" srcOrd="1" destOrd="0" presId="urn:microsoft.com/office/officeart/2005/8/layout/hierarchy2"/>
    <dgm:cxn modelId="{DA7FFAC9-D6FA-4271-AB16-5BB23CA58A16}" type="presParOf" srcId="{D63F115F-2393-45FD-88FD-F13C2FA9D615}" destId="{069FA104-4FB9-4617-AA2B-0E9932A9EFDF}" srcOrd="0" destOrd="0" presId="urn:microsoft.com/office/officeart/2005/8/layout/hierarchy2"/>
    <dgm:cxn modelId="{0CE6E17D-5A1E-42D5-BB50-FCDDA90308FB}" type="presParOf" srcId="{D63F115F-2393-45FD-88FD-F13C2FA9D615}" destId="{F77C8D69-D7FB-4574-B9D2-9B2158D098EF}"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657184" cy="5112568"/>
        <a:chOff x="0" y="0"/>
        <a:chExt cx="10657184" cy="5112568"/>
      </a:xfrm>
    </dsp:grpSpPr>
    <dsp:sp modelId="{61F6BFE5-9B1E-4602-A7E0-EF35C712D571}">
      <dsp:nvSpPr>
        <dsp:cNvPr id="3" name="Rounded Rectangle 2"/>
        <dsp:cNvSpPr/>
      </dsp:nvSpPr>
      <dsp:spPr bwMode="white">
        <a:xfrm>
          <a:off x="0" y="1853548"/>
          <a:ext cx="2786544" cy="1405471"/>
        </a:xfrm>
        <a:prstGeom prst="roundRect">
          <a:avLst>
            <a:gd name="adj" fmla="val 10000"/>
          </a:avLst>
        </a:prstGeom>
      </dsp:spPr>
      <dsp:style>
        <a:lnRef idx="0">
          <a:schemeClr val="lt1"/>
        </a:lnRef>
        <a:fillRef idx="3">
          <a:schemeClr val="accent4"/>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dirty="0" err="1">
              <a:latin typeface="Cambria" panose="02040503050406030204" pitchFamily="18" charset="0"/>
              <a:ea typeface="Cambria" panose="02040503050406030204" pitchFamily="18" charset="0"/>
            </a:rPr>
            <a:t>Sumber</a:t>
          </a:r>
          <a:r>
            <a:rPr lang="en-US" sz="2000" dirty="0">
              <a:latin typeface="Cambria" panose="02040503050406030204" pitchFamily="18" charset="0"/>
              <a:ea typeface="Cambria" panose="02040503050406030204" pitchFamily="18" charset="0"/>
            </a:rPr>
            <a:t> Hukum Tata Negara Indonesia</a:t>
          </a:r>
          <a:endParaRPr lang="en-ID" sz="2000" dirty="0">
            <a:latin typeface="Cambria" panose="02040503050406030204" pitchFamily="18" charset="0"/>
            <a:ea typeface="Cambria" panose="02040503050406030204" pitchFamily="18" charset="0"/>
          </a:endParaRPr>
        </a:p>
      </dsp:txBody>
      <dsp:txXfrm>
        <a:off x="0" y="1853548"/>
        <a:ext cx="2786544" cy="1405471"/>
      </dsp:txXfrm>
    </dsp:sp>
    <dsp:sp modelId="{0128758C-E838-4507-96A6-8819F45E2E29}">
      <dsp:nvSpPr>
        <dsp:cNvPr id="4" name="Freeform 3"/>
        <dsp:cNvSpPr/>
      </dsp:nvSpPr>
      <dsp:spPr bwMode="white">
        <a:xfrm>
          <a:off x="2656395" y="2127469"/>
          <a:ext cx="1384675" cy="49483"/>
        </a:xfrm>
        <a:custGeom>
          <a:avLst/>
          <a:gdLst/>
          <a:ahLst/>
          <a:cxnLst/>
          <a:pathLst>
            <a:path w="2181" h="78">
              <a:moveTo>
                <a:pt x="205" y="675"/>
              </a:moveTo>
              <a:lnTo>
                <a:pt x="1976" y="-597"/>
              </a:lnTo>
            </a:path>
          </a:pathLst>
        </a:custGeom>
      </dsp:spPr>
      <dsp:style>
        <a:lnRef idx="1">
          <a:schemeClr val="accent6"/>
        </a:lnRef>
        <a:fillRef idx="0">
          <a:schemeClr val="accent6">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ID" sz="600">
            <a:solidFill>
              <a:schemeClr val="tx1"/>
            </a:solidFill>
            <a:latin typeface="Cambria" panose="02040503050406030204" pitchFamily="18" charset="0"/>
            <a:ea typeface="Cambria" panose="02040503050406030204" pitchFamily="18" charset="0"/>
          </a:endParaRPr>
        </a:p>
      </dsp:txBody>
      <dsp:txXfrm>
        <a:off x="2656395" y="2127469"/>
        <a:ext cx="1384675" cy="49483"/>
      </dsp:txXfrm>
    </dsp:sp>
    <dsp:sp modelId="{695FB7E5-85D6-4F00-9CA8-951C13610184}">
      <dsp:nvSpPr>
        <dsp:cNvPr id="5" name="Rounded Rectangle 4"/>
        <dsp:cNvSpPr/>
      </dsp:nvSpPr>
      <dsp:spPr bwMode="white">
        <a:xfrm>
          <a:off x="3910921" y="1045402"/>
          <a:ext cx="2810943" cy="1405471"/>
        </a:xfrm>
        <a:prstGeom prst="roundRect">
          <a:avLst>
            <a:gd name="adj" fmla="val 10000"/>
          </a:avLst>
        </a:prstGeom>
      </dsp:spPr>
      <dsp:style>
        <a:lnRef idx="0">
          <a:schemeClr val="lt1"/>
        </a:lnRef>
        <a:fillRef idx="3">
          <a:schemeClr val="accent6">
            <a:hueOff val="0"/>
            <a:satOff val="0"/>
            <a:lumOff val="0"/>
            <a:alpha val="100000"/>
          </a:schemeClr>
        </a:fillRef>
        <a:effectRef idx="2">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Cambria" panose="02040503050406030204" pitchFamily="18" charset="0"/>
              <a:ea typeface="Cambria" panose="02040503050406030204" pitchFamily="18" charset="0"/>
            </a:rPr>
            <a:t>Materiil</a:t>
          </a:r>
          <a:endParaRPr lang="en-ID" sz="2400" dirty="0">
            <a:latin typeface="Cambria" panose="02040503050406030204" pitchFamily="18" charset="0"/>
            <a:ea typeface="Cambria" panose="02040503050406030204" pitchFamily="18" charset="0"/>
          </a:endParaRPr>
        </a:p>
      </dsp:txBody>
      <dsp:txXfrm>
        <a:off x="3910921" y="1045402"/>
        <a:ext cx="2810943" cy="1405471"/>
      </dsp:txXfrm>
    </dsp:sp>
    <dsp:sp modelId="{051E76BC-41F2-46A3-B2CA-78880C5AFED4}">
      <dsp:nvSpPr>
        <dsp:cNvPr id="6" name="Freeform 5"/>
        <dsp:cNvSpPr/>
      </dsp:nvSpPr>
      <dsp:spPr bwMode="white">
        <a:xfrm>
          <a:off x="6721864" y="1723396"/>
          <a:ext cx="1124377" cy="49483"/>
        </a:xfrm>
        <a:custGeom>
          <a:avLst/>
          <a:gdLst/>
          <a:ahLst/>
          <a:cxnLst/>
          <a:pathLst>
            <a:path w="1771" h="78">
              <a:moveTo>
                <a:pt x="0" y="39"/>
              </a:moveTo>
              <a:lnTo>
                <a:pt x="1771" y="39"/>
              </a:lnTo>
            </a:path>
          </a:pathLst>
        </a:custGeom>
      </dsp:spPr>
      <dsp:style>
        <a:lnRef idx="1">
          <a:schemeClr val="accent1"/>
        </a:lnRef>
        <a:fillRef idx="0">
          <a:schemeClr val="accent6">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ID" sz="600">
            <a:solidFill>
              <a:schemeClr val="tx1"/>
            </a:solidFill>
            <a:latin typeface="Cambria" panose="02040503050406030204" pitchFamily="18" charset="0"/>
            <a:ea typeface="Cambria" panose="02040503050406030204" pitchFamily="18" charset="0"/>
          </a:endParaRPr>
        </a:p>
      </dsp:txBody>
      <dsp:txXfrm>
        <a:off x="6721864" y="1723396"/>
        <a:ext cx="1124377" cy="49483"/>
      </dsp:txXfrm>
    </dsp:sp>
    <dsp:sp modelId="{C0478EE2-3B8F-45C8-B687-81D5303E4665}">
      <dsp:nvSpPr>
        <dsp:cNvPr id="7" name="Rounded Rectangle 6"/>
        <dsp:cNvSpPr/>
      </dsp:nvSpPr>
      <dsp:spPr bwMode="white">
        <a:xfrm>
          <a:off x="7846241" y="1045402"/>
          <a:ext cx="2810943" cy="1405471"/>
        </a:xfrm>
        <a:prstGeom prst="roundRect">
          <a:avLst>
            <a:gd name="adj" fmla="val 10000"/>
          </a:avLst>
        </a:prstGeom>
      </dsp:spPr>
      <dsp:style>
        <a:lnRef idx="0">
          <a:schemeClr val="lt1"/>
        </a:lnRef>
        <a:fillRef idx="3">
          <a:schemeClr val="accent1">
            <a:hueOff val="0"/>
            <a:satOff val="0"/>
            <a:lumOff val="0"/>
            <a:alpha val="100000"/>
          </a:schemeClr>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dirty="0">
              <a:latin typeface="Cambria" panose="02040503050406030204" pitchFamily="18" charset="0"/>
              <a:ea typeface="Cambria" panose="02040503050406030204" pitchFamily="18" charset="0"/>
            </a:rPr>
            <a:t>Pancasila </a:t>
          </a:r>
          <a:r>
            <a:rPr lang="en-US" sz="2000" dirty="0" err="1">
              <a:latin typeface="Cambria" panose="02040503050406030204" pitchFamily="18" charset="0"/>
              <a:ea typeface="Cambria" panose="02040503050406030204" pitchFamily="18" charset="0"/>
            </a:rPr>
            <a:t>sbg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pandangan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hidup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bangsa</a:t>
          </a:r>
          <a:r>
            <a:rPr lang="en-US" sz="2000" dirty="0">
              <a:latin typeface="Cambria" panose="02040503050406030204" pitchFamily="18" charset="0"/>
              <a:ea typeface="Cambria" panose="02040503050406030204" pitchFamily="18" charset="0"/>
            </a:rPr>
            <a:t> Indonesia dan </a:t>
          </a:r>
          <a:r>
            <a:rPr lang="en-US" sz="2000" dirty="0" err="1">
              <a:latin typeface="Cambria" panose="02040503050406030204" pitchFamily="18" charset="0"/>
              <a:ea typeface="Cambria" panose="02040503050406030204" pitchFamily="18" charset="0"/>
            </a:rPr>
            <a:t>falsafah</a:t>
          </a:r>
          <a:r>
            <a:rPr lang="en-US" sz="2000" dirty="0">
              <a:latin typeface="Cambria" panose="02040503050406030204" pitchFamily="18" charset="0"/>
              <a:ea typeface="Cambria" panose="02040503050406030204" pitchFamily="18" charset="0"/>
            </a:rPr>
            <a:t> negara</a:t>
          </a:r>
          <a:endParaRPr lang="en-ID" sz="2000" dirty="0">
            <a:latin typeface="Cambria" panose="02040503050406030204" pitchFamily="18" charset="0"/>
            <a:ea typeface="Cambria" panose="02040503050406030204" pitchFamily="18" charset="0"/>
          </a:endParaRPr>
        </a:p>
      </dsp:txBody>
      <dsp:txXfrm>
        <a:off x="7846241" y="1045402"/>
        <a:ext cx="2810943" cy="1405471"/>
      </dsp:txXfrm>
    </dsp:sp>
    <dsp:sp modelId="{311FE170-65D3-4DA6-A0AD-D0247A077804}">
      <dsp:nvSpPr>
        <dsp:cNvPr id="8" name="Freeform 7"/>
        <dsp:cNvSpPr/>
      </dsp:nvSpPr>
      <dsp:spPr bwMode="white">
        <a:xfrm>
          <a:off x="2656395" y="2935616"/>
          <a:ext cx="1384675" cy="49483"/>
        </a:xfrm>
        <a:custGeom>
          <a:avLst/>
          <a:gdLst/>
          <a:ahLst/>
          <a:cxnLst/>
          <a:pathLst>
            <a:path w="2181" h="78">
              <a:moveTo>
                <a:pt x="205" y="-597"/>
              </a:moveTo>
              <a:lnTo>
                <a:pt x="1976" y="675"/>
              </a:lnTo>
            </a:path>
          </a:pathLst>
        </a:custGeom>
      </dsp:spPr>
      <dsp:style>
        <a:lnRef idx="1">
          <a:schemeClr val="accent6"/>
        </a:lnRef>
        <a:fillRef idx="0">
          <a:schemeClr val="accent6">
            <a:tint val="9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ID" sz="600">
            <a:solidFill>
              <a:schemeClr val="tx1"/>
            </a:solidFill>
            <a:latin typeface="Cambria" panose="02040503050406030204" pitchFamily="18" charset="0"/>
            <a:ea typeface="Cambria" panose="02040503050406030204" pitchFamily="18" charset="0"/>
          </a:endParaRPr>
        </a:p>
      </dsp:txBody>
      <dsp:txXfrm>
        <a:off x="2656395" y="2935616"/>
        <a:ext cx="1384675" cy="49483"/>
      </dsp:txXfrm>
    </dsp:sp>
    <dsp:sp modelId="{848B8867-AAD6-4CBD-8E35-06553E4134A4}">
      <dsp:nvSpPr>
        <dsp:cNvPr id="9" name="Rounded Rectangle 8"/>
        <dsp:cNvSpPr/>
      </dsp:nvSpPr>
      <dsp:spPr bwMode="white">
        <a:xfrm>
          <a:off x="3910921" y="2661694"/>
          <a:ext cx="2810943" cy="1405471"/>
        </a:xfrm>
        <a:prstGeom prst="roundRect">
          <a:avLst>
            <a:gd name="adj" fmla="val 10000"/>
          </a:avLst>
        </a:prstGeom>
      </dsp:spPr>
      <dsp:style>
        <a:lnRef idx="0">
          <a:schemeClr val="lt1"/>
        </a:lnRef>
        <a:fillRef idx="3">
          <a:schemeClr val="accent6">
            <a:hueOff val="0"/>
            <a:satOff val="0"/>
            <a:lumOff val="0"/>
            <a:alpha val="100000"/>
          </a:schemeClr>
        </a:fillRef>
        <a:effectRef idx="2">
          <a:scrgbClr r="0" g="0" b="0"/>
        </a:effectRef>
        <a:fontRef idx="minor">
          <a:schemeClr val="lt1"/>
        </a:fontRef>
      </dsp:style>
      <dsp:txBody>
        <a:bodyPr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400" dirty="0" err="1">
              <a:latin typeface="Cambria" panose="02040503050406030204" pitchFamily="18" charset="0"/>
              <a:ea typeface="Cambria" panose="02040503050406030204" pitchFamily="18" charset="0"/>
            </a:rPr>
            <a:t>Formil</a:t>
          </a:r>
          <a:endParaRPr lang="en-ID" sz="2400" dirty="0">
            <a:latin typeface="Cambria" panose="02040503050406030204" pitchFamily="18" charset="0"/>
            <a:ea typeface="Cambria" panose="02040503050406030204" pitchFamily="18" charset="0"/>
          </a:endParaRPr>
        </a:p>
      </dsp:txBody>
      <dsp:txXfrm>
        <a:off x="3910921" y="2661694"/>
        <a:ext cx="2810943" cy="1405471"/>
      </dsp:txXfrm>
    </dsp:sp>
    <dsp:sp modelId="{EBF483CE-E05A-4AA9-BB82-E9111302F018}">
      <dsp:nvSpPr>
        <dsp:cNvPr id="10" name="Freeform 9"/>
        <dsp:cNvSpPr/>
      </dsp:nvSpPr>
      <dsp:spPr bwMode="white">
        <a:xfrm>
          <a:off x="6721864" y="3339689"/>
          <a:ext cx="1124377" cy="49483"/>
        </a:xfrm>
        <a:custGeom>
          <a:avLst/>
          <a:gdLst/>
          <a:ahLst/>
          <a:cxnLst/>
          <a:pathLst>
            <a:path w="1771" h="78">
              <a:moveTo>
                <a:pt x="0" y="39"/>
              </a:moveTo>
              <a:lnTo>
                <a:pt x="1771" y="39"/>
              </a:lnTo>
            </a:path>
          </a:pathLst>
        </a:custGeom>
      </dsp:spPr>
      <dsp:style>
        <a:lnRef idx="1">
          <a:schemeClr val="accent1"/>
        </a:lnRef>
        <a:fillRef idx="0">
          <a:schemeClr val="accent6">
            <a:tint val="7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en-ID" sz="600">
            <a:solidFill>
              <a:schemeClr val="tx1"/>
            </a:solidFill>
            <a:latin typeface="Cambria" panose="02040503050406030204" pitchFamily="18" charset="0"/>
            <a:ea typeface="Cambria" panose="02040503050406030204" pitchFamily="18" charset="0"/>
          </a:endParaRPr>
        </a:p>
      </dsp:txBody>
      <dsp:txXfrm>
        <a:off x="6721864" y="3339689"/>
        <a:ext cx="1124377" cy="49483"/>
      </dsp:txXfrm>
    </dsp:sp>
    <dsp:sp modelId="{069FA104-4FB9-4617-AA2B-0E9932A9EFDF}">
      <dsp:nvSpPr>
        <dsp:cNvPr id="11" name="Rounded Rectangle 10"/>
        <dsp:cNvSpPr/>
      </dsp:nvSpPr>
      <dsp:spPr bwMode="white">
        <a:xfrm>
          <a:off x="7846241" y="2661694"/>
          <a:ext cx="2810943" cy="1405471"/>
        </a:xfrm>
        <a:prstGeom prst="roundRect">
          <a:avLst>
            <a:gd name="adj" fmla="val 10000"/>
          </a:avLst>
        </a:prstGeom>
      </dsp:spPr>
      <dsp:style>
        <a:lnRef idx="0">
          <a:schemeClr val="lt1"/>
        </a:lnRef>
        <a:fillRef idx="3">
          <a:schemeClr val="accent1">
            <a:hueOff val="0"/>
            <a:satOff val="0"/>
            <a:lumOff val="0"/>
            <a:alpha val="100000"/>
          </a:schemeClr>
        </a:fillRef>
        <a:effectRef idx="2">
          <a:scrgbClr r="0" g="0" b="0"/>
        </a:effectRef>
        <a:fontRef idx="minor">
          <a:schemeClr val="lt1"/>
        </a:fontRef>
      </dsp:style>
      <dsp:txBody>
        <a:bodyPr lIns="12700" tIns="12700" rIns="12700" bIns="127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sz="2000" dirty="0">
              <a:latin typeface="Cambria" panose="02040503050406030204" pitchFamily="18" charset="0"/>
              <a:ea typeface="Cambria" panose="02040503050406030204" pitchFamily="18" charset="0"/>
            </a:rPr>
            <a:t>UUD 1945, </a:t>
          </a:r>
          <a:r>
            <a:rPr lang="en-US" sz="2000" dirty="0" err="1">
              <a:latin typeface="Cambria" panose="02040503050406030204" pitchFamily="18" charset="0"/>
              <a:ea typeface="Cambria" panose="02040503050406030204" pitchFamily="18" charset="0"/>
            </a:rPr>
            <a:t>diikuti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peraturan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pelaksana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dibawahnya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sesuai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hierarki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perundang-undangan</a:t>
          </a:r>
          <a:r>
            <a:rPr lang="en-US" sz="2000" dirty="0">
              <a:latin typeface="Cambria" panose="02040503050406030204" pitchFamily="18" charset="0"/>
              <a:ea typeface="Cambria" panose="02040503050406030204" pitchFamily="18" charset="0"/>
            </a:rPr>
            <a:t>)</a:t>
          </a:r>
          <a:endParaRPr lang="en-ID" sz="2000" dirty="0">
            <a:latin typeface="Cambria" panose="02040503050406030204" pitchFamily="18" charset="0"/>
            <a:ea typeface="Cambria" panose="02040503050406030204" pitchFamily="18" charset="0"/>
          </a:endParaRPr>
        </a:p>
      </dsp:txBody>
      <dsp:txXfrm>
        <a:off x="7846241" y="2661694"/>
        <a:ext cx="2810943" cy="14054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fld>
            <a:endParaRPr 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409575" y="701675"/>
            <a:ext cx="622617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1675"/>
            <a:ext cx="6226175" cy="3503613"/>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Rectangle 1"/>
          <p:cNvSpPr>
            <a:spLocks noChangeArrowheads="1"/>
          </p:cNvSpPr>
          <p:nvPr userDrawn="1"/>
        </p:nvSpPr>
        <p:spPr bwMode="auto">
          <a:xfrm>
            <a:off x="1199456" y="287070"/>
            <a:ext cx="10177131"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Rectangle 1"/>
          <p:cNvSpPr>
            <a:spLocks noChangeArrowheads="1"/>
          </p:cNvSpPr>
          <p:nvPr userDrawn="1"/>
        </p:nvSpPr>
        <p:spPr bwMode="auto">
          <a:xfrm>
            <a:off x="239349" y="6327412"/>
            <a:ext cx="1152128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Rectangle 1"/>
          <p:cNvSpPr>
            <a:spLocks noChangeArrowheads="1"/>
          </p:cNvSpPr>
          <p:nvPr userDrawn="1"/>
        </p:nvSpPr>
        <p:spPr bwMode="auto">
          <a:xfrm>
            <a:off x="1199456" y="287070"/>
            <a:ext cx="10273141"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Rectangle 1"/>
          <p:cNvSpPr>
            <a:spLocks noChangeArrowheads="1"/>
          </p:cNvSpPr>
          <p:nvPr userDrawn="1"/>
        </p:nvSpPr>
        <p:spPr bwMode="auto">
          <a:xfrm>
            <a:off x="239349" y="6327412"/>
            <a:ext cx="1152128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EA315D9-4707-E045-A9B3-F5B9A4B22F1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53D91-4BA0-AD4F-8DCC-01B54A28730C}" type="slidenum">
              <a:rPr lang="en-US" smtClean="0"/>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Rectangle 1"/>
          <p:cNvSpPr>
            <a:spLocks noChangeArrowheads="1"/>
          </p:cNvSpPr>
          <p:nvPr userDrawn="1"/>
        </p:nvSpPr>
        <p:spPr bwMode="auto">
          <a:xfrm>
            <a:off x="1199456" y="287070"/>
            <a:ext cx="10273141" cy="26161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ectangle 1"/>
          <p:cNvSpPr>
            <a:spLocks noChangeArrowheads="1"/>
          </p:cNvSpPr>
          <p:nvPr userDrawn="1"/>
        </p:nvSpPr>
        <p:spPr bwMode="auto">
          <a:xfrm>
            <a:off x="239349" y="6327412"/>
            <a:ext cx="11521280" cy="27699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120" algn="ctr"/>
                <a:tab pos="5730875" algn="r"/>
              </a:tabLst>
            </a:pP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No.</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Dokumen</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4FM-DP40101                             </a:t>
            </a:r>
            <a:r>
              <a:rPr kumimoji="0" lang="en-US"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Rev</a:t>
            </a:r>
            <a:r>
              <a:rPr kumimoji="0" lang="en-US" sz="12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isi</a:t>
            </a:r>
            <a:r>
              <a:rPr kumimoji="0" lang="id-ID" sz="1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00                                     Tanggal Berlaku : </a:t>
            </a:r>
            <a:r>
              <a:rPr lang="en-US" sz="1200" dirty="0">
                <a:latin typeface="Arial" panose="020B0604020202020204" pitchFamily="34" charset="0"/>
                <a:ea typeface="Calibri" panose="020F0502020204030204" pitchFamily="34" charset="0"/>
                <a:cs typeface="Times New Roman" panose="02020603050405020304" pitchFamily="18" charset="0"/>
              </a:rPr>
              <a:t>07 April 2021</a:t>
            </a:r>
            <a:endParaRPr kumimoji="0" lang="id-ID"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5.wdp"/><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2"/>
            </p:custDataLst>
          </p:nvPr>
        </p:nvSpPr>
        <p:spPr>
          <a:xfrm>
            <a:off x="1451992" y="2571744"/>
            <a:ext cx="9324528" cy="1261884"/>
          </a:xfrm>
          <a:prstGeom prst="rect">
            <a:avLst/>
          </a:prstGeom>
          <a:noFill/>
        </p:spPr>
        <p:txBody>
          <a:bodyPr wrap="square" lIns="91440" tIns="45720" rIns="91440" bIns="45720">
            <a:spAutoFit/>
          </a:bodyPr>
          <a:lstStyle/>
          <a:p>
            <a:pPr algn="ctr"/>
            <a:r>
              <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SISTEM KETATANEGARAAN INDONESIA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.4</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3">
            <a:extLst>
              <a:ext uri="{28A0092B-C50C-407E-A947-70E740481C1C}">
                <a14:useLocalDpi xmlns:a14="http://schemas.microsoft.com/office/drawing/2010/main" val="0"/>
              </a:ext>
            </a:extLst>
          </a:blip>
          <a:srcRect l="4669" t="15303" r="72530" b="16026"/>
          <a:stretch>
            <a:fillRect/>
          </a:stretch>
        </p:blipFill>
        <p:spPr bwMode="auto">
          <a:xfrm>
            <a:off x="9336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alisto MT" panose="02040603050505030304" pitchFamily="18" charset="0"/>
              </a:rPr>
              <a:t>Konsepsi</a:t>
            </a:r>
            <a:r>
              <a:rPr lang="en-US" b="1" dirty="0">
                <a:latin typeface="Calisto MT" panose="02040603050505030304" pitchFamily="18" charset="0"/>
              </a:rPr>
              <a:t> </a:t>
            </a:r>
            <a:r>
              <a:rPr lang="en-US" b="1" dirty="0" err="1">
                <a:latin typeface="Calisto MT" panose="02040603050505030304" pitchFamily="18" charset="0"/>
              </a:rPr>
              <a:t>Sumber</a:t>
            </a:r>
            <a:r>
              <a:rPr lang="en-US" b="1" dirty="0">
                <a:latin typeface="Calisto MT" panose="02040603050505030304" pitchFamily="18" charset="0"/>
              </a:rPr>
              <a:t> </a:t>
            </a:r>
            <a:r>
              <a:rPr lang="en-US" b="1" dirty="0" err="1">
                <a:latin typeface="Calisto MT" panose="02040603050505030304" pitchFamily="18" charset="0"/>
              </a:rPr>
              <a:t>Hukum</a:t>
            </a:r>
            <a:endParaRPr lang="en-US" b="1" dirty="0">
              <a:latin typeface="Calisto MT" panose="02040603050505030304" pitchFamily="18" charset="0"/>
            </a:endParaRPr>
          </a:p>
        </p:txBody>
      </p:sp>
      <p:sp>
        <p:nvSpPr>
          <p:cNvPr id="3" name="Content Placeholder 2"/>
          <p:cNvSpPr>
            <a:spLocks noGrp="1"/>
          </p:cNvSpPr>
          <p:nvPr>
            <p:ph sz="quarter" idx="1"/>
          </p:nvPr>
        </p:nvSpPr>
        <p:spPr/>
        <p:txBody>
          <a:bodyPr>
            <a:normAutofit/>
          </a:bodyPr>
          <a:lstStyle/>
          <a:p>
            <a:r>
              <a:rPr lang="en-US" b="1" dirty="0" err="1">
                <a:solidFill>
                  <a:srgbClr val="FF0000"/>
                </a:solidFill>
              </a:rPr>
              <a:t>Istilah</a:t>
            </a:r>
            <a:r>
              <a:rPr lang="en-US" b="1" dirty="0">
                <a:solidFill>
                  <a:srgbClr val="FF0000"/>
                </a:solidFill>
              </a:rPr>
              <a:t> </a:t>
            </a:r>
            <a:r>
              <a:rPr lang="en-US" b="1" dirty="0" err="1">
                <a:solidFill>
                  <a:srgbClr val="FF0000"/>
                </a:solidFill>
              </a:rPr>
              <a:t>sumber</a:t>
            </a:r>
            <a:r>
              <a:rPr lang="en-US" b="1" dirty="0">
                <a:solidFill>
                  <a:srgbClr val="FF0000"/>
                </a:solidFill>
              </a:rPr>
              <a:t> </a:t>
            </a:r>
            <a:r>
              <a:rPr lang="en-US" b="1" dirty="0" err="1">
                <a:solidFill>
                  <a:srgbClr val="FF0000"/>
                </a:solidFill>
              </a:rPr>
              <a:t>hukum</a:t>
            </a:r>
            <a:endParaRPr lang="en-US" b="1" dirty="0">
              <a:solidFill>
                <a:srgbClr val="FF0000"/>
              </a:solidFill>
            </a:endParaRPr>
          </a:p>
          <a:p>
            <a:pPr>
              <a:buNone/>
            </a:pPr>
            <a:r>
              <a:rPr lang="en-US" dirty="0" err="1"/>
              <a:t>Sumber</a:t>
            </a:r>
            <a:r>
              <a:rPr lang="en-US" dirty="0"/>
              <a:t> </a:t>
            </a:r>
            <a:r>
              <a:rPr lang="en-US" dirty="0" err="1"/>
              <a:t>hukum</a:t>
            </a:r>
            <a:r>
              <a:rPr lang="en-US" dirty="0"/>
              <a:t> </a:t>
            </a:r>
            <a:r>
              <a:rPr lang="en-US" dirty="0" err="1"/>
              <a:t>memiliki</a:t>
            </a:r>
            <a:r>
              <a:rPr lang="en-US" dirty="0"/>
              <a:t> </a:t>
            </a:r>
            <a:r>
              <a:rPr lang="en-US" dirty="0" err="1"/>
              <a:t>istilah</a:t>
            </a:r>
            <a:r>
              <a:rPr lang="en-US" dirty="0"/>
              <a:t> yang </a:t>
            </a:r>
            <a:r>
              <a:rPr lang="en-US" dirty="0" err="1"/>
              <a:t>berbeda-beda</a:t>
            </a:r>
            <a:r>
              <a:rPr lang="en-US" dirty="0"/>
              <a:t>, </a:t>
            </a:r>
            <a:r>
              <a:rPr lang="en-US" dirty="0" err="1"/>
              <a:t>tergantung</a:t>
            </a:r>
            <a:r>
              <a:rPr lang="en-US" dirty="0"/>
              <a:t> </a:t>
            </a:r>
            <a:r>
              <a:rPr lang="en-US" dirty="0" err="1"/>
              <a:t>dari</a:t>
            </a:r>
            <a:r>
              <a:rPr lang="en-US" dirty="0"/>
              <a:t> </a:t>
            </a:r>
            <a:r>
              <a:rPr lang="en-US" dirty="0" err="1"/>
              <a:t>sudut</a:t>
            </a:r>
            <a:r>
              <a:rPr lang="en-US" dirty="0"/>
              <a:t> </a:t>
            </a:r>
            <a:r>
              <a:rPr lang="en-US" dirty="0" err="1"/>
              <a:t>pandang</a:t>
            </a:r>
            <a:r>
              <a:rPr lang="en-US" dirty="0"/>
              <a:t> </a:t>
            </a:r>
            <a:r>
              <a:rPr lang="en-US" dirty="0" err="1"/>
              <a:t>mana</a:t>
            </a:r>
            <a:r>
              <a:rPr lang="en-US" dirty="0"/>
              <a:t> </a:t>
            </a:r>
            <a:r>
              <a:rPr lang="en-US" dirty="0" err="1"/>
              <a:t>sumber</a:t>
            </a:r>
            <a:r>
              <a:rPr lang="en-US" dirty="0"/>
              <a:t> </a:t>
            </a:r>
            <a:r>
              <a:rPr lang="en-US" dirty="0" err="1"/>
              <a:t>hukum</a:t>
            </a:r>
            <a:r>
              <a:rPr lang="en-US" dirty="0"/>
              <a:t> </a:t>
            </a:r>
            <a:r>
              <a:rPr lang="en-US" dirty="0" err="1"/>
              <a:t>itu</a:t>
            </a:r>
            <a:r>
              <a:rPr lang="en-US" dirty="0"/>
              <a:t> </a:t>
            </a:r>
            <a:r>
              <a:rPr lang="en-US" dirty="0" err="1"/>
              <a:t>dilihat</a:t>
            </a:r>
            <a:r>
              <a:rPr lang="en-US" dirty="0"/>
              <a:t>.</a:t>
            </a:r>
            <a:endParaRPr lang="en-US" dirty="0"/>
          </a:p>
          <a:p>
            <a:pPr algn="just">
              <a:buNone/>
            </a:pPr>
            <a:r>
              <a:rPr lang="en-US" dirty="0"/>
              <a:t>	</a:t>
            </a:r>
            <a:r>
              <a:rPr lang="en-US" dirty="0">
                <a:solidFill>
                  <a:srgbClr val="FF0000"/>
                </a:solidFill>
              </a:rPr>
              <a:t>Paton George </a:t>
            </a:r>
            <a:r>
              <a:rPr lang="en-US" dirty="0" err="1">
                <a:solidFill>
                  <a:srgbClr val="FF0000"/>
                </a:solidFill>
              </a:rPr>
              <a:t>Whitecross</a:t>
            </a:r>
            <a:r>
              <a:rPr lang="en-US" dirty="0"/>
              <a:t>, </a:t>
            </a:r>
            <a:r>
              <a:rPr lang="en-US" dirty="0" err="1"/>
              <a:t>dalam</a:t>
            </a:r>
            <a:r>
              <a:rPr lang="en-US" dirty="0"/>
              <a:t> </a:t>
            </a:r>
            <a:r>
              <a:rPr lang="en-US" dirty="0" err="1"/>
              <a:t>bukunya</a:t>
            </a:r>
            <a:r>
              <a:rPr lang="en-US" dirty="0"/>
              <a:t> </a:t>
            </a:r>
            <a:r>
              <a:rPr lang="en-US" b="1" i="1" dirty="0"/>
              <a:t>“Text Book of Jurisprudence” </a:t>
            </a:r>
            <a:r>
              <a:rPr lang="en-US" dirty="0" err="1"/>
              <a:t>mengatakan</a:t>
            </a:r>
            <a:r>
              <a:rPr lang="en-US" dirty="0"/>
              <a:t> </a:t>
            </a:r>
            <a:r>
              <a:rPr lang="en-US" dirty="0" err="1"/>
              <a:t>bahwa</a:t>
            </a:r>
            <a:r>
              <a:rPr lang="en-US" dirty="0"/>
              <a:t>: </a:t>
            </a:r>
            <a:r>
              <a:rPr lang="en-US" dirty="0" err="1"/>
              <a:t>istilah</a:t>
            </a:r>
            <a:r>
              <a:rPr lang="en-US" dirty="0"/>
              <a:t> </a:t>
            </a:r>
            <a:r>
              <a:rPr lang="en-US" dirty="0" err="1"/>
              <a:t>sumber</a:t>
            </a:r>
            <a:r>
              <a:rPr lang="en-US" dirty="0"/>
              <a:t> </a:t>
            </a:r>
            <a:r>
              <a:rPr lang="en-US" dirty="0" err="1"/>
              <a:t>Hukum</a:t>
            </a:r>
            <a:r>
              <a:rPr lang="en-US" dirty="0"/>
              <a:t> </a:t>
            </a:r>
            <a:r>
              <a:rPr lang="en-US" dirty="0" err="1"/>
              <a:t>itu</a:t>
            </a:r>
            <a:r>
              <a:rPr lang="en-US" dirty="0"/>
              <a:t> </a:t>
            </a:r>
            <a:r>
              <a:rPr lang="en-US" dirty="0" err="1"/>
              <a:t>memiliki</a:t>
            </a:r>
            <a:r>
              <a:rPr lang="en-US" dirty="0"/>
              <a:t> </a:t>
            </a:r>
            <a:r>
              <a:rPr lang="en-US" dirty="0" err="1"/>
              <a:t>banyak</a:t>
            </a:r>
            <a:r>
              <a:rPr lang="en-US" dirty="0"/>
              <a:t> </a:t>
            </a:r>
            <a:r>
              <a:rPr lang="en-US" dirty="0" err="1"/>
              <a:t>arti</a:t>
            </a:r>
            <a:r>
              <a:rPr lang="en-US" dirty="0"/>
              <a:t> yang </a:t>
            </a:r>
            <a:r>
              <a:rPr lang="en-US" dirty="0" err="1"/>
              <a:t>sering</a:t>
            </a:r>
            <a:r>
              <a:rPr lang="en-US" dirty="0"/>
              <a:t> </a:t>
            </a:r>
            <a:r>
              <a:rPr lang="en-US" dirty="0" err="1"/>
              <a:t>menimbulkan</a:t>
            </a:r>
            <a:r>
              <a:rPr lang="en-US" dirty="0"/>
              <a:t> </a:t>
            </a:r>
            <a:r>
              <a:rPr lang="en-US" dirty="0" err="1"/>
              <a:t>kesalahan-kesalahan</a:t>
            </a:r>
            <a:r>
              <a:rPr lang="en-US" dirty="0"/>
              <a:t> </a:t>
            </a:r>
            <a:r>
              <a:rPr lang="en-US" dirty="0" err="1"/>
              <a:t>kecuali</a:t>
            </a:r>
            <a:r>
              <a:rPr lang="en-US" dirty="0"/>
              <a:t> </a:t>
            </a:r>
            <a:r>
              <a:rPr lang="en-US" dirty="0" err="1"/>
              <a:t>kalau</a:t>
            </a:r>
            <a:r>
              <a:rPr lang="en-US" dirty="0"/>
              <a:t> </a:t>
            </a:r>
            <a:r>
              <a:rPr lang="en-US" dirty="0" err="1"/>
              <a:t>diteliti</a:t>
            </a:r>
            <a:r>
              <a:rPr lang="en-US" dirty="0"/>
              <a:t> </a:t>
            </a:r>
            <a:r>
              <a:rPr lang="en-US" dirty="0" err="1"/>
              <a:t>dengan</a:t>
            </a:r>
            <a:r>
              <a:rPr lang="en-US" dirty="0"/>
              <a:t> </a:t>
            </a:r>
            <a:r>
              <a:rPr lang="en-US" dirty="0" err="1"/>
              <a:t>seksama</a:t>
            </a:r>
            <a:r>
              <a:rPr lang="en-US" dirty="0"/>
              <a:t> </a:t>
            </a:r>
            <a:r>
              <a:rPr lang="en-US" dirty="0" err="1"/>
              <a:t>mengenai</a:t>
            </a:r>
            <a:r>
              <a:rPr lang="en-US" dirty="0"/>
              <a:t> </a:t>
            </a:r>
            <a:r>
              <a:rPr lang="en-US" dirty="0" err="1"/>
              <a:t>arti</a:t>
            </a:r>
            <a:r>
              <a:rPr lang="en-US" dirty="0"/>
              <a:t> </a:t>
            </a:r>
            <a:r>
              <a:rPr lang="en-US" dirty="0" err="1"/>
              <a:t>tertentu</a:t>
            </a:r>
            <a:r>
              <a:rPr lang="en-US" dirty="0"/>
              <a:t> yang </a:t>
            </a:r>
            <a:r>
              <a:rPr lang="en-US" dirty="0" err="1"/>
              <a:t>diberikan</a:t>
            </a:r>
            <a:r>
              <a:rPr lang="en-US" dirty="0"/>
              <a:t> </a:t>
            </a:r>
            <a:r>
              <a:rPr lang="en-US" dirty="0" err="1"/>
              <a:t>kepadanya</a:t>
            </a:r>
            <a:r>
              <a:rPr lang="en-US" dirty="0"/>
              <a:t> </a:t>
            </a:r>
            <a:r>
              <a:rPr lang="en-US" dirty="0" err="1"/>
              <a:t>dalam</a:t>
            </a:r>
            <a:r>
              <a:rPr lang="en-US" dirty="0"/>
              <a:t> </a:t>
            </a:r>
            <a:r>
              <a:rPr lang="en-US" dirty="0" err="1"/>
              <a:t>pokok</a:t>
            </a:r>
            <a:r>
              <a:rPr lang="en-US" dirty="0"/>
              <a:t> </a:t>
            </a:r>
            <a:r>
              <a:rPr lang="en-US" dirty="0" err="1"/>
              <a:t>pembicaraan</a:t>
            </a:r>
            <a:r>
              <a:rPr lang="en-US" dirty="0"/>
              <a:t> (</a:t>
            </a:r>
            <a:r>
              <a:rPr lang="en-US" dirty="0" err="1"/>
              <a:t>sudut</a:t>
            </a:r>
            <a:r>
              <a:rPr lang="en-US" dirty="0"/>
              <a:t> </a:t>
            </a:r>
            <a:r>
              <a:rPr lang="en-US" dirty="0" err="1"/>
              <a:t>pandang</a:t>
            </a:r>
            <a:r>
              <a:rPr lang="en-US" dirty="0"/>
              <a:t>) </a:t>
            </a:r>
            <a:r>
              <a:rPr lang="en-US" dirty="0" err="1"/>
              <a:t>tertentu</a:t>
            </a:r>
            <a:endParaRPr lang="en-US" b="1" i="1" dirty="0"/>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23392" y="1052736"/>
            <a:ext cx="10945216" cy="5073428"/>
          </a:xfrm>
        </p:spPr>
        <p:txBody>
          <a:bodyPr>
            <a:normAutofit/>
          </a:bodyPr>
          <a:lstStyle/>
          <a:p>
            <a:r>
              <a:rPr lang="en-US" dirty="0"/>
              <a:t>Utrecht, </a:t>
            </a:r>
            <a:r>
              <a:rPr lang="en-US" dirty="0" err="1"/>
              <a:t>mengatakan</a:t>
            </a:r>
            <a:r>
              <a:rPr lang="en-US" dirty="0"/>
              <a:t> </a:t>
            </a:r>
            <a:r>
              <a:rPr lang="en-US" dirty="0" err="1"/>
              <a:t>bahwa</a:t>
            </a:r>
            <a:r>
              <a:rPr lang="en-US" dirty="0"/>
              <a:t> </a:t>
            </a:r>
            <a:r>
              <a:rPr lang="en-US" dirty="0" err="1"/>
              <a:t>kebanyakan</a:t>
            </a:r>
            <a:r>
              <a:rPr lang="en-US" dirty="0"/>
              <a:t> </a:t>
            </a:r>
            <a:r>
              <a:rPr lang="en-US" dirty="0" err="1"/>
              <a:t>para</a:t>
            </a:r>
            <a:r>
              <a:rPr lang="en-US" dirty="0"/>
              <a:t> </a:t>
            </a:r>
            <a:r>
              <a:rPr lang="en-US" dirty="0" err="1"/>
              <a:t>ahli</a:t>
            </a:r>
            <a:r>
              <a:rPr lang="en-US" dirty="0"/>
              <a:t> </a:t>
            </a:r>
            <a:r>
              <a:rPr lang="en-US" dirty="0" err="1"/>
              <a:t>memberikan</a:t>
            </a:r>
            <a:r>
              <a:rPr lang="en-US" dirty="0"/>
              <a:t> </a:t>
            </a:r>
            <a:r>
              <a:rPr lang="en-US" dirty="0" err="1"/>
              <a:t>istilah</a:t>
            </a:r>
            <a:r>
              <a:rPr lang="en-US" dirty="0"/>
              <a:t> </a:t>
            </a:r>
            <a:r>
              <a:rPr lang="en-US" dirty="0" err="1"/>
              <a:t>sumber</a:t>
            </a:r>
            <a:r>
              <a:rPr lang="en-US" dirty="0"/>
              <a:t> </a:t>
            </a:r>
            <a:r>
              <a:rPr lang="en-US" dirty="0" err="1"/>
              <a:t>hukum</a:t>
            </a:r>
            <a:r>
              <a:rPr lang="en-US" dirty="0"/>
              <a:t> </a:t>
            </a:r>
            <a:r>
              <a:rPr lang="en-US" dirty="0" err="1"/>
              <a:t>berdasarkan</a:t>
            </a:r>
            <a:r>
              <a:rPr lang="en-US" dirty="0"/>
              <a:t> </a:t>
            </a:r>
            <a:r>
              <a:rPr lang="en-US" dirty="0" err="1"/>
              <a:t>sudut</a:t>
            </a:r>
            <a:r>
              <a:rPr lang="en-US" dirty="0"/>
              <a:t> </a:t>
            </a:r>
            <a:r>
              <a:rPr lang="en-US" dirty="0" err="1"/>
              <a:t>pandang</a:t>
            </a:r>
            <a:r>
              <a:rPr lang="en-US" dirty="0"/>
              <a:t> </a:t>
            </a:r>
            <a:r>
              <a:rPr lang="en-US" dirty="0" err="1"/>
              <a:t>keilmuannya</a:t>
            </a:r>
            <a:r>
              <a:rPr lang="en-US" dirty="0"/>
              <a:t>. </a:t>
            </a:r>
            <a:r>
              <a:rPr lang="en-US" dirty="0" err="1"/>
              <a:t>Yakni</a:t>
            </a:r>
            <a:r>
              <a:rPr lang="en-US" dirty="0"/>
              <a:t>:</a:t>
            </a:r>
            <a:endParaRPr lang="en-US" dirty="0"/>
          </a:p>
          <a:p>
            <a:pPr marL="514350" indent="-514350" algn="just">
              <a:buAutoNum type="arabicPeriod"/>
            </a:pPr>
            <a:r>
              <a:rPr lang="en-US" dirty="0" err="1"/>
              <a:t>Sumber</a:t>
            </a:r>
            <a:r>
              <a:rPr lang="en-US" dirty="0"/>
              <a:t> </a:t>
            </a:r>
            <a:r>
              <a:rPr lang="en-US" dirty="0" err="1"/>
              <a:t>hukum</a:t>
            </a:r>
            <a:r>
              <a:rPr lang="en-US" dirty="0"/>
              <a:t> </a:t>
            </a:r>
            <a:r>
              <a:rPr lang="en-US" dirty="0" err="1"/>
              <a:t>ditinjau</a:t>
            </a:r>
            <a:r>
              <a:rPr lang="en-US" dirty="0"/>
              <a:t> </a:t>
            </a:r>
            <a:r>
              <a:rPr lang="en-US" dirty="0" err="1"/>
              <a:t>dari</a:t>
            </a:r>
            <a:r>
              <a:rPr lang="en-US" dirty="0"/>
              <a:t> </a:t>
            </a:r>
            <a:r>
              <a:rPr lang="en-US" dirty="0" err="1"/>
              <a:t>sudut</a:t>
            </a:r>
            <a:r>
              <a:rPr lang="en-US" dirty="0"/>
              <a:t> </a:t>
            </a:r>
            <a:r>
              <a:rPr lang="en-US" dirty="0" err="1"/>
              <a:t>pandang</a:t>
            </a:r>
            <a:r>
              <a:rPr lang="en-US" dirty="0"/>
              <a:t> </a:t>
            </a:r>
            <a:r>
              <a:rPr lang="en-US" dirty="0" err="1"/>
              <a:t>ahli</a:t>
            </a:r>
            <a:r>
              <a:rPr lang="en-US" dirty="0"/>
              <a:t> </a:t>
            </a:r>
            <a:r>
              <a:rPr lang="en-US" dirty="0" err="1"/>
              <a:t>sejarah</a:t>
            </a:r>
            <a:r>
              <a:rPr lang="en-US" dirty="0"/>
              <a:t>; yang </a:t>
            </a:r>
            <a:r>
              <a:rPr lang="en-US" dirty="0" err="1"/>
              <a:t>membedakan</a:t>
            </a:r>
            <a:r>
              <a:rPr lang="en-US" dirty="0"/>
              <a:t> </a:t>
            </a:r>
            <a:r>
              <a:rPr lang="en-US" dirty="0" err="1"/>
              <a:t>sumber</a:t>
            </a:r>
            <a:r>
              <a:rPr lang="en-US" dirty="0"/>
              <a:t> </a:t>
            </a:r>
            <a:r>
              <a:rPr lang="en-US" dirty="0" err="1"/>
              <a:t>hukum</a:t>
            </a:r>
            <a:r>
              <a:rPr lang="en-US" dirty="0"/>
              <a:t> </a:t>
            </a:r>
            <a:r>
              <a:rPr lang="en-US" dirty="0" err="1"/>
              <a:t>dalam</a:t>
            </a:r>
            <a:r>
              <a:rPr lang="en-US" dirty="0"/>
              <a:t> </a:t>
            </a:r>
            <a:r>
              <a:rPr lang="en-US" dirty="0" err="1"/>
              <a:t>arti</a:t>
            </a:r>
            <a:r>
              <a:rPr lang="en-US" dirty="0"/>
              <a:t> </a:t>
            </a:r>
            <a:r>
              <a:rPr lang="en-US" dirty="0" err="1"/>
              <a:t>pengenalan</a:t>
            </a:r>
            <a:r>
              <a:rPr lang="en-US" dirty="0"/>
              <a:t> </a:t>
            </a:r>
            <a:r>
              <a:rPr lang="en-US" dirty="0" err="1"/>
              <a:t>hukum</a:t>
            </a:r>
            <a:r>
              <a:rPr lang="en-US" dirty="0"/>
              <a:t> </a:t>
            </a:r>
            <a:r>
              <a:rPr lang="en-US" dirty="0" err="1"/>
              <a:t>dan</a:t>
            </a:r>
            <a:r>
              <a:rPr lang="en-US" dirty="0"/>
              <a:t> </a:t>
            </a:r>
            <a:r>
              <a:rPr lang="en-US" dirty="0" err="1"/>
              <a:t>sumber</a:t>
            </a:r>
            <a:r>
              <a:rPr lang="en-US" dirty="0"/>
              <a:t> </a:t>
            </a:r>
            <a:r>
              <a:rPr lang="en-US" dirty="0" err="1"/>
              <a:t>hukum</a:t>
            </a:r>
            <a:r>
              <a:rPr lang="en-US" dirty="0"/>
              <a:t> </a:t>
            </a:r>
            <a:r>
              <a:rPr lang="en-US" dirty="0" err="1"/>
              <a:t>dalam</a:t>
            </a:r>
            <a:r>
              <a:rPr lang="en-US" dirty="0"/>
              <a:t> </a:t>
            </a:r>
            <a:r>
              <a:rPr lang="en-US" dirty="0" err="1"/>
              <a:t>arti</a:t>
            </a:r>
            <a:r>
              <a:rPr lang="en-US" dirty="0"/>
              <a:t> </a:t>
            </a:r>
            <a:r>
              <a:rPr lang="en-US" dirty="0" err="1"/>
              <a:t>sumber</a:t>
            </a:r>
            <a:r>
              <a:rPr lang="en-US" dirty="0"/>
              <a:t> </a:t>
            </a:r>
            <a:r>
              <a:rPr lang="en-US" dirty="0" err="1"/>
              <a:t>darimana</a:t>
            </a:r>
            <a:r>
              <a:rPr lang="en-US" dirty="0"/>
              <a:t> </a:t>
            </a:r>
            <a:r>
              <a:rPr lang="en-US" dirty="0" err="1"/>
              <a:t>pembentuk</a:t>
            </a:r>
            <a:r>
              <a:rPr lang="en-US" dirty="0"/>
              <a:t> </a:t>
            </a:r>
            <a:r>
              <a:rPr lang="en-US" dirty="0" err="1"/>
              <a:t>ikatan</a:t>
            </a:r>
            <a:r>
              <a:rPr lang="en-US" dirty="0"/>
              <a:t> </a:t>
            </a:r>
            <a:r>
              <a:rPr lang="en-US" dirty="0" err="1"/>
              <a:t>hukum</a:t>
            </a:r>
            <a:r>
              <a:rPr lang="en-US" dirty="0"/>
              <a:t> </a:t>
            </a:r>
            <a:r>
              <a:rPr lang="en-US" dirty="0" err="1"/>
              <a:t>memperoleh</a:t>
            </a:r>
            <a:r>
              <a:rPr lang="en-US" dirty="0"/>
              <a:t> </a:t>
            </a:r>
            <a:r>
              <a:rPr lang="en-US" dirty="0" err="1"/>
              <a:t>bahan</a:t>
            </a:r>
            <a:r>
              <a:rPr lang="en-US" dirty="0"/>
              <a:t> </a:t>
            </a:r>
            <a:r>
              <a:rPr lang="en-US" dirty="0" err="1"/>
              <a:t>dan</a:t>
            </a:r>
            <a:r>
              <a:rPr lang="en-US" dirty="0"/>
              <a:t> </a:t>
            </a:r>
            <a:r>
              <a:rPr lang="en-US" dirty="0" err="1"/>
              <a:t>alam</a:t>
            </a:r>
            <a:r>
              <a:rPr lang="en-US" dirty="0"/>
              <a:t> </a:t>
            </a:r>
            <a:r>
              <a:rPr lang="en-US" dirty="0" err="1"/>
              <a:t>arti</a:t>
            </a:r>
            <a:r>
              <a:rPr lang="en-US" dirty="0"/>
              <a:t> </a:t>
            </a:r>
            <a:r>
              <a:rPr lang="en-US" dirty="0" err="1"/>
              <a:t>sistem-sistem</a:t>
            </a:r>
            <a:r>
              <a:rPr lang="en-US" dirty="0"/>
              <a:t> </a:t>
            </a:r>
            <a:r>
              <a:rPr lang="en-US" dirty="0" err="1"/>
              <a:t>hukum</a:t>
            </a:r>
            <a:r>
              <a:rPr lang="en-US" dirty="0"/>
              <a:t> </a:t>
            </a:r>
            <a:r>
              <a:rPr lang="en-US" dirty="0" err="1"/>
              <a:t>dari</a:t>
            </a:r>
            <a:r>
              <a:rPr lang="en-US" dirty="0"/>
              <a:t> </a:t>
            </a:r>
            <a:r>
              <a:rPr lang="en-US" dirty="0" err="1"/>
              <a:t>mana</a:t>
            </a:r>
            <a:r>
              <a:rPr lang="en-US" dirty="0"/>
              <a:t> </a:t>
            </a:r>
            <a:r>
              <a:rPr lang="en-US" dirty="0" err="1"/>
              <a:t>tumbuh</a:t>
            </a:r>
            <a:r>
              <a:rPr lang="en-US" dirty="0"/>
              <a:t> </a:t>
            </a:r>
            <a:r>
              <a:rPr lang="en-US" dirty="0" err="1"/>
              <a:t>hukum</a:t>
            </a:r>
            <a:r>
              <a:rPr lang="en-US" dirty="0"/>
              <a:t> </a:t>
            </a:r>
            <a:r>
              <a:rPr lang="en-US" dirty="0" err="1"/>
              <a:t>positif</a:t>
            </a:r>
            <a:r>
              <a:rPr lang="en-US" dirty="0"/>
              <a:t> </a:t>
            </a:r>
            <a:r>
              <a:rPr lang="en-US" dirty="0" err="1"/>
              <a:t>suatu</a:t>
            </a:r>
            <a:r>
              <a:rPr lang="en-US" dirty="0"/>
              <a:t> </a:t>
            </a:r>
            <a:r>
              <a:rPr lang="en-US" dirty="0" err="1"/>
              <a:t>negara</a:t>
            </a:r>
            <a:r>
              <a:rPr lang="en-US" dirty="0"/>
              <a:t>.</a:t>
            </a:r>
            <a:endParaRPr lang="en-US" dirty="0"/>
          </a:p>
          <a:p>
            <a:pPr marL="514350" indent="-514350" algn="just">
              <a:buNone/>
            </a:pPr>
            <a:endParaRPr lang="en-US" dirty="0"/>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7408" y="1124744"/>
            <a:ext cx="10657184" cy="5001420"/>
          </a:xfrm>
        </p:spPr>
        <p:txBody>
          <a:bodyPr>
            <a:normAutofit/>
          </a:bodyPr>
          <a:lstStyle/>
          <a:p>
            <a:pPr>
              <a:buNone/>
            </a:pPr>
            <a:r>
              <a:rPr lang="en-US" dirty="0"/>
              <a:t>2. </a:t>
            </a:r>
            <a:r>
              <a:rPr lang="en-US" dirty="0" err="1"/>
              <a:t>Sumber</a:t>
            </a:r>
            <a:r>
              <a:rPr lang="en-US" dirty="0"/>
              <a:t> </a:t>
            </a:r>
            <a:r>
              <a:rPr lang="en-US" dirty="0" err="1"/>
              <a:t>hukum</a:t>
            </a:r>
            <a:r>
              <a:rPr lang="en-US" dirty="0"/>
              <a:t> </a:t>
            </a:r>
            <a:r>
              <a:rPr lang="en-US" dirty="0" err="1"/>
              <a:t>ditinjau</a:t>
            </a:r>
            <a:r>
              <a:rPr lang="en-US" dirty="0"/>
              <a:t> </a:t>
            </a:r>
            <a:r>
              <a:rPr lang="en-US" dirty="0" err="1"/>
              <a:t>dari</a:t>
            </a:r>
            <a:r>
              <a:rPr lang="en-US" dirty="0"/>
              <a:t> </a:t>
            </a:r>
            <a:r>
              <a:rPr lang="en-US" dirty="0" err="1"/>
              <a:t>sudut</a:t>
            </a:r>
            <a:r>
              <a:rPr lang="en-US" dirty="0"/>
              <a:t> </a:t>
            </a:r>
            <a:r>
              <a:rPr lang="en-US" dirty="0" err="1"/>
              <a:t>para</a:t>
            </a:r>
            <a:r>
              <a:rPr lang="en-US" dirty="0"/>
              <a:t> </a:t>
            </a:r>
            <a:r>
              <a:rPr lang="en-US" dirty="0" err="1"/>
              <a:t>ahli</a:t>
            </a:r>
            <a:r>
              <a:rPr lang="en-US" dirty="0"/>
              <a:t> </a:t>
            </a:r>
            <a:r>
              <a:rPr lang="en-US" dirty="0" err="1"/>
              <a:t>filsafat</a:t>
            </a:r>
            <a:endParaRPr lang="en-US" dirty="0"/>
          </a:p>
          <a:p>
            <a:pPr>
              <a:buNone/>
            </a:pPr>
            <a:r>
              <a:rPr lang="en-US" dirty="0"/>
              <a:t>3. </a:t>
            </a:r>
            <a:r>
              <a:rPr lang="en-US" dirty="0" err="1"/>
              <a:t>Sumber</a:t>
            </a:r>
            <a:r>
              <a:rPr lang="en-US" dirty="0"/>
              <a:t> </a:t>
            </a:r>
            <a:r>
              <a:rPr lang="en-US" dirty="0" err="1"/>
              <a:t>hukum</a:t>
            </a:r>
            <a:r>
              <a:rPr lang="en-US" dirty="0"/>
              <a:t> </a:t>
            </a:r>
            <a:r>
              <a:rPr lang="en-US" dirty="0" err="1"/>
              <a:t>ditinjau</a:t>
            </a:r>
            <a:r>
              <a:rPr lang="en-US" dirty="0"/>
              <a:t> </a:t>
            </a:r>
            <a:r>
              <a:rPr lang="en-US" dirty="0" err="1"/>
              <a:t>dari</a:t>
            </a:r>
            <a:r>
              <a:rPr lang="en-US" dirty="0"/>
              <a:t> </a:t>
            </a:r>
            <a:r>
              <a:rPr lang="en-US" dirty="0" err="1"/>
              <a:t>sudut</a:t>
            </a:r>
            <a:r>
              <a:rPr lang="en-US" dirty="0"/>
              <a:t> </a:t>
            </a:r>
            <a:r>
              <a:rPr lang="en-US" dirty="0" err="1"/>
              <a:t>para</a:t>
            </a:r>
            <a:r>
              <a:rPr lang="en-US" dirty="0"/>
              <a:t> </a:t>
            </a:r>
            <a:r>
              <a:rPr lang="en-US" dirty="0" err="1"/>
              <a:t>ahli</a:t>
            </a:r>
            <a:r>
              <a:rPr lang="en-US" dirty="0"/>
              <a:t> </a:t>
            </a:r>
            <a:r>
              <a:rPr lang="en-US" dirty="0" err="1"/>
              <a:t>sosiolog</a:t>
            </a:r>
            <a:endParaRPr lang="en-US" dirty="0"/>
          </a:p>
          <a:p>
            <a:pPr>
              <a:buNone/>
            </a:pPr>
            <a:r>
              <a:rPr lang="en-US" dirty="0"/>
              <a:t>4. </a:t>
            </a:r>
            <a:r>
              <a:rPr lang="en-US" dirty="0" err="1"/>
              <a:t>Sumber</a:t>
            </a:r>
            <a:r>
              <a:rPr lang="en-US" dirty="0"/>
              <a:t> </a:t>
            </a:r>
            <a:r>
              <a:rPr lang="en-US" dirty="0" err="1"/>
              <a:t>hukum</a:t>
            </a:r>
            <a:r>
              <a:rPr lang="en-US" dirty="0"/>
              <a:t> </a:t>
            </a:r>
            <a:r>
              <a:rPr lang="en-US" dirty="0" err="1"/>
              <a:t>ditinjau</a:t>
            </a:r>
            <a:r>
              <a:rPr lang="en-US" dirty="0"/>
              <a:t> </a:t>
            </a:r>
            <a:r>
              <a:rPr lang="en-US" dirty="0" err="1"/>
              <a:t>dari</a:t>
            </a:r>
            <a:r>
              <a:rPr lang="en-US" dirty="0"/>
              <a:t> </a:t>
            </a:r>
            <a:r>
              <a:rPr lang="en-US" dirty="0" err="1"/>
              <a:t>sudut</a:t>
            </a:r>
            <a:r>
              <a:rPr lang="en-US" dirty="0"/>
              <a:t> </a:t>
            </a:r>
            <a:r>
              <a:rPr lang="en-US" dirty="0" err="1"/>
              <a:t>ahli</a:t>
            </a:r>
            <a:r>
              <a:rPr lang="en-US" dirty="0"/>
              <a:t> </a:t>
            </a:r>
            <a:r>
              <a:rPr lang="en-US" dirty="0" err="1"/>
              <a:t>ekonomi</a:t>
            </a:r>
            <a:r>
              <a:rPr lang="en-US" dirty="0"/>
              <a:t>.</a:t>
            </a:r>
            <a:endParaRPr lang="en-US" dirty="0"/>
          </a:p>
          <a:p>
            <a:pPr>
              <a:buNone/>
            </a:pPr>
            <a:r>
              <a:rPr lang="en-US" dirty="0"/>
              <a:t>5. </a:t>
            </a:r>
            <a:r>
              <a:rPr lang="en-US" dirty="0" err="1"/>
              <a:t>Sumber</a:t>
            </a:r>
            <a:r>
              <a:rPr lang="en-US" dirty="0"/>
              <a:t> </a:t>
            </a:r>
            <a:r>
              <a:rPr lang="en-US" dirty="0" err="1"/>
              <a:t>hukum</a:t>
            </a:r>
            <a:r>
              <a:rPr lang="en-US" dirty="0"/>
              <a:t> </a:t>
            </a:r>
            <a:r>
              <a:rPr lang="en-US" dirty="0" err="1"/>
              <a:t>ditinjau</a:t>
            </a:r>
            <a:r>
              <a:rPr lang="en-US" dirty="0"/>
              <a:t> </a:t>
            </a:r>
            <a:r>
              <a:rPr lang="en-US" dirty="0" err="1"/>
              <a:t>dari</a:t>
            </a:r>
            <a:r>
              <a:rPr lang="en-US" dirty="0"/>
              <a:t> </a:t>
            </a:r>
            <a:r>
              <a:rPr lang="en-US" dirty="0" err="1"/>
              <a:t>sudut</a:t>
            </a:r>
            <a:r>
              <a:rPr lang="en-US" dirty="0"/>
              <a:t> </a:t>
            </a:r>
            <a:r>
              <a:rPr lang="en-US" dirty="0" err="1"/>
              <a:t>ahli</a:t>
            </a:r>
            <a:r>
              <a:rPr lang="en-US" dirty="0"/>
              <a:t> </a:t>
            </a:r>
            <a:r>
              <a:rPr lang="en-US" dirty="0" err="1"/>
              <a:t>religius</a:t>
            </a:r>
            <a:endParaRPr lang="en-US" dirty="0"/>
          </a:p>
          <a:p>
            <a:pPr>
              <a:buNone/>
            </a:pPr>
            <a:r>
              <a:rPr lang="en-US" dirty="0"/>
              <a:t>6. </a:t>
            </a:r>
            <a:r>
              <a:rPr lang="en-US" dirty="0" err="1"/>
              <a:t>Sumber</a:t>
            </a:r>
            <a:r>
              <a:rPr lang="en-US" dirty="0"/>
              <a:t> </a:t>
            </a:r>
            <a:r>
              <a:rPr lang="en-US" dirty="0" err="1"/>
              <a:t>hukum</a:t>
            </a:r>
            <a:r>
              <a:rPr lang="en-US" dirty="0"/>
              <a:t> </a:t>
            </a:r>
            <a:r>
              <a:rPr lang="en-US" dirty="0" err="1"/>
              <a:t>ditinjau</a:t>
            </a:r>
            <a:r>
              <a:rPr lang="en-US" dirty="0"/>
              <a:t> </a:t>
            </a:r>
            <a:r>
              <a:rPr lang="en-US" dirty="0" err="1"/>
              <a:t>dari</a:t>
            </a:r>
            <a:r>
              <a:rPr lang="en-US" dirty="0"/>
              <a:t> </a:t>
            </a:r>
            <a:r>
              <a:rPr lang="en-US" dirty="0" err="1"/>
              <a:t>sudut</a:t>
            </a:r>
            <a:r>
              <a:rPr lang="en-US" dirty="0"/>
              <a:t> </a:t>
            </a:r>
            <a:r>
              <a:rPr lang="en-US" dirty="0" err="1"/>
              <a:t>pandang</a:t>
            </a:r>
            <a:r>
              <a:rPr lang="en-US" dirty="0"/>
              <a:t> </a:t>
            </a:r>
            <a:r>
              <a:rPr lang="en-US" dirty="0" err="1"/>
              <a:t>ahli</a:t>
            </a:r>
            <a:r>
              <a:rPr lang="en-US" dirty="0"/>
              <a:t> </a:t>
            </a:r>
            <a:r>
              <a:rPr lang="en-US" dirty="0" err="1"/>
              <a:t>hukum</a:t>
            </a:r>
            <a:r>
              <a:rPr lang="en-US" dirty="0"/>
              <a:t>, </a:t>
            </a:r>
            <a:r>
              <a:rPr lang="en-US" dirty="0" err="1"/>
              <a:t>yakni</a:t>
            </a:r>
            <a:r>
              <a:rPr lang="en-US" dirty="0"/>
              <a:t>:</a:t>
            </a:r>
            <a:endParaRPr lang="en-US" dirty="0"/>
          </a:p>
          <a:p>
            <a:pPr>
              <a:buNone/>
            </a:pPr>
            <a:r>
              <a:rPr lang="en-US" dirty="0"/>
              <a:t>	- </a:t>
            </a:r>
            <a:r>
              <a:rPr lang="en-US" dirty="0" err="1"/>
              <a:t>sumber</a:t>
            </a:r>
            <a:r>
              <a:rPr lang="en-US" dirty="0"/>
              <a:t> </a:t>
            </a:r>
            <a:r>
              <a:rPr lang="en-US" dirty="0" err="1"/>
              <a:t>hukum</a:t>
            </a:r>
            <a:r>
              <a:rPr lang="en-US" dirty="0"/>
              <a:t> </a:t>
            </a:r>
            <a:r>
              <a:rPr lang="en-US" dirty="0" err="1"/>
              <a:t>formil</a:t>
            </a:r>
            <a:endParaRPr lang="en-US" dirty="0"/>
          </a:p>
          <a:p>
            <a:pPr>
              <a:buNone/>
            </a:pPr>
            <a:r>
              <a:rPr lang="en-US" dirty="0"/>
              <a:t>	- </a:t>
            </a:r>
            <a:r>
              <a:rPr lang="en-US" dirty="0" err="1"/>
              <a:t>sumber</a:t>
            </a:r>
            <a:r>
              <a:rPr lang="en-US" dirty="0"/>
              <a:t> </a:t>
            </a:r>
            <a:r>
              <a:rPr lang="en-US" dirty="0" err="1"/>
              <a:t>hukum</a:t>
            </a:r>
            <a:r>
              <a:rPr lang="en-US" dirty="0"/>
              <a:t> </a:t>
            </a:r>
            <a:r>
              <a:rPr lang="en-US" dirty="0" err="1"/>
              <a:t>materiil</a:t>
            </a:r>
            <a:endParaRPr lang="en-US" dirty="0"/>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Pengertian</a:t>
            </a:r>
            <a:r>
              <a:rPr lang="en-US" dirty="0"/>
              <a:t> </a:t>
            </a:r>
            <a:r>
              <a:rPr lang="en-US" dirty="0" err="1"/>
              <a:t>Sumber</a:t>
            </a:r>
            <a:r>
              <a:rPr lang="en-US" dirty="0"/>
              <a:t> </a:t>
            </a:r>
            <a:r>
              <a:rPr lang="en-US" dirty="0" err="1"/>
              <a:t>Hukum</a:t>
            </a:r>
            <a:endParaRPr lang="en-US" dirty="0"/>
          </a:p>
        </p:txBody>
      </p:sp>
      <p:sp>
        <p:nvSpPr>
          <p:cNvPr id="3" name="Content Placeholder 2"/>
          <p:cNvSpPr>
            <a:spLocks noGrp="1"/>
          </p:cNvSpPr>
          <p:nvPr>
            <p:ph sz="quarter" idx="1"/>
          </p:nvPr>
        </p:nvSpPr>
        <p:spPr/>
        <p:txBody>
          <a:bodyPr/>
          <a:lstStyle/>
          <a:p>
            <a:pPr algn="just"/>
            <a:r>
              <a:rPr lang="en-US" dirty="0" err="1"/>
              <a:t>Sumber</a:t>
            </a:r>
            <a:r>
              <a:rPr lang="en-US" dirty="0"/>
              <a:t> </a:t>
            </a:r>
            <a:r>
              <a:rPr lang="en-US" dirty="0" err="1"/>
              <a:t>Hukum</a:t>
            </a:r>
            <a:r>
              <a:rPr lang="en-US" dirty="0"/>
              <a:t> </a:t>
            </a:r>
            <a:r>
              <a:rPr lang="en-US" dirty="0" err="1"/>
              <a:t>adalah</a:t>
            </a:r>
            <a:r>
              <a:rPr lang="en-US" dirty="0"/>
              <a:t> </a:t>
            </a:r>
            <a:r>
              <a:rPr lang="en-US" dirty="0" err="1"/>
              <a:t>segala</a:t>
            </a:r>
            <a:r>
              <a:rPr lang="en-US" dirty="0"/>
              <a:t> </a:t>
            </a:r>
            <a:r>
              <a:rPr lang="en-US" dirty="0" err="1"/>
              <a:t>apa</a:t>
            </a:r>
            <a:r>
              <a:rPr lang="en-US" dirty="0"/>
              <a:t> </a:t>
            </a:r>
            <a:r>
              <a:rPr lang="en-US" dirty="0" err="1"/>
              <a:t>saja</a:t>
            </a:r>
            <a:r>
              <a:rPr lang="en-US" dirty="0"/>
              <a:t> yang </a:t>
            </a:r>
            <a:r>
              <a:rPr lang="en-US" dirty="0" err="1"/>
              <a:t>menimbulkan</a:t>
            </a:r>
            <a:r>
              <a:rPr lang="en-US" dirty="0"/>
              <a:t> </a:t>
            </a:r>
            <a:r>
              <a:rPr lang="en-US" dirty="0" err="1"/>
              <a:t>aturan-aturan</a:t>
            </a:r>
            <a:r>
              <a:rPr lang="en-US" dirty="0"/>
              <a:t> yang </a:t>
            </a:r>
            <a:r>
              <a:rPr lang="en-US" dirty="0" err="1"/>
              <a:t>memiliki</a:t>
            </a:r>
            <a:r>
              <a:rPr lang="en-US" dirty="0"/>
              <a:t> </a:t>
            </a:r>
            <a:r>
              <a:rPr lang="en-US" dirty="0" err="1"/>
              <a:t>kekuatan</a:t>
            </a:r>
            <a:r>
              <a:rPr lang="en-US" dirty="0"/>
              <a:t> yang </a:t>
            </a:r>
            <a:r>
              <a:rPr lang="en-US" dirty="0" err="1"/>
              <a:t>memaksa</a:t>
            </a:r>
            <a:r>
              <a:rPr lang="en-US" dirty="0"/>
              <a:t>, </a:t>
            </a:r>
            <a:r>
              <a:rPr lang="en-US" dirty="0" err="1"/>
              <a:t>mengikat,dan</a:t>
            </a:r>
            <a:r>
              <a:rPr lang="en-US" dirty="0"/>
              <a:t> </a:t>
            </a:r>
            <a:r>
              <a:rPr lang="en-US" dirty="0" err="1"/>
              <a:t>apabila</a:t>
            </a:r>
            <a:r>
              <a:rPr lang="en-US" dirty="0"/>
              <a:t> </a:t>
            </a:r>
            <a:r>
              <a:rPr lang="en-US" dirty="0" err="1"/>
              <a:t>aturan</a:t>
            </a:r>
            <a:r>
              <a:rPr lang="en-US" dirty="0"/>
              <a:t> </a:t>
            </a:r>
            <a:r>
              <a:rPr lang="en-US" dirty="0" err="1"/>
              <a:t>tersebut</a:t>
            </a:r>
            <a:r>
              <a:rPr lang="en-US" dirty="0"/>
              <a:t> </a:t>
            </a:r>
            <a:r>
              <a:rPr lang="en-US" dirty="0" err="1"/>
              <a:t>dilanggar</a:t>
            </a:r>
            <a:r>
              <a:rPr lang="en-US" dirty="0"/>
              <a:t> </a:t>
            </a:r>
            <a:r>
              <a:rPr lang="en-US" dirty="0" err="1"/>
              <a:t>terdapat</a:t>
            </a:r>
            <a:r>
              <a:rPr lang="en-US" dirty="0"/>
              <a:t> </a:t>
            </a:r>
            <a:r>
              <a:rPr lang="en-US" dirty="0" err="1"/>
              <a:t>sanksi</a:t>
            </a:r>
            <a:r>
              <a:rPr lang="en-US" dirty="0"/>
              <a:t> yang </a:t>
            </a:r>
            <a:r>
              <a:rPr lang="en-US" dirty="0" err="1"/>
              <a:t>tegas</a:t>
            </a:r>
            <a:r>
              <a:rPr lang="en-US" dirty="0"/>
              <a:t>.</a:t>
            </a:r>
            <a:endParaRPr lang="en-US" dirty="0"/>
          </a:p>
          <a:p>
            <a:pPr algn="just"/>
            <a:endParaRPr lang="en-US" dirty="0"/>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9416" y="836712"/>
            <a:ext cx="10225136" cy="5289452"/>
          </a:xfrm>
        </p:spPr>
        <p:txBody>
          <a:bodyPr>
            <a:normAutofit fontScale="92500"/>
          </a:bodyPr>
          <a:lstStyle/>
          <a:p>
            <a:r>
              <a:rPr lang="en-US" dirty="0" err="1"/>
              <a:t>Dalam</a:t>
            </a:r>
            <a:r>
              <a:rPr lang="en-US" dirty="0"/>
              <a:t> </a:t>
            </a:r>
            <a:r>
              <a:rPr lang="en-US" dirty="0" err="1"/>
              <a:t>pengetahuan</a:t>
            </a:r>
            <a:r>
              <a:rPr lang="en-US" dirty="0"/>
              <a:t> </a:t>
            </a:r>
            <a:r>
              <a:rPr lang="en-US" dirty="0" err="1"/>
              <a:t>ilmu</a:t>
            </a:r>
            <a:r>
              <a:rPr lang="en-US" dirty="0"/>
              <a:t> </a:t>
            </a:r>
            <a:r>
              <a:rPr lang="en-US" dirty="0" err="1"/>
              <a:t>hukum</a:t>
            </a:r>
            <a:r>
              <a:rPr lang="en-US" dirty="0"/>
              <a:t>, </a:t>
            </a:r>
            <a:r>
              <a:rPr lang="en-US" dirty="0" err="1"/>
              <a:t>menurut</a:t>
            </a:r>
            <a:r>
              <a:rPr lang="en-US" dirty="0"/>
              <a:t> </a:t>
            </a:r>
            <a:r>
              <a:rPr lang="en-US" dirty="0" err="1"/>
              <a:t>Joeinarto</a:t>
            </a:r>
            <a:r>
              <a:rPr lang="en-US" dirty="0"/>
              <a:t>, </a:t>
            </a:r>
            <a:r>
              <a:rPr lang="en-US" dirty="0" err="1"/>
              <a:t>Sumber</a:t>
            </a:r>
            <a:r>
              <a:rPr lang="en-US" dirty="0"/>
              <a:t> </a:t>
            </a:r>
            <a:r>
              <a:rPr lang="en-US" dirty="0" err="1"/>
              <a:t>Hukum</a:t>
            </a:r>
            <a:r>
              <a:rPr lang="en-US" dirty="0"/>
              <a:t> </a:t>
            </a:r>
            <a:r>
              <a:rPr lang="en-US" dirty="0" err="1"/>
              <a:t>dibedakan</a:t>
            </a:r>
            <a:r>
              <a:rPr lang="en-US" dirty="0"/>
              <a:t> </a:t>
            </a:r>
            <a:r>
              <a:rPr lang="en-US" dirty="0" err="1"/>
              <a:t>dalam</a:t>
            </a:r>
            <a:r>
              <a:rPr lang="en-US" dirty="0"/>
              <a:t> </a:t>
            </a:r>
            <a:r>
              <a:rPr lang="en-US" dirty="0" err="1"/>
              <a:t>beberapa</a:t>
            </a:r>
            <a:r>
              <a:rPr lang="en-US" dirty="0"/>
              <a:t> </a:t>
            </a:r>
            <a:r>
              <a:rPr lang="en-US" dirty="0" err="1"/>
              <a:t>pengertian</a:t>
            </a:r>
            <a:r>
              <a:rPr lang="en-US" dirty="0"/>
              <a:t>, </a:t>
            </a:r>
            <a:r>
              <a:rPr lang="en-US" dirty="0" err="1"/>
              <a:t>yakni</a:t>
            </a:r>
            <a:r>
              <a:rPr lang="en-US" dirty="0"/>
              <a:t>:</a:t>
            </a:r>
            <a:endParaRPr lang="en-US" dirty="0"/>
          </a:p>
          <a:p>
            <a:pPr marL="514350" indent="-514350">
              <a:buAutoNum type="arabicPeriod"/>
            </a:pPr>
            <a:r>
              <a:rPr lang="en-US" dirty="0" err="1"/>
              <a:t>Sumber</a:t>
            </a:r>
            <a:r>
              <a:rPr lang="en-US" dirty="0"/>
              <a:t> </a:t>
            </a:r>
            <a:r>
              <a:rPr lang="en-US" dirty="0" err="1"/>
              <a:t>Hukum</a:t>
            </a:r>
            <a:r>
              <a:rPr lang="en-US" dirty="0"/>
              <a:t> </a:t>
            </a:r>
            <a:r>
              <a:rPr lang="en-US" dirty="0" err="1"/>
              <a:t>dlm</a:t>
            </a:r>
            <a:r>
              <a:rPr lang="en-US" dirty="0"/>
              <a:t> </a:t>
            </a:r>
            <a:r>
              <a:rPr lang="en-US" dirty="0" err="1"/>
              <a:t>pengertian</a:t>
            </a:r>
            <a:r>
              <a:rPr lang="en-US" dirty="0"/>
              <a:t> </a:t>
            </a:r>
            <a:r>
              <a:rPr lang="en-US" dirty="0" err="1"/>
              <a:t>sebagai</a:t>
            </a:r>
            <a:r>
              <a:rPr lang="en-US" dirty="0"/>
              <a:t> “</a:t>
            </a:r>
            <a:r>
              <a:rPr lang="en-US" dirty="0" err="1"/>
              <a:t>asalnya</a:t>
            </a:r>
            <a:r>
              <a:rPr lang="en-US" dirty="0"/>
              <a:t> </a:t>
            </a:r>
            <a:r>
              <a:rPr lang="en-US" dirty="0" err="1"/>
              <a:t>hukum</a:t>
            </a:r>
            <a:r>
              <a:rPr lang="en-US" dirty="0"/>
              <a:t>” </a:t>
            </a:r>
            <a:r>
              <a:rPr lang="en-US" dirty="0" err="1"/>
              <a:t>yaitu</a:t>
            </a:r>
            <a:r>
              <a:rPr lang="en-US" dirty="0"/>
              <a:t> </a:t>
            </a:r>
            <a:r>
              <a:rPr lang="en-US" dirty="0" err="1"/>
              <a:t>berupa</a:t>
            </a:r>
            <a:r>
              <a:rPr lang="en-US" dirty="0"/>
              <a:t> </a:t>
            </a:r>
            <a:r>
              <a:rPr lang="en-US" dirty="0" err="1"/>
              <a:t>keputusan</a:t>
            </a:r>
            <a:r>
              <a:rPr lang="en-US" dirty="0"/>
              <a:t> </a:t>
            </a:r>
            <a:r>
              <a:rPr lang="en-US" dirty="0" err="1"/>
              <a:t>penguasa</a:t>
            </a:r>
            <a:r>
              <a:rPr lang="en-US" dirty="0"/>
              <a:t> yang </a:t>
            </a:r>
            <a:r>
              <a:rPr lang="en-US" dirty="0" err="1"/>
              <a:t>berwenang</a:t>
            </a:r>
            <a:r>
              <a:rPr lang="en-US" dirty="0"/>
              <a:t> </a:t>
            </a:r>
            <a:r>
              <a:rPr lang="en-US" dirty="0" err="1"/>
              <a:t>untuk</a:t>
            </a:r>
            <a:r>
              <a:rPr lang="en-US" dirty="0"/>
              <a:t> </a:t>
            </a:r>
            <a:r>
              <a:rPr lang="en-US" dirty="0" err="1"/>
              <a:t>memberikan</a:t>
            </a:r>
            <a:r>
              <a:rPr lang="en-US" dirty="0"/>
              <a:t> </a:t>
            </a:r>
            <a:r>
              <a:rPr lang="en-US" dirty="0" err="1"/>
              <a:t>keputusan</a:t>
            </a:r>
            <a:r>
              <a:rPr lang="en-US" dirty="0"/>
              <a:t> </a:t>
            </a:r>
            <a:r>
              <a:rPr lang="en-US" dirty="0" err="1"/>
              <a:t>tersebut</a:t>
            </a:r>
            <a:r>
              <a:rPr lang="en-US" dirty="0"/>
              <a:t>, </a:t>
            </a:r>
            <a:r>
              <a:rPr lang="en-US" dirty="0" err="1"/>
              <a:t>artinya</a:t>
            </a:r>
            <a:r>
              <a:rPr lang="en-US" dirty="0"/>
              <a:t> </a:t>
            </a:r>
            <a:r>
              <a:rPr lang="en-US" dirty="0" err="1"/>
              <a:t>keputusan</a:t>
            </a:r>
            <a:r>
              <a:rPr lang="en-US" dirty="0"/>
              <a:t> </a:t>
            </a:r>
            <a:r>
              <a:rPr lang="en-US" dirty="0" err="1"/>
              <a:t>itu</a:t>
            </a:r>
            <a:r>
              <a:rPr lang="en-US" dirty="0"/>
              <a:t> </a:t>
            </a:r>
            <a:r>
              <a:rPr lang="en-US" dirty="0" err="1"/>
              <a:t>haruslah</a:t>
            </a:r>
            <a:r>
              <a:rPr lang="en-US" dirty="0"/>
              <a:t> </a:t>
            </a:r>
            <a:r>
              <a:rPr lang="en-US" dirty="0" err="1"/>
              <a:t>berasal</a:t>
            </a:r>
            <a:r>
              <a:rPr lang="en-US" dirty="0"/>
              <a:t> </a:t>
            </a:r>
            <a:r>
              <a:rPr lang="en-US" dirty="0" err="1"/>
              <a:t>dari</a:t>
            </a:r>
            <a:r>
              <a:rPr lang="en-US" dirty="0"/>
              <a:t> </a:t>
            </a:r>
            <a:r>
              <a:rPr lang="en-US" dirty="0" err="1"/>
              <a:t>pejabat</a:t>
            </a:r>
            <a:r>
              <a:rPr lang="en-US" dirty="0"/>
              <a:t> yang </a:t>
            </a:r>
            <a:r>
              <a:rPr lang="en-US" dirty="0" err="1"/>
              <a:t>berwenang</a:t>
            </a:r>
            <a:r>
              <a:rPr lang="en-US" dirty="0"/>
              <a:t> </a:t>
            </a:r>
            <a:r>
              <a:rPr lang="en-US" dirty="0" err="1"/>
              <a:t>untuk</a:t>
            </a:r>
            <a:r>
              <a:rPr lang="en-US" dirty="0"/>
              <a:t> </a:t>
            </a:r>
            <a:r>
              <a:rPr lang="en-US" dirty="0" err="1"/>
              <a:t>itu</a:t>
            </a:r>
            <a:r>
              <a:rPr lang="en-US" dirty="0"/>
              <a:t>.</a:t>
            </a:r>
            <a:endParaRPr lang="en-US" dirty="0"/>
          </a:p>
          <a:p>
            <a:pPr marL="514350" indent="-514350" algn="just">
              <a:buAutoNum type="arabicPeriod"/>
            </a:pPr>
            <a:r>
              <a:rPr lang="en-US" dirty="0" err="1"/>
              <a:t>Sumber</a:t>
            </a:r>
            <a:r>
              <a:rPr lang="en-US" dirty="0"/>
              <a:t> </a:t>
            </a:r>
            <a:r>
              <a:rPr lang="en-US" dirty="0" err="1"/>
              <a:t>Hukum</a:t>
            </a:r>
            <a:r>
              <a:rPr lang="en-US" dirty="0"/>
              <a:t> </a:t>
            </a:r>
            <a:r>
              <a:rPr lang="en-US" dirty="0" err="1"/>
              <a:t>dlm</a:t>
            </a:r>
            <a:r>
              <a:rPr lang="en-US" dirty="0"/>
              <a:t> </a:t>
            </a:r>
            <a:r>
              <a:rPr lang="en-US" dirty="0" err="1"/>
              <a:t>pengertian</a:t>
            </a:r>
            <a:r>
              <a:rPr lang="en-US" dirty="0"/>
              <a:t> </a:t>
            </a:r>
            <a:r>
              <a:rPr lang="en-US" dirty="0" err="1"/>
              <a:t>sebagai</a:t>
            </a:r>
            <a:r>
              <a:rPr lang="en-US" dirty="0"/>
              <a:t> “</a:t>
            </a:r>
            <a:r>
              <a:rPr lang="en-US" dirty="0" err="1"/>
              <a:t>tempat</a:t>
            </a:r>
            <a:r>
              <a:rPr lang="en-US" dirty="0"/>
              <a:t>” </a:t>
            </a:r>
            <a:r>
              <a:rPr lang="en-US" dirty="0" err="1"/>
              <a:t>ditemukannya</a:t>
            </a:r>
            <a:r>
              <a:rPr lang="en-US" dirty="0"/>
              <a:t> </a:t>
            </a:r>
            <a:r>
              <a:rPr lang="en-US" dirty="0" err="1"/>
              <a:t>peraturan</a:t>
            </a:r>
            <a:r>
              <a:rPr lang="en-US" dirty="0"/>
              <a:t> </a:t>
            </a:r>
            <a:r>
              <a:rPr lang="en-US" dirty="0" err="1"/>
              <a:t>hukum</a:t>
            </a:r>
            <a:r>
              <a:rPr lang="en-US" dirty="0"/>
              <a:t> yang </a:t>
            </a:r>
            <a:r>
              <a:rPr lang="en-US" dirty="0" err="1"/>
              <a:t>berlaku</a:t>
            </a:r>
            <a:r>
              <a:rPr lang="en-US" dirty="0"/>
              <a:t>, </a:t>
            </a:r>
            <a:r>
              <a:rPr lang="en-US" dirty="0" err="1"/>
              <a:t>misalnya</a:t>
            </a:r>
            <a:r>
              <a:rPr lang="en-US" dirty="0"/>
              <a:t> </a:t>
            </a:r>
            <a:r>
              <a:rPr lang="en-US" dirty="0" err="1"/>
              <a:t>undang-undang</a:t>
            </a:r>
            <a:r>
              <a:rPr lang="en-US" dirty="0"/>
              <a:t>, </a:t>
            </a:r>
            <a:r>
              <a:rPr lang="en-US" dirty="0" err="1"/>
              <a:t>kebiasaan</a:t>
            </a:r>
            <a:r>
              <a:rPr lang="en-US" dirty="0"/>
              <a:t>, </a:t>
            </a:r>
            <a:r>
              <a:rPr lang="en-US" dirty="0" err="1"/>
              <a:t>traktat</a:t>
            </a:r>
            <a:r>
              <a:rPr lang="en-US" dirty="0"/>
              <a:t>, </a:t>
            </a:r>
            <a:r>
              <a:rPr lang="en-US" dirty="0" err="1"/>
              <a:t>yurisprudensi</a:t>
            </a:r>
            <a:r>
              <a:rPr lang="en-US" dirty="0"/>
              <a:t>, </a:t>
            </a:r>
            <a:r>
              <a:rPr lang="en-US" dirty="0" err="1"/>
              <a:t>atau</a:t>
            </a:r>
            <a:r>
              <a:rPr lang="en-US" dirty="0"/>
              <a:t> </a:t>
            </a:r>
            <a:r>
              <a:rPr lang="en-US" dirty="0" err="1"/>
              <a:t>doktrin</a:t>
            </a:r>
            <a:r>
              <a:rPr lang="en-US" dirty="0"/>
              <a:t>.</a:t>
            </a:r>
            <a:endParaRPr lang="en-US" dirty="0"/>
          </a:p>
          <a:p>
            <a:pPr marL="514350" indent="-514350" algn="just">
              <a:buAutoNum type="arabicPeriod"/>
            </a:pPr>
            <a:r>
              <a:rPr lang="en-US" dirty="0" err="1"/>
              <a:t>Sumber</a:t>
            </a:r>
            <a:r>
              <a:rPr lang="en-US" dirty="0"/>
              <a:t> </a:t>
            </a:r>
            <a:r>
              <a:rPr lang="en-US" dirty="0" err="1"/>
              <a:t>hukum</a:t>
            </a:r>
            <a:r>
              <a:rPr lang="en-US" dirty="0"/>
              <a:t> </a:t>
            </a:r>
            <a:r>
              <a:rPr lang="en-US" dirty="0" err="1"/>
              <a:t>dlm</a:t>
            </a:r>
            <a:r>
              <a:rPr lang="en-US" dirty="0"/>
              <a:t> </a:t>
            </a:r>
            <a:r>
              <a:rPr lang="en-US" dirty="0" err="1"/>
              <a:t>pengertian</a:t>
            </a:r>
            <a:r>
              <a:rPr lang="en-US" dirty="0"/>
              <a:t> “</a:t>
            </a:r>
            <a:r>
              <a:rPr lang="en-US" dirty="0" err="1"/>
              <a:t>hal-hal</a:t>
            </a:r>
            <a:r>
              <a:rPr lang="en-US" dirty="0"/>
              <a:t> yang </a:t>
            </a:r>
            <a:r>
              <a:rPr lang="en-US" dirty="0" err="1"/>
              <a:t>dapat</a:t>
            </a:r>
            <a:r>
              <a:rPr lang="en-US" dirty="0"/>
              <a:t> </a:t>
            </a:r>
            <a:r>
              <a:rPr lang="en-US" dirty="0" err="1"/>
              <a:t>atau</a:t>
            </a:r>
            <a:r>
              <a:rPr lang="en-US" dirty="0"/>
              <a:t> </a:t>
            </a:r>
            <a:r>
              <a:rPr lang="en-US" dirty="0" err="1"/>
              <a:t>mempengaruhi</a:t>
            </a:r>
            <a:r>
              <a:rPr lang="en-US" dirty="0"/>
              <a:t> </a:t>
            </a:r>
            <a:r>
              <a:rPr lang="en-US" dirty="0" err="1"/>
              <a:t>kepada</a:t>
            </a:r>
            <a:r>
              <a:rPr lang="en-US" dirty="0"/>
              <a:t> </a:t>
            </a:r>
            <a:r>
              <a:rPr lang="en-US" dirty="0" err="1"/>
              <a:t>penguasa</a:t>
            </a:r>
            <a:r>
              <a:rPr lang="en-US" dirty="0"/>
              <a:t> </a:t>
            </a:r>
            <a:r>
              <a:rPr lang="en-US" dirty="0" err="1"/>
              <a:t>didalam</a:t>
            </a:r>
            <a:r>
              <a:rPr lang="en-US" dirty="0"/>
              <a:t> </a:t>
            </a:r>
            <a:r>
              <a:rPr lang="en-US" dirty="0" err="1"/>
              <a:t>menentukan</a:t>
            </a:r>
            <a:r>
              <a:rPr lang="en-US" dirty="0"/>
              <a:t> </a:t>
            </a:r>
            <a:r>
              <a:rPr lang="en-US" dirty="0" err="1"/>
              <a:t>pembentukan</a:t>
            </a:r>
            <a:r>
              <a:rPr lang="en-US" dirty="0"/>
              <a:t> </a:t>
            </a:r>
            <a:r>
              <a:rPr lang="en-US" dirty="0" err="1"/>
              <a:t>hukumnya</a:t>
            </a:r>
            <a:r>
              <a:rPr lang="en-US" dirty="0"/>
              <a:t>. </a:t>
            </a:r>
            <a:r>
              <a:rPr lang="en-US" dirty="0" err="1"/>
              <a:t>Misalnya</a:t>
            </a:r>
            <a:r>
              <a:rPr lang="en-US" dirty="0"/>
              <a:t>, rasa </a:t>
            </a:r>
            <a:r>
              <a:rPr lang="en-US" dirty="0" err="1"/>
              <a:t>keadilan</a:t>
            </a:r>
            <a:r>
              <a:rPr lang="en-US" dirty="0"/>
              <a:t>, </a:t>
            </a:r>
            <a:r>
              <a:rPr lang="en-US" dirty="0" err="1"/>
              <a:t>keyakinan</a:t>
            </a:r>
            <a:r>
              <a:rPr lang="en-US" dirty="0"/>
              <a:t> </a:t>
            </a:r>
            <a:r>
              <a:rPr lang="en-US" dirty="0" err="1"/>
              <a:t>terhadap</a:t>
            </a:r>
            <a:r>
              <a:rPr lang="en-US" dirty="0"/>
              <a:t> </a:t>
            </a:r>
            <a:r>
              <a:rPr lang="en-US" dirty="0" err="1"/>
              <a:t>hukumnya</a:t>
            </a:r>
            <a:r>
              <a:rPr lang="en-US" dirty="0"/>
              <a:t>.</a:t>
            </a:r>
            <a:endParaRPr lang="en-US" dirty="0"/>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05000" y="609601"/>
            <a:ext cx="8229600" cy="5440363"/>
          </a:xfrm>
        </p:spPr>
        <p:txBody>
          <a:bodyPr>
            <a:normAutofit/>
          </a:bodyPr>
          <a:lstStyle/>
          <a:p>
            <a:r>
              <a:rPr lang="en-US" dirty="0">
                <a:solidFill>
                  <a:srgbClr val="FF0000"/>
                </a:solidFill>
              </a:rPr>
              <a:t>Utrecht </a:t>
            </a:r>
            <a:r>
              <a:rPr lang="en-US" dirty="0" err="1">
                <a:solidFill>
                  <a:srgbClr val="FF0000"/>
                </a:solidFill>
              </a:rPr>
              <a:t>membagi</a:t>
            </a:r>
            <a:r>
              <a:rPr lang="en-US" dirty="0">
                <a:solidFill>
                  <a:srgbClr val="FF0000"/>
                </a:solidFill>
              </a:rPr>
              <a:t> </a:t>
            </a:r>
            <a:r>
              <a:rPr lang="en-US" dirty="0" err="1">
                <a:solidFill>
                  <a:srgbClr val="FF0000"/>
                </a:solidFill>
              </a:rPr>
              <a:t>sumber</a:t>
            </a:r>
            <a:r>
              <a:rPr lang="en-US" dirty="0">
                <a:solidFill>
                  <a:srgbClr val="FF0000"/>
                </a:solidFill>
              </a:rPr>
              <a:t> </a:t>
            </a:r>
            <a:r>
              <a:rPr lang="en-US" dirty="0" err="1">
                <a:solidFill>
                  <a:srgbClr val="FF0000"/>
                </a:solidFill>
              </a:rPr>
              <a:t>hukum</a:t>
            </a:r>
            <a:r>
              <a:rPr lang="en-US" dirty="0">
                <a:solidFill>
                  <a:srgbClr val="FF0000"/>
                </a:solidFill>
              </a:rPr>
              <a:t>, </a:t>
            </a:r>
            <a:r>
              <a:rPr lang="en-US" dirty="0" err="1">
                <a:solidFill>
                  <a:srgbClr val="FF0000"/>
                </a:solidFill>
              </a:rPr>
              <a:t>yakni</a:t>
            </a:r>
            <a:r>
              <a:rPr lang="en-US" dirty="0">
                <a:solidFill>
                  <a:srgbClr val="FF0000"/>
                </a:solidFill>
              </a:rPr>
              <a:t>:</a:t>
            </a:r>
            <a:endParaRPr lang="en-US" dirty="0">
              <a:solidFill>
                <a:srgbClr val="FF0000"/>
              </a:solidFill>
            </a:endParaRPr>
          </a:p>
          <a:p>
            <a:pPr marL="514350" indent="-514350">
              <a:buAutoNum type="arabicPeriod"/>
            </a:pPr>
            <a:r>
              <a:rPr lang="en-US" dirty="0" err="1"/>
              <a:t>Sumber</a:t>
            </a:r>
            <a:r>
              <a:rPr lang="en-US" dirty="0"/>
              <a:t> </a:t>
            </a:r>
            <a:r>
              <a:rPr lang="en-US" dirty="0" err="1"/>
              <a:t>Hukum</a:t>
            </a:r>
            <a:r>
              <a:rPr lang="en-US" dirty="0"/>
              <a:t> </a:t>
            </a:r>
            <a:r>
              <a:rPr lang="en-US" dirty="0" err="1"/>
              <a:t>Materiil</a:t>
            </a:r>
            <a:endParaRPr lang="en-US" dirty="0"/>
          </a:p>
          <a:p>
            <a:pPr marL="514350" indent="-514350">
              <a:buNone/>
            </a:pPr>
            <a:r>
              <a:rPr lang="en-US" dirty="0"/>
              <a:t>	</a:t>
            </a:r>
            <a:r>
              <a:rPr lang="en-US" dirty="0" err="1"/>
              <a:t>yakni</a:t>
            </a:r>
            <a:r>
              <a:rPr lang="en-US" dirty="0"/>
              <a:t> </a:t>
            </a:r>
            <a:r>
              <a:rPr lang="en-US" dirty="0" err="1"/>
              <a:t>sumber</a:t>
            </a:r>
            <a:r>
              <a:rPr lang="en-US" dirty="0"/>
              <a:t> </a:t>
            </a:r>
            <a:r>
              <a:rPr lang="en-US" dirty="0" err="1"/>
              <a:t>hukum</a:t>
            </a:r>
            <a:r>
              <a:rPr lang="en-US" dirty="0"/>
              <a:t> yang </a:t>
            </a:r>
            <a:r>
              <a:rPr lang="en-US" dirty="0" err="1"/>
              <a:t>menentukan</a:t>
            </a:r>
            <a:r>
              <a:rPr lang="en-US" dirty="0"/>
              <a:t> </a:t>
            </a:r>
            <a:r>
              <a:rPr lang="en-US" dirty="0" err="1"/>
              <a:t>isi</a:t>
            </a:r>
            <a:r>
              <a:rPr lang="en-US" dirty="0"/>
              <a:t> </a:t>
            </a:r>
            <a:r>
              <a:rPr lang="en-US" dirty="0" err="1"/>
              <a:t>hukum</a:t>
            </a:r>
            <a:endParaRPr lang="en-US" dirty="0"/>
          </a:p>
          <a:p>
            <a:pPr marL="514350" indent="-514350">
              <a:buAutoNum type="arabicPeriod" startAt="2"/>
            </a:pPr>
            <a:r>
              <a:rPr lang="en-US" dirty="0" err="1"/>
              <a:t>Sumber</a:t>
            </a:r>
            <a:r>
              <a:rPr lang="en-US" dirty="0"/>
              <a:t> </a:t>
            </a:r>
            <a:r>
              <a:rPr lang="en-US" dirty="0" err="1"/>
              <a:t>Hukum</a:t>
            </a:r>
            <a:r>
              <a:rPr lang="en-US" dirty="0"/>
              <a:t> </a:t>
            </a:r>
            <a:r>
              <a:rPr lang="en-US" dirty="0" err="1"/>
              <a:t>Formil</a:t>
            </a:r>
            <a:endParaRPr lang="en-US" dirty="0"/>
          </a:p>
          <a:p>
            <a:pPr marL="514350" indent="-514350">
              <a:buNone/>
            </a:pPr>
            <a:r>
              <a:rPr lang="en-US" dirty="0"/>
              <a:t>	</a:t>
            </a:r>
            <a:r>
              <a:rPr lang="en-US" dirty="0" err="1"/>
              <a:t>yakni</a:t>
            </a:r>
            <a:r>
              <a:rPr lang="en-US" dirty="0"/>
              <a:t> </a:t>
            </a:r>
            <a:r>
              <a:rPr lang="en-US" dirty="0" err="1"/>
              <a:t>sumber</a:t>
            </a:r>
            <a:r>
              <a:rPr lang="en-US" dirty="0"/>
              <a:t> </a:t>
            </a:r>
            <a:r>
              <a:rPr lang="en-US" dirty="0" err="1"/>
              <a:t>hukum</a:t>
            </a:r>
            <a:r>
              <a:rPr lang="en-US" dirty="0"/>
              <a:t> yang </a:t>
            </a:r>
            <a:r>
              <a:rPr lang="en-US" dirty="0" err="1"/>
              <a:t>dikenal</a:t>
            </a:r>
            <a:r>
              <a:rPr lang="en-US" dirty="0"/>
              <a:t> </a:t>
            </a:r>
            <a:r>
              <a:rPr lang="en-US" dirty="0" err="1"/>
              <a:t>dari</a:t>
            </a:r>
            <a:r>
              <a:rPr lang="en-US" dirty="0"/>
              <a:t> </a:t>
            </a:r>
            <a:r>
              <a:rPr lang="en-US" dirty="0" err="1"/>
              <a:t>bentuknya</a:t>
            </a:r>
            <a:r>
              <a:rPr lang="en-US" dirty="0"/>
              <a:t>, </a:t>
            </a:r>
            <a:r>
              <a:rPr lang="en-US" dirty="0" err="1"/>
              <a:t>karena</a:t>
            </a:r>
            <a:r>
              <a:rPr lang="en-US" dirty="0"/>
              <a:t> </a:t>
            </a:r>
            <a:r>
              <a:rPr lang="en-US" dirty="0" err="1"/>
              <a:t>bentuknya</a:t>
            </a:r>
            <a:r>
              <a:rPr lang="en-US" dirty="0"/>
              <a:t> </a:t>
            </a:r>
            <a:r>
              <a:rPr lang="en-US" dirty="0" err="1"/>
              <a:t>itu</a:t>
            </a:r>
            <a:r>
              <a:rPr lang="en-US" dirty="0"/>
              <a:t> </a:t>
            </a:r>
            <a:r>
              <a:rPr lang="en-US" dirty="0" err="1"/>
              <a:t>menyebabkan</a:t>
            </a:r>
            <a:r>
              <a:rPr lang="en-US" dirty="0"/>
              <a:t> </a:t>
            </a:r>
            <a:r>
              <a:rPr lang="en-US" dirty="0" err="1"/>
              <a:t>hukum</a:t>
            </a:r>
            <a:r>
              <a:rPr lang="en-US" dirty="0"/>
              <a:t> </a:t>
            </a:r>
            <a:r>
              <a:rPr lang="en-US" dirty="0" err="1"/>
              <a:t>berlaku</a:t>
            </a:r>
            <a:r>
              <a:rPr lang="en-US" dirty="0"/>
              <a:t> </a:t>
            </a:r>
            <a:r>
              <a:rPr lang="en-US" dirty="0" err="1"/>
              <a:t>umum</a:t>
            </a:r>
            <a:r>
              <a:rPr lang="en-US" dirty="0"/>
              <a:t>, </a:t>
            </a:r>
            <a:r>
              <a:rPr lang="en-US" dirty="0" err="1"/>
              <a:t>diketahui</a:t>
            </a:r>
            <a:r>
              <a:rPr lang="en-US" dirty="0"/>
              <a:t> </a:t>
            </a:r>
            <a:r>
              <a:rPr lang="en-US" dirty="0" err="1"/>
              <a:t>dan</a:t>
            </a:r>
            <a:r>
              <a:rPr lang="en-US" dirty="0"/>
              <a:t> </a:t>
            </a:r>
            <a:r>
              <a:rPr lang="en-US" dirty="0" err="1"/>
              <a:t>ditaati</a:t>
            </a:r>
            <a:r>
              <a:rPr lang="en-US" dirty="0"/>
              <a:t>.</a:t>
            </a:r>
            <a:endParaRPr lang="en-US" dirty="0"/>
          </a:p>
          <a:p>
            <a:pPr marL="514350" indent="-514350">
              <a:buNone/>
            </a:pPr>
            <a:r>
              <a:rPr lang="en-US" dirty="0"/>
              <a:t>	</a:t>
            </a:r>
            <a:endParaRPr lang="en-US" dirty="0"/>
          </a:p>
          <a:p>
            <a:pPr>
              <a:buNone/>
            </a:pPr>
            <a:endParaRPr lang="en-US" dirty="0"/>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4379" y="555428"/>
            <a:ext cx="8229600" cy="1143000"/>
          </a:xfrm>
          <a:prstGeom prst="rect">
            <a:avLst/>
          </a:prstGeom>
        </p:spPr>
        <p:txBody>
          <a:bodyPr vert="horz" lIns="91440" tIns="45720" rIns="91440" bIns="45720" rtlCol="0" anchor="ctr">
            <a:normAutofit fontScale="97500"/>
          </a:bodyPr>
          <a:lstStyle/>
          <a:p>
            <a:pPr>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1981200" y="1412777"/>
            <a:ext cx="8229600" cy="49294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ID" dirty="0">
                <a:solidFill>
                  <a:schemeClr val="tx1"/>
                </a:solidFill>
                <a:latin typeface="Cambria" panose="02040503050406030204" pitchFamily="18" charset="0"/>
                <a:cs typeface="Arial" panose="020B0604020202020204" pitchFamily="34" charset="0"/>
              </a:rPr>
              <a:t> </a:t>
            </a:r>
            <a:endParaRPr lang="en-ID"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nvGraphicFramePr>
        <p:xfrm>
          <a:off x="839416" y="1052736"/>
          <a:ext cx="10657184" cy="51125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23392" y="908720"/>
            <a:ext cx="10801200" cy="5217444"/>
          </a:xfrm>
        </p:spPr>
        <p:txBody>
          <a:bodyPr>
            <a:normAutofit/>
          </a:bodyPr>
          <a:lstStyle/>
          <a:p>
            <a:pPr>
              <a:buNone/>
            </a:pPr>
            <a:r>
              <a:rPr lang="en-US" dirty="0" err="1"/>
              <a:t>Sumber</a:t>
            </a:r>
            <a:r>
              <a:rPr lang="en-US" dirty="0"/>
              <a:t> </a:t>
            </a:r>
            <a:r>
              <a:rPr lang="en-US" dirty="0" err="1"/>
              <a:t>Hukum</a:t>
            </a:r>
            <a:r>
              <a:rPr lang="en-US" dirty="0"/>
              <a:t> Tata Negara Indonesia</a:t>
            </a:r>
            <a:endParaRPr lang="en-US" dirty="0"/>
          </a:p>
          <a:p>
            <a:pPr marL="514350" indent="-514350">
              <a:buAutoNum type="arabicPeriod"/>
            </a:pPr>
            <a:r>
              <a:rPr lang="en-US" dirty="0" err="1"/>
              <a:t>Sumber</a:t>
            </a:r>
            <a:r>
              <a:rPr lang="en-US" dirty="0"/>
              <a:t> </a:t>
            </a:r>
            <a:r>
              <a:rPr lang="en-US" dirty="0" err="1"/>
              <a:t>Hukum</a:t>
            </a:r>
            <a:r>
              <a:rPr lang="en-US" dirty="0"/>
              <a:t> </a:t>
            </a:r>
            <a:r>
              <a:rPr lang="en-US" dirty="0" err="1"/>
              <a:t>Materiil</a:t>
            </a:r>
            <a:endParaRPr lang="en-US" dirty="0"/>
          </a:p>
          <a:p>
            <a:pPr marL="514350" indent="-514350">
              <a:buAutoNum type="arabicPeriod"/>
            </a:pPr>
            <a:r>
              <a:rPr lang="en-US" dirty="0" err="1"/>
              <a:t>Sumber</a:t>
            </a:r>
            <a:r>
              <a:rPr lang="en-US" dirty="0"/>
              <a:t> </a:t>
            </a:r>
            <a:r>
              <a:rPr lang="en-US" dirty="0" err="1"/>
              <a:t>Hukum</a:t>
            </a:r>
            <a:r>
              <a:rPr lang="en-US" dirty="0"/>
              <a:t> </a:t>
            </a:r>
            <a:r>
              <a:rPr lang="en-US" dirty="0" err="1"/>
              <a:t>Formil</a:t>
            </a:r>
            <a:endParaRPr lang="en-US" dirty="0"/>
          </a:p>
          <a:p>
            <a:pPr marL="514350" indent="-514350">
              <a:buNone/>
            </a:pPr>
            <a:endParaRPr lang="en-US" dirty="0"/>
          </a:p>
          <a:p>
            <a:pPr marL="514350" indent="-514350">
              <a:buNone/>
            </a:pPr>
            <a:r>
              <a:rPr lang="en-US" b="1" dirty="0" err="1"/>
              <a:t>Sumber</a:t>
            </a:r>
            <a:r>
              <a:rPr lang="en-US" b="1" dirty="0"/>
              <a:t> </a:t>
            </a:r>
            <a:r>
              <a:rPr lang="en-US" b="1" dirty="0" err="1"/>
              <a:t>Hukum</a:t>
            </a:r>
            <a:r>
              <a:rPr lang="en-US" b="1" dirty="0"/>
              <a:t> </a:t>
            </a:r>
            <a:r>
              <a:rPr lang="en-US" b="1" dirty="0" err="1"/>
              <a:t>Materiil</a:t>
            </a:r>
            <a:endParaRPr lang="en-US" b="1" dirty="0"/>
          </a:p>
          <a:p>
            <a:pPr marL="0" indent="0" algn="just">
              <a:buNone/>
            </a:pPr>
            <a:r>
              <a:rPr lang="en-US" dirty="0" err="1"/>
              <a:t>Ialah</a:t>
            </a:r>
            <a:r>
              <a:rPr lang="en-US" dirty="0"/>
              <a:t> </a:t>
            </a:r>
            <a:r>
              <a:rPr lang="en-US" dirty="0" err="1"/>
              <a:t>sumber</a:t>
            </a:r>
            <a:r>
              <a:rPr lang="en-US" dirty="0"/>
              <a:t> </a:t>
            </a:r>
            <a:r>
              <a:rPr lang="en-US" dirty="0" err="1"/>
              <a:t>hukum</a:t>
            </a:r>
            <a:r>
              <a:rPr lang="en-US" dirty="0"/>
              <a:t> yang </a:t>
            </a:r>
            <a:r>
              <a:rPr lang="en-US" dirty="0" err="1"/>
              <a:t>menentukan</a:t>
            </a:r>
            <a:r>
              <a:rPr lang="en-US" dirty="0"/>
              <a:t> </a:t>
            </a:r>
            <a:r>
              <a:rPr lang="en-US" dirty="0" err="1"/>
              <a:t>isi</a:t>
            </a:r>
            <a:r>
              <a:rPr lang="en-US" dirty="0"/>
              <a:t> </a:t>
            </a:r>
            <a:r>
              <a:rPr lang="en-US" dirty="0" err="1"/>
              <a:t>hukum</a:t>
            </a:r>
            <a:r>
              <a:rPr lang="en-US" dirty="0"/>
              <a:t>.  </a:t>
            </a:r>
            <a:r>
              <a:rPr lang="en-US" dirty="0" err="1"/>
              <a:t>Sumber</a:t>
            </a:r>
            <a:r>
              <a:rPr lang="en-US" dirty="0"/>
              <a:t> </a:t>
            </a:r>
            <a:r>
              <a:rPr lang="en-US" dirty="0" err="1"/>
              <a:t>hukum</a:t>
            </a:r>
            <a:r>
              <a:rPr lang="en-US" dirty="0"/>
              <a:t> </a:t>
            </a:r>
            <a:r>
              <a:rPr lang="en-US" dirty="0" err="1"/>
              <a:t>ini</a:t>
            </a:r>
            <a:r>
              <a:rPr lang="en-US" dirty="0"/>
              <a:t> </a:t>
            </a:r>
            <a:r>
              <a:rPr lang="en-US" dirty="0" err="1"/>
              <a:t>diperlukan</a:t>
            </a:r>
            <a:r>
              <a:rPr lang="en-US" dirty="0"/>
              <a:t> </a:t>
            </a:r>
            <a:r>
              <a:rPr lang="en-US" dirty="0" err="1"/>
              <a:t>ketika</a:t>
            </a:r>
            <a:r>
              <a:rPr lang="en-US" dirty="0"/>
              <a:t> </a:t>
            </a:r>
            <a:r>
              <a:rPr lang="en-US" dirty="0" err="1"/>
              <a:t>akan</a:t>
            </a:r>
            <a:r>
              <a:rPr lang="en-US" dirty="0"/>
              <a:t> </a:t>
            </a:r>
            <a:r>
              <a:rPr lang="en-US" dirty="0" err="1"/>
              <a:t>menyelidiki</a:t>
            </a:r>
            <a:r>
              <a:rPr lang="en-US" dirty="0"/>
              <a:t> </a:t>
            </a:r>
            <a:r>
              <a:rPr lang="en-US" dirty="0" err="1"/>
              <a:t>asal-usul</a:t>
            </a:r>
            <a:r>
              <a:rPr lang="en-US" dirty="0"/>
              <a:t> </a:t>
            </a:r>
            <a:r>
              <a:rPr lang="en-US" dirty="0" err="1"/>
              <a:t>hukum</a:t>
            </a:r>
            <a:r>
              <a:rPr lang="en-US" dirty="0"/>
              <a:t> </a:t>
            </a:r>
            <a:r>
              <a:rPr lang="en-US" dirty="0" err="1"/>
              <a:t>dan</a:t>
            </a:r>
            <a:r>
              <a:rPr lang="en-US" dirty="0"/>
              <a:t> </a:t>
            </a:r>
            <a:r>
              <a:rPr lang="en-US" dirty="0" err="1"/>
              <a:t>menentukan</a:t>
            </a:r>
            <a:r>
              <a:rPr lang="en-US" dirty="0"/>
              <a:t> </a:t>
            </a:r>
            <a:r>
              <a:rPr lang="en-US" dirty="0" err="1"/>
              <a:t>isi</a:t>
            </a:r>
            <a:r>
              <a:rPr lang="en-US" dirty="0"/>
              <a:t> </a:t>
            </a:r>
            <a:r>
              <a:rPr lang="en-US" dirty="0" err="1"/>
              <a:t>hukum</a:t>
            </a:r>
            <a:r>
              <a:rPr lang="en-US" dirty="0"/>
              <a:t>. </a:t>
            </a:r>
            <a:r>
              <a:rPr lang="en-US" b="1" dirty="0" err="1"/>
              <a:t>Misalnya</a:t>
            </a:r>
            <a:r>
              <a:rPr lang="en-US" b="1" dirty="0"/>
              <a:t> </a:t>
            </a:r>
            <a:r>
              <a:rPr lang="en-US" b="1" dirty="0" err="1"/>
              <a:t>Pancasila</a:t>
            </a:r>
            <a:r>
              <a:rPr lang="en-US" b="1" dirty="0"/>
              <a:t> </a:t>
            </a:r>
            <a:r>
              <a:rPr lang="en-US" b="1" dirty="0" err="1"/>
              <a:t>sebagai</a:t>
            </a:r>
            <a:r>
              <a:rPr lang="en-US" b="1" dirty="0"/>
              <a:t> </a:t>
            </a:r>
            <a:r>
              <a:rPr lang="en-US" b="1" dirty="0" err="1"/>
              <a:t>pandangan</a:t>
            </a:r>
            <a:r>
              <a:rPr lang="en-US" b="1" dirty="0"/>
              <a:t> </a:t>
            </a:r>
            <a:r>
              <a:rPr lang="en-US" b="1" dirty="0" err="1"/>
              <a:t>hidup</a:t>
            </a:r>
            <a:r>
              <a:rPr lang="en-US" b="1" dirty="0"/>
              <a:t> </a:t>
            </a:r>
            <a:r>
              <a:rPr lang="en-US" b="1" dirty="0" err="1"/>
              <a:t>bangsa</a:t>
            </a:r>
            <a:r>
              <a:rPr lang="en-US" b="1" dirty="0"/>
              <a:t> </a:t>
            </a:r>
            <a:r>
              <a:rPr lang="en-US" b="1" dirty="0" err="1"/>
              <a:t>indonesia</a:t>
            </a:r>
            <a:r>
              <a:rPr lang="en-US" b="1" dirty="0"/>
              <a:t> yang </a:t>
            </a:r>
            <a:r>
              <a:rPr lang="en-US" b="1" dirty="0" err="1"/>
              <a:t>kemudian</a:t>
            </a:r>
            <a:r>
              <a:rPr lang="en-US" b="1" dirty="0"/>
              <a:t> </a:t>
            </a:r>
            <a:r>
              <a:rPr lang="en-US" b="1" dirty="0" err="1"/>
              <a:t>menjadi</a:t>
            </a:r>
            <a:r>
              <a:rPr lang="en-US" b="1" dirty="0"/>
              <a:t> </a:t>
            </a:r>
            <a:r>
              <a:rPr lang="en-US" b="1" dirty="0" err="1"/>
              <a:t>falsafah</a:t>
            </a:r>
            <a:r>
              <a:rPr lang="en-US" b="1" dirty="0"/>
              <a:t> </a:t>
            </a:r>
            <a:r>
              <a:rPr lang="en-US" b="1" dirty="0" err="1"/>
              <a:t>negara</a:t>
            </a:r>
            <a:r>
              <a:rPr lang="en-US" b="1" dirty="0"/>
              <a:t> </a:t>
            </a:r>
            <a:r>
              <a:rPr lang="en-US" b="1" dirty="0" err="1"/>
              <a:t>merupakan</a:t>
            </a:r>
            <a:r>
              <a:rPr lang="en-US" b="1" dirty="0"/>
              <a:t> </a:t>
            </a:r>
            <a:r>
              <a:rPr lang="en-US" b="1" dirty="0" err="1"/>
              <a:t>sumber</a:t>
            </a:r>
            <a:r>
              <a:rPr lang="en-US" b="1" dirty="0"/>
              <a:t> </a:t>
            </a:r>
            <a:r>
              <a:rPr lang="en-US" b="1" dirty="0" err="1"/>
              <a:t>hukum</a:t>
            </a:r>
            <a:r>
              <a:rPr lang="en-US" b="1" dirty="0"/>
              <a:t> </a:t>
            </a:r>
            <a:r>
              <a:rPr lang="en-US" b="1" dirty="0" err="1"/>
              <a:t>dalam</a:t>
            </a:r>
            <a:r>
              <a:rPr lang="en-US" b="1" dirty="0"/>
              <a:t> </a:t>
            </a:r>
            <a:r>
              <a:rPr lang="en-US" b="1" dirty="0" err="1"/>
              <a:t>arti</a:t>
            </a:r>
            <a:r>
              <a:rPr lang="en-US" b="1" dirty="0"/>
              <a:t> </a:t>
            </a:r>
            <a:r>
              <a:rPr lang="en-US" b="1" dirty="0" err="1"/>
              <a:t>materiil</a:t>
            </a:r>
            <a:r>
              <a:rPr lang="en-US" b="1" dirty="0"/>
              <a:t> yang </a:t>
            </a:r>
            <a:r>
              <a:rPr lang="en-US" b="1" dirty="0" err="1"/>
              <a:t>tidak</a:t>
            </a:r>
            <a:r>
              <a:rPr lang="en-US" b="1" dirty="0"/>
              <a:t> </a:t>
            </a:r>
            <a:r>
              <a:rPr lang="en-US" b="1" dirty="0" err="1"/>
              <a:t>saja</a:t>
            </a:r>
            <a:r>
              <a:rPr lang="en-US" b="1" dirty="0"/>
              <a:t> </a:t>
            </a:r>
            <a:r>
              <a:rPr lang="en-US" b="1" dirty="0" err="1"/>
              <a:t>menjiwai</a:t>
            </a:r>
            <a:r>
              <a:rPr lang="en-US" b="1" dirty="0"/>
              <a:t> </a:t>
            </a:r>
            <a:r>
              <a:rPr lang="en-US" b="1" dirty="0" err="1"/>
              <a:t>bahkan</a:t>
            </a:r>
            <a:r>
              <a:rPr lang="en-US" b="1" dirty="0"/>
              <a:t> </a:t>
            </a:r>
            <a:r>
              <a:rPr lang="en-US" b="1" dirty="0" err="1"/>
              <a:t>dilaksanakan</a:t>
            </a:r>
            <a:r>
              <a:rPr lang="en-US" b="1" dirty="0"/>
              <a:t> </a:t>
            </a:r>
            <a:r>
              <a:rPr lang="en-US" b="1" dirty="0" err="1"/>
              <a:t>oleh</a:t>
            </a:r>
            <a:r>
              <a:rPr lang="en-US" b="1" dirty="0"/>
              <a:t> </a:t>
            </a:r>
            <a:r>
              <a:rPr lang="en-US" b="1" dirty="0" err="1"/>
              <a:t>setiap</a:t>
            </a:r>
            <a:r>
              <a:rPr lang="en-US" b="1" dirty="0"/>
              <a:t> </a:t>
            </a:r>
            <a:r>
              <a:rPr lang="en-US" b="1" dirty="0" err="1"/>
              <a:t>peraturan</a:t>
            </a:r>
            <a:r>
              <a:rPr lang="en-US" b="1" dirty="0"/>
              <a:t> </a:t>
            </a:r>
            <a:r>
              <a:rPr lang="en-US" b="1" dirty="0" err="1"/>
              <a:t>hukum</a:t>
            </a:r>
            <a:r>
              <a:rPr lang="en-US" b="1" dirty="0"/>
              <a:t>. </a:t>
            </a:r>
            <a:endParaRPr lang="en-US" b="1" dirty="0"/>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9416" y="609601"/>
            <a:ext cx="10513168" cy="5516563"/>
          </a:xfrm>
        </p:spPr>
        <p:txBody>
          <a:bodyPr>
            <a:normAutofit/>
          </a:bodyPr>
          <a:lstStyle/>
          <a:p>
            <a:r>
              <a:rPr lang="en-US" dirty="0" err="1"/>
              <a:t>Menurut</a:t>
            </a:r>
            <a:r>
              <a:rPr lang="en-US" dirty="0"/>
              <a:t> TAP MPRS No. XX/MPRS/1966 </a:t>
            </a:r>
            <a:r>
              <a:rPr lang="en-US" dirty="0" err="1"/>
              <a:t>tentang</a:t>
            </a:r>
            <a:r>
              <a:rPr lang="en-US" dirty="0"/>
              <a:t> Tata </a:t>
            </a:r>
            <a:r>
              <a:rPr lang="en-US" dirty="0" err="1"/>
              <a:t>Urutan</a:t>
            </a:r>
            <a:r>
              <a:rPr lang="en-US" dirty="0"/>
              <a:t> </a:t>
            </a:r>
            <a:r>
              <a:rPr lang="en-US" dirty="0" err="1"/>
              <a:t>Peraturan</a:t>
            </a:r>
            <a:r>
              <a:rPr lang="en-US" dirty="0"/>
              <a:t> </a:t>
            </a:r>
            <a:r>
              <a:rPr lang="en-US" dirty="0" err="1"/>
              <a:t>Perundang-Undangan</a:t>
            </a:r>
            <a:r>
              <a:rPr lang="en-US" dirty="0"/>
              <a:t> </a:t>
            </a:r>
            <a:r>
              <a:rPr lang="en-US" dirty="0" err="1"/>
              <a:t>Republik</a:t>
            </a:r>
            <a:r>
              <a:rPr lang="en-US" dirty="0"/>
              <a:t> Indonesia, yang </a:t>
            </a:r>
            <a:r>
              <a:rPr lang="en-US" dirty="0" err="1"/>
              <a:t>menjadi</a:t>
            </a:r>
            <a:r>
              <a:rPr lang="en-US" dirty="0"/>
              <a:t> </a:t>
            </a:r>
            <a:r>
              <a:rPr lang="en-US" dirty="0" err="1"/>
              <a:t>sumber</a:t>
            </a:r>
            <a:r>
              <a:rPr lang="en-US" dirty="0"/>
              <a:t> </a:t>
            </a:r>
            <a:r>
              <a:rPr lang="en-US" dirty="0" err="1"/>
              <a:t>hukum</a:t>
            </a:r>
            <a:r>
              <a:rPr lang="en-US" dirty="0"/>
              <a:t> </a:t>
            </a:r>
            <a:r>
              <a:rPr lang="en-US" dirty="0" err="1"/>
              <a:t>perundang-undangan</a:t>
            </a:r>
            <a:r>
              <a:rPr lang="en-US" dirty="0"/>
              <a:t> </a:t>
            </a:r>
            <a:r>
              <a:rPr lang="en-US" dirty="0" err="1"/>
              <a:t>Republik</a:t>
            </a:r>
            <a:r>
              <a:rPr lang="en-US" dirty="0"/>
              <a:t> Indonesia  </a:t>
            </a:r>
            <a:r>
              <a:rPr lang="en-US" dirty="0" err="1"/>
              <a:t>adalah</a:t>
            </a:r>
            <a:r>
              <a:rPr lang="en-US" dirty="0"/>
              <a:t> </a:t>
            </a:r>
            <a:r>
              <a:rPr lang="en-US" dirty="0" err="1"/>
              <a:t>Pancasila</a:t>
            </a:r>
            <a:r>
              <a:rPr lang="en-US" dirty="0"/>
              <a:t>.</a:t>
            </a:r>
            <a:endParaRPr lang="en-US" dirty="0"/>
          </a:p>
          <a:p>
            <a:pPr algn="just">
              <a:buNone/>
            </a:pPr>
            <a:r>
              <a:rPr lang="en-US" dirty="0"/>
              <a:t>	</a:t>
            </a:r>
            <a:r>
              <a:rPr lang="en-US" dirty="0" err="1"/>
              <a:t>artinya</a:t>
            </a:r>
            <a:r>
              <a:rPr lang="en-US" dirty="0"/>
              <a:t> </a:t>
            </a:r>
            <a:r>
              <a:rPr lang="en-US" dirty="0" err="1"/>
              <a:t>Pancasila</a:t>
            </a:r>
            <a:r>
              <a:rPr lang="en-US" dirty="0"/>
              <a:t> </a:t>
            </a:r>
            <a:r>
              <a:rPr lang="en-US" dirty="0" err="1"/>
              <a:t>Merupakan</a:t>
            </a:r>
            <a:r>
              <a:rPr lang="en-US" dirty="0"/>
              <a:t> </a:t>
            </a:r>
            <a:r>
              <a:rPr lang="en-US" dirty="0" err="1"/>
              <a:t>sumber</a:t>
            </a:r>
            <a:r>
              <a:rPr lang="en-US" dirty="0"/>
              <a:t> </a:t>
            </a:r>
            <a:r>
              <a:rPr lang="en-US" dirty="0" err="1"/>
              <a:t>tertib</a:t>
            </a:r>
            <a:r>
              <a:rPr lang="en-US" dirty="0"/>
              <a:t> </a:t>
            </a:r>
            <a:r>
              <a:rPr lang="en-US" dirty="0" err="1"/>
              <a:t>hukum</a:t>
            </a:r>
            <a:r>
              <a:rPr lang="en-US" dirty="0"/>
              <a:t> </a:t>
            </a:r>
            <a:r>
              <a:rPr lang="en-US" dirty="0" err="1"/>
              <a:t>dalam</a:t>
            </a:r>
            <a:r>
              <a:rPr lang="en-US" dirty="0"/>
              <a:t> </a:t>
            </a:r>
            <a:r>
              <a:rPr lang="en-US" dirty="0" err="1"/>
              <a:t>arti</a:t>
            </a:r>
            <a:r>
              <a:rPr lang="en-US" dirty="0"/>
              <a:t> </a:t>
            </a:r>
            <a:r>
              <a:rPr lang="en-US" dirty="0" err="1"/>
              <a:t>sumber</a:t>
            </a:r>
            <a:r>
              <a:rPr lang="en-US" dirty="0"/>
              <a:t> </a:t>
            </a:r>
            <a:r>
              <a:rPr lang="en-US" dirty="0" err="1"/>
              <a:t>dari</a:t>
            </a:r>
            <a:r>
              <a:rPr lang="en-US" dirty="0"/>
              <a:t> </a:t>
            </a:r>
            <a:r>
              <a:rPr lang="en-US" dirty="0" err="1"/>
              <a:t>segala</a:t>
            </a:r>
            <a:r>
              <a:rPr lang="en-US" dirty="0"/>
              <a:t> </a:t>
            </a:r>
            <a:r>
              <a:rPr lang="en-US" dirty="0" err="1"/>
              <a:t>sumber</a:t>
            </a:r>
            <a:r>
              <a:rPr lang="en-US" dirty="0"/>
              <a:t> </a:t>
            </a:r>
            <a:r>
              <a:rPr lang="en-US" dirty="0" err="1"/>
              <a:t>hukum</a:t>
            </a:r>
            <a:r>
              <a:rPr lang="en-US" dirty="0"/>
              <a:t>, </a:t>
            </a:r>
            <a:r>
              <a:rPr lang="en-US" dirty="0" err="1"/>
              <a:t>hal</a:t>
            </a:r>
            <a:r>
              <a:rPr lang="en-US" dirty="0"/>
              <a:t> </a:t>
            </a:r>
            <a:r>
              <a:rPr lang="en-US" dirty="0" err="1"/>
              <a:t>ini</a:t>
            </a:r>
            <a:r>
              <a:rPr lang="en-US" dirty="0"/>
              <a:t> </a:t>
            </a:r>
            <a:r>
              <a:rPr lang="en-US" dirty="0" err="1"/>
              <a:t>mengandung</a:t>
            </a:r>
            <a:r>
              <a:rPr lang="en-US" dirty="0"/>
              <a:t> </a:t>
            </a:r>
            <a:r>
              <a:rPr lang="en-US" dirty="0" err="1"/>
              <a:t>pengertian</a:t>
            </a:r>
            <a:r>
              <a:rPr lang="en-US" dirty="0"/>
              <a:t> </a:t>
            </a:r>
            <a:r>
              <a:rPr lang="en-US" dirty="0" err="1"/>
              <a:t>bahwa</a:t>
            </a:r>
            <a:r>
              <a:rPr lang="en-US" dirty="0"/>
              <a:t> </a:t>
            </a:r>
            <a:r>
              <a:rPr lang="en-US" dirty="0" err="1"/>
              <a:t>pancasila</a:t>
            </a:r>
            <a:r>
              <a:rPr lang="en-US" dirty="0"/>
              <a:t> </a:t>
            </a:r>
            <a:r>
              <a:rPr lang="en-US" dirty="0" err="1"/>
              <a:t>merupakan</a:t>
            </a:r>
            <a:r>
              <a:rPr lang="en-US" dirty="0"/>
              <a:t> </a:t>
            </a:r>
            <a:r>
              <a:rPr lang="en-US" dirty="0" err="1"/>
              <a:t>pandangan</a:t>
            </a:r>
            <a:r>
              <a:rPr lang="en-US" dirty="0"/>
              <a:t> </a:t>
            </a:r>
            <a:r>
              <a:rPr lang="en-US" dirty="0" err="1"/>
              <a:t>hidup</a:t>
            </a:r>
            <a:r>
              <a:rPr lang="en-US" dirty="0"/>
              <a:t>, </a:t>
            </a:r>
            <a:r>
              <a:rPr lang="en-US" dirty="0" err="1"/>
              <a:t>kesadaran</a:t>
            </a:r>
            <a:r>
              <a:rPr lang="en-US" dirty="0"/>
              <a:t> </a:t>
            </a:r>
            <a:r>
              <a:rPr lang="en-US" dirty="0" err="1"/>
              <a:t>dan</a:t>
            </a:r>
            <a:r>
              <a:rPr lang="en-US" dirty="0"/>
              <a:t> </a:t>
            </a:r>
            <a:r>
              <a:rPr lang="en-US" dirty="0" err="1"/>
              <a:t>cita-cita</a:t>
            </a:r>
            <a:r>
              <a:rPr lang="en-US" dirty="0"/>
              <a:t> </a:t>
            </a:r>
            <a:r>
              <a:rPr lang="en-US" dirty="0" err="1"/>
              <a:t>hukum</a:t>
            </a:r>
            <a:r>
              <a:rPr lang="en-US" dirty="0"/>
              <a:t> </a:t>
            </a:r>
            <a:r>
              <a:rPr lang="en-US" dirty="0" err="1"/>
              <a:t>serta</a:t>
            </a:r>
            <a:r>
              <a:rPr lang="en-US" dirty="0"/>
              <a:t> </a:t>
            </a:r>
            <a:r>
              <a:rPr lang="en-US" dirty="0" err="1"/>
              <a:t>cita-cita</a:t>
            </a:r>
            <a:r>
              <a:rPr lang="en-US" dirty="0"/>
              <a:t> </a:t>
            </a:r>
            <a:r>
              <a:rPr lang="en-US" dirty="0" err="1"/>
              <a:t>kemerdekaan</a:t>
            </a:r>
            <a:r>
              <a:rPr lang="en-US" dirty="0"/>
              <a:t>, </a:t>
            </a:r>
            <a:r>
              <a:rPr lang="en-US" dirty="0" err="1"/>
              <a:t>individu</a:t>
            </a:r>
            <a:r>
              <a:rPr lang="en-US" dirty="0"/>
              <a:t>, </a:t>
            </a:r>
            <a:r>
              <a:rPr lang="en-US" dirty="0" err="1"/>
              <a:t>masyarakat</a:t>
            </a:r>
            <a:r>
              <a:rPr lang="en-US" dirty="0"/>
              <a:t>, </a:t>
            </a:r>
            <a:r>
              <a:rPr lang="en-US" dirty="0" err="1"/>
              <a:t>bangsa</a:t>
            </a:r>
            <a:r>
              <a:rPr lang="en-US" dirty="0"/>
              <a:t> </a:t>
            </a:r>
            <a:r>
              <a:rPr lang="en-US" dirty="0" err="1"/>
              <a:t>indonesia</a:t>
            </a:r>
            <a:r>
              <a:rPr lang="en-US" dirty="0"/>
              <a:t>, </a:t>
            </a:r>
            <a:r>
              <a:rPr lang="en-US" dirty="0" err="1"/>
              <a:t>jiwa</a:t>
            </a:r>
            <a:r>
              <a:rPr lang="en-US" dirty="0"/>
              <a:t> </a:t>
            </a:r>
            <a:r>
              <a:rPr lang="en-US" dirty="0" err="1"/>
              <a:t>dari</a:t>
            </a:r>
            <a:r>
              <a:rPr lang="en-US" dirty="0"/>
              <a:t> </a:t>
            </a:r>
            <a:r>
              <a:rPr lang="en-US" dirty="0" err="1"/>
              <a:t>rakyat</a:t>
            </a:r>
            <a:r>
              <a:rPr lang="en-US" dirty="0"/>
              <a:t> </a:t>
            </a:r>
            <a:r>
              <a:rPr lang="en-US" dirty="0" err="1"/>
              <a:t>indonesia</a:t>
            </a:r>
            <a:r>
              <a:rPr lang="en-US" dirty="0"/>
              <a:t>.</a:t>
            </a:r>
            <a:endParaRPr lang="en-US" dirty="0"/>
          </a:p>
          <a:p>
            <a:pPr algn="just">
              <a:buNone/>
            </a:pPr>
            <a:r>
              <a:rPr lang="en-US" dirty="0"/>
              <a:t>	</a:t>
            </a:r>
            <a:r>
              <a:rPr lang="en-US" dirty="0" err="1"/>
              <a:t>Denga</a:t>
            </a:r>
            <a:r>
              <a:rPr lang="en-US" dirty="0"/>
              <a:t> </a:t>
            </a:r>
            <a:r>
              <a:rPr lang="en-US" dirty="0" err="1"/>
              <a:t>Kata</a:t>
            </a:r>
            <a:r>
              <a:rPr lang="en-US" dirty="0"/>
              <a:t> Lain, </a:t>
            </a:r>
            <a:r>
              <a:rPr lang="en-US" dirty="0" err="1"/>
              <a:t>Pancasila</a:t>
            </a:r>
            <a:r>
              <a:rPr lang="en-US" dirty="0"/>
              <a:t> </a:t>
            </a:r>
            <a:r>
              <a:rPr lang="en-US" dirty="0" err="1"/>
              <a:t>Sebagai</a:t>
            </a:r>
            <a:r>
              <a:rPr lang="en-US" dirty="0"/>
              <a:t> </a:t>
            </a:r>
            <a:r>
              <a:rPr lang="en-US" dirty="0" err="1"/>
              <a:t>Sumber</a:t>
            </a:r>
            <a:r>
              <a:rPr lang="en-US" dirty="0"/>
              <a:t> </a:t>
            </a:r>
            <a:r>
              <a:rPr lang="en-US" dirty="0" err="1"/>
              <a:t>Tertib</a:t>
            </a:r>
            <a:r>
              <a:rPr lang="en-US" dirty="0"/>
              <a:t> </a:t>
            </a:r>
            <a:r>
              <a:rPr lang="en-US" dirty="0" err="1"/>
              <a:t>Hukum</a:t>
            </a:r>
            <a:r>
              <a:rPr lang="en-US" dirty="0"/>
              <a:t> </a:t>
            </a:r>
            <a:r>
              <a:rPr lang="en-US" dirty="0" err="1"/>
              <a:t>bahwa</a:t>
            </a:r>
            <a:r>
              <a:rPr lang="en-US" dirty="0"/>
              <a:t> </a:t>
            </a:r>
            <a:r>
              <a:rPr lang="en-US" dirty="0" err="1"/>
              <a:t>sumber</a:t>
            </a:r>
            <a:r>
              <a:rPr lang="en-US" dirty="0"/>
              <a:t> </a:t>
            </a:r>
            <a:r>
              <a:rPr lang="en-US" dirty="0" err="1"/>
              <a:t>hukum</a:t>
            </a:r>
            <a:r>
              <a:rPr lang="en-US" dirty="0"/>
              <a:t> yang </a:t>
            </a:r>
            <a:r>
              <a:rPr lang="en-US" dirty="0" err="1"/>
              <a:t>berlaku</a:t>
            </a:r>
            <a:r>
              <a:rPr lang="en-US" dirty="0"/>
              <a:t> </a:t>
            </a:r>
            <a:r>
              <a:rPr lang="en-US" dirty="0" err="1"/>
              <a:t>di</a:t>
            </a:r>
            <a:r>
              <a:rPr lang="en-US" dirty="0"/>
              <a:t> </a:t>
            </a:r>
            <a:r>
              <a:rPr lang="en-US" dirty="0" err="1"/>
              <a:t>indonesia</a:t>
            </a:r>
            <a:r>
              <a:rPr lang="en-US" dirty="0"/>
              <a:t> </a:t>
            </a:r>
            <a:r>
              <a:rPr lang="en-US" dirty="0" err="1"/>
              <a:t>baik</a:t>
            </a:r>
            <a:r>
              <a:rPr lang="en-US" dirty="0"/>
              <a:t> formal </a:t>
            </a:r>
            <a:r>
              <a:rPr lang="en-US" dirty="0" err="1"/>
              <a:t>maupun</a:t>
            </a:r>
            <a:r>
              <a:rPr lang="en-US" dirty="0"/>
              <a:t> </a:t>
            </a:r>
            <a:r>
              <a:rPr lang="en-US" dirty="0" err="1"/>
              <a:t>materiil</a:t>
            </a:r>
            <a:r>
              <a:rPr lang="en-US" dirty="0"/>
              <a:t> </a:t>
            </a:r>
            <a:r>
              <a:rPr lang="en-US" dirty="0" err="1"/>
              <a:t>seluruhnya</a:t>
            </a:r>
            <a:r>
              <a:rPr lang="en-US" dirty="0"/>
              <a:t> </a:t>
            </a:r>
            <a:r>
              <a:rPr lang="en-US" dirty="0" err="1"/>
              <a:t>bersumber</a:t>
            </a:r>
            <a:r>
              <a:rPr lang="en-US" dirty="0"/>
              <a:t> </a:t>
            </a:r>
            <a:r>
              <a:rPr lang="en-US" dirty="0" err="1"/>
              <a:t>pada</a:t>
            </a:r>
            <a:r>
              <a:rPr lang="en-US" dirty="0"/>
              <a:t> </a:t>
            </a:r>
            <a:r>
              <a:rPr lang="en-US" dirty="0" err="1"/>
              <a:t>pancasila</a:t>
            </a:r>
            <a:r>
              <a:rPr lang="en-US" dirty="0"/>
              <a:t>.</a:t>
            </a:r>
            <a:endParaRPr lang="en-US" dirty="0"/>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1424" y="609601"/>
            <a:ext cx="10585176" cy="5516563"/>
          </a:xfrm>
        </p:spPr>
        <p:txBody>
          <a:bodyPr>
            <a:normAutofit/>
          </a:bodyPr>
          <a:lstStyle/>
          <a:p>
            <a:r>
              <a:rPr lang="en-US" sz="3200" dirty="0" err="1"/>
              <a:t>Beberapa</a:t>
            </a:r>
            <a:r>
              <a:rPr lang="en-US" sz="3200" dirty="0"/>
              <a:t> </a:t>
            </a:r>
            <a:r>
              <a:rPr lang="en-US" sz="3200" dirty="0" err="1"/>
              <a:t>alasan</a:t>
            </a:r>
            <a:r>
              <a:rPr lang="en-US" sz="3200" dirty="0"/>
              <a:t> </a:t>
            </a:r>
            <a:r>
              <a:rPr lang="en-US" sz="3200" dirty="0" err="1"/>
              <a:t>Pancasila</a:t>
            </a:r>
            <a:r>
              <a:rPr lang="en-US" sz="3200" dirty="0"/>
              <a:t> </a:t>
            </a:r>
            <a:r>
              <a:rPr lang="en-US" sz="3200" dirty="0" err="1"/>
              <a:t>sebagai</a:t>
            </a:r>
            <a:r>
              <a:rPr lang="en-US" sz="3200" dirty="0"/>
              <a:t> </a:t>
            </a:r>
            <a:r>
              <a:rPr lang="en-US" sz="3200" dirty="0" err="1"/>
              <a:t>sumber</a:t>
            </a:r>
            <a:r>
              <a:rPr lang="en-US" sz="3200" dirty="0"/>
              <a:t> </a:t>
            </a:r>
            <a:r>
              <a:rPr lang="en-US" sz="3200" dirty="0" err="1"/>
              <a:t>tertib</a:t>
            </a:r>
            <a:r>
              <a:rPr lang="en-US" sz="3200" dirty="0"/>
              <a:t> </a:t>
            </a:r>
            <a:r>
              <a:rPr lang="en-US" sz="3200" dirty="0" err="1"/>
              <a:t>Hukum</a:t>
            </a:r>
            <a:r>
              <a:rPr lang="en-US" sz="3200" dirty="0"/>
              <a:t> </a:t>
            </a:r>
            <a:r>
              <a:rPr lang="en-US" sz="3200" dirty="0" err="1"/>
              <a:t>di</a:t>
            </a:r>
            <a:r>
              <a:rPr lang="en-US" sz="3200" dirty="0"/>
              <a:t> Indonesia, </a:t>
            </a:r>
            <a:r>
              <a:rPr lang="en-US" sz="3200" dirty="0" err="1"/>
              <a:t>yakni</a:t>
            </a:r>
            <a:r>
              <a:rPr lang="en-US" sz="3200" dirty="0"/>
              <a:t>:</a:t>
            </a:r>
            <a:endParaRPr lang="en-US" sz="3200" dirty="0"/>
          </a:p>
          <a:p>
            <a:pPr marL="514350" indent="-514350">
              <a:buAutoNum type="alphaLcPeriod"/>
            </a:pPr>
            <a:r>
              <a:rPr lang="en-US" sz="3200" dirty="0" err="1"/>
              <a:t>Pancasila</a:t>
            </a:r>
            <a:r>
              <a:rPr lang="en-US" sz="3200" dirty="0"/>
              <a:t> </a:t>
            </a:r>
            <a:r>
              <a:rPr lang="en-US" sz="3200" dirty="0" err="1"/>
              <a:t>merupakan</a:t>
            </a:r>
            <a:r>
              <a:rPr lang="en-US" sz="3200" dirty="0"/>
              <a:t> </a:t>
            </a:r>
            <a:r>
              <a:rPr lang="en-US" sz="3200" dirty="0" err="1"/>
              <a:t>isi</a:t>
            </a:r>
            <a:r>
              <a:rPr lang="en-US" sz="3200" dirty="0"/>
              <a:t> </a:t>
            </a:r>
            <a:r>
              <a:rPr lang="en-US" sz="3200" dirty="0" err="1"/>
              <a:t>dari</a:t>
            </a:r>
            <a:r>
              <a:rPr lang="en-US" sz="3200" dirty="0"/>
              <a:t> </a:t>
            </a:r>
            <a:r>
              <a:rPr lang="en-US" sz="3200" dirty="0" err="1"/>
              <a:t>sumber</a:t>
            </a:r>
            <a:r>
              <a:rPr lang="en-US" sz="3200" dirty="0"/>
              <a:t> </a:t>
            </a:r>
            <a:r>
              <a:rPr lang="en-US" sz="3200" dirty="0" err="1"/>
              <a:t>hukum</a:t>
            </a:r>
            <a:r>
              <a:rPr lang="en-US" sz="3200" dirty="0"/>
              <a:t>;</a:t>
            </a:r>
            <a:endParaRPr lang="en-US" sz="3200" dirty="0"/>
          </a:p>
          <a:p>
            <a:pPr marL="514350" indent="-514350">
              <a:buAutoNum type="alphaLcPeriod"/>
            </a:pPr>
            <a:r>
              <a:rPr lang="en-US" sz="3200" dirty="0" err="1"/>
              <a:t>Pancasila</a:t>
            </a:r>
            <a:r>
              <a:rPr lang="en-US" sz="3200" dirty="0"/>
              <a:t> </a:t>
            </a:r>
            <a:r>
              <a:rPr lang="en-US" sz="3200" dirty="0" err="1"/>
              <a:t>merupakan</a:t>
            </a:r>
            <a:r>
              <a:rPr lang="en-US" sz="3200" dirty="0"/>
              <a:t> </a:t>
            </a:r>
            <a:r>
              <a:rPr lang="en-US" sz="3200" dirty="0" err="1"/>
              <a:t>pandangan</a:t>
            </a:r>
            <a:r>
              <a:rPr lang="en-US" sz="3200" dirty="0"/>
              <a:t> </a:t>
            </a:r>
            <a:r>
              <a:rPr lang="en-US" sz="3200" dirty="0" err="1"/>
              <a:t>hidup</a:t>
            </a:r>
            <a:r>
              <a:rPr lang="en-US" sz="3200" dirty="0"/>
              <a:t> </a:t>
            </a:r>
            <a:r>
              <a:rPr lang="en-US" sz="3200" dirty="0" err="1"/>
              <a:t>dan</a:t>
            </a:r>
            <a:r>
              <a:rPr lang="en-US" sz="3200" dirty="0"/>
              <a:t> </a:t>
            </a:r>
            <a:r>
              <a:rPr lang="en-US" sz="3200" dirty="0" err="1"/>
              <a:t>falsafah</a:t>
            </a:r>
            <a:r>
              <a:rPr lang="en-US" sz="3200" dirty="0"/>
              <a:t> </a:t>
            </a:r>
            <a:r>
              <a:rPr lang="en-US" sz="3200" dirty="0" err="1"/>
              <a:t>negara</a:t>
            </a:r>
            <a:r>
              <a:rPr lang="en-US" sz="3200" dirty="0"/>
              <a:t>;</a:t>
            </a:r>
            <a:endParaRPr lang="en-US" sz="3200" dirty="0"/>
          </a:p>
          <a:p>
            <a:pPr marL="514350" indent="-514350">
              <a:buAutoNum type="alphaLcPeriod"/>
            </a:pPr>
            <a:r>
              <a:rPr lang="en-US" sz="3200" dirty="0" err="1"/>
              <a:t>Pancasila</a:t>
            </a:r>
            <a:r>
              <a:rPr lang="en-US" sz="3200" dirty="0"/>
              <a:t> </a:t>
            </a:r>
            <a:r>
              <a:rPr lang="en-US" sz="3200" dirty="0" err="1"/>
              <a:t>merupakan</a:t>
            </a:r>
            <a:r>
              <a:rPr lang="en-US" sz="3200" dirty="0"/>
              <a:t> </a:t>
            </a:r>
            <a:r>
              <a:rPr lang="en-US" sz="3200" dirty="0" err="1"/>
              <a:t>jiwa</a:t>
            </a:r>
            <a:r>
              <a:rPr lang="en-US" sz="3200" dirty="0"/>
              <a:t> </a:t>
            </a:r>
            <a:r>
              <a:rPr lang="en-US" sz="3200" dirty="0" err="1"/>
              <a:t>dari</a:t>
            </a:r>
            <a:r>
              <a:rPr lang="en-US" sz="3200" dirty="0"/>
              <a:t> </a:t>
            </a:r>
            <a:r>
              <a:rPr lang="en-US" sz="3200" dirty="0" err="1"/>
              <a:t>setiap</a:t>
            </a:r>
            <a:r>
              <a:rPr lang="en-US" sz="3200" dirty="0"/>
              <a:t> </a:t>
            </a:r>
            <a:r>
              <a:rPr lang="en-US" sz="3200" dirty="0" err="1"/>
              <a:t>peraturan</a:t>
            </a:r>
            <a:r>
              <a:rPr lang="en-US" sz="3200" dirty="0"/>
              <a:t> yang </a:t>
            </a:r>
            <a:r>
              <a:rPr lang="en-US" sz="3200" dirty="0" err="1"/>
              <a:t>dibuat</a:t>
            </a:r>
            <a:r>
              <a:rPr lang="en-US" sz="3200" dirty="0"/>
              <a:t>, </a:t>
            </a:r>
            <a:r>
              <a:rPr lang="en-US" sz="3200" dirty="0" err="1"/>
              <a:t>diberlakukan</a:t>
            </a:r>
            <a:r>
              <a:rPr lang="en-US" sz="3200" dirty="0"/>
              <a:t>, </a:t>
            </a:r>
            <a:r>
              <a:rPr lang="en-US" sz="3200" dirty="0" err="1"/>
              <a:t>segala</a:t>
            </a:r>
            <a:r>
              <a:rPr lang="en-US" sz="3200" dirty="0"/>
              <a:t> </a:t>
            </a:r>
            <a:r>
              <a:rPr lang="en-US" sz="3200" dirty="0" err="1"/>
              <a:t>sesuatu</a:t>
            </a:r>
            <a:r>
              <a:rPr lang="en-US" sz="3200" dirty="0"/>
              <a:t> </a:t>
            </a:r>
            <a:r>
              <a:rPr lang="en-US" sz="3200" dirty="0" err="1"/>
              <a:t>peraturan</a:t>
            </a:r>
            <a:r>
              <a:rPr lang="en-US" sz="3200" dirty="0"/>
              <a:t> </a:t>
            </a:r>
            <a:r>
              <a:rPr lang="en-US" sz="3200" dirty="0" err="1"/>
              <a:t>perundang-undangan</a:t>
            </a:r>
            <a:r>
              <a:rPr lang="en-US" sz="3200" dirty="0"/>
              <a:t> </a:t>
            </a:r>
            <a:r>
              <a:rPr lang="en-US" sz="3200" dirty="0" err="1"/>
              <a:t>atau</a:t>
            </a:r>
            <a:r>
              <a:rPr lang="en-US" sz="3200" dirty="0"/>
              <a:t> </a:t>
            </a:r>
            <a:r>
              <a:rPr lang="en-US" sz="3200" dirty="0" err="1"/>
              <a:t>hukum</a:t>
            </a:r>
            <a:r>
              <a:rPr lang="en-US" sz="3200" dirty="0"/>
              <a:t> </a:t>
            </a:r>
            <a:r>
              <a:rPr lang="en-US" sz="3200" dirty="0" err="1"/>
              <a:t>apapun</a:t>
            </a:r>
            <a:r>
              <a:rPr lang="en-US" sz="3200" dirty="0"/>
              <a:t> </a:t>
            </a:r>
            <a:r>
              <a:rPr lang="en-US" sz="3200" dirty="0" err="1"/>
              <a:t>bertentangan</a:t>
            </a:r>
            <a:r>
              <a:rPr lang="en-US" sz="3200" dirty="0"/>
              <a:t> </a:t>
            </a:r>
            <a:r>
              <a:rPr lang="en-US" sz="3200" dirty="0" err="1"/>
              <a:t>dengan</a:t>
            </a:r>
            <a:r>
              <a:rPr lang="en-US" sz="3200" dirty="0"/>
              <a:t> </a:t>
            </a:r>
            <a:r>
              <a:rPr lang="en-US" sz="3200" dirty="0" err="1"/>
              <a:t>jiwa</a:t>
            </a:r>
            <a:r>
              <a:rPr lang="en-US" sz="3200" dirty="0"/>
              <a:t> </a:t>
            </a:r>
            <a:r>
              <a:rPr lang="en-US" sz="3200" dirty="0" err="1"/>
              <a:t>pancasila</a:t>
            </a:r>
            <a:r>
              <a:rPr lang="en-US" sz="3200" dirty="0"/>
              <a:t> </a:t>
            </a:r>
            <a:r>
              <a:rPr lang="en-US" sz="3200" dirty="0" err="1"/>
              <a:t>haris</a:t>
            </a:r>
            <a:r>
              <a:rPr lang="en-US" sz="3200" dirty="0"/>
              <a:t> </a:t>
            </a:r>
            <a:r>
              <a:rPr lang="en-US" sz="3200" dirty="0" err="1"/>
              <a:t>dibatalkan</a:t>
            </a:r>
            <a:r>
              <a:rPr lang="en-US" sz="3200" dirty="0"/>
              <a:t>/</a:t>
            </a:r>
            <a:r>
              <a:rPr lang="en-US" sz="3200" dirty="0" err="1"/>
              <a:t>tidak</a:t>
            </a:r>
            <a:r>
              <a:rPr lang="en-US" sz="3200" dirty="0"/>
              <a:t> </a:t>
            </a:r>
            <a:r>
              <a:rPr lang="en-US" sz="3200" dirty="0" err="1"/>
              <a:t>berlaku</a:t>
            </a:r>
            <a:endParaRPr lang="en-US" sz="3200" dirty="0"/>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id-ID" dirty="0"/>
          </a:p>
        </p:txBody>
      </p:sp>
      <p:pic>
        <p:nvPicPr>
          <p:cNvPr id="1026" name="Picture 2" descr="Teacher Lecturer, teacher, angle, hand, boy png thumbnail"/>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8889" b="90000" l="10000" r="90000">
                        <a14:foregroundMark x1="22222" y1="39630" x2="22222" y2="39630"/>
                        <a14:foregroundMark x1="39444" y1="39259" x2="39444" y2="39259"/>
                        <a14:foregroundMark x1="29167" y1="77407" x2="29167" y2="77407"/>
                        <a14:foregroundMark x1="72778" y1="52593" x2="72778" y2="52593"/>
                        <a14:foregroundMark x1="30556" y1="8889" x2="30556" y2="8889"/>
                        <a14:foregroundMark x1="30278" y1="83333" x2="30278" y2="83333"/>
                      </a14:backgroundRemoval>
                    </a14:imgEffect>
                  </a14:imgLayer>
                </a14:imgProps>
              </a:ext>
              <a:ext uri="{28A0092B-C50C-407E-A947-70E740481C1C}">
                <a14:useLocalDpi xmlns:a14="http://schemas.microsoft.com/office/drawing/2010/main" val="0"/>
              </a:ext>
            </a:extLst>
          </a:blip>
          <a:srcRect/>
          <a:stretch>
            <a:fillRect/>
          </a:stretch>
        </p:blipFill>
        <p:spPr bwMode="auto">
          <a:xfrm>
            <a:off x="2254664" y="2636913"/>
            <a:ext cx="4138316" cy="31037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07969" y="1153199"/>
            <a:ext cx="5328591"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dirty="0">
                <a:latin typeface="Cambria" panose="02040503050406030204" pitchFamily="18" charset="0"/>
                <a:ea typeface="Cambria" panose="02040503050406030204" pitchFamily="18" charset="0"/>
              </a:rPr>
              <a:t>Hukum Tata Negara </a:t>
            </a:r>
            <a:r>
              <a:rPr lang="en-US" sz="2800" dirty="0" err="1">
                <a:latin typeface="Cambria" panose="02040503050406030204" pitchFamily="18" charset="0"/>
                <a:ea typeface="Cambria" panose="02040503050406030204" pitchFamily="18" charset="0"/>
              </a:rPr>
              <a:t>adl</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sekumpulan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peraturan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hukum</a:t>
            </a:r>
            <a:r>
              <a:rPr lang="en-US" sz="2800" dirty="0">
                <a:latin typeface="Cambria" panose="02040503050406030204" pitchFamily="18" charset="0"/>
                <a:ea typeface="Cambria" panose="02040503050406030204" pitchFamily="18" charset="0"/>
              </a:rPr>
              <a:t> yang </a:t>
            </a:r>
            <a:r>
              <a:rPr lang="en-US" sz="2800" dirty="0" err="1">
                <a:latin typeface="Cambria" panose="02040503050406030204" pitchFamily="18" charset="0"/>
                <a:ea typeface="Cambria" panose="02040503050406030204" pitchFamily="18" charset="0"/>
              </a:rPr>
              <a:t>mengatur</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organisasi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dari</a:t>
            </a:r>
            <a:r>
              <a:rPr lang="en-US" sz="2800" dirty="0">
                <a:latin typeface="Cambria" panose="02040503050406030204" pitchFamily="18" charset="0"/>
                <a:ea typeface="Cambria" panose="02040503050406030204" pitchFamily="18" charset="0"/>
              </a:rPr>
              <a:t> negara, </a:t>
            </a:r>
            <a:r>
              <a:rPr lang="en-US" sz="2800" dirty="0" err="1">
                <a:latin typeface="Cambria" panose="02040503050406030204" pitchFamily="18" charset="0"/>
                <a:ea typeface="Cambria" panose="02040503050406030204" pitchFamily="18" charset="0"/>
              </a:rPr>
              <a:t>hubungan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antar</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alat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perlengkapan</a:t>
            </a:r>
            <a:r>
              <a:rPr lang="en-US" sz="2800" dirty="0">
                <a:latin typeface="Cambria" panose="02040503050406030204" pitchFamily="18" charset="0"/>
                <a:ea typeface="Cambria" panose="02040503050406030204" pitchFamily="18" charset="0"/>
              </a:rPr>
              <a:t> negara </a:t>
            </a:r>
            <a:r>
              <a:rPr lang="en-US" sz="2800" dirty="0" err="1">
                <a:latin typeface="Cambria" panose="02040503050406030204" pitchFamily="18" charset="0"/>
                <a:ea typeface="Cambria" panose="02040503050406030204" pitchFamily="18" charset="0"/>
              </a:rPr>
              <a:t>dalam</a:t>
            </a:r>
            <a:r>
              <a:rPr lang="en-US" sz="2800" dirty="0">
                <a:latin typeface="Cambria" panose="02040503050406030204" pitchFamily="18" charset="0"/>
                <a:ea typeface="Cambria" panose="02040503050406030204" pitchFamily="18" charset="0"/>
              </a:rPr>
              <a:t> garis vertical dan horizontal, </a:t>
            </a:r>
            <a:r>
              <a:rPr lang="en-US" sz="2800" dirty="0" err="1">
                <a:latin typeface="Cambria" panose="02040503050406030204" pitchFamily="18" charset="0"/>
                <a:ea typeface="Cambria" panose="02040503050406030204" pitchFamily="18" charset="0"/>
              </a:rPr>
              <a:t>serta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kedudukan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warga</a:t>
            </a:r>
            <a:r>
              <a:rPr lang="en-US" sz="2800" dirty="0">
                <a:latin typeface="Cambria" panose="02040503050406030204" pitchFamily="18" charset="0"/>
                <a:ea typeface="Cambria" panose="02040503050406030204" pitchFamily="18" charset="0"/>
              </a:rPr>
              <a:t> negara dan </a:t>
            </a:r>
            <a:r>
              <a:rPr lang="en-US" sz="2800" dirty="0" err="1">
                <a:latin typeface="Cambria" panose="02040503050406030204" pitchFamily="18" charset="0"/>
                <a:ea typeface="Cambria" panose="02040503050406030204" pitchFamily="18" charset="0"/>
              </a:rPr>
              <a:t>hak-hak</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asasinya</a:t>
            </a:r>
            <a:r>
              <a:rPr lang="en-US" sz="2800" dirty="0">
                <a:latin typeface="Cambria" panose="02040503050406030204" pitchFamily="18" charset="0"/>
                <a:ea typeface="Cambria" panose="02040503050406030204" pitchFamily="18" charset="0"/>
              </a:rPr>
              <a:t>.</a:t>
            </a:r>
            <a:endParaRPr lang="en-ID" sz="2800" dirty="0">
              <a:latin typeface="Cambria" panose="02040503050406030204" pitchFamily="18" charset="0"/>
              <a:ea typeface="Cambria" panose="02040503050406030204" pitchFamily="18" charset="0"/>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27448" y="533401"/>
            <a:ext cx="10441160" cy="5592763"/>
          </a:xfrm>
        </p:spPr>
        <p:txBody>
          <a:bodyPr>
            <a:normAutofit/>
          </a:bodyPr>
          <a:lstStyle/>
          <a:p>
            <a:pPr>
              <a:buNone/>
            </a:pPr>
            <a:r>
              <a:rPr lang="en-US" b="1" dirty="0"/>
              <a:t>SUMBER HUKUM FORMIL</a:t>
            </a:r>
            <a:endParaRPr lang="en-US" b="1" dirty="0"/>
          </a:p>
          <a:p>
            <a:pPr>
              <a:buNone/>
            </a:pPr>
            <a:r>
              <a:rPr lang="en-US" dirty="0" err="1"/>
              <a:t>Yaitu</a:t>
            </a:r>
            <a:r>
              <a:rPr lang="en-US" dirty="0"/>
              <a:t>, </a:t>
            </a:r>
            <a:r>
              <a:rPr lang="en-US" dirty="0" err="1"/>
              <a:t>sumber</a:t>
            </a:r>
            <a:r>
              <a:rPr lang="en-US" dirty="0"/>
              <a:t> </a:t>
            </a:r>
            <a:r>
              <a:rPr lang="en-US" dirty="0" err="1"/>
              <a:t>hukum</a:t>
            </a:r>
            <a:r>
              <a:rPr lang="en-US" dirty="0"/>
              <a:t> yang </a:t>
            </a:r>
            <a:r>
              <a:rPr lang="en-US" dirty="0" err="1"/>
              <a:t>dikenal</a:t>
            </a:r>
            <a:r>
              <a:rPr lang="en-US" dirty="0"/>
              <a:t> </a:t>
            </a:r>
            <a:r>
              <a:rPr lang="en-US" dirty="0" err="1"/>
              <a:t>dalam</a:t>
            </a:r>
            <a:r>
              <a:rPr lang="en-US" dirty="0"/>
              <a:t> </a:t>
            </a:r>
            <a:r>
              <a:rPr lang="en-US" dirty="0" err="1"/>
              <a:t>bentuknya</a:t>
            </a:r>
            <a:r>
              <a:rPr lang="en-US" dirty="0"/>
              <a:t>. </a:t>
            </a:r>
            <a:r>
              <a:rPr lang="en-US" dirty="0" err="1"/>
              <a:t>Karena</a:t>
            </a:r>
            <a:r>
              <a:rPr lang="en-US" dirty="0"/>
              <a:t> </a:t>
            </a:r>
            <a:r>
              <a:rPr lang="en-US" dirty="0" err="1"/>
              <a:t>bentuknya</a:t>
            </a:r>
            <a:r>
              <a:rPr lang="en-US" dirty="0"/>
              <a:t> </a:t>
            </a:r>
            <a:r>
              <a:rPr lang="en-US" dirty="0" err="1"/>
              <a:t>inilah</a:t>
            </a:r>
            <a:r>
              <a:rPr lang="en-US" dirty="0"/>
              <a:t>, </a:t>
            </a:r>
            <a:r>
              <a:rPr lang="en-US" dirty="0" err="1"/>
              <a:t>sumber</a:t>
            </a:r>
            <a:r>
              <a:rPr lang="en-US" dirty="0"/>
              <a:t> </a:t>
            </a:r>
            <a:r>
              <a:rPr lang="en-US" dirty="0" err="1"/>
              <a:t>hukum</a:t>
            </a:r>
            <a:r>
              <a:rPr lang="en-US" dirty="0"/>
              <a:t> </a:t>
            </a:r>
            <a:r>
              <a:rPr lang="en-US" dirty="0" err="1"/>
              <a:t>formil</a:t>
            </a:r>
            <a:r>
              <a:rPr lang="en-US" dirty="0"/>
              <a:t> </a:t>
            </a:r>
            <a:r>
              <a:rPr lang="en-US" dirty="0" err="1"/>
              <a:t>diketahui</a:t>
            </a:r>
            <a:r>
              <a:rPr lang="en-US" dirty="0"/>
              <a:t> </a:t>
            </a:r>
            <a:r>
              <a:rPr lang="en-US" dirty="0" err="1"/>
              <a:t>dan</a:t>
            </a:r>
            <a:r>
              <a:rPr lang="en-US" dirty="0"/>
              <a:t> </a:t>
            </a:r>
            <a:r>
              <a:rPr lang="en-US" dirty="0" err="1"/>
              <a:t>ditaati</a:t>
            </a:r>
            <a:r>
              <a:rPr lang="en-US" dirty="0"/>
              <a:t> </a:t>
            </a:r>
            <a:r>
              <a:rPr lang="en-US" dirty="0" err="1"/>
              <a:t>sehingga</a:t>
            </a:r>
            <a:r>
              <a:rPr lang="en-US" dirty="0"/>
              <a:t> </a:t>
            </a:r>
            <a:r>
              <a:rPr lang="en-US" dirty="0" err="1"/>
              <a:t>hukum</a:t>
            </a:r>
            <a:r>
              <a:rPr lang="en-US" dirty="0"/>
              <a:t> </a:t>
            </a:r>
            <a:r>
              <a:rPr lang="en-US" dirty="0" err="1"/>
              <a:t>itu</a:t>
            </a:r>
            <a:r>
              <a:rPr lang="en-US" dirty="0"/>
              <a:t> </a:t>
            </a:r>
            <a:r>
              <a:rPr lang="en-US" dirty="0" err="1"/>
              <a:t>berlaku</a:t>
            </a:r>
            <a:r>
              <a:rPr lang="en-US" dirty="0"/>
              <a:t> </a:t>
            </a:r>
            <a:r>
              <a:rPr lang="en-US" dirty="0" err="1"/>
              <a:t>umum</a:t>
            </a:r>
            <a:r>
              <a:rPr lang="en-US" dirty="0"/>
              <a:t>.</a:t>
            </a:r>
            <a:endParaRPr lang="en-US" dirty="0"/>
          </a:p>
          <a:p>
            <a:pPr>
              <a:buNone/>
            </a:pPr>
            <a:endParaRPr lang="en-US" b="1" dirty="0"/>
          </a:p>
          <a:p>
            <a:pPr>
              <a:buNone/>
            </a:pPr>
            <a:r>
              <a:rPr lang="en-US" b="1" dirty="0" err="1"/>
              <a:t>Sumber</a:t>
            </a:r>
            <a:r>
              <a:rPr lang="en-US" b="1" dirty="0"/>
              <a:t> </a:t>
            </a:r>
            <a:r>
              <a:rPr lang="en-US" b="1" dirty="0" err="1"/>
              <a:t>hukum</a:t>
            </a:r>
            <a:r>
              <a:rPr lang="en-US" b="1" dirty="0"/>
              <a:t> </a:t>
            </a:r>
            <a:r>
              <a:rPr lang="en-US" b="1" dirty="0" err="1"/>
              <a:t>formil</a:t>
            </a:r>
            <a:r>
              <a:rPr lang="en-US" b="1" dirty="0"/>
              <a:t> </a:t>
            </a:r>
            <a:r>
              <a:rPr lang="en-US" b="1" dirty="0" err="1"/>
              <a:t>Hukum</a:t>
            </a:r>
            <a:r>
              <a:rPr lang="en-US" b="1" dirty="0"/>
              <a:t> Tata Negara, </a:t>
            </a:r>
            <a:r>
              <a:rPr lang="en-US" b="1" dirty="0" err="1"/>
              <a:t>meliputi</a:t>
            </a:r>
            <a:r>
              <a:rPr lang="en-US" b="1" dirty="0"/>
              <a:t>:</a:t>
            </a:r>
            <a:endParaRPr lang="en-US" b="1" dirty="0"/>
          </a:p>
          <a:p>
            <a:pPr marL="514350" indent="-514350">
              <a:buAutoNum type="arabicPeriod"/>
            </a:pPr>
            <a:r>
              <a:rPr lang="en-US" dirty="0" err="1"/>
              <a:t>Peraturan</a:t>
            </a:r>
            <a:r>
              <a:rPr lang="en-US" dirty="0"/>
              <a:t> </a:t>
            </a:r>
            <a:r>
              <a:rPr lang="en-US" dirty="0" err="1"/>
              <a:t>perundang-undangan</a:t>
            </a:r>
            <a:r>
              <a:rPr lang="en-US" dirty="0"/>
              <a:t> (</a:t>
            </a:r>
            <a:r>
              <a:rPr lang="en-US" dirty="0" err="1"/>
              <a:t>Undang-undang</a:t>
            </a:r>
            <a:r>
              <a:rPr lang="en-US" dirty="0"/>
              <a:t>);</a:t>
            </a:r>
            <a:endParaRPr lang="en-US" dirty="0"/>
          </a:p>
          <a:p>
            <a:pPr marL="514350" indent="-514350">
              <a:buAutoNum type="arabicPeriod"/>
            </a:pPr>
            <a:r>
              <a:rPr lang="en-US" dirty="0" err="1"/>
              <a:t>Kebiasaan</a:t>
            </a:r>
            <a:r>
              <a:rPr lang="en-US" dirty="0"/>
              <a:t> (</a:t>
            </a:r>
            <a:r>
              <a:rPr lang="en-US" dirty="0" err="1"/>
              <a:t>costum</a:t>
            </a:r>
            <a:r>
              <a:rPr lang="en-US" dirty="0"/>
              <a:t>) </a:t>
            </a:r>
            <a:r>
              <a:rPr lang="en-US" dirty="0" err="1"/>
              <a:t>dan</a:t>
            </a:r>
            <a:r>
              <a:rPr lang="en-US" dirty="0"/>
              <a:t> </a:t>
            </a:r>
            <a:r>
              <a:rPr lang="en-US" dirty="0" err="1"/>
              <a:t>adat</a:t>
            </a:r>
            <a:endParaRPr lang="en-US" dirty="0"/>
          </a:p>
          <a:p>
            <a:pPr marL="514350" indent="-514350">
              <a:buAutoNum type="arabicPeriod"/>
            </a:pPr>
            <a:r>
              <a:rPr lang="en-US" dirty="0" err="1"/>
              <a:t>Perjanjian</a:t>
            </a:r>
            <a:r>
              <a:rPr lang="en-US" dirty="0"/>
              <a:t> </a:t>
            </a:r>
            <a:r>
              <a:rPr lang="en-US" dirty="0" err="1"/>
              <a:t>antara</a:t>
            </a:r>
            <a:r>
              <a:rPr lang="en-US" dirty="0"/>
              <a:t> </a:t>
            </a:r>
            <a:r>
              <a:rPr lang="en-US" dirty="0" err="1"/>
              <a:t>negara</a:t>
            </a:r>
            <a:r>
              <a:rPr lang="en-US" dirty="0"/>
              <a:t> (</a:t>
            </a:r>
            <a:r>
              <a:rPr lang="en-US" dirty="0" err="1"/>
              <a:t>traktat</a:t>
            </a:r>
            <a:r>
              <a:rPr lang="en-US" dirty="0"/>
              <a:t>)</a:t>
            </a:r>
            <a:endParaRPr lang="en-US" dirty="0"/>
          </a:p>
          <a:p>
            <a:pPr marL="514350" indent="-514350">
              <a:buAutoNum type="arabicPeriod"/>
            </a:pPr>
            <a:r>
              <a:rPr lang="en-US" dirty="0" err="1"/>
              <a:t>Keputusan</a:t>
            </a:r>
            <a:r>
              <a:rPr lang="en-US" dirty="0"/>
              <a:t> hakim (</a:t>
            </a:r>
            <a:r>
              <a:rPr lang="en-US" dirty="0" err="1"/>
              <a:t>jurisprudensi</a:t>
            </a:r>
            <a:r>
              <a:rPr lang="en-US" dirty="0"/>
              <a:t>)</a:t>
            </a:r>
            <a:endParaRPr lang="en-US" dirty="0"/>
          </a:p>
          <a:p>
            <a:pPr marL="514350" indent="-514350">
              <a:buAutoNum type="arabicPeriod"/>
            </a:pPr>
            <a:r>
              <a:rPr lang="en-US" dirty="0" err="1"/>
              <a:t>Pendapat</a:t>
            </a:r>
            <a:r>
              <a:rPr lang="en-US" dirty="0"/>
              <a:t> </a:t>
            </a:r>
            <a:r>
              <a:rPr lang="en-US" dirty="0" err="1"/>
              <a:t>ahli</a:t>
            </a:r>
            <a:r>
              <a:rPr lang="en-US" dirty="0"/>
              <a:t> </a:t>
            </a:r>
            <a:r>
              <a:rPr lang="en-US" dirty="0" err="1"/>
              <a:t>hukum</a:t>
            </a:r>
            <a:r>
              <a:rPr lang="en-US" dirty="0"/>
              <a:t> </a:t>
            </a:r>
            <a:r>
              <a:rPr lang="en-US" dirty="0" err="1"/>
              <a:t>terkemuka</a:t>
            </a:r>
            <a:r>
              <a:rPr lang="en-US" dirty="0"/>
              <a:t> (</a:t>
            </a:r>
            <a:r>
              <a:rPr lang="en-US" dirty="0" err="1"/>
              <a:t>doktrin</a:t>
            </a:r>
            <a:r>
              <a:rPr lang="en-US" dirty="0"/>
              <a:t>)</a:t>
            </a:r>
            <a:endParaRPr lang="en-US" dirty="0"/>
          </a:p>
          <a:p>
            <a:pPr marL="514350" indent="-514350">
              <a:buAutoNum type="arabicPeriod"/>
            </a:pPr>
            <a:endParaRPr lang="en-US" dirty="0"/>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95400" y="692696"/>
            <a:ext cx="10945216" cy="5433468"/>
          </a:xfrm>
        </p:spPr>
        <p:txBody>
          <a:bodyPr>
            <a:normAutofit/>
          </a:bodyPr>
          <a:lstStyle/>
          <a:p>
            <a:pPr algn="just">
              <a:buNone/>
            </a:pPr>
            <a:r>
              <a:rPr lang="en-US" b="1" dirty="0">
                <a:latin typeface="Bell MT" panose="02020503060305020303" pitchFamily="18" charset="0"/>
              </a:rPr>
              <a:t>UNDANG-UNDANG</a:t>
            </a:r>
            <a:endParaRPr lang="en-US" b="1" dirty="0">
              <a:latin typeface="Bell MT" panose="02020503060305020303" pitchFamily="18" charset="0"/>
            </a:endParaRPr>
          </a:p>
          <a:p>
            <a:pPr algn="just"/>
            <a:r>
              <a:rPr lang="en-US" dirty="0" err="1">
                <a:latin typeface="Bell MT" panose="02020503060305020303" pitchFamily="18" charset="0"/>
              </a:rPr>
              <a:t>Menurut</a:t>
            </a:r>
            <a:r>
              <a:rPr lang="en-US" dirty="0">
                <a:latin typeface="Bell MT" panose="02020503060305020303" pitchFamily="18" charset="0"/>
              </a:rPr>
              <a:t> T.J Buys, </a:t>
            </a: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mempunyai</a:t>
            </a:r>
            <a:r>
              <a:rPr lang="en-US" dirty="0">
                <a:latin typeface="Bell MT" panose="02020503060305020303" pitchFamily="18" charset="0"/>
              </a:rPr>
              <a:t> </a:t>
            </a:r>
            <a:r>
              <a:rPr lang="en-US" dirty="0" err="1">
                <a:latin typeface="Bell MT" panose="02020503060305020303" pitchFamily="18" charset="0"/>
              </a:rPr>
              <a:t>dua</a:t>
            </a:r>
            <a:r>
              <a:rPr lang="en-US" dirty="0">
                <a:latin typeface="Bell MT" panose="02020503060305020303" pitchFamily="18" charset="0"/>
              </a:rPr>
              <a:t> </a:t>
            </a:r>
            <a:r>
              <a:rPr lang="en-US" dirty="0" err="1">
                <a:latin typeface="Bell MT" panose="02020503060305020303" pitchFamily="18" charset="0"/>
              </a:rPr>
              <a:t>arti</a:t>
            </a:r>
            <a:r>
              <a:rPr lang="en-US" dirty="0">
                <a:latin typeface="Bell MT" panose="02020503060305020303" pitchFamily="18" charset="0"/>
              </a:rPr>
              <a:t> ;</a:t>
            </a:r>
            <a:endParaRPr lang="en-US" dirty="0">
              <a:latin typeface="Bell MT" panose="02020503060305020303" pitchFamily="18" charset="0"/>
            </a:endParaRPr>
          </a:p>
          <a:p>
            <a:pPr marL="1089025" indent="-514350" algn="just">
              <a:buAutoNum type="alphaLcPeriod"/>
            </a:pP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arti</a:t>
            </a:r>
            <a:r>
              <a:rPr lang="en-US" dirty="0">
                <a:latin typeface="Bell MT" panose="02020503060305020303" pitchFamily="18" charset="0"/>
              </a:rPr>
              <a:t> </a:t>
            </a:r>
            <a:r>
              <a:rPr lang="en-US" dirty="0" err="1">
                <a:latin typeface="Bell MT" panose="02020503060305020303" pitchFamily="18" charset="0"/>
              </a:rPr>
              <a:t>formil</a:t>
            </a:r>
            <a:r>
              <a:rPr lang="en-US" dirty="0">
                <a:latin typeface="Bell MT" panose="02020503060305020303" pitchFamily="18" charset="0"/>
              </a:rPr>
              <a:t> </a:t>
            </a:r>
            <a:r>
              <a:rPr lang="en-US" dirty="0" err="1">
                <a:latin typeface="Bell MT" panose="02020503060305020303" pitchFamily="18" charset="0"/>
              </a:rPr>
              <a:t>ialah</a:t>
            </a:r>
            <a:r>
              <a:rPr lang="en-US" dirty="0">
                <a:latin typeface="Bell MT" panose="02020503060305020303" pitchFamily="18" charset="0"/>
              </a:rPr>
              <a:t> </a:t>
            </a:r>
            <a:r>
              <a:rPr lang="en-US" dirty="0" err="1">
                <a:latin typeface="Bell MT" panose="02020503060305020303" pitchFamily="18" charset="0"/>
              </a:rPr>
              <a:t>keputusan-keputusan</a:t>
            </a:r>
            <a:r>
              <a:rPr lang="en-US" dirty="0">
                <a:latin typeface="Bell MT" panose="02020503060305020303" pitchFamily="18" charset="0"/>
              </a:rPr>
              <a:t> </a:t>
            </a:r>
            <a:r>
              <a:rPr lang="en-US" dirty="0" err="1">
                <a:latin typeface="Bell MT" panose="02020503060305020303" pitchFamily="18" charset="0"/>
              </a:rPr>
              <a:t>pemerintah</a:t>
            </a:r>
            <a:r>
              <a:rPr lang="en-US" dirty="0">
                <a:latin typeface="Bell MT" panose="02020503060305020303" pitchFamily="18" charset="0"/>
              </a:rPr>
              <a:t> yang </a:t>
            </a:r>
            <a:r>
              <a:rPr lang="en-US" dirty="0" err="1">
                <a:latin typeface="Bell MT" panose="02020503060305020303" pitchFamily="18" charset="0"/>
              </a:rPr>
              <a:t>merupakan</a:t>
            </a:r>
            <a:r>
              <a:rPr lang="en-US" dirty="0">
                <a:latin typeface="Bell MT" panose="02020503060305020303" pitchFamily="18" charset="0"/>
              </a:rPr>
              <a:t> </a:t>
            </a: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karena</a:t>
            </a:r>
            <a:r>
              <a:rPr lang="en-US" dirty="0">
                <a:latin typeface="Bell MT" panose="02020503060305020303" pitchFamily="18" charset="0"/>
              </a:rPr>
              <a:t> </a:t>
            </a:r>
            <a:r>
              <a:rPr lang="en-US" dirty="0" err="1">
                <a:latin typeface="Bell MT" panose="02020503060305020303" pitchFamily="18" charset="0"/>
              </a:rPr>
              <a:t>cara</a:t>
            </a:r>
            <a:r>
              <a:rPr lang="en-US" dirty="0">
                <a:latin typeface="Bell MT" panose="02020503060305020303" pitchFamily="18" charset="0"/>
              </a:rPr>
              <a:t> </a:t>
            </a:r>
            <a:r>
              <a:rPr lang="en-US" dirty="0" err="1">
                <a:latin typeface="Bell MT" panose="02020503060305020303" pitchFamily="18" charset="0"/>
              </a:rPr>
              <a:t>pembuatannya</a:t>
            </a:r>
            <a:r>
              <a:rPr lang="en-US" dirty="0">
                <a:latin typeface="Bell MT" panose="02020503060305020303" pitchFamily="18" charset="0"/>
              </a:rPr>
              <a:t>. </a:t>
            </a:r>
            <a:r>
              <a:rPr lang="en-US" dirty="0" err="1">
                <a:latin typeface="Bell MT" panose="02020503060305020303" pitchFamily="18" charset="0"/>
              </a:rPr>
              <a:t>Misalnya</a:t>
            </a:r>
            <a:r>
              <a:rPr lang="en-US" dirty="0">
                <a:latin typeface="Bell MT" panose="02020503060305020303" pitchFamily="18" charset="0"/>
              </a:rPr>
              <a:t> </a:t>
            </a:r>
            <a:r>
              <a:rPr lang="en-US" dirty="0" err="1">
                <a:latin typeface="Bell MT" panose="02020503060305020303" pitchFamily="18" charset="0"/>
              </a:rPr>
              <a:t>pengertian</a:t>
            </a:r>
            <a:r>
              <a:rPr lang="en-US" dirty="0">
                <a:latin typeface="Bell MT" panose="02020503060305020303" pitchFamily="18" charset="0"/>
              </a:rPr>
              <a:t> UU </a:t>
            </a:r>
            <a:r>
              <a:rPr lang="en-US" dirty="0" err="1">
                <a:latin typeface="Bell MT" panose="02020503060305020303" pitchFamily="18" charset="0"/>
              </a:rPr>
              <a:t>menurut</a:t>
            </a:r>
            <a:r>
              <a:rPr lang="en-US" dirty="0">
                <a:latin typeface="Bell MT" panose="02020503060305020303" pitchFamily="18" charset="0"/>
              </a:rPr>
              <a:t> </a:t>
            </a:r>
            <a:r>
              <a:rPr lang="en-US" dirty="0" err="1">
                <a:latin typeface="Bell MT" panose="02020503060305020303" pitchFamily="18" charset="0"/>
              </a:rPr>
              <a:t>ketentuan</a:t>
            </a:r>
            <a:r>
              <a:rPr lang="en-US" dirty="0">
                <a:latin typeface="Bell MT" panose="02020503060305020303" pitchFamily="18" charset="0"/>
              </a:rPr>
              <a:t> UUD 1945 </a:t>
            </a:r>
            <a:r>
              <a:rPr lang="en-US" dirty="0" err="1">
                <a:latin typeface="Bell MT" panose="02020503060305020303" pitchFamily="18" charset="0"/>
              </a:rPr>
              <a:t>hasil</a:t>
            </a:r>
            <a:r>
              <a:rPr lang="en-US" dirty="0">
                <a:latin typeface="Bell MT" panose="02020503060305020303" pitchFamily="18" charset="0"/>
              </a:rPr>
              <a:t> </a:t>
            </a:r>
            <a:r>
              <a:rPr lang="en-US" dirty="0" err="1">
                <a:latin typeface="Bell MT" panose="02020503060305020303" pitchFamily="18" charset="0"/>
              </a:rPr>
              <a:t>amandemen</a:t>
            </a:r>
            <a:r>
              <a:rPr lang="en-US" dirty="0">
                <a:latin typeface="Bell MT" panose="02020503060305020303" pitchFamily="18" charset="0"/>
              </a:rPr>
              <a:t>, </a:t>
            </a:r>
            <a:r>
              <a:rPr lang="en-US" dirty="0" err="1">
                <a:latin typeface="Bell MT" panose="02020503060305020303" pitchFamily="18" charset="0"/>
              </a:rPr>
              <a:t>adalah</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yg</a:t>
            </a:r>
            <a:r>
              <a:rPr lang="en-US" dirty="0">
                <a:latin typeface="Bell MT" panose="02020503060305020303" pitchFamily="18" charset="0"/>
              </a:rPr>
              <a:t> </a:t>
            </a:r>
            <a:r>
              <a:rPr lang="en-US" dirty="0" err="1">
                <a:latin typeface="Bell MT" panose="02020503060305020303" pitchFamily="18" charset="0"/>
              </a:rPr>
              <a:t>dibuat</a:t>
            </a:r>
            <a:r>
              <a:rPr lang="en-US" dirty="0">
                <a:latin typeface="Bell MT" panose="02020503060305020303" pitchFamily="18" charset="0"/>
              </a:rPr>
              <a:t> </a:t>
            </a:r>
            <a:r>
              <a:rPr lang="en-US" dirty="0" err="1">
                <a:latin typeface="Bell MT" panose="02020503060305020303" pitchFamily="18" charset="0"/>
              </a:rPr>
              <a:t>pemerintah</a:t>
            </a:r>
            <a:r>
              <a:rPr lang="en-US" dirty="0">
                <a:latin typeface="Bell MT" panose="02020503060305020303" pitchFamily="18" charset="0"/>
              </a:rPr>
              <a:t> </a:t>
            </a:r>
            <a:r>
              <a:rPr lang="en-US" dirty="0" err="1">
                <a:latin typeface="Bell MT" panose="02020503060305020303" pitchFamily="18" charset="0"/>
              </a:rPr>
              <a:t>bersama</a:t>
            </a:r>
            <a:r>
              <a:rPr lang="en-US" dirty="0">
                <a:latin typeface="Bell MT" panose="02020503060305020303" pitchFamily="18" charset="0"/>
              </a:rPr>
              <a:t> DPR</a:t>
            </a:r>
            <a:endParaRPr lang="en-US" dirty="0">
              <a:latin typeface="Bell MT" panose="02020503060305020303" pitchFamily="18" charset="0"/>
            </a:endParaRPr>
          </a:p>
          <a:p>
            <a:pPr marL="1089025" indent="-514350" algn="just">
              <a:buAutoNum type="alphaLcPeriod"/>
            </a:pP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arti</a:t>
            </a:r>
            <a:r>
              <a:rPr lang="en-US" dirty="0">
                <a:latin typeface="Bell MT" panose="02020503060305020303" pitchFamily="18" charset="0"/>
              </a:rPr>
              <a:t> </a:t>
            </a:r>
            <a:r>
              <a:rPr lang="en-US" dirty="0" err="1">
                <a:latin typeface="Bell MT" panose="02020503060305020303" pitchFamily="18" charset="0"/>
              </a:rPr>
              <a:t>materil</a:t>
            </a:r>
            <a:r>
              <a:rPr lang="en-US" dirty="0">
                <a:latin typeface="Bell MT" panose="02020503060305020303" pitchFamily="18" charset="0"/>
              </a:rPr>
              <a:t> </a:t>
            </a:r>
            <a:r>
              <a:rPr lang="en-US" dirty="0" err="1">
                <a:latin typeface="Bell MT" panose="02020503060305020303" pitchFamily="18" charset="0"/>
              </a:rPr>
              <a:t>ialah</a:t>
            </a:r>
            <a:r>
              <a:rPr lang="en-US" dirty="0">
                <a:latin typeface="Bell MT" panose="02020503060305020303" pitchFamily="18" charset="0"/>
              </a:rPr>
              <a:t> </a:t>
            </a:r>
            <a:r>
              <a:rPr lang="en-US" dirty="0" err="1">
                <a:latin typeface="Bell MT" panose="02020503060305020303" pitchFamily="18" charset="0"/>
              </a:rPr>
              <a:t>setiap</a:t>
            </a:r>
            <a:r>
              <a:rPr lang="en-US" dirty="0">
                <a:latin typeface="Bell MT" panose="02020503060305020303" pitchFamily="18" charset="0"/>
              </a:rPr>
              <a:t> </a:t>
            </a:r>
            <a:r>
              <a:rPr lang="en-US" dirty="0" err="1">
                <a:latin typeface="Bell MT" panose="02020503060305020303" pitchFamily="18" charset="0"/>
              </a:rPr>
              <a:t>keputusan</a:t>
            </a:r>
            <a:r>
              <a:rPr lang="en-US" dirty="0">
                <a:latin typeface="Bell MT" panose="02020503060305020303" pitchFamily="18" charset="0"/>
              </a:rPr>
              <a:t> </a:t>
            </a:r>
            <a:r>
              <a:rPr lang="en-US" dirty="0" err="1">
                <a:latin typeface="Bell MT" panose="02020503060305020303" pitchFamily="18" charset="0"/>
              </a:rPr>
              <a:t>pemerintah</a:t>
            </a:r>
            <a:r>
              <a:rPr lang="en-US" dirty="0">
                <a:latin typeface="Bell MT" panose="02020503060305020303" pitchFamily="18" charset="0"/>
              </a:rPr>
              <a:t> yang </a:t>
            </a:r>
            <a:r>
              <a:rPr lang="en-US" dirty="0" err="1">
                <a:latin typeface="Bell MT" panose="02020503060305020303" pitchFamily="18" charset="0"/>
              </a:rPr>
              <a:t>menurut</a:t>
            </a:r>
            <a:r>
              <a:rPr lang="en-US" dirty="0">
                <a:latin typeface="Bell MT" panose="02020503060305020303" pitchFamily="18" charset="0"/>
              </a:rPr>
              <a:t> </a:t>
            </a:r>
            <a:r>
              <a:rPr lang="en-US" dirty="0" err="1">
                <a:latin typeface="Bell MT" panose="02020503060305020303" pitchFamily="18" charset="0"/>
              </a:rPr>
              <a:t>isinya</a:t>
            </a:r>
            <a:r>
              <a:rPr lang="en-US" dirty="0">
                <a:latin typeface="Bell MT" panose="02020503060305020303" pitchFamily="18" charset="0"/>
              </a:rPr>
              <a:t> </a:t>
            </a:r>
            <a:r>
              <a:rPr lang="en-US" dirty="0" err="1">
                <a:latin typeface="Bell MT" panose="02020503060305020303" pitchFamily="18" charset="0"/>
              </a:rPr>
              <a:t>mengikat</a:t>
            </a:r>
            <a:r>
              <a:rPr lang="en-US" dirty="0">
                <a:latin typeface="Bell MT" panose="02020503060305020303" pitchFamily="18" charset="0"/>
              </a:rPr>
              <a:t> </a:t>
            </a:r>
            <a:r>
              <a:rPr lang="en-US" dirty="0" err="1">
                <a:latin typeface="Bell MT" panose="02020503060305020303" pitchFamily="18" charset="0"/>
              </a:rPr>
              <a:t>langsung</a:t>
            </a:r>
            <a:r>
              <a:rPr lang="en-US" dirty="0">
                <a:latin typeface="Bell MT" panose="02020503060305020303" pitchFamily="18" charset="0"/>
              </a:rPr>
              <a:t> </a:t>
            </a:r>
            <a:r>
              <a:rPr lang="en-US" dirty="0" err="1">
                <a:latin typeface="Bell MT" panose="02020503060305020303" pitchFamily="18" charset="0"/>
              </a:rPr>
              <a:t>setiap</a:t>
            </a:r>
            <a:r>
              <a:rPr lang="en-US" dirty="0">
                <a:latin typeface="Bell MT" panose="02020503060305020303" pitchFamily="18" charset="0"/>
              </a:rPr>
              <a:t> </a:t>
            </a:r>
            <a:r>
              <a:rPr lang="en-US" dirty="0" err="1">
                <a:latin typeface="Bell MT" panose="02020503060305020303" pitchFamily="18" charset="0"/>
              </a:rPr>
              <a:t>penduduk</a:t>
            </a:r>
            <a:r>
              <a:rPr lang="en-US" dirty="0">
                <a:latin typeface="Bell MT" panose="02020503060305020303" pitchFamily="18" charset="0"/>
              </a:rPr>
              <a:t>.</a:t>
            </a:r>
            <a:endParaRPr lang="en-US" dirty="0">
              <a:latin typeface="Bell MT" panose="02020503060305020303" pitchFamily="18" charset="0"/>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ell MT" panose="02020503060305020303" pitchFamily="18" charset="0"/>
              </a:rPr>
              <a:t>UUD 1945</a:t>
            </a:r>
            <a:endParaRPr lang="en-US" b="1" dirty="0">
              <a:latin typeface="Bell MT" panose="02020503060305020303"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Dasar</a:t>
            </a:r>
            <a:r>
              <a:rPr lang="en-US" dirty="0">
                <a:latin typeface="Bell MT" panose="02020503060305020303" pitchFamily="18" charset="0"/>
              </a:rPr>
              <a:t> </a:t>
            </a:r>
            <a:r>
              <a:rPr lang="en-US" dirty="0" err="1">
                <a:latin typeface="Bell MT" panose="02020503060305020303" pitchFamily="18" charset="0"/>
              </a:rPr>
              <a:t>adalah</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dasar</a:t>
            </a:r>
            <a:r>
              <a:rPr lang="en-US" dirty="0">
                <a:latin typeface="Bell MT" panose="02020503060305020303" pitchFamily="18" charset="0"/>
              </a:rPr>
              <a:t> </a:t>
            </a:r>
            <a:r>
              <a:rPr lang="en-US" dirty="0" err="1">
                <a:latin typeface="Bell MT" panose="02020503060305020303" pitchFamily="18" charset="0"/>
              </a:rPr>
              <a:t>tertulis</a:t>
            </a:r>
            <a:r>
              <a:rPr lang="en-US" dirty="0">
                <a:latin typeface="Bell MT" panose="02020503060305020303" pitchFamily="18" charset="0"/>
              </a:rPr>
              <a:t>, </a:t>
            </a:r>
            <a:r>
              <a:rPr lang="en-US" dirty="0" err="1">
                <a:latin typeface="Bell MT" panose="02020503060305020303" pitchFamily="18" charset="0"/>
              </a:rPr>
              <a:t>disamping</a:t>
            </a:r>
            <a:r>
              <a:rPr lang="en-US" dirty="0">
                <a:latin typeface="Bell MT" panose="02020503060305020303" pitchFamily="18" charset="0"/>
              </a:rPr>
              <a:t> UUD </a:t>
            </a:r>
            <a:r>
              <a:rPr lang="en-US" dirty="0" err="1">
                <a:latin typeface="Bell MT" panose="02020503060305020303" pitchFamily="18" charset="0"/>
              </a:rPr>
              <a:t>berlaku</a:t>
            </a:r>
            <a:r>
              <a:rPr lang="en-US" dirty="0">
                <a:latin typeface="Bell MT" panose="02020503060305020303" pitchFamily="18" charset="0"/>
              </a:rPr>
              <a:t> </a:t>
            </a:r>
            <a:r>
              <a:rPr lang="en-US" dirty="0" err="1">
                <a:latin typeface="Bell MT" panose="02020503060305020303" pitchFamily="18" charset="0"/>
              </a:rPr>
              <a:t>juga</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dasar</a:t>
            </a:r>
            <a:r>
              <a:rPr lang="en-US" dirty="0">
                <a:latin typeface="Bell MT" panose="02020503060305020303" pitchFamily="18" charset="0"/>
              </a:rPr>
              <a:t> yang </a:t>
            </a:r>
            <a:r>
              <a:rPr lang="en-US" dirty="0" err="1">
                <a:latin typeface="Bell MT" panose="02020503060305020303" pitchFamily="18" charset="0"/>
              </a:rPr>
              <a:t>tidak</a:t>
            </a:r>
            <a:r>
              <a:rPr lang="en-US" dirty="0">
                <a:latin typeface="Bell MT" panose="02020503060305020303" pitchFamily="18" charset="0"/>
              </a:rPr>
              <a:t> </a:t>
            </a:r>
            <a:r>
              <a:rPr lang="en-US" dirty="0" err="1">
                <a:latin typeface="Bell MT" panose="02020503060305020303" pitchFamily="18" charset="0"/>
              </a:rPr>
              <a:t>tertulis</a:t>
            </a:r>
            <a:r>
              <a:rPr lang="en-US" dirty="0">
                <a:latin typeface="Bell MT" panose="02020503060305020303" pitchFamily="18" charset="0"/>
              </a:rPr>
              <a:t> yang </a:t>
            </a:r>
            <a:r>
              <a:rPr lang="en-US" dirty="0" err="1">
                <a:latin typeface="Bell MT" panose="02020503060305020303" pitchFamily="18" charset="0"/>
              </a:rPr>
              <a:t>merupakan</a:t>
            </a:r>
            <a:r>
              <a:rPr lang="en-US" dirty="0">
                <a:latin typeface="Bell MT" panose="02020503060305020303" pitchFamily="18" charset="0"/>
              </a:rPr>
              <a:t> </a:t>
            </a:r>
            <a:r>
              <a:rPr lang="en-US" dirty="0" err="1">
                <a:latin typeface="Bell MT" panose="02020503060305020303" pitchFamily="18" charset="0"/>
              </a:rPr>
              <a:t>sumber</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misalnya</a:t>
            </a:r>
            <a:r>
              <a:rPr lang="en-US" dirty="0">
                <a:latin typeface="Bell MT" panose="02020503060305020303" pitchFamily="18" charset="0"/>
              </a:rPr>
              <a:t> </a:t>
            </a:r>
            <a:r>
              <a:rPr lang="en-US" dirty="0" err="1">
                <a:latin typeface="Bell MT" panose="02020503060305020303" pitchFamily="18" charset="0"/>
              </a:rPr>
              <a:t>kebiasaan</a:t>
            </a:r>
            <a:r>
              <a:rPr lang="en-US" dirty="0">
                <a:latin typeface="Bell MT" panose="02020503060305020303" pitchFamily="18" charset="0"/>
              </a:rPr>
              <a:t>, </a:t>
            </a:r>
            <a:r>
              <a:rPr lang="en-US" dirty="0" err="1">
                <a:latin typeface="Bell MT" panose="02020503060305020303" pitchFamily="18" charset="0"/>
              </a:rPr>
              <a:t>traktat</a:t>
            </a:r>
            <a:r>
              <a:rPr lang="en-US" dirty="0">
                <a:latin typeface="Bell MT" panose="02020503060305020303" pitchFamily="18" charset="0"/>
              </a:rPr>
              <a:t>, </a:t>
            </a:r>
            <a:r>
              <a:rPr lang="en-US" dirty="0" err="1">
                <a:latin typeface="Bell MT" panose="02020503060305020303" pitchFamily="18" charset="0"/>
              </a:rPr>
              <a:t>dsb</a:t>
            </a:r>
            <a:endParaRPr lang="en-US" dirty="0">
              <a:latin typeface="Bell MT" panose="02020503060305020303" pitchFamily="18" charset="0"/>
            </a:endParaRPr>
          </a:p>
          <a:p>
            <a:pPr algn="just"/>
            <a:r>
              <a:rPr lang="en-US" dirty="0" err="1">
                <a:latin typeface="Bell MT" panose="02020503060305020303" pitchFamily="18" charset="0"/>
              </a:rPr>
              <a:t>Menurut</a:t>
            </a:r>
            <a:r>
              <a:rPr lang="en-US" dirty="0">
                <a:latin typeface="Bell MT" panose="02020503060305020303" pitchFamily="18" charset="0"/>
              </a:rPr>
              <a:t> </a:t>
            </a:r>
            <a:r>
              <a:rPr lang="en-US" dirty="0" err="1">
                <a:latin typeface="Bell MT" panose="02020503060305020303" pitchFamily="18" charset="0"/>
              </a:rPr>
              <a:t>Dasril</a:t>
            </a:r>
            <a:r>
              <a:rPr lang="en-US" dirty="0">
                <a:latin typeface="Bell MT" panose="02020503060305020303" pitchFamily="18" charset="0"/>
              </a:rPr>
              <a:t> </a:t>
            </a:r>
            <a:r>
              <a:rPr lang="en-US" dirty="0" err="1">
                <a:latin typeface="Bell MT" panose="02020503060305020303" pitchFamily="18" charset="0"/>
              </a:rPr>
              <a:t>Radjab</a:t>
            </a:r>
            <a:endParaRPr lang="en-US" dirty="0">
              <a:latin typeface="Bell MT" panose="02020503060305020303" pitchFamily="18" charset="0"/>
            </a:endParaRPr>
          </a:p>
          <a:p>
            <a:pPr algn="just">
              <a:buNone/>
            </a:pPr>
            <a:r>
              <a:rPr lang="en-US" dirty="0">
                <a:latin typeface="Bell MT" panose="02020503060305020303" pitchFamily="18" charset="0"/>
              </a:rPr>
              <a:t>	UUD </a:t>
            </a:r>
            <a:r>
              <a:rPr lang="en-US" dirty="0" err="1">
                <a:latin typeface="Bell MT" panose="02020503060305020303" pitchFamily="18" charset="0"/>
              </a:rPr>
              <a:t>adalah</a:t>
            </a:r>
            <a:r>
              <a:rPr lang="en-US" dirty="0">
                <a:latin typeface="Bell MT" panose="02020503060305020303" pitchFamily="18" charset="0"/>
              </a:rPr>
              <a:t> </a:t>
            </a:r>
            <a:r>
              <a:rPr lang="en-US" dirty="0" err="1">
                <a:latin typeface="Bell MT" panose="02020503060305020303" pitchFamily="18" charset="0"/>
              </a:rPr>
              <a:t>suatu</a:t>
            </a:r>
            <a:r>
              <a:rPr lang="en-US" dirty="0">
                <a:latin typeface="Bell MT" panose="02020503060305020303" pitchFamily="18" charset="0"/>
              </a:rPr>
              <a:t> </a:t>
            </a:r>
            <a:r>
              <a:rPr lang="en-US" dirty="0" err="1">
                <a:latin typeface="Bell MT" panose="02020503060305020303" pitchFamily="18" charset="0"/>
              </a:rPr>
              <a:t>dokumen</a:t>
            </a:r>
            <a:r>
              <a:rPr lang="en-US" dirty="0">
                <a:latin typeface="Bell MT" panose="02020503060305020303" pitchFamily="18" charset="0"/>
              </a:rPr>
              <a:t> yang </a:t>
            </a:r>
            <a:r>
              <a:rPr lang="en-US" dirty="0" err="1">
                <a:latin typeface="Bell MT" panose="02020503060305020303" pitchFamily="18" charset="0"/>
              </a:rPr>
              <a:t>mengandung</a:t>
            </a:r>
            <a:r>
              <a:rPr lang="en-US" dirty="0">
                <a:latin typeface="Bell MT" panose="02020503060305020303" pitchFamily="18" charset="0"/>
              </a:rPr>
              <a:t> </a:t>
            </a:r>
            <a:r>
              <a:rPr lang="en-US" dirty="0" err="1">
                <a:latin typeface="Bell MT" panose="02020503060305020303" pitchFamily="18" charset="0"/>
              </a:rPr>
              <a:t>aturan-aturan</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ketentuan-ketentuan</a:t>
            </a:r>
            <a:r>
              <a:rPr lang="en-US" dirty="0">
                <a:latin typeface="Bell MT" panose="02020503060305020303" pitchFamily="18" charset="0"/>
              </a:rPr>
              <a:t> yang </a:t>
            </a:r>
            <a:r>
              <a:rPr lang="en-US" dirty="0" err="1">
                <a:latin typeface="Bell MT" panose="02020503060305020303" pitchFamily="18" charset="0"/>
              </a:rPr>
              <a:t>pokok-pokok</a:t>
            </a:r>
            <a:r>
              <a:rPr lang="en-US" dirty="0">
                <a:latin typeface="Bell MT" panose="02020503060305020303" pitchFamily="18" charset="0"/>
              </a:rPr>
              <a:t> </a:t>
            </a:r>
            <a:r>
              <a:rPr lang="en-US" dirty="0" err="1">
                <a:latin typeface="Bell MT" panose="02020503060305020303" pitchFamily="18" charset="0"/>
              </a:rPr>
              <a:t>atau</a:t>
            </a:r>
            <a:r>
              <a:rPr lang="en-US" dirty="0">
                <a:latin typeface="Bell MT" panose="02020503060305020303" pitchFamily="18" charset="0"/>
              </a:rPr>
              <a:t> </a:t>
            </a:r>
            <a:r>
              <a:rPr lang="en-US" dirty="0" err="1">
                <a:latin typeface="Bell MT" panose="02020503060305020303" pitchFamily="18" charset="0"/>
              </a:rPr>
              <a:t>dasar-dasar</a:t>
            </a:r>
            <a:r>
              <a:rPr lang="en-US" dirty="0">
                <a:latin typeface="Bell MT" panose="02020503060305020303" pitchFamily="18" charset="0"/>
              </a:rPr>
              <a:t> </a:t>
            </a:r>
            <a:r>
              <a:rPr lang="en-US" dirty="0" err="1">
                <a:latin typeface="Bell MT" panose="02020503060305020303" pitchFamily="18" charset="0"/>
              </a:rPr>
              <a:t>mengenai</a:t>
            </a:r>
            <a:r>
              <a:rPr lang="en-US" dirty="0">
                <a:latin typeface="Bell MT" panose="02020503060305020303" pitchFamily="18" charset="0"/>
              </a:rPr>
              <a:t> </a:t>
            </a:r>
            <a:r>
              <a:rPr lang="en-US" dirty="0" err="1">
                <a:latin typeface="Bell MT" panose="02020503060305020303" pitchFamily="18" charset="0"/>
              </a:rPr>
              <a:t>ketatanegaraan</a:t>
            </a:r>
            <a:r>
              <a:rPr lang="en-US" dirty="0">
                <a:latin typeface="Bell MT" panose="02020503060305020303" pitchFamily="18" charset="0"/>
              </a:rPr>
              <a:t> </a:t>
            </a:r>
            <a:r>
              <a:rPr lang="en-US" dirty="0" err="1">
                <a:latin typeface="Bell MT" panose="02020503060305020303" pitchFamily="18" charset="0"/>
              </a:rPr>
              <a:t>suatu</a:t>
            </a:r>
            <a:r>
              <a:rPr lang="en-US" dirty="0">
                <a:latin typeface="Bell MT" panose="02020503060305020303" pitchFamily="18" charset="0"/>
              </a:rPr>
              <a:t> </a:t>
            </a:r>
            <a:r>
              <a:rPr lang="en-US" dirty="0" err="1">
                <a:latin typeface="Bell MT" panose="02020503060305020303" pitchFamily="18" charset="0"/>
              </a:rPr>
              <a:t>negara</a:t>
            </a:r>
            <a:r>
              <a:rPr lang="en-US" dirty="0">
                <a:latin typeface="Bell MT" panose="02020503060305020303" pitchFamily="18" charset="0"/>
              </a:rPr>
              <a:t> yang </a:t>
            </a:r>
            <a:r>
              <a:rPr lang="en-US" dirty="0" err="1">
                <a:latin typeface="Bell MT" panose="02020503060305020303" pitchFamily="18" charset="0"/>
              </a:rPr>
              <a:t>lazim</a:t>
            </a:r>
            <a:r>
              <a:rPr lang="en-US" dirty="0">
                <a:latin typeface="Bell MT" panose="02020503060305020303" pitchFamily="18" charset="0"/>
              </a:rPr>
              <a:t> </a:t>
            </a:r>
            <a:r>
              <a:rPr lang="en-US" dirty="0" err="1">
                <a:latin typeface="Bell MT" panose="02020503060305020303" pitchFamily="18" charset="0"/>
              </a:rPr>
              <a:t>kepadanya</a:t>
            </a:r>
            <a:r>
              <a:rPr lang="en-US" dirty="0">
                <a:latin typeface="Bell MT" panose="02020503060305020303" pitchFamily="18" charset="0"/>
              </a:rPr>
              <a:t> </a:t>
            </a:r>
            <a:r>
              <a:rPr lang="en-US" dirty="0" err="1">
                <a:latin typeface="Bell MT" panose="02020503060305020303" pitchFamily="18" charset="0"/>
              </a:rPr>
              <a:t>diberikan</a:t>
            </a:r>
            <a:r>
              <a:rPr lang="en-US" dirty="0">
                <a:latin typeface="Bell MT" panose="02020503060305020303" pitchFamily="18" charset="0"/>
              </a:rPr>
              <a:t> </a:t>
            </a:r>
            <a:r>
              <a:rPr lang="en-US" dirty="0" err="1">
                <a:latin typeface="Bell MT" panose="02020503060305020303" pitchFamily="18" charset="0"/>
              </a:rPr>
              <a:t>sifat</a:t>
            </a:r>
            <a:r>
              <a:rPr lang="en-US" dirty="0">
                <a:latin typeface="Bell MT" panose="02020503060305020303" pitchFamily="18" charset="0"/>
              </a:rPr>
              <a:t> </a:t>
            </a:r>
            <a:r>
              <a:rPr lang="en-US" dirty="0" err="1">
                <a:latin typeface="Bell MT" panose="02020503060305020303" pitchFamily="18" charset="0"/>
              </a:rPr>
              <a:t>luhur</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kekal</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apabila</a:t>
            </a:r>
            <a:r>
              <a:rPr lang="en-US" dirty="0">
                <a:latin typeface="Bell MT" panose="02020503060305020303" pitchFamily="18" charset="0"/>
              </a:rPr>
              <a:t> </a:t>
            </a:r>
            <a:r>
              <a:rPr lang="en-US" dirty="0" err="1">
                <a:latin typeface="Bell MT" panose="02020503060305020303" pitchFamily="18" charset="0"/>
              </a:rPr>
              <a:t>akan</a:t>
            </a:r>
            <a:r>
              <a:rPr lang="en-US" dirty="0">
                <a:latin typeface="Bell MT" panose="02020503060305020303" pitchFamily="18" charset="0"/>
              </a:rPr>
              <a:t> </a:t>
            </a:r>
            <a:r>
              <a:rPr lang="en-US" dirty="0" err="1">
                <a:latin typeface="Bell MT" panose="02020503060305020303" pitchFamily="18" charset="0"/>
              </a:rPr>
              <a:t>mengadakan</a:t>
            </a:r>
            <a:r>
              <a:rPr lang="en-US" dirty="0">
                <a:latin typeface="Bell MT" panose="02020503060305020303" pitchFamily="18" charset="0"/>
              </a:rPr>
              <a:t> </a:t>
            </a:r>
            <a:r>
              <a:rPr lang="en-US" dirty="0" err="1">
                <a:latin typeface="Bell MT" panose="02020503060305020303" pitchFamily="18" charset="0"/>
              </a:rPr>
              <a:t>perubahannya</a:t>
            </a:r>
            <a:r>
              <a:rPr lang="en-US" dirty="0">
                <a:latin typeface="Bell MT" panose="02020503060305020303" pitchFamily="18" charset="0"/>
              </a:rPr>
              <a:t> </a:t>
            </a:r>
            <a:r>
              <a:rPr lang="en-US" dirty="0" err="1">
                <a:latin typeface="Bell MT" panose="02020503060305020303" pitchFamily="18" charset="0"/>
              </a:rPr>
              <a:t>hanya</a:t>
            </a:r>
            <a:r>
              <a:rPr lang="en-US" dirty="0">
                <a:latin typeface="Bell MT" panose="02020503060305020303" pitchFamily="18" charset="0"/>
              </a:rPr>
              <a:t> </a:t>
            </a:r>
            <a:r>
              <a:rPr lang="en-US" dirty="0" err="1">
                <a:latin typeface="Bell MT" panose="02020503060305020303" pitchFamily="18" charset="0"/>
              </a:rPr>
              <a:t>boleh</a:t>
            </a:r>
            <a:r>
              <a:rPr lang="en-US" dirty="0">
                <a:latin typeface="Bell MT" panose="02020503060305020303" pitchFamily="18" charset="0"/>
              </a:rPr>
              <a:t> </a:t>
            </a:r>
            <a:r>
              <a:rPr lang="en-US" dirty="0" err="1">
                <a:latin typeface="Bell MT" panose="02020503060305020303" pitchFamily="18" charset="0"/>
              </a:rPr>
              <a:t>dilakukan</a:t>
            </a:r>
            <a:r>
              <a:rPr lang="en-US" dirty="0">
                <a:latin typeface="Bell MT" panose="02020503060305020303" pitchFamily="18" charset="0"/>
              </a:rPr>
              <a:t> </a:t>
            </a:r>
            <a:r>
              <a:rPr lang="en-US" dirty="0" err="1">
                <a:latin typeface="Bell MT" panose="02020503060305020303" pitchFamily="18" charset="0"/>
              </a:rPr>
              <a:t>dengan</a:t>
            </a:r>
            <a:r>
              <a:rPr lang="en-US" dirty="0">
                <a:latin typeface="Bell MT" panose="02020503060305020303" pitchFamily="18" charset="0"/>
              </a:rPr>
              <a:t> </a:t>
            </a:r>
            <a:r>
              <a:rPr lang="en-US" dirty="0" err="1">
                <a:latin typeface="Bell MT" panose="02020503060305020303" pitchFamily="18" charset="0"/>
              </a:rPr>
              <a:t>prosedur</a:t>
            </a:r>
            <a:r>
              <a:rPr lang="en-US" dirty="0">
                <a:latin typeface="Bell MT" panose="02020503060305020303" pitchFamily="18" charset="0"/>
              </a:rPr>
              <a:t> yang </a:t>
            </a:r>
            <a:r>
              <a:rPr lang="en-US" dirty="0" err="1">
                <a:latin typeface="Bell MT" panose="02020503060305020303" pitchFamily="18" charset="0"/>
              </a:rPr>
              <a:t>berat</a:t>
            </a:r>
            <a:r>
              <a:rPr lang="en-US" dirty="0">
                <a:latin typeface="Bell MT" panose="02020503060305020303" pitchFamily="18" charset="0"/>
              </a:rPr>
              <a:t> </a:t>
            </a:r>
            <a:r>
              <a:rPr lang="en-US" dirty="0" err="1">
                <a:latin typeface="Bell MT" panose="02020503060305020303" pitchFamily="18" charset="0"/>
              </a:rPr>
              <a:t>kalau</a:t>
            </a:r>
            <a:r>
              <a:rPr lang="en-US" dirty="0">
                <a:latin typeface="Bell MT" panose="02020503060305020303" pitchFamily="18" charset="0"/>
              </a:rPr>
              <a:t> </a:t>
            </a:r>
            <a:r>
              <a:rPr lang="en-US" dirty="0" err="1">
                <a:latin typeface="Bell MT" panose="02020503060305020303" pitchFamily="18" charset="0"/>
              </a:rPr>
              <a:t>dibandingkan</a:t>
            </a:r>
            <a:r>
              <a:rPr lang="en-US" dirty="0">
                <a:latin typeface="Bell MT" panose="02020503060305020303" pitchFamily="18" charset="0"/>
              </a:rPr>
              <a:t> </a:t>
            </a:r>
            <a:r>
              <a:rPr lang="en-US" dirty="0" err="1">
                <a:latin typeface="Bell MT" panose="02020503060305020303" pitchFamily="18" charset="0"/>
              </a:rPr>
              <a:t>dengan</a:t>
            </a:r>
            <a:r>
              <a:rPr lang="en-US" dirty="0">
                <a:latin typeface="Bell MT" panose="02020503060305020303" pitchFamily="18" charset="0"/>
              </a:rPr>
              <a:t> </a:t>
            </a:r>
            <a:r>
              <a:rPr lang="en-US" dirty="0" err="1">
                <a:latin typeface="Bell MT" panose="02020503060305020303" pitchFamily="18" charset="0"/>
              </a:rPr>
              <a:t>cara</a:t>
            </a:r>
            <a:r>
              <a:rPr lang="en-US" dirty="0">
                <a:latin typeface="Bell MT" panose="02020503060305020303" pitchFamily="18" charset="0"/>
              </a:rPr>
              <a:t> </a:t>
            </a:r>
            <a:r>
              <a:rPr lang="en-US" dirty="0" err="1">
                <a:latin typeface="Bell MT" panose="02020503060305020303" pitchFamily="18" charset="0"/>
              </a:rPr>
              <a:t>pembuatan</a:t>
            </a:r>
            <a:r>
              <a:rPr lang="en-US" dirty="0">
                <a:latin typeface="Bell MT" panose="02020503060305020303" pitchFamily="18" charset="0"/>
              </a:rPr>
              <a:t> </a:t>
            </a:r>
            <a:r>
              <a:rPr lang="en-US" dirty="0" err="1">
                <a:latin typeface="Bell MT" panose="02020503060305020303" pitchFamily="18" charset="0"/>
              </a:rPr>
              <a:t>atau</a:t>
            </a:r>
            <a:r>
              <a:rPr lang="en-US" dirty="0">
                <a:latin typeface="Bell MT" panose="02020503060305020303" pitchFamily="18" charset="0"/>
              </a:rPr>
              <a:t> </a:t>
            </a:r>
            <a:r>
              <a:rPr lang="en-US" dirty="0" err="1">
                <a:latin typeface="Bell MT" panose="02020503060305020303" pitchFamily="18" charset="0"/>
              </a:rPr>
              <a:t>perubahan</a:t>
            </a:r>
            <a:r>
              <a:rPr lang="en-US" dirty="0">
                <a:latin typeface="Bell MT" panose="02020503060305020303" pitchFamily="18" charset="0"/>
              </a:rPr>
              <a:t> </a:t>
            </a:r>
            <a:r>
              <a:rPr lang="en-US" dirty="0" err="1">
                <a:latin typeface="Bell MT" panose="02020503060305020303" pitchFamily="18" charset="0"/>
              </a:rPr>
              <a:t>bentuk-bentuk</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ketetapan</a:t>
            </a:r>
            <a:r>
              <a:rPr lang="en-US" dirty="0">
                <a:latin typeface="Bell MT" panose="02020503060305020303" pitchFamily="18" charset="0"/>
              </a:rPr>
              <a:t> yang </a:t>
            </a:r>
            <a:r>
              <a:rPr lang="en-US" dirty="0" err="1">
                <a:latin typeface="Bell MT" panose="02020503060305020303" pitchFamily="18" charset="0"/>
              </a:rPr>
              <a:t>lainnya</a:t>
            </a:r>
            <a:r>
              <a:rPr lang="en-US" dirty="0">
                <a:latin typeface="Bell MT" panose="02020503060305020303" pitchFamily="18" charset="0"/>
              </a:rPr>
              <a:t>.</a:t>
            </a:r>
            <a:endParaRPr lang="en-US" dirty="0">
              <a:latin typeface="Bell MT" panose="02020503060305020303" pitchFamily="18" charset="0"/>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51384" y="836712"/>
            <a:ext cx="10873208" cy="5289452"/>
          </a:xfrm>
        </p:spPr>
        <p:txBody>
          <a:bodyPr>
            <a:normAutofit/>
          </a:bodyPr>
          <a:lstStyle/>
          <a:p>
            <a:pPr algn="just"/>
            <a:r>
              <a:rPr lang="en-US" dirty="0" err="1">
                <a:latin typeface="Bell MT" panose="02020503060305020303" pitchFamily="18" charset="0"/>
              </a:rPr>
              <a:t>Isi</a:t>
            </a:r>
            <a:r>
              <a:rPr lang="en-US" dirty="0">
                <a:latin typeface="Bell MT" panose="02020503060305020303" pitchFamily="18" charset="0"/>
              </a:rPr>
              <a:t> </a:t>
            </a:r>
            <a:r>
              <a:rPr lang="en-US" dirty="0" err="1">
                <a:latin typeface="Bell MT" panose="02020503060305020303" pitchFamily="18" charset="0"/>
              </a:rPr>
              <a:t>suatu</a:t>
            </a:r>
            <a:r>
              <a:rPr lang="en-US" dirty="0">
                <a:latin typeface="Bell MT" panose="02020503060305020303" pitchFamily="18" charset="0"/>
              </a:rPr>
              <a:t> UUD </a:t>
            </a:r>
            <a:r>
              <a:rPr lang="en-US" dirty="0" err="1">
                <a:latin typeface="Bell MT" panose="02020503060305020303" pitchFamily="18" charset="0"/>
              </a:rPr>
              <a:t>pada</a:t>
            </a:r>
            <a:r>
              <a:rPr lang="en-US" dirty="0">
                <a:latin typeface="Bell MT" panose="02020503060305020303" pitchFamily="18" charset="0"/>
              </a:rPr>
              <a:t> </a:t>
            </a:r>
            <a:r>
              <a:rPr lang="en-US" dirty="0" err="1">
                <a:latin typeface="Bell MT" panose="02020503060305020303" pitchFamily="18" charset="0"/>
              </a:rPr>
              <a:t>pokoknya</a:t>
            </a:r>
            <a:r>
              <a:rPr lang="en-US" dirty="0">
                <a:latin typeface="Bell MT" panose="02020503060305020303" pitchFamily="18" charset="0"/>
              </a:rPr>
              <a:t> </a:t>
            </a:r>
            <a:r>
              <a:rPr lang="en-US" dirty="0" err="1">
                <a:latin typeface="Bell MT" panose="02020503060305020303" pitchFamily="18" charset="0"/>
              </a:rPr>
              <a:t>memuat</a:t>
            </a:r>
            <a:r>
              <a:rPr lang="en-US" dirty="0">
                <a:latin typeface="Bell MT" panose="02020503060305020303" pitchFamily="18" charset="0"/>
              </a:rPr>
              <a:t> </a:t>
            </a:r>
            <a:r>
              <a:rPr lang="en-US" dirty="0" err="1">
                <a:latin typeface="Bell MT" panose="02020503060305020303" pitchFamily="18" charset="0"/>
              </a:rPr>
              <a:t>cita-cita</a:t>
            </a:r>
            <a:r>
              <a:rPr lang="en-US" dirty="0">
                <a:latin typeface="Bell MT" panose="02020503060305020303" pitchFamily="18" charset="0"/>
              </a:rPr>
              <a:t> </a:t>
            </a:r>
            <a:r>
              <a:rPr lang="en-US" dirty="0" err="1">
                <a:latin typeface="Bell MT" panose="02020503060305020303" pitchFamily="18" charset="0"/>
              </a:rPr>
              <a:t>bangsa</a:t>
            </a:r>
            <a:r>
              <a:rPr lang="en-US" dirty="0">
                <a:latin typeface="Bell MT" panose="02020503060305020303" pitchFamily="18" charset="0"/>
              </a:rPr>
              <a:t>, </a:t>
            </a:r>
            <a:r>
              <a:rPr lang="en-US" dirty="0" err="1">
                <a:latin typeface="Bell MT" panose="02020503060305020303" pitchFamily="18" charset="0"/>
              </a:rPr>
              <a:t>garis</a:t>
            </a:r>
            <a:r>
              <a:rPr lang="en-US" dirty="0">
                <a:latin typeface="Bell MT" panose="02020503060305020303" pitchFamily="18" charset="0"/>
              </a:rPr>
              <a:t> </a:t>
            </a:r>
            <a:r>
              <a:rPr lang="en-US" dirty="0" err="1">
                <a:latin typeface="Bell MT" panose="02020503060305020303" pitchFamily="18" charset="0"/>
              </a:rPr>
              <a:t>besar</a:t>
            </a:r>
            <a:r>
              <a:rPr lang="en-US" dirty="0">
                <a:latin typeface="Bell MT" panose="02020503060305020303" pitchFamily="18" charset="0"/>
              </a:rPr>
              <a:t>, </a:t>
            </a:r>
            <a:r>
              <a:rPr lang="en-US" dirty="0" err="1">
                <a:latin typeface="Bell MT" panose="02020503060305020303" pitchFamily="18" charset="0"/>
              </a:rPr>
              <a:t>asas</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tujuan</a:t>
            </a:r>
            <a:r>
              <a:rPr lang="en-US" dirty="0">
                <a:latin typeface="Bell MT" panose="02020503060305020303" pitchFamily="18" charset="0"/>
              </a:rPr>
              <a:t> </a:t>
            </a:r>
            <a:r>
              <a:rPr lang="en-US" dirty="0" err="1">
                <a:latin typeface="Bell MT" panose="02020503060305020303" pitchFamily="18" charset="0"/>
              </a:rPr>
              <a:t>negara</a:t>
            </a:r>
            <a:r>
              <a:rPr lang="en-US" dirty="0">
                <a:latin typeface="Bell MT" panose="02020503060305020303" pitchFamily="18" charset="0"/>
              </a:rPr>
              <a:t>, </a:t>
            </a:r>
            <a:r>
              <a:rPr lang="en-US" dirty="0" err="1">
                <a:latin typeface="Bell MT" panose="02020503060305020303" pitchFamily="18" charset="0"/>
              </a:rPr>
              <a:t>pengaturan</a:t>
            </a:r>
            <a:r>
              <a:rPr lang="en-US" dirty="0">
                <a:latin typeface="Bell MT" panose="02020503060305020303" pitchFamily="18" charset="0"/>
              </a:rPr>
              <a:t> </a:t>
            </a:r>
            <a:r>
              <a:rPr lang="en-US" dirty="0" err="1">
                <a:latin typeface="Bell MT" panose="02020503060305020303" pitchFamily="18" charset="0"/>
              </a:rPr>
              <a:t>kelembagaan</a:t>
            </a:r>
            <a:r>
              <a:rPr lang="en-US" dirty="0">
                <a:latin typeface="Bell MT" panose="02020503060305020303" pitchFamily="18" charset="0"/>
              </a:rPr>
              <a:t> </a:t>
            </a:r>
            <a:r>
              <a:rPr lang="en-US" dirty="0" err="1">
                <a:latin typeface="Bell MT" panose="02020503060305020303" pitchFamily="18" charset="0"/>
              </a:rPr>
              <a:t>negara</a:t>
            </a:r>
            <a:r>
              <a:rPr lang="en-US" dirty="0">
                <a:latin typeface="Bell MT" panose="02020503060305020303" pitchFamily="18" charset="0"/>
              </a:rPr>
              <a:t>, </a:t>
            </a:r>
            <a:r>
              <a:rPr lang="en-US" dirty="0" err="1">
                <a:latin typeface="Bell MT" panose="02020503060305020303" pitchFamily="18" charset="0"/>
              </a:rPr>
              <a:t>Hak</a:t>
            </a:r>
            <a:r>
              <a:rPr lang="en-US" dirty="0">
                <a:latin typeface="Bell MT" panose="02020503060305020303" pitchFamily="18" charset="0"/>
              </a:rPr>
              <a:t> </a:t>
            </a:r>
            <a:r>
              <a:rPr lang="en-US" dirty="0" err="1">
                <a:latin typeface="Bell MT" panose="02020503060305020303" pitchFamily="18" charset="0"/>
              </a:rPr>
              <a:t>asasi</a:t>
            </a:r>
            <a:r>
              <a:rPr lang="en-US" dirty="0">
                <a:latin typeface="Bell MT" panose="02020503060305020303" pitchFamily="18" charset="0"/>
              </a:rPr>
              <a:t> </a:t>
            </a:r>
            <a:r>
              <a:rPr lang="en-US" dirty="0" err="1">
                <a:latin typeface="Bell MT" panose="02020503060305020303" pitchFamily="18" charset="0"/>
              </a:rPr>
              <a:t>manusia</a:t>
            </a:r>
            <a:r>
              <a:rPr lang="en-US" dirty="0">
                <a:latin typeface="Bell MT" panose="02020503060305020303" pitchFamily="18" charset="0"/>
              </a:rPr>
              <a:t>, </a:t>
            </a:r>
            <a:r>
              <a:rPr lang="en-US" dirty="0" err="1">
                <a:latin typeface="Bell MT" panose="02020503060305020303" pitchFamily="18" charset="0"/>
              </a:rPr>
              <a:t>pengaturan</a:t>
            </a:r>
            <a:r>
              <a:rPr lang="en-US" dirty="0">
                <a:latin typeface="Bell MT" panose="02020503060305020303" pitchFamily="18" charset="0"/>
              </a:rPr>
              <a:t> </a:t>
            </a:r>
            <a:r>
              <a:rPr lang="en-US" dirty="0" err="1">
                <a:latin typeface="Bell MT" panose="02020503060305020303" pitchFamily="18" charset="0"/>
              </a:rPr>
              <a:t>tentang</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perundang-undangan</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segala</a:t>
            </a:r>
            <a:r>
              <a:rPr lang="en-US" dirty="0">
                <a:latin typeface="Bell MT" panose="02020503060305020303" pitchFamily="18" charset="0"/>
              </a:rPr>
              <a:t> </a:t>
            </a:r>
            <a:r>
              <a:rPr lang="en-US" dirty="0" err="1">
                <a:latin typeface="Bell MT" panose="02020503060305020303" pitchFamily="18" charset="0"/>
              </a:rPr>
              <a:t>sesuatu</a:t>
            </a:r>
            <a:r>
              <a:rPr lang="en-US" dirty="0">
                <a:latin typeface="Bell MT" panose="02020503060305020303" pitchFamily="18" charset="0"/>
              </a:rPr>
              <a:t> yang </a:t>
            </a:r>
            <a:r>
              <a:rPr lang="en-US" dirty="0" err="1">
                <a:latin typeface="Bell MT" panose="02020503060305020303" pitchFamily="18" charset="0"/>
              </a:rPr>
              <a:t>pengaturan</a:t>
            </a:r>
            <a:r>
              <a:rPr lang="en-US" dirty="0">
                <a:latin typeface="Bell MT" panose="02020503060305020303" pitchFamily="18" charset="0"/>
              </a:rPr>
              <a:t> </a:t>
            </a:r>
            <a:r>
              <a:rPr lang="en-US" dirty="0" err="1">
                <a:latin typeface="Bell MT" panose="02020503060305020303" pitchFamily="18" charset="0"/>
              </a:rPr>
              <a:t>bersifat</a:t>
            </a:r>
            <a:r>
              <a:rPr lang="en-US" dirty="0">
                <a:latin typeface="Bell MT" panose="02020503060305020303" pitchFamily="18" charset="0"/>
              </a:rPr>
              <a:t> </a:t>
            </a:r>
            <a:r>
              <a:rPr lang="en-US" dirty="0" err="1">
                <a:latin typeface="Bell MT" panose="02020503060305020303" pitchFamily="18" charset="0"/>
              </a:rPr>
              <a:t>dasar</a:t>
            </a:r>
            <a:r>
              <a:rPr lang="en-US" dirty="0">
                <a:latin typeface="Bell MT" panose="02020503060305020303" pitchFamily="18" charset="0"/>
              </a:rPr>
              <a:t>, </a:t>
            </a:r>
            <a:r>
              <a:rPr lang="en-US" dirty="0" err="1">
                <a:latin typeface="Bell MT" panose="02020503060305020303" pitchFamily="18" charset="0"/>
              </a:rPr>
              <a:t>maka</a:t>
            </a:r>
            <a:r>
              <a:rPr lang="en-US" dirty="0">
                <a:latin typeface="Bell MT" panose="02020503060305020303" pitchFamily="18" charset="0"/>
              </a:rPr>
              <a:t> </a:t>
            </a:r>
            <a:r>
              <a:rPr lang="en-US" dirty="0" err="1">
                <a:latin typeface="Bell MT" panose="02020503060305020303" pitchFamily="18" charset="0"/>
              </a:rPr>
              <a:t>dari</a:t>
            </a:r>
            <a:r>
              <a:rPr lang="en-US" dirty="0">
                <a:latin typeface="Bell MT" panose="02020503060305020303" pitchFamily="18" charset="0"/>
              </a:rPr>
              <a:t> </a:t>
            </a:r>
            <a:r>
              <a:rPr lang="en-US" dirty="0" err="1">
                <a:latin typeface="Bell MT" panose="02020503060305020303" pitchFamily="18" charset="0"/>
              </a:rPr>
              <a:t>itu</a:t>
            </a:r>
            <a:r>
              <a:rPr lang="en-US" dirty="0">
                <a:latin typeface="Bell MT" panose="02020503060305020303" pitchFamily="18" charset="0"/>
              </a:rPr>
              <a:t> UUD </a:t>
            </a:r>
            <a:r>
              <a:rPr lang="en-US" dirty="0" err="1">
                <a:latin typeface="Bell MT" panose="02020503060305020303" pitchFamily="18" charset="0"/>
              </a:rPr>
              <a:t>disebut</a:t>
            </a:r>
            <a:r>
              <a:rPr lang="en-US" dirty="0">
                <a:latin typeface="Bell MT" panose="02020503060305020303" pitchFamily="18" charset="0"/>
              </a:rPr>
              <a:t> </a:t>
            </a:r>
            <a:r>
              <a:rPr lang="en-US" dirty="0" err="1">
                <a:latin typeface="Bell MT" panose="02020503060305020303" pitchFamily="18" charset="0"/>
              </a:rPr>
              <a:t>sebagai</a:t>
            </a:r>
            <a:r>
              <a:rPr lang="en-US" dirty="0">
                <a:latin typeface="Bell MT" panose="02020503060305020303" pitchFamily="18" charset="0"/>
              </a:rPr>
              <a:t> </a:t>
            </a:r>
            <a:r>
              <a:rPr lang="en-US" b="1" i="1" dirty="0">
                <a:latin typeface="Bell MT" panose="02020503060305020303" pitchFamily="18" charset="0"/>
              </a:rPr>
              <a:t>Frame work of the nation </a:t>
            </a:r>
            <a:r>
              <a:rPr lang="en-US" dirty="0">
                <a:latin typeface="Bell MT" panose="02020503060305020303" pitchFamily="18" charset="0"/>
              </a:rPr>
              <a:t>(</a:t>
            </a:r>
            <a:r>
              <a:rPr lang="en-US" dirty="0" err="1">
                <a:latin typeface="Bell MT" panose="02020503060305020303" pitchFamily="18" charset="0"/>
              </a:rPr>
              <a:t>K.Wantjik</a:t>
            </a:r>
            <a:r>
              <a:rPr lang="en-US" dirty="0">
                <a:latin typeface="Bell MT" panose="02020503060305020303" pitchFamily="18" charset="0"/>
              </a:rPr>
              <a:t> </a:t>
            </a:r>
            <a:r>
              <a:rPr lang="en-US" dirty="0" err="1">
                <a:latin typeface="Bell MT" panose="02020503060305020303" pitchFamily="18" charset="0"/>
              </a:rPr>
              <a:t>Saleh</a:t>
            </a:r>
            <a:r>
              <a:rPr lang="en-US" dirty="0">
                <a:latin typeface="Bell MT" panose="02020503060305020303" pitchFamily="18" charset="0"/>
              </a:rPr>
              <a:t>)</a:t>
            </a:r>
            <a:endParaRPr lang="en-US" dirty="0">
              <a:latin typeface="Bell MT" panose="02020503060305020303" pitchFamily="18" charset="0"/>
            </a:endParaRPr>
          </a:p>
          <a:p>
            <a:pPr algn="just"/>
            <a:r>
              <a:rPr lang="en-US" b="1" dirty="0" err="1">
                <a:latin typeface="Bell MT" panose="02020503060305020303" pitchFamily="18" charset="0"/>
              </a:rPr>
              <a:t>Sebagai</a:t>
            </a:r>
            <a:r>
              <a:rPr lang="en-US" b="1" dirty="0">
                <a:latin typeface="Bell MT" panose="02020503060305020303" pitchFamily="18" charset="0"/>
              </a:rPr>
              <a:t> </a:t>
            </a:r>
            <a:r>
              <a:rPr lang="en-US" b="1" dirty="0" err="1">
                <a:latin typeface="Bell MT" panose="02020503060305020303" pitchFamily="18" charset="0"/>
              </a:rPr>
              <a:t>Sumber</a:t>
            </a:r>
            <a:r>
              <a:rPr lang="en-US" b="1" dirty="0">
                <a:latin typeface="Bell MT" panose="02020503060305020303" pitchFamily="18" charset="0"/>
              </a:rPr>
              <a:t> </a:t>
            </a:r>
            <a:r>
              <a:rPr lang="en-US" b="1" dirty="0" err="1">
                <a:latin typeface="Bell MT" panose="02020503060305020303" pitchFamily="18" charset="0"/>
              </a:rPr>
              <a:t>Hukum</a:t>
            </a:r>
            <a:r>
              <a:rPr lang="en-US" b="1" dirty="0">
                <a:latin typeface="Bell MT" panose="02020503060305020303" pitchFamily="18" charset="0"/>
              </a:rPr>
              <a:t> </a:t>
            </a:r>
            <a:r>
              <a:rPr lang="en-US" b="1" dirty="0" err="1">
                <a:latin typeface="Bell MT" panose="02020503060305020303" pitchFamily="18" charset="0"/>
              </a:rPr>
              <a:t>Formil</a:t>
            </a:r>
            <a:r>
              <a:rPr lang="en-US" b="1" dirty="0">
                <a:latin typeface="Bell MT" panose="02020503060305020303" pitchFamily="18" charset="0"/>
              </a:rPr>
              <a:t>, UUD 1945 </a:t>
            </a:r>
            <a:r>
              <a:rPr lang="en-US" b="1" dirty="0" err="1">
                <a:latin typeface="Bell MT" panose="02020503060305020303" pitchFamily="18" charset="0"/>
              </a:rPr>
              <a:t>meliputi</a:t>
            </a:r>
            <a:r>
              <a:rPr lang="en-US" b="1" dirty="0">
                <a:latin typeface="Bell MT" panose="02020503060305020303" pitchFamily="18" charset="0"/>
              </a:rPr>
              <a:t>;</a:t>
            </a:r>
            <a:endParaRPr lang="en-US" b="1" dirty="0">
              <a:latin typeface="Bell MT" panose="02020503060305020303" pitchFamily="18" charset="0"/>
            </a:endParaRPr>
          </a:p>
          <a:p>
            <a:pPr marL="1606550" indent="-514350" algn="just">
              <a:buAutoNum type="alphaLcPeriod"/>
            </a:pPr>
            <a:r>
              <a:rPr lang="en-US" dirty="0" err="1">
                <a:latin typeface="Bell MT" panose="02020503060305020303" pitchFamily="18" charset="0"/>
              </a:rPr>
              <a:t>Merupakan</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dasar</a:t>
            </a:r>
            <a:r>
              <a:rPr lang="en-US" dirty="0">
                <a:latin typeface="Bell MT" panose="02020503060305020303" pitchFamily="18" charset="0"/>
              </a:rPr>
              <a:t> </a:t>
            </a:r>
            <a:r>
              <a:rPr lang="en-US" dirty="0" err="1">
                <a:latin typeface="Bell MT" panose="02020503060305020303" pitchFamily="18" charset="0"/>
              </a:rPr>
              <a:t>tertulis</a:t>
            </a:r>
            <a:r>
              <a:rPr lang="en-US" dirty="0">
                <a:latin typeface="Bell MT" panose="02020503060305020303" pitchFamily="18" charset="0"/>
              </a:rPr>
              <a:t> yang </a:t>
            </a:r>
            <a:r>
              <a:rPr lang="en-US" dirty="0" err="1">
                <a:latin typeface="Bell MT" panose="02020503060305020303" pitchFamily="18" charset="0"/>
              </a:rPr>
              <a:t>mengatur</a:t>
            </a:r>
            <a:r>
              <a:rPr lang="en-US" dirty="0">
                <a:latin typeface="Bell MT" panose="02020503060305020303" pitchFamily="18" charset="0"/>
              </a:rPr>
              <a:t> </a:t>
            </a:r>
            <a:r>
              <a:rPr lang="en-US" dirty="0" err="1">
                <a:latin typeface="Bell MT" panose="02020503060305020303" pitchFamily="18" charset="0"/>
              </a:rPr>
              <a:t>masalah</a:t>
            </a:r>
            <a:r>
              <a:rPr lang="en-US" dirty="0">
                <a:latin typeface="Bell MT" panose="02020503060305020303" pitchFamily="18" charset="0"/>
              </a:rPr>
              <a:t> </a:t>
            </a:r>
            <a:r>
              <a:rPr lang="en-US" dirty="0" err="1">
                <a:latin typeface="Bell MT" panose="02020503060305020303" pitchFamily="18" charset="0"/>
              </a:rPr>
              <a:t>kenegaraan</a:t>
            </a:r>
            <a:r>
              <a:rPr lang="en-US" dirty="0">
                <a:latin typeface="Bell MT" panose="02020503060305020303" pitchFamily="18" charset="0"/>
              </a:rPr>
              <a:t>;</a:t>
            </a:r>
            <a:endParaRPr lang="en-US" dirty="0">
              <a:latin typeface="Bell MT" panose="02020503060305020303" pitchFamily="18" charset="0"/>
            </a:endParaRPr>
          </a:p>
          <a:p>
            <a:pPr marL="1606550" indent="-514350" algn="just">
              <a:buAutoNum type="alphaLcPeriod"/>
            </a:pPr>
            <a:r>
              <a:rPr lang="en-US" dirty="0" err="1">
                <a:latin typeface="Bell MT" panose="02020503060305020303" pitchFamily="18" charset="0"/>
              </a:rPr>
              <a:t>Merupakan</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dasar</a:t>
            </a:r>
            <a:r>
              <a:rPr lang="en-US" dirty="0">
                <a:latin typeface="Bell MT" panose="02020503060305020303" pitchFamily="18" charset="0"/>
              </a:rPr>
              <a:t> </a:t>
            </a:r>
            <a:r>
              <a:rPr lang="en-US" dirty="0" err="1">
                <a:latin typeface="Bell MT" panose="02020503060305020303" pitchFamily="18" charset="0"/>
              </a:rPr>
              <a:t>bagi</a:t>
            </a:r>
            <a:r>
              <a:rPr lang="en-US" dirty="0">
                <a:latin typeface="Bell MT" panose="02020503060305020303" pitchFamily="18" charset="0"/>
              </a:rPr>
              <a:t> </a:t>
            </a:r>
            <a:r>
              <a:rPr lang="en-US" dirty="0" err="1">
                <a:latin typeface="Bell MT" panose="02020503060305020303" pitchFamily="18" charset="0"/>
              </a:rPr>
              <a:t>pengembangan</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perundang-undangan</a:t>
            </a:r>
            <a:endParaRPr lang="en-US" dirty="0">
              <a:latin typeface="Bell MT" panose="02020503060305020303" pitchFamily="18" charset="0"/>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Bell MT" panose="02020503060305020303" pitchFamily="18" charset="0"/>
              </a:rPr>
              <a:t>Ketetapan</a:t>
            </a:r>
            <a:r>
              <a:rPr lang="en-US" b="1" dirty="0">
                <a:latin typeface="Bell MT" panose="02020503060305020303" pitchFamily="18" charset="0"/>
              </a:rPr>
              <a:t> MPR</a:t>
            </a:r>
            <a:endParaRPr lang="en-US" b="1" dirty="0">
              <a:latin typeface="Bell MT" panose="02020503060305020303" pitchFamily="18" charset="0"/>
            </a:endParaRPr>
          </a:p>
        </p:txBody>
      </p:sp>
      <p:sp>
        <p:nvSpPr>
          <p:cNvPr id="3" name="Content Placeholder 2"/>
          <p:cNvSpPr>
            <a:spLocks noGrp="1"/>
          </p:cNvSpPr>
          <p:nvPr>
            <p:ph sz="quarter" idx="1"/>
          </p:nvPr>
        </p:nvSpPr>
        <p:spPr>
          <a:xfrm>
            <a:off x="1981200" y="1371601"/>
            <a:ext cx="8229600" cy="4754563"/>
          </a:xfrm>
        </p:spPr>
        <p:txBody>
          <a:bodyPr>
            <a:normAutofit fontScale="92500" lnSpcReduction="20000"/>
          </a:bodyPr>
          <a:lstStyle/>
          <a:p>
            <a:pPr algn="just"/>
            <a:r>
              <a:rPr lang="en-US" dirty="0" err="1">
                <a:latin typeface="Bell MT" panose="02020503060305020303" pitchFamily="18" charset="0"/>
              </a:rPr>
              <a:t>Ketetapan</a:t>
            </a:r>
            <a:r>
              <a:rPr lang="en-US" dirty="0">
                <a:latin typeface="Bell MT" panose="02020503060305020303" pitchFamily="18" charset="0"/>
              </a:rPr>
              <a:t> MPR </a:t>
            </a:r>
            <a:r>
              <a:rPr lang="en-US" dirty="0" err="1">
                <a:latin typeface="Bell MT" panose="02020503060305020303" pitchFamily="18" charset="0"/>
              </a:rPr>
              <a:t>adalah</a:t>
            </a:r>
            <a:r>
              <a:rPr lang="en-US" dirty="0">
                <a:latin typeface="Bell MT" panose="02020503060305020303" pitchFamily="18" charset="0"/>
              </a:rPr>
              <a:t> </a:t>
            </a:r>
            <a:r>
              <a:rPr lang="en-US" dirty="0" err="1">
                <a:latin typeface="Bell MT" panose="02020503060305020303" pitchFamily="18" charset="0"/>
              </a:rPr>
              <a:t>bentuk</a:t>
            </a:r>
            <a:r>
              <a:rPr lang="en-US" dirty="0">
                <a:latin typeface="Bell MT" panose="02020503060305020303" pitchFamily="18" charset="0"/>
              </a:rPr>
              <a:t> </a:t>
            </a:r>
            <a:r>
              <a:rPr lang="en-US" dirty="0" err="1">
                <a:latin typeface="Bell MT" panose="02020503060305020303" pitchFamily="18" charset="0"/>
              </a:rPr>
              <a:t>produk</a:t>
            </a:r>
            <a:r>
              <a:rPr lang="en-US" dirty="0">
                <a:latin typeface="Bell MT" panose="02020503060305020303" pitchFamily="18" charset="0"/>
              </a:rPr>
              <a:t> </a:t>
            </a:r>
            <a:r>
              <a:rPr lang="en-US" dirty="0" err="1">
                <a:latin typeface="Bell MT" panose="02020503060305020303" pitchFamily="18" charset="0"/>
              </a:rPr>
              <a:t>legislatif</a:t>
            </a:r>
            <a:r>
              <a:rPr lang="en-US" dirty="0">
                <a:latin typeface="Bell MT" panose="02020503060305020303" pitchFamily="18" charset="0"/>
              </a:rPr>
              <a:t> yang </a:t>
            </a:r>
            <a:r>
              <a:rPr lang="en-US" dirty="0" err="1">
                <a:latin typeface="Bell MT" panose="02020503060305020303" pitchFamily="18" charset="0"/>
              </a:rPr>
              <a:t>merupakan</a:t>
            </a:r>
            <a:r>
              <a:rPr lang="en-US" dirty="0">
                <a:latin typeface="Bell MT" panose="02020503060305020303" pitchFamily="18" charset="0"/>
              </a:rPr>
              <a:t> </a:t>
            </a:r>
            <a:r>
              <a:rPr lang="en-US" dirty="0" err="1">
                <a:latin typeface="Bell MT" panose="02020503060305020303" pitchFamily="18" charset="0"/>
              </a:rPr>
              <a:t>keputusan</a:t>
            </a:r>
            <a:r>
              <a:rPr lang="en-US" dirty="0">
                <a:latin typeface="Bell MT" panose="02020503060305020303" pitchFamily="18" charset="0"/>
              </a:rPr>
              <a:t> </a:t>
            </a:r>
            <a:r>
              <a:rPr lang="en-US" dirty="0" err="1">
                <a:latin typeface="Bell MT" panose="02020503060305020303" pitchFamily="18" charset="0"/>
              </a:rPr>
              <a:t>musyawarah</a:t>
            </a:r>
            <a:r>
              <a:rPr lang="en-US" dirty="0">
                <a:latin typeface="Bell MT" panose="02020503060305020303" pitchFamily="18" charset="0"/>
              </a:rPr>
              <a:t> MPR, yang </a:t>
            </a:r>
            <a:r>
              <a:rPr lang="en-US" dirty="0" err="1">
                <a:latin typeface="Bell MT" panose="02020503060305020303" pitchFamily="18" charset="0"/>
              </a:rPr>
              <a:t>ditujukan</a:t>
            </a:r>
            <a:r>
              <a:rPr lang="en-US" dirty="0">
                <a:latin typeface="Bell MT" panose="02020503060305020303" pitchFamily="18" charset="0"/>
              </a:rPr>
              <a:t> </a:t>
            </a:r>
            <a:r>
              <a:rPr lang="en-US" dirty="0" err="1">
                <a:latin typeface="Bell MT" panose="02020503060305020303" pitchFamily="18" charset="0"/>
              </a:rPr>
              <a:t>keluar</a:t>
            </a:r>
            <a:r>
              <a:rPr lang="en-US" dirty="0">
                <a:latin typeface="Bell MT" panose="02020503060305020303" pitchFamily="18" charset="0"/>
              </a:rPr>
              <a:t> (</a:t>
            </a:r>
            <a:r>
              <a:rPr lang="en-US" dirty="0" err="1">
                <a:latin typeface="Bell MT" panose="02020503060305020303" pitchFamily="18" charset="0"/>
              </a:rPr>
              <a:t>dari</a:t>
            </a:r>
            <a:r>
              <a:rPr lang="en-US" dirty="0">
                <a:latin typeface="Bell MT" panose="02020503060305020303" pitchFamily="18" charset="0"/>
              </a:rPr>
              <a:t> </a:t>
            </a:r>
            <a:r>
              <a:rPr lang="en-US" dirty="0" err="1">
                <a:latin typeface="Bell MT" panose="02020503060305020303" pitchFamily="18" charset="0"/>
              </a:rPr>
              <a:t>majelis</a:t>
            </a:r>
            <a:r>
              <a:rPr lang="en-US" dirty="0">
                <a:latin typeface="Bell MT" panose="02020503060305020303" pitchFamily="18" charset="0"/>
              </a:rPr>
              <a:t>) </a:t>
            </a:r>
            <a:r>
              <a:rPr lang="en-US" dirty="0" err="1">
                <a:latin typeface="Bell MT" panose="02020503060305020303" pitchFamily="18" charset="0"/>
              </a:rPr>
              <a:t>yaitu</a:t>
            </a:r>
            <a:r>
              <a:rPr lang="en-US" dirty="0">
                <a:latin typeface="Bell MT" panose="02020503060305020303" pitchFamily="18" charset="0"/>
              </a:rPr>
              <a:t> </a:t>
            </a:r>
            <a:r>
              <a:rPr lang="en-US" dirty="0" err="1">
                <a:latin typeface="Bell MT" panose="02020503060305020303" pitchFamily="18" charset="0"/>
              </a:rPr>
              <a:t>mengatur</a:t>
            </a:r>
            <a:r>
              <a:rPr lang="en-US" dirty="0">
                <a:latin typeface="Bell MT" panose="02020503060305020303" pitchFamily="18" charset="0"/>
              </a:rPr>
              <a:t> </a:t>
            </a:r>
            <a:r>
              <a:rPr lang="en-US" dirty="0" err="1">
                <a:latin typeface="Bell MT" panose="02020503060305020303" pitchFamily="18" charset="0"/>
              </a:rPr>
              <a:t>tentang</a:t>
            </a:r>
            <a:r>
              <a:rPr lang="en-US" dirty="0">
                <a:latin typeface="Bell MT" panose="02020503060305020303" pitchFamily="18" charset="0"/>
              </a:rPr>
              <a:t> GBHN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bidang</a:t>
            </a:r>
            <a:r>
              <a:rPr lang="en-US" dirty="0">
                <a:latin typeface="Bell MT" panose="02020503060305020303" pitchFamily="18" charset="0"/>
              </a:rPr>
              <a:t> </a:t>
            </a:r>
            <a:r>
              <a:rPr lang="en-US" dirty="0" err="1">
                <a:latin typeface="Bell MT" panose="02020503060305020303" pitchFamily="18" charset="0"/>
              </a:rPr>
              <a:t>legislatif</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yudikatif</a:t>
            </a:r>
            <a:r>
              <a:rPr lang="en-US" dirty="0">
                <a:latin typeface="Bell MT" panose="02020503060305020303" pitchFamily="18" charset="0"/>
              </a:rPr>
              <a:t>.</a:t>
            </a:r>
            <a:endParaRPr lang="en-US" dirty="0">
              <a:latin typeface="Bell MT" panose="02020503060305020303" pitchFamily="18" charset="0"/>
            </a:endParaRPr>
          </a:p>
          <a:p>
            <a:pPr algn="just"/>
            <a:r>
              <a:rPr lang="en-US" dirty="0" err="1">
                <a:latin typeface="Bell MT" panose="02020503060305020303" pitchFamily="18" charset="0"/>
              </a:rPr>
              <a:t>Berdasarkan</a:t>
            </a:r>
            <a:r>
              <a:rPr lang="en-US" dirty="0">
                <a:latin typeface="Bell MT" panose="02020503060305020303" pitchFamily="18" charset="0"/>
              </a:rPr>
              <a:t> </a:t>
            </a:r>
            <a:r>
              <a:rPr lang="en-US" dirty="0" err="1">
                <a:latin typeface="Bell MT" panose="02020503060305020303" pitchFamily="18" charset="0"/>
              </a:rPr>
              <a:t>pasal</a:t>
            </a:r>
            <a:r>
              <a:rPr lang="en-US" dirty="0">
                <a:latin typeface="Bell MT" panose="02020503060305020303" pitchFamily="18" charset="0"/>
              </a:rPr>
              <a:t> 102 Tap MPR No.1 /MPR/1973 </a:t>
            </a:r>
            <a:r>
              <a:rPr lang="en-US" dirty="0" err="1">
                <a:latin typeface="Bell MT" panose="02020503060305020303" pitchFamily="18" charset="0"/>
              </a:rPr>
              <a:t>tentang</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tata</a:t>
            </a:r>
            <a:r>
              <a:rPr lang="en-US" dirty="0">
                <a:latin typeface="Bell MT" panose="02020503060305020303" pitchFamily="18" charset="0"/>
              </a:rPr>
              <a:t> </a:t>
            </a:r>
            <a:r>
              <a:rPr lang="en-US" dirty="0" err="1">
                <a:latin typeface="Bell MT" panose="02020503060305020303" pitchFamily="18" charset="0"/>
              </a:rPr>
              <a:t>tertib</a:t>
            </a:r>
            <a:r>
              <a:rPr lang="en-US" dirty="0">
                <a:latin typeface="Bell MT" panose="02020503060305020303" pitchFamily="18" charset="0"/>
              </a:rPr>
              <a:t> MPR </a:t>
            </a:r>
            <a:r>
              <a:rPr lang="en-US" dirty="0" err="1">
                <a:latin typeface="Bell MT" panose="02020503060305020303" pitchFamily="18" charset="0"/>
              </a:rPr>
              <a:t>tentang</a:t>
            </a:r>
            <a:r>
              <a:rPr lang="en-US" dirty="0">
                <a:latin typeface="Bell MT" panose="02020503060305020303" pitchFamily="18" charset="0"/>
              </a:rPr>
              <a:t> </a:t>
            </a:r>
            <a:r>
              <a:rPr lang="en-US" dirty="0" err="1">
                <a:latin typeface="Bell MT" panose="02020503060305020303" pitchFamily="18" charset="0"/>
              </a:rPr>
              <a:t>bentuk</a:t>
            </a:r>
            <a:r>
              <a:rPr lang="en-US" dirty="0">
                <a:latin typeface="Bell MT" panose="02020503060305020303" pitchFamily="18" charset="0"/>
              </a:rPr>
              <a:t> </a:t>
            </a:r>
            <a:r>
              <a:rPr lang="en-US" dirty="0" err="1">
                <a:latin typeface="Bell MT" panose="02020503060305020303" pitchFamily="18" charset="0"/>
              </a:rPr>
              <a:t>keputusan</a:t>
            </a:r>
            <a:r>
              <a:rPr lang="en-US" dirty="0">
                <a:latin typeface="Bell MT" panose="02020503060305020303" pitchFamily="18" charset="0"/>
              </a:rPr>
              <a:t> MPR;</a:t>
            </a:r>
            <a:endParaRPr lang="en-US" dirty="0">
              <a:latin typeface="Bell MT" panose="02020503060305020303" pitchFamily="18" charset="0"/>
            </a:endParaRPr>
          </a:p>
          <a:p>
            <a:pPr marL="1311275" indent="-514350" algn="just">
              <a:buAutoNum type="arabicPeriod"/>
            </a:pPr>
            <a:r>
              <a:rPr lang="en-US" dirty="0" err="1">
                <a:latin typeface="Bell MT" panose="02020503060305020303" pitchFamily="18" charset="0"/>
              </a:rPr>
              <a:t>Ketetapan</a:t>
            </a:r>
            <a:r>
              <a:rPr lang="en-US" dirty="0">
                <a:latin typeface="Bell MT" panose="02020503060305020303" pitchFamily="18" charset="0"/>
              </a:rPr>
              <a:t> MPR </a:t>
            </a:r>
            <a:r>
              <a:rPr lang="en-US" dirty="0" err="1">
                <a:latin typeface="Bell MT" panose="02020503060305020303" pitchFamily="18" charset="0"/>
              </a:rPr>
              <a:t>yaitu</a:t>
            </a:r>
            <a:r>
              <a:rPr lang="en-US" dirty="0">
                <a:latin typeface="Bell MT" panose="02020503060305020303" pitchFamily="18" charset="0"/>
              </a:rPr>
              <a:t> </a:t>
            </a:r>
            <a:r>
              <a:rPr lang="en-US" dirty="0" err="1">
                <a:latin typeface="Bell MT" panose="02020503060305020303" pitchFamily="18" charset="0"/>
              </a:rPr>
              <a:t>putusan</a:t>
            </a:r>
            <a:r>
              <a:rPr lang="en-US" dirty="0">
                <a:latin typeface="Bell MT" panose="02020503060305020303" pitchFamily="18" charset="0"/>
              </a:rPr>
              <a:t> MPR yang </a:t>
            </a:r>
            <a:r>
              <a:rPr lang="en-US" dirty="0" err="1">
                <a:latin typeface="Bell MT" panose="02020503060305020303" pitchFamily="18" charset="0"/>
              </a:rPr>
              <a:t>mempunyai</a:t>
            </a:r>
            <a:r>
              <a:rPr lang="en-US" dirty="0">
                <a:latin typeface="Bell MT" panose="02020503060305020303" pitchFamily="18" charset="0"/>
              </a:rPr>
              <a:t> </a:t>
            </a:r>
            <a:r>
              <a:rPr lang="en-US" dirty="0" err="1">
                <a:latin typeface="Bell MT" panose="02020503060305020303" pitchFamily="18" charset="0"/>
              </a:rPr>
              <a:t>kekuatan</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mengikat</a:t>
            </a:r>
            <a:r>
              <a:rPr lang="en-US" dirty="0">
                <a:latin typeface="Bell MT" panose="02020503060305020303" pitchFamily="18" charset="0"/>
              </a:rPr>
              <a:t> </a:t>
            </a:r>
            <a:r>
              <a:rPr lang="en-US" dirty="0" err="1">
                <a:latin typeface="Bell MT" panose="02020503060305020303" pitchFamily="18" charset="0"/>
              </a:rPr>
              <a:t>keluar</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kedalam</a:t>
            </a:r>
            <a:r>
              <a:rPr lang="en-US" dirty="0">
                <a:latin typeface="Bell MT" panose="02020503060305020303" pitchFamily="18" charset="0"/>
              </a:rPr>
              <a:t> </a:t>
            </a:r>
            <a:r>
              <a:rPr lang="en-US" dirty="0" err="1">
                <a:latin typeface="Bell MT" panose="02020503060305020303" pitchFamily="18" charset="0"/>
              </a:rPr>
              <a:t>majelis</a:t>
            </a:r>
            <a:r>
              <a:rPr lang="en-US" dirty="0">
                <a:latin typeface="Bell MT" panose="02020503060305020303" pitchFamily="18" charset="0"/>
              </a:rPr>
              <a:t>,</a:t>
            </a:r>
            <a:endParaRPr lang="en-US" dirty="0">
              <a:latin typeface="Bell MT" panose="02020503060305020303" pitchFamily="18" charset="0"/>
            </a:endParaRPr>
          </a:p>
          <a:p>
            <a:pPr marL="1311275" indent="-514350" algn="just">
              <a:buAutoNum type="arabicPeriod"/>
            </a:pPr>
            <a:r>
              <a:rPr lang="en-US" dirty="0" err="1">
                <a:latin typeface="Bell MT" panose="02020503060305020303" pitchFamily="18" charset="0"/>
              </a:rPr>
              <a:t>Keputusan</a:t>
            </a:r>
            <a:r>
              <a:rPr lang="en-US" dirty="0">
                <a:latin typeface="Bell MT" panose="02020503060305020303" pitchFamily="18" charset="0"/>
              </a:rPr>
              <a:t> MPR </a:t>
            </a:r>
            <a:r>
              <a:rPr lang="en-US" dirty="0" err="1">
                <a:latin typeface="Bell MT" panose="02020503060305020303" pitchFamily="18" charset="0"/>
              </a:rPr>
              <a:t>yaitu</a:t>
            </a:r>
            <a:r>
              <a:rPr lang="en-US" dirty="0">
                <a:latin typeface="Bell MT" panose="02020503060305020303" pitchFamily="18" charset="0"/>
              </a:rPr>
              <a:t> </a:t>
            </a:r>
            <a:r>
              <a:rPr lang="en-US" dirty="0" err="1">
                <a:latin typeface="Bell MT" panose="02020503060305020303" pitchFamily="18" charset="0"/>
              </a:rPr>
              <a:t>putusan</a:t>
            </a:r>
            <a:r>
              <a:rPr lang="en-US" dirty="0">
                <a:latin typeface="Bell MT" panose="02020503060305020303" pitchFamily="18" charset="0"/>
              </a:rPr>
              <a:t> MPR yang </a:t>
            </a:r>
            <a:r>
              <a:rPr lang="en-US" dirty="0" err="1">
                <a:latin typeface="Bell MT" panose="02020503060305020303" pitchFamily="18" charset="0"/>
              </a:rPr>
              <a:t>mempunyai</a:t>
            </a:r>
            <a:r>
              <a:rPr lang="en-US" dirty="0">
                <a:latin typeface="Bell MT" panose="02020503060305020303" pitchFamily="18" charset="0"/>
              </a:rPr>
              <a:t> </a:t>
            </a:r>
            <a:r>
              <a:rPr lang="en-US" dirty="0" err="1">
                <a:latin typeface="Bell MT" panose="02020503060305020303" pitchFamily="18" charset="0"/>
              </a:rPr>
              <a:t>ke</a:t>
            </a:r>
            <a:r>
              <a:rPr lang="en-US" dirty="0" err="1"/>
              <a:t>kuatan</a:t>
            </a:r>
            <a:r>
              <a:rPr lang="en-US" dirty="0"/>
              <a:t> </a:t>
            </a:r>
            <a:r>
              <a:rPr lang="en-US" dirty="0" err="1"/>
              <a:t>hukum</a:t>
            </a:r>
            <a:r>
              <a:rPr lang="en-US" dirty="0"/>
              <a:t> </a:t>
            </a:r>
            <a:r>
              <a:rPr lang="en-US" dirty="0" err="1"/>
              <a:t>mengikat</a:t>
            </a:r>
            <a:r>
              <a:rPr lang="en-US" dirty="0"/>
              <a:t> </a:t>
            </a:r>
            <a:r>
              <a:rPr lang="en-US" dirty="0" err="1"/>
              <a:t>ke</a:t>
            </a:r>
            <a:r>
              <a:rPr lang="en-US" dirty="0"/>
              <a:t> </a:t>
            </a:r>
            <a:r>
              <a:rPr lang="en-US" dirty="0" err="1"/>
              <a:t>dalam</a:t>
            </a:r>
            <a:r>
              <a:rPr lang="en-US" dirty="0"/>
              <a:t> </a:t>
            </a:r>
            <a:r>
              <a:rPr lang="en-US" dirty="0" err="1"/>
              <a:t>majelis</a:t>
            </a:r>
            <a:r>
              <a:rPr lang="en-US" dirty="0"/>
              <a:t>.</a:t>
            </a:r>
            <a:endParaRPr lang="en-US" dirty="0"/>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Bell MT" panose="02020503060305020303" pitchFamily="18" charset="0"/>
              </a:rPr>
              <a:t>Undang-Undang</a:t>
            </a:r>
            <a:endParaRPr lang="en-US" b="1" dirty="0">
              <a:latin typeface="Bell MT" panose="02020503060305020303" pitchFamily="18" charset="0"/>
            </a:endParaRPr>
          </a:p>
        </p:txBody>
      </p:sp>
      <p:sp>
        <p:nvSpPr>
          <p:cNvPr id="3" name="Content Placeholder 2"/>
          <p:cNvSpPr>
            <a:spLocks noGrp="1"/>
          </p:cNvSpPr>
          <p:nvPr>
            <p:ph sz="quarter" idx="1"/>
          </p:nvPr>
        </p:nvSpPr>
        <p:spPr/>
        <p:txBody>
          <a:bodyPr>
            <a:normAutofit/>
          </a:bodyPr>
          <a:lstStyle/>
          <a:p>
            <a:pPr algn="just"/>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arti</a:t>
            </a:r>
            <a:r>
              <a:rPr lang="en-US" dirty="0">
                <a:latin typeface="Bell MT" panose="02020503060305020303" pitchFamily="18" charset="0"/>
              </a:rPr>
              <a:t> </a:t>
            </a:r>
            <a:r>
              <a:rPr lang="en-US" dirty="0" err="1">
                <a:latin typeface="Bell MT" panose="02020503060305020303" pitchFamily="18" charset="0"/>
              </a:rPr>
              <a:t>Luas</a:t>
            </a:r>
            <a:r>
              <a:rPr lang="en-US" dirty="0">
                <a:latin typeface="Bell MT" panose="02020503060305020303" pitchFamily="18" charset="0"/>
              </a:rPr>
              <a:t> (UU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Arti</a:t>
            </a:r>
            <a:r>
              <a:rPr lang="en-US" dirty="0">
                <a:latin typeface="Bell MT" panose="02020503060305020303" pitchFamily="18" charset="0"/>
              </a:rPr>
              <a:t> </a:t>
            </a:r>
            <a:r>
              <a:rPr lang="en-US" dirty="0" err="1">
                <a:latin typeface="Bell MT" panose="02020503060305020303" pitchFamily="18" charset="0"/>
              </a:rPr>
              <a:t>Formil</a:t>
            </a:r>
            <a:r>
              <a:rPr lang="en-US" dirty="0">
                <a:latin typeface="Bell MT" panose="02020503060305020303" pitchFamily="18" charset="0"/>
              </a:rPr>
              <a:t> ‘ wet in </a:t>
            </a:r>
            <a:r>
              <a:rPr lang="en-US" dirty="0" err="1">
                <a:latin typeface="Bell MT" panose="02020503060305020303" pitchFamily="18" charset="0"/>
              </a:rPr>
              <a:t>materiele</a:t>
            </a:r>
            <a:r>
              <a:rPr lang="en-US" dirty="0">
                <a:latin typeface="Bell MT" panose="02020503060305020303" pitchFamily="18" charset="0"/>
              </a:rPr>
              <a:t> </a:t>
            </a:r>
            <a:r>
              <a:rPr lang="en-US" dirty="0" err="1">
                <a:latin typeface="Bell MT" panose="02020503060305020303" pitchFamily="18" charset="0"/>
              </a:rPr>
              <a:t>zin</a:t>
            </a:r>
            <a:r>
              <a:rPr lang="en-US" dirty="0">
                <a:latin typeface="Bell MT" panose="02020503060305020303" pitchFamily="18" charset="0"/>
              </a:rPr>
              <a:t>’) </a:t>
            </a:r>
            <a:r>
              <a:rPr lang="en-US" dirty="0" err="1">
                <a:latin typeface="Bell MT" panose="02020503060305020303" pitchFamily="18" charset="0"/>
              </a:rPr>
              <a:t>yaitu</a:t>
            </a:r>
            <a:r>
              <a:rPr lang="en-US" dirty="0">
                <a:latin typeface="Bell MT" panose="02020503060305020303" pitchFamily="18" charset="0"/>
              </a:rPr>
              <a:t> </a:t>
            </a:r>
            <a:r>
              <a:rPr lang="en-US" dirty="0" err="1">
                <a:latin typeface="Bell MT" panose="02020503060305020303" pitchFamily="18" charset="0"/>
              </a:rPr>
              <a:t>segala</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tertulis</a:t>
            </a:r>
            <a:r>
              <a:rPr lang="en-US" dirty="0">
                <a:latin typeface="Bell MT" panose="02020503060305020303" pitchFamily="18" charset="0"/>
              </a:rPr>
              <a:t> yang </a:t>
            </a:r>
            <a:r>
              <a:rPr lang="en-US" dirty="0" err="1">
                <a:latin typeface="Bell MT" panose="02020503060305020303" pitchFamily="18" charset="0"/>
              </a:rPr>
              <a:t>dibuat</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a:t>
            </a:r>
            <a:r>
              <a:rPr lang="en-US" dirty="0" err="1">
                <a:latin typeface="Bell MT" panose="02020503060305020303" pitchFamily="18" charset="0"/>
              </a:rPr>
              <a:t>penguasa</a:t>
            </a:r>
            <a:r>
              <a:rPr lang="en-US" dirty="0">
                <a:latin typeface="Bell MT" panose="02020503060305020303" pitchFamily="18" charset="0"/>
              </a:rPr>
              <a:t> (</a:t>
            </a:r>
            <a:r>
              <a:rPr lang="en-US" dirty="0" err="1">
                <a:latin typeface="Bell MT" panose="02020503060305020303" pitchFamily="18" charset="0"/>
              </a:rPr>
              <a:t>pusat</a:t>
            </a:r>
            <a:r>
              <a:rPr lang="en-US" dirty="0">
                <a:latin typeface="Bell MT" panose="02020503060305020303" pitchFamily="18" charset="0"/>
              </a:rPr>
              <a:t> </a:t>
            </a:r>
            <a:r>
              <a:rPr lang="en-US" dirty="0" err="1">
                <a:latin typeface="Bell MT" panose="02020503060305020303" pitchFamily="18" charset="0"/>
              </a:rPr>
              <a:t>atau</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yang </a:t>
            </a:r>
            <a:r>
              <a:rPr lang="en-US" dirty="0" err="1">
                <a:latin typeface="Bell MT" panose="02020503060305020303" pitchFamily="18" charset="0"/>
              </a:rPr>
              <a:t>mengikat</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berlaku</a:t>
            </a:r>
            <a:r>
              <a:rPr lang="en-US" dirty="0">
                <a:latin typeface="Bell MT" panose="02020503060305020303" pitchFamily="18" charset="0"/>
              </a:rPr>
              <a:t> </a:t>
            </a:r>
            <a:r>
              <a:rPr lang="en-US" dirty="0" err="1">
                <a:latin typeface="Bell MT" panose="02020503060305020303" pitchFamily="18" charset="0"/>
              </a:rPr>
              <a:t>umum</a:t>
            </a:r>
            <a:r>
              <a:rPr lang="en-US" dirty="0">
                <a:latin typeface="Bell MT" panose="02020503060305020303" pitchFamily="18" charset="0"/>
              </a:rPr>
              <a:t>. </a:t>
            </a:r>
            <a:r>
              <a:rPr lang="en-US" dirty="0" err="1">
                <a:latin typeface="Bell MT" panose="02020503060305020303" pitchFamily="18" charset="0"/>
              </a:rPr>
              <a:t>Misal</a:t>
            </a:r>
            <a:r>
              <a:rPr lang="en-US" dirty="0">
                <a:latin typeface="Bell MT" panose="02020503060305020303" pitchFamily="18" charset="0"/>
              </a:rPr>
              <a:t>; </a:t>
            </a:r>
            <a:r>
              <a:rPr lang="en-US" dirty="0" err="1">
                <a:latin typeface="Bell MT" panose="02020503060305020303" pitchFamily="18" charset="0"/>
              </a:rPr>
              <a:t>Undang-Undang</a:t>
            </a:r>
            <a:endParaRPr lang="en-US" dirty="0">
              <a:latin typeface="Bell MT" panose="02020503060305020303" pitchFamily="18" charset="0"/>
            </a:endParaRPr>
          </a:p>
          <a:p>
            <a:pPr algn="just"/>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arti</a:t>
            </a:r>
            <a:r>
              <a:rPr lang="en-US" dirty="0">
                <a:latin typeface="Bell MT" panose="02020503060305020303" pitchFamily="18" charset="0"/>
              </a:rPr>
              <a:t> </a:t>
            </a:r>
            <a:r>
              <a:rPr lang="en-US" dirty="0" err="1">
                <a:latin typeface="Bell MT" panose="02020503060305020303" pitchFamily="18" charset="0"/>
              </a:rPr>
              <a:t>sempit</a:t>
            </a:r>
            <a:r>
              <a:rPr lang="en-US" dirty="0">
                <a:latin typeface="Bell MT" panose="02020503060305020303" pitchFamily="18" charset="0"/>
              </a:rPr>
              <a:t> (UU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Arti</a:t>
            </a:r>
            <a:r>
              <a:rPr lang="en-US" dirty="0">
                <a:latin typeface="Bell MT" panose="02020503060305020303" pitchFamily="18" charset="0"/>
              </a:rPr>
              <a:t> </a:t>
            </a:r>
            <a:r>
              <a:rPr lang="en-US" dirty="0" err="1">
                <a:latin typeface="Bell MT" panose="02020503060305020303" pitchFamily="18" charset="0"/>
              </a:rPr>
              <a:t>Materil</a:t>
            </a:r>
            <a:r>
              <a:rPr lang="en-US" dirty="0">
                <a:latin typeface="Bell MT" panose="02020503060305020303" pitchFamily="18" charset="0"/>
              </a:rPr>
              <a:t>’ wet in </a:t>
            </a:r>
            <a:r>
              <a:rPr lang="en-US" dirty="0" err="1">
                <a:latin typeface="Bell MT" panose="02020503060305020303" pitchFamily="18" charset="0"/>
              </a:rPr>
              <a:t>formele</a:t>
            </a:r>
            <a:r>
              <a:rPr lang="en-US" dirty="0">
                <a:latin typeface="Bell MT" panose="02020503060305020303" pitchFamily="18" charset="0"/>
              </a:rPr>
              <a:t>’) </a:t>
            </a:r>
            <a:r>
              <a:rPr lang="en-US" dirty="0" err="1">
                <a:latin typeface="Bell MT" panose="02020503060305020303" pitchFamily="18" charset="0"/>
              </a:rPr>
              <a:t>yaitu</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tertulis</a:t>
            </a:r>
            <a:r>
              <a:rPr lang="en-US" dirty="0">
                <a:latin typeface="Bell MT" panose="02020503060305020303" pitchFamily="18" charset="0"/>
              </a:rPr>
              <a:t> yang </a:t>
            </a:r>
            <a:r>
              <a:rPr lang="en-US" dirty="0" err="1">
                <a:latin typeface="Bell MT" panose="02020503060305020303" pitchFamily="18" charset="0"/>
              </a:rPr>
              <a:t>dibentuk</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a:t>
            </a:r>
            <a:r>
              <a:rPr lang="en-US" dirty="0" err="1">
                <a:latin typeface="Bell MT" panose="02020503060305020303" pitchFamily="18" charset="0"/>
              </a:rPr>
              <a:t>penguasa</a:t>
            </a:r>
            <a:r>
              <a:rPr lang="en-US" dirty="0">
                <a:latin typeface="Bell MT" panose="02020503060305020303" pitchFamily="18" charset="0"/>
              </a:rPr>
              <a:t> </a:t>
            </a:r>
            <a:r>
              <a:rPr lang="en-US" dirty="0" err="1">
                <a:latin typeface="Bell MT" panose="02020503060305020303" pitchFamily="18" charset="0"/>
              </a:rPr>
              <a:t>sebagai</a:t>
            </a:r>
            <a:r>
              <a:rPr lang="en-US" dirty="0">
                <a:latin typeface="Bell MT" panose="02020503060305020303" pitchFamily="18" charset="0"/>
              </a:rPr>
              <a:t> </a:t>
            </a:r>
            <a:r>
              <a:rPr lang="en-US" dirty="0" err="1">
                <a:latin typeface="Bell MT" panose="02020503060305020303" pitchFamily="18" charset="0"/>
              </a:rPr>
              <a:t>suatu</a:t>
            </a:r>
            <a:r>
              <a:rPr lang="en-US" dirty="0">
                <a:latin typeface="Bell MT" panose="02020503060305020303" pitchFamily="18" charset="0"/>
              </a:rPr>
              <a:t> </a:t>
            </a:r>
            <a:r>
              <a:rPr lang="en-US" dirty="0" err="1">
                <a:latin typeface="Bell MT" panose="02020503060305020303" pitchFamily="18" charset="0"/>
              </a:rPr>
              <a:t>badan</a:t>
            </a:r>
            <a:r>
              <a:rPr lang="en-US" dirty="0">
                <a:latin typeface="Bell MT" panose="02020503060305020303" pitchFamily="18" charset="0"/>
              </a:rPr>
              <a:t> </a:t>
            </a:r>
            <a:r>
              <a:rPr lang="en-US" dirty="0" err="1">
                <a:latin typeface="Bell MT" panose="02020503060305020303" pitchFamily="18" charset="0"/>
              </a:rPr>
              <a:t>negara</a:t>
            </a:r>
            <a:r>
              <a:rPr lang="en-US" dirty="0">
                <a:latin typeface="Bell MT" panose="02020503060305020303" pitchFamily="18" charset="0"/>
              </a:rPr>
              <a:t> yang </a:t>
            </a:r>
            <a:r>
              <a:rPr lang="en-US" dirty="0" err="1">
                <a:latin typeface="Bell MT" panose="02020503060305020303" pitchFamily="18" charset="0"/>
              </a:rPr>
              <a:t>secara</a:t>
            </a:r>
            <a:r>
              <a:rPr lang="en-US" dirty="0">
                <a:latin typeface="Bell MT" panose="02020503060305020303" pitchFamily="18" charset="0"/>
              </a:rPr>
              <a:t> </a:t>
            </a:r>
            <a:r>
              <a:rPr lang="en-US" dirty="0" err="1">
                <a:latin typeface="Bell MT" panose="02020503060305020303" pitchFamily="18" charset="0"/>
              </a:rPr>
              <a:t>tertentu</a:t>
            </a:r>
            <a:r>
              <a:rPr lang="en-US" dirty="0">
                <a:latin typeface="Bell MT" panose="02020503060305020303" pitchFamily="18" charset="0"/>
              </a:rPr>
              <a:t> </a:t>
            </a:r>
            <a:r>
              <a:rPr lang="en-US" dirty="0" err="1">
                <a:latin typeface="Bell MT" panose="02020503060305020303" pitchFamily="18" charset="0"/>
              </a:rPr>
              <a:t>diberi</a:t>
            </a:r>
            <a:r>
              <a:rPr lang="en-US" dirty="0">
                <a:latin typeface="Bell MT" panose="02020503060305020303" pitchFamily="18" charset="0"/>
              </a:rPr>
              <a:t> </a:t>
            </a:r>
            <a:r>
              <a:rPr lang="en-US" dirty="0" err="1">
                <a:latin typeface="Bell MT" panose="02020503060305020303" pitchFamily="18" charset="0"/>
              </a:rPr>
              <a:t>kekuasaan</a:t>
            </a:r>
            <a:r>
              <a:rPr lang="en-US" dirty="0">
                <a:latin typeface="Bell MT" panose="02020503060305020303" pitchFamily="18" charset="0"/>
              </a:rPr>
              <a:t> </a:t>
            </a:r>
            <a:r>
              <a:rPr lang="en-US" dirty="0" err="1">
                <a:latin typeface="Bell MT" panose="02020503060305020303" pitchFamily="18" charset="0"/>
              </a:rPr>
              <a:t>untuk</a:t>
            </a:r>
            <a:r>
              <a:rPr lang="en-US" dirty="0">
                <a:latin typeface="Bell MT" panose="02020503060305020303" pitchFamily="18" charset="0"/>
              </a:rPr>
              <a:t> </a:t>
            </a:r>
            <a:r>
              <a:rPr lang="en-US" dirty="0" err="1">
                <a:latin typeface="Bell MT" panose="02020503060305020303" pitchFamily="18" charset="0"/>
              </a:rPr>
              <a:t>membentuk</a:t>
            </a:r>
            <a:r>
              <a:rPr lang="en-US" dirty="0">
                <a:latin typeface="Bell MT" panose="02020503060305020303" pitchFamily="18" charset="0"/>
              </a:rPr>
              <a:t> UU </a:t>
            </a:r>
            <a:r>
              <a:rPr lang="en-US" dirty="0" err="1">
                <a:latin typeface="Bell MT" panose="02020503060305020303" pitchFamily="18" charset="0"/>
              </a:rPr>
              <a:t>yaitu</a:t>
            </a:r>
            <a:r>
              <a:rPr lang="en-US" dirty="0">
                <a:latin typeface="Bell MT" panose="02020503060305020303" pitchFamily="18" charset="0"/>
              </a:rPr>
              <a:t> DPR </a:t>
            </a:r>
            <a:r>
              <a:rPr lang="en-US" dirty="0" err="1">
                <a:latin typeface="Bell MT" panose="02020503060305020303" pitchFamily="18" charset="0"/>
              </a:rPr>
              <a:t>bersama</a:t>
            </a:r>
            <a:r>
              <a:rPr lang="en-US" dirty="0">
                <a:latin typeface="Bell MT" panose="02020503060305020303" pitchFamily="18" charset="0"/>
              </a:rPr>
              <a:t> </a:t>
            </a:r>
            <a:r>
              <a:rPr lang="en-US" dirty="0" err="1">
                <a:latin typeface="Bell MT" panose="02020503060305020303" pitchFamily="18" charset="0"/>
              </a:rPr>
              <a:t>dengan</a:t>
            </a:r>
            <a:r>
              <a:rPr lang="en-US" dirty="0">
                <a:latin typeface="Bell MT" panose="02020503060305020303" pitchFamily="18" charset="0"/>
              </a:rPr>
              <a:t> </a:t>
            </a:r>
            <a:r>
              <a:rPr lang="en-US" dirty="0" err="1">
                <a:latin typeface="Bell MT" panose="02020503060305020303" pitchFamily="18" charset="0"/>
              </a:rPr>
              <a:t>Presiden</a:t>
            </a:r>
            <a:r>
              <a:rPr lang="en-US" dirty="0">
                <a:latin typeface="Bell MT" panose="02020503060305020303" pitchFamily="18" charset="0"/>
              </a:rPr>
              <a:t>.</a:t>
            </a:r>
            <a:endParaRPr lang="en-US" dirty="0">
              <a:latin typeface="Bell MT" panose="02020503060305020303" pitchFamily="18" charset="0"/>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39416" y="1052736"/>
            <a:ext cx="10153128" cy="5073428"/>
          </a:xfrm>
        </p:spPr>
        <p:txBody>
          <a:bodyPr>
            <a:normAutofit/>
          </a:bodyPr>
          <a:lstStyle/>
          <a:p>
            <a:pPr algn="just"/>
            <a:r>
              <a:rPr lang="en-US" dirty="0" err="1">
                <a:latin typeface="Bell MT" panose="02020503060305020303" pitchFamily="18" charset="0"/>
              </a:rPr>
              <a:t>Suatu</a:t>
            </a:r>
            <a:r>
              <a:rPr lang="en-US" dirty="0">
                <a:latin typeface="Bell MT" panose="02020503060305020303" pitchFamily="18" charset="0"/>
              </a:rPr>
              <a:t> </a:t>
            </a: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mulai</a:t>
            </a:r>
            <a:r>
              <a:rPr lang="en-US" dirty="0">
                <a:latin typeface="Bell MT" panose="02020503060305020303" pitchFamily="18" charset="0"/>
              </a:rPr>
              <a:t> </a:t>
            </a:r>
            <a:r>
              <a:rPr lang="en-US" dirty="0" err="1">
                <a:latin typeface="Bell MT" panose="02020503060305020303" pitchFamily="18" charset="0"/>
              </a:rPr>
              <a:t>sah</a:t>
            </a:r>
            <a:r>
              <a:rPr lang="en-US" dirty="0">
                <a:latin typeface="Bell MT" panose="02020503060305020303" pitchFamily="18" charset="0"/>
              </a:rPr>
              <a:t> </a:t>
            </a:r>
            <a:r>
              <a:rPr lang="en-US" dirty="0" err="1">
                <a:latin typeface="Bell MT" panose="02020503060305020303" pitchFamily="18" charset="0"/>
              </a:rPr>
              <a:t>berlaku</a:t>
            </a:r>
            <a:r>
              <a:rPr lang="en-US" dirty="0">
                <a:latin typeface="Bell MT" panose="02020503060305020303" pitchFamily="18" charset="0"/>
              </a:rPr>
              <a:t> </a:t>
            </a:r>
            <a:r>
              <a:rPr lang="en-US" dirty="0" err="1">
                <a:latin typeface="Bell MT" panose="02020503060305020303" pitchFamily="18" charset="0"/>
              </a:rPr>
              <a:t>apabila</a:t>
            </a:r>
            <a:r>
              <a:rPr lang="en-US" dirty="0">
                <a:latin typeface="Bell MT" panose="02020503060305020303" pitchFamily="18" charset="0"/>
              </a:rPr>
              <a:t> </a:t>
            </a:r>
            <a:r>
              <a:rPr lang="en-US" dirty="0" err="1">
                <a:latin typeface="Bell MT" panose="02020503060305020303" pitchFamily="18" charset="0"/>
              </a:rPr>
              <a:t>telah</a:t>
            </a:r>
            <a:r>
              <a:rPr lang="en-US" dirty="0">
                <a:latin typeface="Bell MT" panose="02020503060305020303" pitchFamily="18" charset="0"/>
              </a:rPr>
              <a:t> </a:t>
            </a:r>
            <a:r>
              <a:rPr lang="en-US" dirty="0" err="1">
                <a:latin typeface="Bell MT" panose="02020503060305020303" pitchFamily="18" charset="0"/>
              </a:rPr>
              <a:t>diundangkan</a:t>
            </a:r>
            <a:r>
              <a:rPr lang="en-US" dirty="0">
                <a:latin typeface="Bell MT" panose="02020503060305020303" pitchFamily="18" charset="0"/>
              </a:rPr>
              <a:t>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lembaran</a:t>
            </a:r>
            <a:r>
              <a:rPr lang="en-US" dirty="0">
                <a:latin typeface="Bell MT" panose="02020503060305020303" pitchFamily="18" charset="0"/>
              </a:rPr>
              <a:t> </a:t>
            </a:r>
            <a:r>
              <a:rPr lang="en-US" dirty="0" err="1">
                <a:latin typeface="Bell MT" panose="02020503060305020303" pitchFamily="18" charset="0"/>
              </a:rPr>
              <a:t>negara</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a:t>
            </a:r>
            <a:r>
              <a:rPr lang="en-US" dirty="0" err="1">
                <a:latin typeface="Bell MT" panose="02020503060305020303" pitchFamily="18" charset="0"/>
              </a:rPr>
              <a:t>sekretaris</a:t>
            </a:r>
            <a:r>
              <a:rPr lang="en-US" dirty="0">
                <a:latin typeface="Bell MT" panose="02020503060305020303" pitchFamily="18" charset="0"/>
              </a:rPr>
              <a:t> </a:t>
            </a:r>
            <a:r>
              <a:rPr lang="en-US" dirty="0" err="1">
                <a:latin typeface="Bell MT" panose="02020503060305020303" pitchFamily="18" charset="0"/>
              </a:rPr>
              <a:t>negara</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tanggal</a:t>
            </a:r>
            <a:r>
              <a:rPr lang="en-US" dirty="0">
                <a:latin typeface="Bell MT" panose="02020503060305020303" pitchFamily="18" charset="0"/>
              </a:rPr>
              <a:t> </a:t>
            </a:r>
            <a:r>
              <a:rPr lang="en-US" dirty="0" err="1">
                <a:latin typeface="Bell MT" panose="02020503060305020303" pitchFamily="18" charset="0"/>
              </a:rPr>
              <a:t>berlakunya</a:t>
            </a:r>
            <a:r>
              <a:rPr lang="en-US" dirty="0">
                <a:latin typeface="Bell MT" panose="02020503060305020303" pitchFamily="18" charset="0"/>
              </a:rPr>
              <a:t> </a:t>
            </a:r>
            <a:r>
              <a:rPr lang="en-US" dirty="0" err="1">
                <a:latin typeface="Bell MT" panose="02020503060305020303" pitchFamily="18" charset="0"/>
              </a:rPr>
              <a:t>suatu</a:t>
            </a:r>
            <a:r>
              <a:rPr lang="en-US" dirty="0">
                <a:latin typeface="Bell MT" panose="02020503060305020303" pitchFamily="18" charset="0"/>
              </a:rPr>
              <a:t> </a:t>
            </a: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itu</a:t>
            </a:r>
            <a:r>
              <a:rPr lang="en-US" dirty="0">
                <a:latin typeface="Bell MT" panose="02020503060305020303" pitchFamily="18" charset="0"/>
              </a:rPr>
              <a:t>. </a:t>
            </a:r>
            <a:r>
              <a:rPr lang="en-US" dirty="0" err="1">
                <a:latin typeface="Bell MT" panose="02020503060305020303" pitchFamily="18" charset="0"/>
              </a:rPr>
              <a:t>Misalnya</a:t>
            </a:r>
            <a:r>
              <a:rPr lang="en-US" dirty="0">
                <a:latin typeface="Bell MT" panose="02020503060305020303" pitchFamily="18" charset="0"/>
              </a:rPr>
              <a:t> </a:t>
            </a:r>
            <a:r>
              <a:rPr lang="en-US" dirty="0" err="1">
                <a:latin typeface="Bell MT" panose="02020503060305020303" pitchFamily="18" charset="0"/>
              </a:rPr>
              <a:t>uu</a:t>
            </a:r>
            <a:r>
              <a:rPr lang="en-US" dirty="0">
                <a:latin typeface="Bell MT" panose="02020503060305020303" pitchFamily="18" charset="0"/>
              </a:rPr>
              <a:t> no 24 </a:t>
            </a:r>
            <a:r>
              <a:rPr lang="en-US" dirty="0" err="1">
                <a:latin typeface="Bell MT" panose="02020503060305020303" pitchFamily="18" charset="0"/>
              </a:rPr>
              <a:t>tahun</a:t>
            </a:r>
            <a:r>
              <a:rPr lang="en-US" dirty="0">
                <a:latin typeface="Bell MT" panose="02020503060305020303" pitchFamily="18" charset="0"/>
              </a:rPr>
              <a:t> 2003 </a:t>
            </a:r>
            <a:r>
              <a:rPr lang="en-US" dirty="0" err="1">
                <a:latin typeface="Bell MT" panose="02020503060305020303" pitchFamily="18" charset="0"/>
              </a:rPr>
              <a:t>tentang</a:t>
            </a:r>
            <a:r>
              <a:rPr lang="en-US" dirty="0">
                <a:latin typeface="Bell MT" panose="02020503060305020303" pitchFamily="18" charset="0"/>
              </a:rPr>
              <a:t> </a:t>
            </a:r>
            <a:r>
              <a:rPr lang="en-US" dirty="0" err="1">
                <a:latin typeface="Bell MT" panose="02020503060305020303" pitchFamily="18" charset="0"/>
              </a:rPr>
              <a:t>mahkamah</a:t>
            </a:r>
            <a:r>
              <a:rPr lang="en-US" dirty="0">
                <a:latin typeface="Bell MT" panose="02020503060305020303" pitchFamily="18" charset="0"/>
              </a:rPr>
              <a:t> </a:t>
            </a:r>
            <a:r>
              <a:rPr lang="en-US" dirty="0" err="1">
                <a:latin typeface="Bell MT" panose="02020503060305020303" pitchFamily="18" charset="0"/>
              </a:rPr>
              <a:t>konstitusi</a:t>
            </a:r>
            <a:r>
              <a:rPr lang="en-US" dirty="0">
                <a:latin typeface="Bell MT" panose="02020503060305020303" pitchFamily="18" charset="0"/>
              </a:rPr>
              <a:t> </a:t>
            </a:r>
            <a:r>
              <a:rPr lang="en-US" dirty="0" err="1">
                <a:latin typeface="Bell MT" panose="02020503060305020303" pitchFamily="18" charset="0"/>
              </a:rPr>
              <a:t>diundangkan</a:t>
            </a:r>
            <a:r>
              <a:rPr lang="en-US" dirty="0">
                <a:latin typeface="Bell MT" panose="02020503060305020303" pitchFamily="18" charset="0"/>
              </a:rPr>
              <a:t> </a:t>
            </a:r>
            <a:r>
              <a:rPr lang="en-US" dirty="0" err="1">
                <a:latin typeface="Bell MT" panose="02020503060305020303" pitchFamily="18" charset="0"/>
              </a:rPr>
              <a:t>pada</a:t>
            </a:r>
            <a:r>
              <a:rPr lang="en-US" dirty="0">
                <a:latin typeface="Bell MT" panose="02020503060305020303" pitchFamily="18" charset="0"/>
              </a:rPr>
              <a:t> </a:t>
            </a:r>
            <a:r>
              <a:rPr lang="en-US" dirty="0" err="1">
                <a:latin typeface="Bell MT" panose="02020503060305020303" pitchFamily="18" charset="0"/>
              </a:rPr>
              <a:t>tanggal</a:t>
            </a:r>
            <a:r>
              <a:rPr lang="en-US" dirty="0">
                <a:latin typeface="Bell MT" panose="02020503060305020303" pitchFamily="18" charset="0"/>
              </a:rPr>
              <a:t> 13 </a:t>
            </a:r>
            <a:r>
              <a:rPr lang="en-US" dirty="0" err="1">
                <a:latin typeface="Bell MT" panose="02020503060305020303" pitchFamily="18" charset="0"/>
              </a:rPr>
              <a:t>agustus</a:t>
            </a:r>
            <a:r>
              <a:rPr lang="en-US" dirty="0">
                <a:latin typeface="Bell MT" panose="02020503060305020303" pitchFamily="18" charset="0"/>
              </a:rPr>
              <a:t> 2003 </a:t>
            </a:r>
            <a:r>
              <a:rPr lang="en-US" dirty="0" err="1">
                <a:latin typeface="Bell MT" panose="02020503060305020303" pitchFamily="18" charset="0"/>
              </a:rPr>
              <a:t>dan</a:t>
            </a:r>
            <a:r>
              <a:rPr lang="en-US" dirty="0">
                <a:latin typeface="Bell MT" panose="02020503060305020303" pitchFamily="18" charset="0"/>
              </a:rPr>
              <a:t> LNRI </a:t>
            </a:r>
            <a:r>
              <a:rPr lang="en-US" dirty="0" err="1">
                <a:latin typeface="Bell MT" panose="02020503060305020303" pitchFamily="18" charset="0"/>
              </a:rPr>
              <a:t>tahun</a:t>
            </a:r>
            <a:r>
              <a:rPr lang="en-US" dirty="0">
                <a:latin typeface="Bell MT" panose="02020503060305020303" pitchFamily="18" charset="0"/>
              </a:rPr>
              <a:t> 2003 No.98 </a:t>
            </a:r>
            <a:r>
              <a:rPr lang="en-US" dirty="0" err="1">
                <a:latin typeface="Bell MT" panose="02020503060305020303" pitchFamily="18" charset="0"/>
              </a:rPr>
              <a:t>dan</a:t>
            </a:r>
            <a:r>
              <a:rPr lang="en-US" dirty="0">
                <a:latin typeface="Bell MT" panose="02020503060305020303" pitchFamily="18" charset="0"/>
              </a:rPr>
              <a:t> TLNRI No. 4316, </a:t>
            </a:r>
            <a:r>
              <a:rPr lang="en-US" dirty="0" err="1">
                <a:latin typeface="Bell MT" panose="02020503060305020303" pitchFamily="18" charset="0"/>
              </a:rPr>
              <a:t>jika</a:t>
            </a:r>
            <a:r>
              <a:rPr lang="en-US" dirty="0">
                <a:latin typeface="Bell MT" panose="02020503060305020303" pitchFamily="18" charset="0"/>
              </a:rPr>
              <a:t> </a:t>
            </a:r>
            <a:r>
              <a:rPr lang="en-US" dirty="0" err="1">
                <a:latin typeface="Bell MT" panose="02020503060305020303" pitchFamily="18" charset="0"/>
              </a:rPr>
              <a:t>tidak</a:t>
            </a:r>
            <a:r>
              <a:rPr lang="en-US" dirty="0">
                <a:latin typeface="Bell MT" panose="02020503060305020303" pitchFamily="18" charset="0"/>
              </a:rPr>
              <a:t> </a:t>
            </a:r>
            <a:r>
              <a:rPr lang="en-US" dirty="0" err="1">
                <a:latin typeface="Bell MT" panose="02020503060305020303" pitchFamily="18" charset="0"/>
              </a:rPr>
              <a:t>disebutkan</a:t>
            </a:r>
            <a:r>
              <a:rPr lang="en-US" dirty="0">
                <a:latin typeface="Bell MT" panose="02020503060305020303" pitchFamily="18" charset="0"/>
              </a:rPr>
              <a:t> </a:t>
            </a:r>
            <a:r>
              <a:rPr lang="en-US" dirty="0" err="1">
                <a:latin typeface="Bell MT" panose="02020503060305020303" pitchFamily="18" charset="0"/>
              </a:rPr>
              <a:t>tanggal</a:t>
            </a:r>
            <a:r>
              <a:rPr lang="en-US" dirty="0">
                <a:latin typeface="Bell MT" panose="02020503060305020303" pitchFamily="18" charset="0"/>
              </a:rPr>
              <a:t> </a:t>
            </a:r>
            <a:r>
              <a:rPr lang="en-US" dirty="0" err="1">
                <a:latin typeface="Bell MT" panose="02020503060305020303" pitchFamily="18" charset="0"/>
              </a:rPr>
              <a:t>diundangkannya</a:t>
            </a:r>
            <a:r>
              <a:rPr lang="en-US" dirty="0">
                <a:latin typeface="Bell MT" panose="02020503060305020303" pitchFamily="18" charset="0"/>
              </a:rPr>
              <a:t> </a:t>
            </a:r>
            <a:r>
              <a:rPr lang="en-US" dirty="0" err="1">
                <a:latin typeface="Bell MT" panose="02020503060305020303" pitchFamily="18" charset="0"/>
              </a:rPr>
              <a:t>maka</a:t>
            </a:r>
            <a:r>
              <a:rPr lang="en-US" dirty="0">
                <a:latin typeface="Bell MT" panose="02020503060305020303" pitchFamily="18" charset="0"/>
              </a:rPr>
              <a:t> </a:t>
            </a:r>
            <a:r>
              <a:rPr lang="en-US" dirty="0" err="1">
                <a:latin typeface="Bell MT" panose="02020503060305020303" pitchFamily="18" charset="0"/>
              </a:rPr>
              <a:t>berlaku</a:t>
            </a:r>
            <a:r>
              <a:rPr lang="en-US" dirty="0">
                <a:latin typeface="Bell MT" panose="02020503060305020303" pitchFamily="18" charset="0"/>
              </a:rPr>
              <a:t> 30 </a:t>
            </a:r>
            <a:r>
              <a:rPr lang="en-US" dirty="0" err="1">
                <a:latin typeface="Bell MT" panose="02020503060305020303" pitchFamily="18" charset="0"/>
              </a:rPr>
              <a:t>hari</a:t>
            </a:r>
            <a:r>
              <a:rPr lang="en-US" dirty="0">
                <a:latin typeface="Bell MT" panose="02020503060305020303" pitchFamily="18" charset="0"/>
              </a:rPr>
              <a:t> </a:t>
            </a:r>
            <a:r>
              <a:rPr lang="en-US" dirty="0" err="1">
                <a:latin typeface="Bell MT" panose="02020503060305020303" pitchFamily="18" charset="0"/>
              </a:rPr>
              <a:t>setelah</a:t>
            </a:r>
            <a:r>
              <a:rPr lang="en-US" dirty="0">
                <a:latin typeface="Bell MT" panose="02020503060305020303" pitchFamily="18" charset="0"/>
              </a:rPr>
              <a:t> </a:t>
            </a:r>
            <a:r>
              <a:rPr lang="en-US" dirty="0" err="1">
                <a:latin typeface="Bell MT" panose="02020503060305020303" pitchFamily="18" charset="0"/>
              </a:rPr>
              <a:t>diundangkan</a:t>
            </a:r>
            <a:r>
              <a:rPr lang="en-US" dirty="0">
                <a:latin typeface="Bell MT" panose="02020503060305020303" pitchFamily="18" charset="0"/>
              </a:rPr>
              <a:t> </a:t>
            </a:r>
            <a:r>
              <a:rPr lang="en-US" dirty="0" err="1">
                <a:latin typeface="Bell MT" panose="02020503060305020303" pitchFamily="18" charset="0"/>
              </a:rPr>
              <a:t>untuk</a:t>
            </a:r>
            <a:r>
              <a:rPr lang="en-US" dirty="0">
                <a:latin typeface="Bell MT" panose="02020503060305020303" pitchFamily="18" charset="0"/>
              </a:rPr>
              <a:t> </a:t>
            </a:r>
            <a:r>
              <a:rPr lang="en-US" dirty="0" err="1">
                <a:latin typeface="Bell MT" panose="02020503060305020303" pitchFamily="18" charset="0"/>
              </a:rPr>
              <a:t>jawa</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madura</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100 </a:t>
            </a:r>
            <a:r>
              <a:rPr lang="en-US" dirty="0" err="1">
                <a:latin typeface="Bell MT" panose="02020503060305020303" pitchFamily="18" charset="0"/>
              </a:rPr>
              <a:t>hari</a:t>
            </a:r>
            <a:r>
              <a:rPr lang="en-US" dirty="0">
                <a:latin typeface="Bell MT" panose="02020503060305020303" pitchFamily="18" charset="0"/>
              </a:rPr>
              <a:t> </a:t>
            </a:r>
            <a:r>
              <a:rPr lang="en-US" dirty="0" err="1">
                <a:latin typeface="Bell MT" panose="02020503060305020303" pitchFamily="18" charset="0"/>
              </a:rPr>
              <a:t>untuk</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lain.</a:t>
            </a:r>
            <a:endParaRPr lang="en-US" dirty="0">
              <a:latin typeface="Bell MT" panose="02020503060305020303" pitchFamily="18" charset="0"/>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457201"/>
            <a:ext cx="8229600" cy="5668963"/>
          </a:xfrm>
        </p:spPr>
        <p:txBody>
          <a:bodyPr>
            <a:normAutofit/>
          </a:bodyPr>
          <a:lstStyle/>
          <a:p>
            <a:pPr algn="just"/>
            <a:r>
              <a:rPr lang="en-US" b="1" dirty="0" err="1">
                <a:latin typeface="Bell MT" panose="02020503060305020303" pitchFamily="18" charset="0"/>
              </a:rPr>
              <a:t>Asas</a:t>
            </a:r>
            <a:r>
              <a:rPr lang="en-US" b="1" dirty="0">
                <a:latin typeface="Bell MT" panose="02020503060305020303" pitchFamily="18" charset="0"/>
              </a:rPr>
              <a:t> </a:t>
            </a:r>
            <a:r>
              <a:rPr lang="en-US" b="1" dirty="0" err="1">
                <a:latin typeface="Bell MT" panose="02020503060305020303" pitchFamily="18" charset="0"/>
              </a:rPr>
              <a:t>peraturan</a:t>
            </a:r>
            <a:r>
              <a:rPr lang="en-US" b="1" dirty="0">
                <a:latin typeface="Bell MT" panose="02020503060305020303" pitchFamily="18" charset="0"/>
              </a:rPr>
              <a:t> </a:t>
            </a:r>
            <a:r>
              <a:rPr lang="en-US" b="1" dirty="0" err="1">
                <a:latin typeface="Bell MT" panose="02020503060305020303" pitchFamily="18" charset="0"/>
              </a:rPr>
              <a:t>perundang-undangan</a:t>
            </a:r>
            <a:r>
              <a:rPr lang="en-US" b="1" dirty="0">
                <a:latin typeface="Bell MT" panose="02020503060305020303" pitchFamily="18" charset="0"/>
              </a:rPr>
              <a:t>, </a:t>
            </a:r>
            <a:r>
              <a:rPr lang="en-US" b="1" dirty="0" err="1">
                <a:latin typeface="Bell MT" panose="02020503060305020303" pitchFamily="18" charset="0"/>
              </a:rPr>
              <a:t>yaitu</a:t>
            </a:r>
            <a:r>
              <a:rPr lang="en-US" b="1" dirty="0">
                <a:latin typeface="Bell MT" panose="02020503060305020303" pitchFamily="18" charset="0"/>
              </a:rPr>
              <a:t>:</a:t>
            </a:r>
            <a:endParaRPr lang="en-US" b="1" dirty="0">
              <a:latin typeface="Bell MT" panose="02020503060305020303" pitchFamily="18" charset="0"/>
            </a:endParaRPr>
          </a:p>
          <a:p>
            <a:pPr marL="514350" indent="-514350" algn="just">
              <a:buAutoNum type="arabicPeriod"/>
            </a:pP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tidak</a:t>
            </a:r>
            <a:r>
              <a:rPr lang="en-US" dirty="0">
                <a:latin typeface="Bell MT" panose="02020503060305020303" pitchFamily="18" charset="0"/>
              </a:rPr>
              <a:t> </a:t>
            </a:r>
            <a:r>
              <a:rPr lang="en-US" dirty="0" err="1">
                <a:latin typeface="Bell MT" panose="02020503060305020303" pitchFamily="18" charset="0"/>
              </a:rPr>
              <a:t>berlaku</a:t>
            </a:r>
            <a:r>
              <a:rPr lang="en-US" dirty="0">
                <a:latin typeface="Bell MT" panose="02020503060305020303" pitchFamily="18" charset="0"/>
              </a:rPr>
              <a:t> </a:t>
            </a:r>
            <a:r>
              <a:rPr lang="en-US" dirty="0" err="1">
                <a:latin typeface="Bell MT" panose="02020503060305020303" pitchFamily="18" charset="0"/>
              </a:rPr>
              <a:t>surut</a:t>
            </a:r>
            <a:r>
              <a:rPr lang="en-US" dirty="0">
                <a:latin typeface="Bell MT" panose="02020503060305020303" pitchFamily="18" charset="0"/>
              </a:rPr>
              <a:t>;</a:t>
            </a:r>
            <a:endParaRPr lang="en-US" dirty="0">
              <a:latin typeface="Bell MT" panose="02020503060305020303" pitchFamily="18" charset="0"/>
            </a:endParaRPr>
          </a:p>
          <a:p>
            <a:pPr marL="514350" indent="-514350" algn="just">
              <a:buAutoNum type="arabicPeriod"/>
            </a:pPr>
            <a:r>
              <a:rPr lang="en-US" dirty="0" err="1">
                <a:latin typeface="Bell MT" panose="02020503060305020303" pitchFamily="18" charset="0"/>
              </a:rPr>
              <a:t>Undang-undang</a:t>
            </a:r>
            <a:r>
              <a:rPr lang="en-US" dirty="0">
                <a:latin typeface="Bell MT" panose="02020503060305020303" pitchFamily="18" charset="0"/>
              </a:rPr>
              <a:t> yang </a:t>
            </a:r>
            <a:r>
              <a:rPr lang="en-US" dirty="0" err="1">
                <a:latin typeface="Bell MT" panose="02020503060305020303" pitchFamily="18" charset="0"/>
              </a:rPr>
              <a:t>dibuat</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a:t>
            </a:r>
            <a:r>
              <a:rPr lang="en-US" dirty="0" err="1">
                <a:latin typeface="Bell MT" panose="02020503060305020303" pitchFamily="18" charset="0"/>
              </a:rPr>
              <a:t>penguasa</a:t>
            </a:r>
            <a:r>
              <a:rPr lang="en-US" dirty="0">
                <a:latin typeface="Bell MT" panose="02020503060305020303" pitchFamily="18" charset="0"/>
              </a:rPr>
              <a:t> yang </a:t>
            </a:r>
            <a:r>
              <a:rPr lang="en-US" dirty="0" err="1">
                <a:latin typeface="Bell MT" panose="02020503060305020303" pitchFamily="18" charset="0"/>
              </a:rPr>
              <a:t>lebih</a:t>
            </a:r>
            <a:r>
              <a:rPr lang="en-US" dirty="0">
                <a:latin typeface="Bell MT" panose="02020503060305020303" pitchFamily="18" charset="0"/>
              </a:rPr>
              <a:t> </a:t>
            </a:r>
            <a:r>
              <a:rPr lang="en-US" dirty="0" err="1">
                <a:latin typeface="Bell MT" panose="02020503060305020303" pitchFamily="18" charset="0"/>
              </a:rPr>
              <a:t>tinggi</a:t>
            </a:r>
            <a:r>
              <a:rPr lang="en-US" dirty="0">
                <a:latin typeface="Bell MT" panose="02020503060305020303" pitchFamily="18" charset="0"/>
              </a:rPr>
              <a:t> </a:t>
            </a:r>
            <a:r>
              <a:rPr lang="en-US" dirty="0" err="1">
                <a:latin typeface="Bell MT" panose="02020503060305020303" pitchFamily="18" charset="0"/>
              </a:rPr>
              <a:t>mempunyai</a:t>
            </a:r>
            <a:r>
              <a:rPr lang="en-US" dirty="0">
                <a:latin typeface="Bell MT" panose="02020503060305020303" pitchFamily="18" charset="0"/>
              </a:rPr>
              <a:t> </a:t>
            </a:r>
            <a:r>
              <a:rPr lang="en-US" dirty="0" err="1">
                <a:latin typeface="Bell MT" panose="02020503060305020303" pitchFamily="18" charset="0"/>
              </a:rPr>
              <a:t>kedudukan</a:t>
            </a:r>
            <a:r>
              <a:rPr lang="en-US" dirty="0">
                <a:latin typeface="Bell MT" panose="02020503060305020303" pitchFamily="18" charset="0"/>
              </a:rPr>
              <a:t> yang </a:t>
            </a:r>
            <a:r>
              <a:rPr lang="en-US" dirty="0" err="1">
                <a:latin typeface="Bell MT" panose="02020503060305020303" pitchFamily="18" charset="0"/>
              </a:rPr>
              <a:t>lebih</a:t>
            </a:r>
            <a:r>
              <a:rPr lang="en-US" dirty="0">
                <a:latin typeface="Bell MT" panose="02020503060305020303" pitchFamily="18" charset="0"/>
              </a:rPr>
              <a:t> </a:t>
            </a:r>
            <a:r>
              <a:rPr lang="en-US" dirty="0" err="1">
                <a:latin typeface="Bell MT" panose="02020503060305020303" pitchFamily="18" charset="0"/>
              </a:rPr>
              <a:t>tinggi</a:t>
            </a:r>
            <a:r>
              <a:rPr lang="en-US" dirty="0">
                <a:latin typeface="Bell MT" panose="02020503060305020303" pitchFamily="18" charset="0"/>
              </a:rPr>
              <a:t> pula;</a:t>
            </a:r>
            <a:endParaRPr lang="en-US" dirty="0">
              <a:latin typeface="Bell MT" panose="02020503060305020303" pitchFamily="18" charset="0"/>
            </a:endParaRPr>
          </a:p>
          <a:p>
            <a:pPr marL="514350" indent="-514350" algn="just">
              <a:buAutoNum type="arabicPeriod"/>
            </a:pPr>
            <a:r>
              <a:rPr lang="en-US" dirty="0" err="1">
                <a:latin typeface="Bell MT" panose="02020503060305020303" pitchFamily="18" charset="0"/>
              </a:rPr>
              <a:t>Undang-undang</a:t>
            </a:r>
            <a:r>
              <a:rPr lang="en-US" dirty="0">
                <a:latin typeface="Bell MT" panose="02020503060305020303" pitchFamily="18" charset="0"/>
              </a:rPr>
              <a:t> yang </a:t>
            </a:r>
            <a:r>
              <a:rPr lang="en-US" dirty="0" err="1">
                <a:latin typeface="Bell MT" panose="02020503060305020303" pitchFamily="18" charset="0"/>
              </a:rPr>
              <a:t>bersifat</a:t>
            </a:r>
            <a:r>
              <a:rPr lang="en-US" dirty="0">
                <a:latin typeface="Bell MT" panose="02020503060305020303" pitchFamily="18" charset="0"/>
              </a:rPr>
              <a:t> </a:t>
            </a:r>
            <a:r>
              <a:rPr lang="en-US" dirty="0" err="1">
                <a:latin typeface="Bell MT" panose="02020503060305020303" pitchFamily="18" charset="0"/>
              </a:rPr>
              <a:t>khusus</a:t>
            </a:r>
            <a:r>
              <a:rPr lang="en-US" dirty="0">
                <a:latin typeface="Bell MT" panose="02020503060305020303" pitchFamily="18" charset="0"/>
              </a:rPr>
              <a:t> </a:t>
            </a:r>
            <a:r>
              <a:rPr lang="en-US" dirty="0" err="1">
                <a:latin typeface="Bell MT" panose="02020503060305020303" pitchFamily="18" charset="0"/>
              </a:rPr>
              <a:t>mengesampingkan</a:t>
            </a:r>
            <a:r>
              <a:rPr lang="en-US" dirty="0">
                <a:latin typeface="Bell MT" panose="02020503060305020303" pitchFamily="18" charset="0"/>
              </a:rPr>
              <a:t> </a:t>
            </a:r>
            <a:r>
              <a:rPr lang="en-US" dirty="0" err="1">
                <a:latin typeface="Bell MT" panose="02020503060305020303" pitchFamily="18" charset="0"/>
              </a:rPr>
              <a:t>undang-undang</a:t>
            </a:r>
            <a:r>
              <a:rPr lang="en-US" dirty="0">
                <a:latin typeface="Bell MT" panose="02020503060305020303" pitchFamily="18" charset="0"/>
              </a:rPr>
              <a:t> yang </a:t>
            </a:r>
            <a:r>
              <a:rPr lang="en-US" dirty="0" err="1">
                <a:latin typeface="Bell MT" panose="02020503060305020303" pitchFamily="18" charset="0"/>
              </a:rPr>
              <a:t>bersifat</a:t>
            </a:r>
            <a:r>
              <a:rPr lang="en-US" dirty="0">
                <a:latin typeface="Bell MT" panose="02020503060305020303" pitchFamily="18" charset="0"/>
              </a:rPr>
              <a:t> </a:t>
            </a:r>
            <a:r>
              <a:rPr lang="en-US" dirty="0" err="1">
                <a:latin typeface="Bell MT" panose="02020503060305020303" pitchFamily="18" charset="0"/>
              </a:rPr>
              <a:t>umum</a:t>
            </a:r>
            <a:r>
              <a:rPr lang="en-US" dirty="0">
                <a:latin typeface="Bell MT" panose="02020503060305020303" pitchFamily="18" charset="0"/>
              </a:rPr>
              <a:t>;</a:t>
            </a:r>
            <a:endParaRPr lang="en-US" dirty="0">
              <a:latin typeface="Bell MT" panose="02020503060305020303" pitchFamily="18" charset="0"/>
            </a:endParaRPr>
          </a:p>
          <a:p>
            <a:pPr marL="514350" indent="-514350" algn="just">
              <a:buAutoNum type="arabicPeriod"/>
            </a:pPr>
            <a:r>
              <a:rPr lang="en-US" dirty="0" err="1">
                <a:latin typeface="Bell MT" panose="02020503060305020303" pitchFamily="18" charset="0"/>
              </a:rPr>
              <a:t>Undang-undang</a:t>
            </a:r>
            <a:r>
              <a:rPr lang="en-US" dirty="0">
                <a:latin typeface="Bell MT" panose="02020503060305020303" pitchFamily="18" charset="0"/>
              </a:rPr>
              <a:t> yang </a:t>
            </a:r>
            <a:r>
              <a:rPr lang="en-US" dirty="0" err="1">
                <a:latin typeface="Bell MT" panose="02020503060305020303" pitchFamily="18" charset="0"/>
              </a:rPr>
              <a:t>berlaku</a:t>
            </a:r>
            <a:r>
              <a:rPr lang="en-US" dirty="0">
                <a:latin typeface="Bell MT" panose="02020503060305020303" pitchFamily="18" charset="0"/>
              </a:rPr>
              <a:t> </a:t>
            </a:r>
            <a:r>
              <a:rPr lang="en-US" dirty="0" err="1">
                <a:latin typeface="Bell MT" panose="02020503060305020303" pitchFamily="18" charset="0"/>
              </a:rPr>
              <a:t>kemudian</a:t>
            </a:r>
            <a:r>
              <a:rPr lang="en-US" dirty="0">
                <a:latin typeface="Bell MT" panose="02020503060305020303" pitchFamily="18" charset="0"/>
              </a:rPr>
              <a:t> </a:t>
            </a:r>
            <a:r>
              <a:rPr lang="en-US" dirty="0" err="1">
                <a:latin typeface="Bell MT" panose="02020503060305020303" pitchFamily="18" charset="0"/>
              </a:rPr>
              <a:t>membatalkan</a:t>
            </a:r>
            <a:r>
              <a:rPr lang="en-US" dirty="0">
                <a:latin typeface="Bell MT" panose="02020503060305020303" pitchFamily="18" charset="0"/>
              </a:rPr>
              <a:t> </a:t>
            </a:r>
            <a:r>
              <a:rPr lang="en-US" dirty="0" err="1">
                <a:latin typeface="Bell MT" panose="02020503060305020303" pitchFamily="18" charset="0"/>
              </a:rPr>
              <a:t>undang-undang</a:t>
            </a:r>
            <a:r>
              <a:rPr lang="en-US" dirty="0">
                <a:latin typeface="Bell MT" panose="02020503060305020303" pitchFamily="18" charset="0"/>
              </a:rPr>
              <a:t> yang </a:t>
            </a:r>
            <a:r>
              <a:rPr lang="en-US" dirty="0" err="1">
                <a:latin typeface="Bell MT" panose="02020503060305020303" pitchFamily="18" charset="0"/>
              </a:rPr>
              <a:t>terdahulu</a:t>
            </a:r>
            <a:r>
              <a:rPr lang="en-US" dirty="0">
                <a:latin typeface="Bell MT" panose="02020503060305020303" pitchFamily="18" charset="0"/>
              </a:rPr>
              <a:t> yang </a:t>
            </a:r>
            <a:r>
              <a:rPr lang="en-US" dirty="0" err="1">
                <a:latin typeface="Bell MT" panose="02020503060305020303" pitchFamily="18" charset="0"/>
              </a:rPr>
              <a:t>mengatur</a:t>
            </a:r>
            <a:r>
              <a:rPr lang="en-US" dirty="0">
                <a:latin typeface="Bell MT" panose="02020503060305020303" pitchFamily="18" charset="0"/>
              </a:rPr>
              <a:t> </a:t>
            </a:r>
            <a:r>
              <a:rPr lang="en-US" dirty="0" err="1">
                <a:latin typeface="Bell MT" panose="02020503060305020303" pitchFamily="18" charset="0"/>
              </a:rPr>
              <a:t>hal</a:t>
            </a:r>
            <a:r>
              <a:rPr lang="en-US" dirty="0">
                <a:latin typeface="Bell MT" panose="02020503060305020303" pitchFamily="18" charset="0"/>
              </a:rPr>
              <a:t> yang </a:t>
            </a:r>
            <a:r>
              <a:rPr lang="en-US" dirty="0" err="1">
                <a:latin typeface="Bell MT" panose="02020503060305020303" pitchFamily="18" charset="0"/>
              </a:rPr>
              <a:t>sama</a:t>
            </a:r>
            <a:r>
              <a:rPr lang="en-US" dirty="0">
                <a:latin typeface="Bell MT" panose="02020503060305020303" pitchFamily="18" charset="0"/>
              </a:rPr>
              <a:t>;</a:t>
            </a:r>
            <a:endParaRPr lang="en-US" dirty="0">
              <a:latin typeface="Bell MT" panose="02020503060305020303" pitchFamily="18" charset="0"/>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609601"/>
            <a:ext cx="8229600" cy="5516563"/>
          </a:xfrm>
        </p:spPr>
        <p:txBody>
          <a:bodyPr>
            <a:normAutofit/>
          </a:bodyPr>
          <a:lstStyle/>
          <a:p>
            <a:pPr algn="just"/>
            <a:r>
              <a:rPr lang="en-US" b="1" dirty="0" err="1">
                <a:latin typeface="Bell MT" panose="02020503060305020303" pitchFamily="18" charset="0"/>
              </a:rPr>
              <a:t>Suatu</a:t>
            </a:r>
            <a:r>
              <a:rPr lang="en-US" b="1" dirty="0">
                <a:latin typeface="Bell MT" panose="02020503060305020303" pitchFamily="18" charset="0"/>
              </a:rPr>
              <a:t> </a:t>
            </a:r>
            <a:r>
              <a:rPr lang="en-US" b="1" dirty="0" err="1">
                <a:latin typeface="Bell MT" panose="02020503060305020303" pitchFamily="18" charset="0"/>
              </a:rPr>
              <a:t>Undang-Undang</a:t>
            </a:r>
            <a:r>
              <a:rPr lang="en-US" b="1" dirty="0">
                <a:latin typeface="Bell MT" panose="02020503060305020303" pitchFamily="18" charset="0"/>
              </a:rPr>
              <a:t> </a:t>
            </a:r>
            <a:r>
              <a:rPr lang="en-US" b="1" dirty="0" err="1">
                <a:latin typeface="Bell MT" panose="02020503060305020303" pitchFamily="18" charset="0"/>
              </a:rPr>
              <a:t>tidak</a:t>
            </a:r>
            <a:r>
              <a:rPr lang="en-US" b="1" dirty="0">
                <a:latin typeface="Bell MT" panose="02020503060305020303" pitchFamily="18" charset="0"/>
              </a:rPr>
              <a:t> </a:t>
            </a:r>
            <a:r>
              <a:rPr lang="en-US" b="1" dirty="0" err="1">
                <a:latin typeface="Bell MT" panose="02020503060305020303" pitchFamily="18" charset="0"/>
              </a:rPr>
              <a:t>berlaku</a:t>
            </a:r>
            <a:r>
              <a:rPr lang="en-US" b="1" dirty="0">
                <a:latin typeface="Bell MT" panose="02020503060305020303" pitchFamily="18" charset="0"/>
              </a:rPr>
              <a:t> </a:t>
            </a:r>
            <a:r>
              <a:rPr lang="en-US" b="1" dirty="0" err="1">
                <a:latin typeface="Bell MT" panose="02020503060305020303" pitchFamily="18" charset="0"/>
              </a:rPr>
              <a:t>lagi</a:t>
            </a:r>
            <a:r>
              <a:rPr lang="en-US" b="1" dirty="0">
                <a:latin typeface="Bell MT" panose="02020503060305020303" pitchFamily="18" charset="0"/>
              </a:rPr>
              <a:t> </a:t>
            </a:r>
            <a:r>
              <a:rPr lang="en-US" b="1" dirty="0" err="1">
                <a:latin typeface="Bell MT" panose="02020503060305020303" pitchFamily="18" charset="0"/>
              </a:rPr>
              <a:t>apabila</a:t>
            </a:r>
            <a:r>
              <a:rPr lang="en-US" dirty="0">
                <a:latin typeface="Bell MT" panose="02020503060305020303" pitchFamily="18" charset="0"/>
              </a:rPr>
              <a:t>;</a:t>
            </a:r>
            <a:endParaRPr lang="en-US" dirty="0">
              <a:latin typeface="Bell MT" panose="02020503060305020303" pitchFamily="18" charset="0"/>
            </a:endParaRPr>
          </a:p>
          <a:p>
            <a:pPr marL="1089025" indent="-514350" algn="just">
              <a:buAutoNum type="alphaLcPeriod"/>
            </a:pPr>
            <a:r>
              <a:rPr lang="en-US" dirty="0" err="1">
                <a:latin typeface="Bell MT" panose="02020503060305020303" pitchFamily="18" charset="0"/>
              </a:rPr>
              <a:t>Jangka</a:t>
            </a:r>
            <a:r>
              <a:rPr lang="en-US" dirty="0">
                <a:latin typeface="Bell MT" panose="02020503060305020303" pitchFamily="18" charset="0"/>
              </a:rPr>
              <a:t> </a:t>
            </a:r>
            <a:r>
              <a:rPr lang="en-US" dirty="0" err="1">
                <a:latin typeface="Bell MT" panose="02020503060305020303" pitchFamily="18" charset="0"/>
              </a:rPr>
              <a:t>waktu</a:t>
            </a:r>
            <a:r>
              <a:rPr lang="en-US" dirty="0">
                <a:latin typeface="Bell MT" panose="02020503060305020303" pitchFamily="18" charset="0"/>
              </a:rPr>
              <a:t> </a:t>
            </a:r>
            <a:r>
              <a:rPr lang="en-US" dirty="0" err="1">
                <a:latin typeface="Bell MT" panose="02020503060305020303" pitchFamily="18" charset="0"/>
              </a:rPr>
              <a:t>berlakunya</a:t>
            </a:r>
            <a:r>
              <a:rPr lang="en-US" dirty="0">
                <a:latin typeface="Bell MT" panose="02020503060305020303" pitchFamily="18" charset="0"/>
              </a:rPr>
              <a:t> yang </a:t>
            </a:r>
            <a:r>
              <a:rPr lang="en-US" dirty="0" err="1">
                <a:latin typeface="Bell MT" panose="02020503060305020303" pitchFamily="18" charset="0"/>
              </a:rPr>
              <a:t>telah</a:t>
            </a:r>
            <a:r>
              <a:rPr lang="en-US" dirty="0">
                <a:latin typeface="Bell MT" panose="02020503060305020303" pitchFamily="18" charset="0"/>
              </a:rPr>
              <a:t> </a:t>
            </a:r>
            <a:r>
              <a:rPr lang="en-US" dirty="0" err="1">
                <a:latin typeface="Bell MT" panose="02020503060305020303" pitchFamily="18" charset="0"/>
              </a:rPr>
              <a:t>ditentukan</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UU yang </a:t>
            </a:r>
            <a:r>
              <a:rPr lang="en-US" dirty="0" err="1">
                <a:latin typeface="Bell MT" panose="02020503060305020303" pitchFamily="18" charset="0"/>
              </a:rPr>
              <a:t>bersangkutan</a:t>
            </a:r>
            <a:r>
              <a:rPr lang="en-US" dirty="0">
                <a:latin typeface="Bell MT" panose="02020503060305020303" pitchFamily="18" charset="0"/>
              </a:rPr>
              <a:t> </a:t>
            </a:r>
            <a:r>
              <a:rPr lang="en-US" dirty="0" err="1">
                <a:latin typeface="Bell MT" panose="02020503060305020303" pitchFamily="18" charset="0"/>
              </a:rPr>
              <a:t>sudah</a:t>
            </a:r>
            <a:r>
              <a:rPr lang="en-US" dirty="0">
                <a:latin typeface="Bell MT" panose="02020503060305020303" pitchFamily="18" charset="0"/>
              </a:rPr>
              <a:t> </a:t>
            </a:r>
            <a:r>
              <a:rPr lang="en-US" dirty="0" err="1">
                <a:latin typeface="Bell MT" panose="02020503060305020303" pitchFamily="18" charset="0"/>
              </a:rPr>
              <a:t>habis</a:t>
            </a:r>
            <a:r>
              <a:rPr lang="en-US" dirty="0">
                <a:latin typeface="Bell MT" panose="02020503060305020303" pitchFamily="18" charset="0"/>
              </a:rPr>
              <a:t>;</a:t>
            </a:r>
            <a:endParaRPr lang="en-US" dirty="0">
              <a:latin typeface="Bell MT" panose="02020503060305020303" pitchFamily="18" charset="0"/>
            </a:endParaRPr>
          </a:p>
          <a:p>
            <a:pPr marL="1089025" indent="-514350" algn="just">
              <a:buAutoNum type="alphaLcPeriod"/>
            </a:pPr>
            <a:r>
              <a:rPr lang="en-US" dirty="0" err="1">
                <a:latin typeface="Bell MT" panose="02020503060305020303" pitchFamily="18" charset="0"/>
              </a:rPr>
              <a:t>Keadaaan</a:t>
            </a:r>
            <a:r>
              <a:rPr lang="en-US" dirty="0">
                <a:latin typeface="Bell MT" panose="02020503060305020303" pitchFamily="18" charset="0"/>
              </a:rPr>
              <a:t> </a:t>
            </a:r>
            <a:r>
              <a:rPr lang="en-US" dirty="0" err="1">
                <a:latin typeface="Bell MT" panose="02020503060305020303" pitchFamily="18" charset="0"/>
              </a:rPr>
              <a:t>atau</a:t>
            </a:r>
            <a:r>
              <a:rPr lang="en-US" dirty="0">
                <a:latin typeface="Bell MT" panose="02020503060305020303" pitchFamily="18" charset="0"/>
              </a:rPr>
              <a:t> </a:t>
            </a:r>
            <a:r>
              <a:rPr lang="en-US" dirty="0" err="1">
                <a:latin typeface="Bell MT" panose="02020503060305020303" pitchFamily="18" charset="0"/>
              </a:rPr>
              <a:t>hal</a:t>
            </a:r>
            <a:r>
              <a:rPr lang="en-US" dirty="0">
                <a:latin typeface="Bell MT" panose="02020503060305020303" pitchFamily="18" charset="0"/>
              </a:rPr>
              <a:t> </a:t>
            </a:r>
            <a:r>
              <a:rPr lang="en-US" dirty="0" err="1">
                <a:latin typeface="Bell MT" panose="02020503060305020303" pitchFamily="18" charset="0"/>
              </a:rPr>
              <a:t>untuk</a:t>
            </a:r>
            <a:r>
              <a:rPr lang="en-US" dirty="0">
                <a:latin typeface="Bell MT" panose="02020503060305020303" pitchFamily="18" charset="0"/>
              </a:rPr>
              <a:t> </a:t>
            </a:r>
            <a:r>
              <a:rPr lang="en-US" dirty="0" err="1">
                <a:latin typeface="Bell MT" panose="02020503060305020303" pitchFamily="18" charset="0"/>
              </a:rPr>
              <a:t>mana</a:t>
            </a:r>
            <a:r>
              <a:rPr lang="en-US" dirty="0">
                <a:latin typeface="Bell MT" panose="02020503060305020303" pitchFamily="18" charset="0"/>
              </a:rPr>
              <a:t> UU </a:t>
            </a:r>
            <a:r>
              <a:rPr lang="en-US" dirty="0" err="1">
                <a:latin typeface="Bell MT" panose="02020503060305020303" pitchFamily="18" charset="0"/>
              </a:rPr>
              <a:t>itu</a:t>
            </a:r>
            <a:r>
              <a:rPr lang="en-US" dirty="0">
                <a:latin typeface="Bell MT" panose="02020503060305020303" pitchFamily="18" charset="0"/>
              </a:rPr>
              <a:t> </a:t>
            </a:r>
            <a:r>
              <a:rPr lang="en-US" dirty="0" err="1">
                <a:latin typeface="Bell MT" panose="02020503060305020303" pitchFamily="18" charset="0"/>
              </a:rPr>
              <a:t>dibuat</a:t>
            </a:r>
            <a:r>
              <a:rPr lang="en-US" dirty="0">
                <a:latin typeface="Bell MT" panose="02020503060305020303" pitchFamily="18" charset="0"/>
              </a:rPr>
              <a:t> </a:t>
            </a:r>
            <a:r>
              <a:rPr lang="en-US" dirty="0" err="1">
                <a:latin typeface="Bell MT" panose="02020503060305020303" pitchFamily="18" charset="0"/>
              </a:rPr>
              <a:t>sudah</a:t>
            </a:r>
            <a:r>
              <a:rPr lang="en-US" dirty="0">
                <a:latin typeface="Bell MT" panose="02020503060305020303" pitchFamily="18" charset="0"/>
              </a:rPr>
              <a:t> </a:t>
            </a:r>
            <a:r>
              <a:rPr lang="en-US" dirty="0" err="1">
                <a:latin typeface="Bell MT" panose="02020503060305020303" pitchFamily="18" charset="0"/>
              </a:rPr>
              <a:t>tidak</a:t>
            </a:r>
            <a:r>
              <a:rPr lang="en-US" dirty="0">
                <a:latin typeface="Bell MT" panose="02020503060305020303" pitchFamily="18" charset="0"/>
              </a:rPr>
              <a:t> </a:t>
            </a:r>
            <a:r>
              <a:rPr lang="en-US" dirty="0" err="1">
                <a:latin typeface="Bell MT" panose="02020503060305020303" pitchFamily="18" charset="0"/>
              </a:rPr>
              <a:t>ada</a:t>
            </a:r>
            <a:r>
              <a:rPr lang="en-US" dirty="0">
                <a:latin typeface="Bell MT" panose="02020503060305020303" pitchFamily="18" charset="0"/>
              </a:rPr>
              <a:t> </a:t>
            </a:r>
            <a:r>
              <a:rPr lang="en-US" dirty="0" err="1">
                <a:latin typeface="Bell MT" panose="02020503060305020303" pitchFamily="18" charset="0"/>
              </a:rPr>
              <a:t>lagi</a:t>
            </a:r>
            <a:r>
              <a:rPr lang="en-US" dirty="0">
                <a:latin typeface="Bell MT" panose="02020503060305020303" pitchFamily="18" charset="0"/>
              </a:rPr>
              <a:t>;</a:t>
            </a:r>
            <a:endParaRPr lang="en-US" dirty="0">
              <a:latin typeface="Bell MT" panose="02020503060305020303" pitchFamily="18" charset="0"/>
            </a:endParaRPr>
          </a:p>
          <a:p>
            <a:pPr marL="1089025" indent="-514350" algn="just">
              <a:buAutoNum type="alphaLcPeriod"/>
            </a:pPr>
            <a:r>
              <a:rPr lang="en-US" dirty="0">
                <a:latin typeface="Bell MT" panose="02020503060305020303" pitchFamily="18" charset="0"/>
              </a:rPr>
              <a:t>UU </a:t>
            </a:r>
            <a:r>
              <a:rPr lang="en-US" dirty="0" err="1">
                <a:latin typeface="Bell MT" panose="02020503060305020303" pitchFamily="18" charset="0"/>
              </a:rPr>
              <a:t>itu</a:t>
            </a:r>
            <a:r>
              <a:rPr lang="en-US" dirty="0">
                <a:latin typeface="Bell MT" panose="02020503060305020303" pitchFamily="18" charset="0"/>
              </a:rPr>
              <a:t> </a:t>
            </a:r>
            <a:r>
              <a:rPr lang="en-US" dirty="0" err="1">
                <a:latin typeface="Bell MT" panose="02020503060305020303" pitchFamily="18" charset="0"/>
              </a:rPr>
              <a:t>dicabut</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a:t>
            </a:r>
            <a:r>
              <a:rPr lang="en-US" dirty="0" err="1">
                <a:latin typeface="Bell MT" panose="02020503060305020303" pitchFamily="18" charset="0"/>
              </a:rPr>
              <a:t>instansi</a:t>
            </a:r>
            <a:r>
              <a:rPr lang="en-US" dirty="0">
                <a:latin typeface="Bell MT" panose="02020503060305020303" pitchFamily="18" charset="0"/>
              </a:rPr>
              <a:t> yang </a:t>
            </a:r>
            <a:r>
              <a:rPr lang="en-US" dirty="0" err="1">
                <a:latin typeface="Bell MT" panose="02020503060305020303" pitchFamily="18" charset="0"/>
              </a:rPr>
              <a:t>membuat</a:t>
            </a:r>
            <a:r>
              <a:rPr lang="en-US" dirty="0">
                <a:latin typeface="Bell MT" panose="02020503060305020303" pitchFamily="18" charset="0"/>
              </a:rPr>
              <a:t> </a:t>
            </a:r>
            <a:r>
              <a:rPr lang="en-US" dirty="0" err="1">
                <a:latin typeface="Bell MT" panose="02020503060305020303" pitchFamily="18" charset="0"/>
              </a:rPr>
              <a:t>atau</a:t>
            </a:r>
            <a:r>
              <a:rPr lang="en-US" dirty="0">
                <a:latin typeface="Bell MT" panose="02020503060305020303" pitchFamily="18" charset="0"/>
              </a:rPr>
              <a:t> </a:t>
            </a:r>
            <a:r>
              <a:rPr lang="en-US" dirty="0" err="1">
                <a:latin typeface="Bell MT" panose="02020503060305020303" pitchFamily="18" charset="0"/>
              </a:rPr>
              <a:t>instansi</a:t>
            </a:r>
            <a:r>
              <a:rPr lang="en-US" dirty="0">
                <a:latin typeface="Bell MT" panose="02020503060305020303" pitchFamily="18" charset="0"/>
              </a:rPr>
              <a:t> yang </a:t>
            </a:r>
            <a:r>
              <a:rPr lang="en-US" dirty="0" err="1">
                <a:latin typeface="Bell MT" panose="02020503060305020303" pitchFamily="18" charset="0"/>
              </a:rPr>
              <a:t>lebih</a:t>
            </a:r>
            <a:r>
              <a:rPr lang="en-US" dirty="0">
                <a:latin typeface="Bell MT" panose="02020503060305020303" pitchFamily="18" charset="0"/>
              </a:rPr>
              <a:t> </a:t>
            </a:r>
            <a:r>
              <a:rPr lang="en-US" dirty="0" err="1">
                <a:latin typeface="Bell MT" panose="02020503060305020303" pitchFamily="18" charset="0"/>
              </a:rPr>
              <a:t>tinggi</a:t>
            </a:r>
            <a:endParaRPr lang="en-US" dirty="0">
              <a:latin typeface="Bell MT" panose="02020503060305020303" pitchFamily="18" charset="0"/>
            </a:endParaRPr>
          </a:p>
          <a:p>
            <a:pPr marL="1089025" indent="-514350" algn="just">
              <a:buAutoNum type="alphaLcPeriod"/>
            </a:pPr>
            <a:r>
              <a:rPr lang="en-US" dirty="0" err="1">
                <a:latin typeface="Bell MT" panose="02020503060305020303" pitchFamily="18" charset="0"/>
              </a:rPr>
              <a:t>Telah</a:t>
            </a:r>
            <a:r>
              <a:rPr lang="en-US" dirty="0">
                <a:latin typeface="Bell MT" panose="02020503060305020303" pitchFamily="18" charset="0"/>
              </a:rPr>
              <a:t> </a:t>
            </a:r>
            <a:r>
              <a:rPr lang="en-US" dirty="0" err="1">
                <a:latin typeface="Bell MT" panose="02020503060305020303" pitchFamily="18" charset="0"/>
              </a:rPr>
              <a:t>ada</a:t>
            </a:r>
            <a:r>
              <a:rPr lang="en-US" dirty="0">
                <a:latin typeface="Bell MT" panose="02020503060305020303" pitchFamily="18" charset="0"/>
              </a:rPr>
              <a:t> UU yang </a:t>
            </a:r>
            <a:r>
              <a:rPr lang="en-US" dirty="0" err="1">
                <a:latin typeface="Bell MT" panose="02020503060305020303" pitchFamily="18" charset="0"/>
              </a:rPr>
              <a:t>baru</a:t>
            </a:r>
            <a:r>
              <a:rPr lang="en-US" dirty="0">
                <a:latin typeface="Bell MT" panose="02020503060305020303" pitchFamily="18" charset="0"/>
              </a:rPr>
              <a:t> yang </a:t>
            </a:r>
            <a:r>
              <a:rPr lang="en-US" dirty="0" err="1">
                <a:latin typeface="Bell MT" panose="02020503060305020303" pitchFamily="18" charset="0"/>
              </a:rPr>
              <a:t>isinya</a:t>
            </a:r>
            <a:r>
              <a:rPr lang="en-US" dirty="0">
                <a:latin typeface="Bell MT" panose="02020503060305020303" pitchFamily="18" charset="0"/>
              </a:rPr>
              <a:t> </a:t>
            </a:r>
            <a:r>
              <a:rPr lang="en-US" dirty="0" err="1">
                <a:latin typeface="Bell MT" panose="02020503060305020303" pitchFamily="18" charset="0"/>
              </a:rPr>
              <a:t>bertentangan</a:t>
            </a:r>
            <a:r>
              <a:rPr lang="en-US" dirty="0">
                <a:latin typeface="Bell MT" panose="02020503060305020303" pitchFamily="18" charset="0"/>
              </a:rPr>
              <a:t> </a:t>
            </a:r>
            <a:r>
              <a:rPr lang="en-US" dirty="0" err="1">
                <a:latin typeface="Bell MT" panose="02020503060305020303" pitchFamily="18" charset="0"/>
              </a:rPr>
              <a:t>atau</a:t>
            </a:r>
            <a:r>
              <a:rPr lang="en-US" dirty="0">
                <a:latin typeface="Bell MT" panose="02020503060305020303" pitchFamily="18" charset="0"/>
              </a:rPr>
              <a:t> </a:t>
            </a:r>
            <a:r>
              <a:rPr lang="en-US" dirty="0" err="1">
                <a:latin typeface="Bell MT" panose="02020503060305020303" pitchFamily="18" charset="0"/>
              </a:rPr>
              <a:t>berlainan</a:t>
            </a:r>
            <a:r>
              <a:rPr lang="en-US" dirty="0">
                <a:latin typeface="Bell MT" panose="02020503060305020303" pitchFamily="18" charset="0"/>
              </a:rPr>
              <a:t> </a:t>
            </a:r>
            <a:r>
              <a:rPr lang="en-US" dirty="0" err="1">
                <a:latin typeface="Bell MT" panose="02020503060305020303" pitchFamily="18" charset="0"/>
              </a:rPr>
              <a:t>dengan</a:t>
            </a:r>
            <a:r>
              <a:rPr lang="en-US" dirty="0">
                <a:latin typeface="Bell MT" panose="02020503060305020303" pitchFamily="18" charset="0"/>
              </a:rPr>
              <a:t> UU yang </a:t>
            </a:r>
            <a:r>
              <a:rPr lang="en-US" dirty="0" err="1">
                <a:latin typeface="Bell MT" panose="02020503060305020303" pitchFamily="18" charset="0"/>
              </a:rPr>
              <a:t>dahulu</a:t>
            </a:r>
            <a:r>
              <a:rPr lang="en-US" dirty="0">
                <a:latin typeface="Bell MT" panose="02020503060305020303" pitchFamily="18" charset="0"/>
              </a:rPr>
              <a:t> </a:t>
            </a:r>
            <a:r>
              <a:rPr lang="en-US" dirty="0" err="1">
                <a:latin typeface="Bell MT" panose="02020503060305020303" pitchFamily="18" charset="0"/>
              </a:rPr>
              <a:t>berlaku</a:t>
            </a:r>
            <a:endParaRPr lang="en-US" dirty="0">
              <a:latin typeface="Bell MT" panose="02020503060305020303" pitchFamily="18" charset="0"/>
            </a:endParaRPr>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7808"/>
            <a:ext cx="10972800" cy="1143000"/>
          </a:xfrm>
        </p:spPr>
        <p:txBody>
          <a:bodyPr>
            <a:noAutofit/>
          </a:bodyPr>
          <a:lstStyle/>
          <a:p>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Pemerintah</a:t>
            </a:r>
            <a:r>
              <a:rPr lang="en-US" dirty="0">
                <a:latin typeface="Bell MT" panose="02020503060305020303" pitchFamily="18" charset="0"/>
              </a:rPr>
              <a:t> </a:t>
            </a:r>
            <a:r>
              <a:rPr lang="en-US" dirty="0" err="1">
                <a:latin typeface="Bell MT" panose="02020503060305020303" pitchFamily="18" charset="0"/>
              </a:rPr>
              <a:t>Pengganti</a:t>
            </a:r>
            <a:r>
              <a:rPr lang="en-US" dirty="0">
                <a:latin typeface="Bell MT" panose="02020503060305020303" pitchFamily="18" charset="0"/>
              </a:rPr>
              <a:t> </a:t>
            </a:r>
            <a:r>
              <a:rPr lang="en-US" dirty="0" err="1">
                <a:latin typeface="Bell MT" panose="02020503060305020303" pitchFamily="18" charset="0"/>
              </a:rPr>
              <a:t>Undang-Undang</a:t>
            </a:r>
            <a:r>
              <a:rPr lang="en-US" dirty="0">
                <a:latin typeface="Bell MT" panose="02020503060305020303" pitchFamily="18" charset="0"/>
              </a:rPr>
              <a:t> (</a:t>
            </a:r>
            <a:r>
              <a:rPr lang="en-US" dirty="0" err="1">
                <a:latin typeface="Bell MT" panose="02020503060305020303" pitchFamily="18" charset="0"/>
              </a:rPr>
              <a:t>Perpu</a:t>
            </a:r>
            <a:r>
              <a:rPr lang="en-US" dirty="0">
                <a:latin typeface="Bell MT" panose="02020503060305020303" pitchFamily="18" charset="0"/>
              </a:rPr>
              <a:t>)</a:t>
            </a:r>
            <a:endParaRPr lang="en-US" dirty="0">
              <a:latin typeface="Bell MT" panose="02020503060305020303" pitchFamily="18" charset="0"/>
            </a:endParaRPr>
          </a:p>
        </p:txBody>
      </p:sp>
      <p:sp>
        <p:nvSpPr>
          <p:cNvPr id="3" name="Content Placeholder 2"/>
          <p:cNvSpPr>
            <a:spLocks noGrp="1"/>
          </p:cNvSpPr>
          <p:nvPr>
            <p:ph sz="quarter" idx="1"/>
          </p:nvPr>
        </p:nvSpPr>
        <p:spPr/>
        <p:txBody>
          <a:bodyPr>
            <a:normAutofit/>
          </a:bodyPr>
          <a:lstStyle/>
          <a:p>
            <a:pPr algn="just"/>
            <a:r>
              <a:rPr lang="en-US" dirty="0" err="1">
                <a:latin typeface="Bell MT" panose="02020503060305020303" pitchFamily="18" charset="0"/>
              </a:rPr>
              <a:t>Perpu</a:t>
            </a:r>
            <a:r>
              <a:rPr lang="en-US" dirty="0">
                <a:latin typeface="Bell MT" panose="02020503060305020303" pitchFamily="18" charset="0"/>
              </a:rPr>
              <a:t> </a:t>
            </a:r>
            <a:r>
              <a:rPr lang="en-US" dirty="0" err="1">
                <a:latin typeface="Bell MT" panose="02020503060305020303" pitchFamily="18" charset="0"/>
              </a:rPr>
              <a:t>dibentuk</a:t>
            </a:r>
            <a:r>
              <a:rPr lang="en-US" dirty="0">
                <a:latin typeface="Bell MT" panose="02020503060305020303" pitchFamily="18" charset="0"/>
              </a:rPr>
              <a:t>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hal</a:t>
            </a:r>
            <a:r>
              <a:rPr lang="en-US" dirty="0">
                <a:latin typeface="Bell MT" panose="02020503060305020303" pitchFamily="18" charset="0"/>
              </a:rPr>
              <a:t> </a:t>
            </a:r>
            <a:r>
              <a:rPr lang="en-US" dirty="0" err="1">
                <a:latin typeface="Bell MT" panose="02020503060305020303" pitchFamily="18" charset="0"/>
              </a:rPr>
              <a:t>kegentingan</a:t>
            </a:r>
            <a:r>
              <a:rPr lang="en-US" dirty="0">
                <a:latin typeface="Bell MT" panose="02020503060305020303" pitchFamily="18" charset="0"/>
              </a:rPr>
              <a:t> yang </a:t>
            </a:r>
            <a:r>
              <a:rPr lang="en-US" dirty="0" err="1">
                <a:latin typeface="Bell MT" panose="02020503060305020303" pitchFamily="18" charset="0"/>
              </a:rPr>
              <a:t>memaksa</a:t>
            </a:r>
            <a:r>
              <a:rPr lang="en-US" dirty="0">
                <a:latin typeface="Bell MT" panose="02020503060305020303" pitchFamily="18" charset="0"/>
              </a:rPr>
              <a:t> </a:t>
            </a:r>
            <a:r>
              <a:rPr lang="en-US" dirty="0" err="1">
                <a:latin typeface="Bell MT" panose="02020503060305020303" pitchFamily="18" charset="0"/>
              </a:rPr>
              <a:t>atau</a:t>
            </a:r>
            <a:r>
              <a:rPr lang="en-US" dirty="0">
                <a:latin typeface="Bell MT" panose="02020503060305020303" pitchFamily="18" charset="0"/>
              </a:rPr>
              <a:t> </a:t>
            </a:r>
            <a:r>
              <a:rPr lang="en-US" dirty="0" err="1">
                <a:latin typeface="Bell MT" panose="02020503060305020303" pitchFamily="18" charset="0"/>
              </a:rPr>
              <a:t>karena</a:t>
            </a:r>
            <a:r>
              <a:rPr lang="en-US" dirty="0">
                <a:latin typeface="Bell MT" panose="02020503060305020303" pitchFamily="18" charset="0"/>
              </a:rPr>
              <a:t> </a:t>
            </a:r>
            <a:r>
              <a:rPr lang="en-US" dirty="0" err="1">
                <a:latin typeface="Bell MT" panose="02020503060305020303" pitchFamily="18" charset="0"/>
              </a:rPr>
              <a:t>keadaan</a:t>
            </a:r>
            <a:r>
              <a:rPr lang="en-US" dirty="0">
                <a:latin typeface="Bell MT" panose="02020503060305020303" pitchFamily="18" charset="0"/>
              </a:rPr>
              <a:t> yang </a:t>
            </a:r>
            <a:r>
              <a:rPr lang="en-US" dirty="0" err="1">
                <a:latin typeface="Bell MT" panose="02020503060305020303" pitchFamily="18" charset="0"/>
              </a:rPr>
              <a:t>mendesak</a:t>
            </a:r>
            <a:r>
              <a:rPr lang="en-US" dirty="0">
                <a:latin typeface="Bell MT" panose="02020503060305020303" pitchFamily="18" charset="0"/>
              </a:rPr>
              <a:t>.</a:t>
            </a:r>
            <a:endParaRPr lang="en-US" dirty="0">
              <a:latin typeface="Bell MT" panose="02020503060305020303" pitchFamily="18" charset="0"/>
            </a:endParaRPr>
          </a:p>
          <a:p>
            <a:pPr algn="just"/>
            <a:r>
              <a:rPr lang="en-US" dirty="0" err="1">
                <a:latin typeface="Bell MT" panose="02020503060305020303" pitchFamily="18" charset="0"/>
              </a:rPr>
              <a:t>Pasal</a:t>
            </a:r>
            <a:r>
              <a:rPr lang="en-US" dirty="0">
                <a:latin typeface="Bell MT" panose="02020503060305020303" pitchFamily="18" charset="0"/>
              </a:rPr>
              <a:t> 22 UUD 1945</a:t>
            </a:r>
            <a:endParaRPr lang="en-US" dirty="0">
              <a:latin typeface="Bell MT" panose="02020503060305020303" pitchFamily="18" charset="0"/>
            </a:endParaRPr>
          </a:p>
          <a:p>
            <a:pPr algn="just">
              <a:buFontTx/>
              <a:buChar char="-"/>
            </a:pP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hal</a:t>
            </a:r>
            <a:r>
              <a:rPr lang="en-US" dirty="0">
                <a:latin typeface="Bell MT" panose="02020503060305020303" pitchFamily="18" charset="0"/>
              </a:rPr>
              <a:t> </a:t>
            </a:r>
            <a:r>
              <a:rPr lang="en-US" dirty="0" err="1">
                <a:latin typeface="Bell MT" panose="02020503060305020303" pitchFamily="18" charset="0"/>
              </a:rPr>
              <a:t>ikhwal</a:t>
            </a:r>
            <a:r>
              <a:rPr lang="en-US" dirty="0">
                <a:latin typeface="Bell MT" panose="02020503060305020303" pitchFamily="18" charset="0"/>
              </a:rPr>
              <a:t> </a:t>
            </a:r>
            <a:r>
              <a:rPr lang="en-US" dirty="0" err="1">
                <a:latin typeface="Bell MT" panose="02020503060305020303" pitchFamily="18" charset="0"/>
              </a:rPr>
              <a:t>kepentingan</a:t>
            </a:r>
            <a:r>
              <a:rPr lang="en-US" dirty="0">
                <a:latin typeface="Bell MT" panose="02020503060305020303" pitchFamily="18" charset="0"/>
              </a:rPr>
              <a:t> yang </a:t>
            </a:r>
            <a:r>
              <a:rPr lang="en-US" dirty="0" err="1">
                <a:latin typeface="Bell MT" panose="02020503060305020303" pitchFamily="18" charset="0"/>
              </a:rPr>
              <a:t>memaksa</a:t>
            </a:r>
            <a:r>
              <a:rPr lang="en-US" dirty="0">
                <a:latin typeface="Bell MT" panose="02020503060305020303" pitchFamily="18" charset="0"/>
              </a:rPr>
              <a:t> </a:t>
            </a:r>
            <a:r>
              <a:rPr lang="en-US" dirty="0" err="1">
                <a:latin typeface="Bell MT" panose="02020503060305020303" pitchFamily="18" charset="0"/>
              </a:rPr>
              <a:t>presiden</a:t>
            </a:r>
            <a:r>
              <a:rPr lang="en-US" dirty="0">
                <a:latin typeface="Bell MT" panose="02020503060305020303" pitchFamily="18" charset="0"/>
              </a:rPr>
              <a:t> </a:t>
            </a:r>
            <a:r>
              <a:rPr lang="en-US" dirty="0" err="1">
                <a:latin typeface="Bell MT" panose="02020503060305020303" pitchFamily="18" charset="0"/>
              </a:rPr>
              <a:t>berhak</a:t>
            </a:r>
            <a:r>
              <a:rPr lang="en-US" dirty="0">
                <a:latin typeface="Bell MT" panose="02020503060305020303" pitchFamily="18" charset="0"/>
              </a:rPr>
              <a:t> </a:t>
            </a:r>
            <a:r>
              <a:rPr lang="en-US" dirty="0" err="1">
                <a:latin typeface="Bell MT" panose="02020503060305020303" pitchFamily="18" charset="0"/>
              </a:rPr>
              <a:t>menetapkan</a:t>
            </a:r>
            <a:r>
              <a:rPr lang="en-US" dirty="0">
                <a:latin typeface="Bell MT" panose="02020503060305020303" pitchFamily="18" charset="0"/>
              </a:rPr>
              <a:t> </a:t>
            </a:r>
            <a:r>
              <a:rPr lang="en-US" dirty="0" err="1">
                <a:latin typeface="Bell MT" panose="02020503060305020303" pitchFamily="18" charset="0"/>
              </a:rPr>
              <a:t>peraturan-peraturan</a:t>
            </a:r>
            <a:r>
              <a:rPr lang="en-US" dirty="0">
                <a:latin typeface="Bell MT" panose="02020503060305020303" pitchFamily="18" charset="0"/>
              </a:rPr>
              <a:t> </a:t>
            </a:r>
            <a:r>
              <a:rPr lang="en-US" dirty="0" err="1">
                <a:latin typeface="Bell MT" panose="02020503060305020303" pitchFamily="18" charset="0"/>
              </a:rPr>
              <a:t>sebagai</a:t>
            </a:r>
            <a:r>
              <a:rPr lang="en-US" dirty="0">
                <a:latin typeface="Bell MT" panose="02020503060305020303" pitchFamily="18" charset="0"/>
              </a:rPr>
              <a:t> </a:t>
            </a:r>
            <a:r>
              <a:rPr lang="en-US" dirty="0" err="1">
                <a:latin typeface="Bell MT" panose="02020503060305020303" pitchFamily="18" charset="0"/>
              </a:rPr>
              <a:t>pengganti</a:t>
            </a:r>
            <a:r>
              <a:rPr lang="en-US" dirty="0">
                <a:latin typeface="Bell MT" panose="02020503060305020303" pitchFamily="18" charset="0"/>
              </a:rPr>
              <a:t> UU;</a:t>
            </a:r>
            <a:endParaRPr lang="en-US" dirty="0">
              <a:latin typeface="Bell MT" panose="02020503060305020303" pitchFamily="18" charset="0"/>
            </a:endParaRPr>
          </a:p>
          <a:p>
            <a:pPr algn="just">
              <a:buFontTx/>
              <a:buChar char="-"/>
            </a:pPr>
            <a:r>
              <a:rPr lang="en-US" dirty="0" err="1">
                <a:latin typeface="Bell MT" panose="02020503060305020303" pitchFamily="18" charset="0"/>
              </a:rPr>
              <a:t>Perpu</a:t>
            </a:r>
            <a:r>
              <a:rPr lang="en-US" dirty="0">
                <a:latin typeface="Bell MT" panose="02020503060305020303" pitchFamily="18" charset="0"/>
              </a:rPr>
              <a:t> </a:t>
            </a:r>
            <a:r>
              <a:rPr lang="en-US" dirty="0" err="1">
                <a:latin typeface="Bell MT" panose="02020503060305020303" pitchFamily="18" charset="0"/>
              </a:rPr>
              <a:t>harus</a:t>
            </a:r>
            <a:r>
              <a:rPr lang="en-US" dirty="0">
                <a:latin typeface="Bell MT" panose="02020503060305020303" pitchFamily="18" charset="0"/>
              </a:rPr>
              <a:t> </a:t>
            </a:r>
            <a:r>
              <a:rPr lang="en-US" dirty="0" err="1">
                <a:latin typeface="Bell MT" panose="02020503060305020303" pitchFamily="18" charset="0"/>
              </a:rPr>
              <a:t>mendapatkan</a:t>
            </a:r>
            <a:r>
              <a:rPr lang="en-US" dirty="0">
                <a:latin typeface="Bell MT" panose="02020503060305020303" pitchFamily="18" charset="0"/>
              </a:rPr>
              <a:t> </a:t>
            </a:r>
            <a:r>
              <a:rPr lang="en-US" dirty="0" err="1">
                <a:latin typeface="Bell MT" panose="02020503060305020303" pitchFamily="18" charset="0"/>
              </a:rPr>
              <a:t>persetujuan</a:t>
            </a:r>
            <a:r>
              <a:rPr lang="en-US" dirty="0">
                <a:latin typeface="Bell MT" panose="02020503060305020303" pitchFamily="18" charset="0"/>
              </a:rPr>
              <a:t> DPR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sidang</a:t>
            </a:r>
            <a:r>
              <a:rPr lang="en-US" dirty="0">
                <a:latin typeface="Bell MT" panose="02020503060305020303" pitchFamily="18" charset="0"/>
              </a:rPr>
              <a:t> </a:t>
            </a:r>
            <a:r>
              <a:rPr lang="en-US" dirty="0" err="1">
                <a:latin typeface="Bell MT" panose="02020503060305020303" pitchFamily="18" charset="0"/>
              </a:rPr>
              <a:t>berikutnya</a:t>
            </a:r>
            <a:r>
              <a:rPr lang="en-US" dirty="0">
                <a:latin typeface="Bell MT" panose="02020503060305020303" pitchFamily="18" charset="0"/>
              </a:rPr>
              <a:t>;</a:t>
            </a:r>
            <a:endParaRPr lang="en-US" dirty="0">
              <a:latin typeface="Bell MT" panose="02020503060305020303" pitchFamily="18" charset="0"/>
            </a:endParaRPr>
          </a:p>
          <a:p>
            <a:pPr algn="just">
              <a:buFontTx/>
              <a:buChar char="-"/>
            </a:pPr>
            <a:r>
              <a:rPr lang="en-US" dirty="0" err="1">
                <a:latin typeface="Bell MT" panose="02020503060305020303" pitchFamily="18" charset="0"/>
              </a:rPr>
              <a:t>Jika</a:t>
            </a:r>
            <a:r>
              <a:rPr lang="en-US" dirty="0">
                <a:latin typeface="Bell MT" panose="02020503060305020303" pitchFamily="18" charset="0"/>
              </a:rPr>
              <a:t> </a:t>
            </a:r>
            <a:r>
              <a:rPr lang="en-US" dirty="0" err="1">
                <a:latin typeface="Bell MT" panose="02020503060305020303" pitchFamily="18" charset="0"/>
              </a:rPr>
              <a:t>tidak</a:t>
            </a:r>
            <a:r>
              <a:rPr lang="en-US" dirty="0">
                <a:latin typeface="Bell MT" panose="02020503060305020303" pitchFamily="18" charset="0"/>
              </a:rPr>
              <a:t> </a:t>
            </a:r>
            <a:r>
              <a:rPr lang="en-US" dirty="0" err="1">
                <a:latin typeface="Bell MT" panose="02020503060305020303" pitchFamily="18" charset="0"/>
              </a:rPr>
              <a:t>mendapat</a:t>
            </a:r>
            <a:r>
              <a:rPr lang="en-US" dirty="0">
                <a:latin typeface="Bell MT" panose="02020503060305020303" pitchFamily="18" charset="0"/>
              </a:rPr>
              <a:t> </a:t>
            </a:r>
            <a:r>
              <a:rPr lang="en-US" dirty="0" err="1">
                <a:latin typeface="Bell MT" panose="02020503060305020303" pitchFamily="18" charset="0"/>
              </a:rPr>
              <a:t>persetujuan</a:t>
            </a:r>
            <a:r>
              <a:rPr lang="en-US" dirty="0">
                <a:latin typeface="Bell MT" panose="02020503060305020303" pitchFamily="18" charset="0"/>
              </a:rPr>
              <a:t> DPR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sidang</a:t>
            </a:r>
            <a:r>
              <a:rPr lang="en-US" dirty="0">
                <a:latin typeface="Bell MT" panose="02020503060305020303" pitchFamily="18" charset="0"/>
              </a:rPr>
              <a:t> </a:t>
            </a:r>
            <a:r>
              <a:rPr lang="en-US" dirty="0" err="1">
                <a:latin typeface="Bell MT" panose="02020503060305020303" pitchFamily="18" charset="0"/>
              </a:rPr>
              <a:t>berikutnya</a:t>
            </a:r>
            <a:r>
              <a:rPr lang="en-US" dirty="0">
                <a:latin typeface="Bell MT" panose="02020503060305020303" pitchFamily="18" charset="0"/>
              </a:rPr>
              <a:t>, </a:t>
            </a:r>
            <a:r>
              <a:rPr lang="en-US" dirty="0" err="1">
                <a:latin typeface="Bell MT" panose="02020503060305020303" pitchFamily="18" charset="0"/>
              </a:rPr>
              <a:t>maka</a:t>
            </a:r>
            <a:r>
              <a:rPr lang="en-US" dirty="0">
                <a:latin typeface="Bell MT" panose="02020503060305020303" pitchFamily="18" charset="0"/>
              </a:rPr>
              <a:t> </a:t>
            </a:r>
            <a:r>
              <a:rPr lang="en-US" dirty="0" err="1">
                <a:latin typeface="Bell MT" panose="02020503060305020303" pitchFamily="18" charset="0"/>
              </a:rPr>
              <a:t>Perpu</a:t>
            </a:r>
            <a:r>
              <a:rPr lang="en-US" dirty="0">
                <a:latin typeface="Bell MT" panose="02020503060305020303" pitchFamily="18" charset="0"/>
              </a:rPr>
              <a:t> </a:t>
            </a:r>
            <a:r>
              <a:rPr lang="en-US" dirty="0" err="1">
                <a:latin typeface="Bell MT" panose="02020503060305020303" pitchFamily="18" charset="0"/>
              </a:rPr>
              <a:t>harus</a:t>
            </a:r>
            <a:r>
              <a:rPr lang="en-US" dirty="0">
                <a:latin typeface="Bell MT" panose="02020503060305020303" pitchFamily="18" charset="0"/>
              </a:rPr>
              <a:t> </a:t>
            </a:r>
            <a:r>
              <a:rPr lang="en-US" dirty="0" err="1">
                <a:latin typeface="Bell MT" panose="02020503060305020303" pitchFamily="18" charset="0"/>
              </a:rPr>
              <a:t>dicabut</a:t>
            </a:r>
            <a:r>
              <a:rPr lang="en-US" dirty="0">
                <a:latin typeface="Bell MT" panose="02020503060305020303" pitchFamily="18" charset="0"/>
              </a:rPr>
              <a:t>.</a:t>
            </a:r>
            <a:endParaRPr lang="en-US" dirty="0">
              <a:latin typeface="Bell MT" panose="02020503060305020303" pitchFamily="18" charset="0"/>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557808"/>
            <a:ext cx="8229600" cy="1143000"/>
          </a:xfrm>
          <a:prstGeom prst="rect">
            <a:avLst/>
          </a:prstGeom>
        </p:spPr>
        <p:txBody>
          <a:bodyPr vert="horz" lIns="91440" tIns="45720" rIns="91440" bIns="45720" rtlCol="0" anchor="ctr">
            <a:normAutofit fontScale="97500"/>
          </a:bodyPr>
          <a:lstStyle/>
          <a:p>
            <a:pPr lvl="0">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551384" y="1124744"/>
            <a:ext cx="10009112" cy="496855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eriod"/>
            </a:pPr>
            <a:r>
              <a:rPr lang="en-ID" sz="3200" b="1" dirty="0" err="1">
                <a:solidFill>
                  <a:schemeClr val="tx1"/>
                </a:solidFill>
                <a:latin typeface="Cambria" panose="02040503050406030204" pitchFamily="18" charset="0"/>
                <a:cs typeface="Arial" panose="020B0604020202020204" pitchFamily="34" charset="0"/>
              </a:rPr>
              <a:t>Organisasi</a:t>
            </a:r>
            <a:endParaRPr lang="en-ID" sz="3200" b="1" dirty="0">
              <a:solidFill>
                <a:schemeClr val="tx1"/>
              </a:solidFill>
              <a:latin typeface="Cambria" panose="02040503050406030204" pitchFamily="18" charset="0"/>
              <a:cs typeface="Arial" panose="020B0604020202020204" pitchFamily="34" charset="0"/>
            </a:endParaRPr>
          </a:p>
          <a:p>
            <a:pPr algn="l"/>
            <a:r>
              <a:rPr lang="en-ID" sz="3200" dirty="0" err="1">
                <a:solidFill>
                  <a:schemeClr val="tx1"/>
                </a:solidFill>
                <a:latin typeface="Cambria" panose="02040503050406030204" pitchFamily="18" charset="0"/>
                <a:cs typeface="Arial" panose="020B0604020202020204" pitchFamily="34" charset="0"/>
              </a:rPr>
              <a:t>Dalam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organisasi</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ini</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ditentukan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bagaimana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bentuk</a:t>
            </a:r>
            <a:r>
              <a:rPr lang="en-ID" sz="3200" dirty="0">
                <a:solidFill>
                  <a:schemeClr val="tx1"/>
                </a:solidFill>
                <a:latin typeface="Cambria" panose="02040503050406030204" pitchFamily="18" charset="0"/>
                <a:cs typeface="Arial" panose="020B0604020202020204" pitchFamily="34" charset="0"/>
              </a:rPr>
              <a:t> negara dan </a:t>
            </a:r>
            <a:r>
              <a:rPr lang="en-ID" sz="3200" dirty="0" err="1">
                <a:solidFill>
                  <a:schemeClr val="tx1"/>
                </a:solidFill>
                <a:latin typeface="Cambria" panose="02040503050406030204" pitchFamily="18" charset="0"/>
                <a:cs typeface="Arial" panose="020B0604020202020204" pitchFamily="34" charset="0"/>
              </a:rPr>
              <a:t>bentuk</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pemerintahannya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yg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diinginkan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serta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pembagian</a:t>
            </a:r>
            <a:r>
              <a:rPr lang="en-ID" sz="3200" dirty="0">
                <a:solidFill>
                  <a:schemeClr val="tx1"/>
                </a:solidFill>
                <a:latin typeface="Cambria" panose="02040503050406030204" pitchFamily="18" charset="0"/>
                <a:cs typeface="Arial" panose="020B0604020202020204" pitchFamily="34" charset="0"/>
              </a:rPr>
              <a:t> wilayah negara </a:t>
            </a:r>
            <a:r>
              <a:rPr lang="en-ID" sz="3200" dirty="0" err="1">
                <a:solidFill>
                  <a:schemeClr val="tx1"/>
                </a:solidFill>
                <a:latin typeface="Cambria" panose="02040503050406030204" pitchFamily="18" charset="0"/>
                <a:cs typeface="Arial" panose="020B0604020202020204" pitchFamily="34" charset="0"/>
              </a:rPr>
              <a:t>menurut</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tingkatannya</a:t>
            </a:r>
            <a:r>
              <a:rPr lang="en-ID" sz="3200" dirty="0">
                <a:solidFill>
                  <a:schemeClr val="tx1"/>
                </a:solidFill>
                <a:latin typeface="Cambria" panose="02040503050406030204" pitchFamily="18" charset="0"/>
                <a:cs typeface="Arial" panose="020B0604020202020204" pitchFamily="34" charset="0"/>
              </a:rPr>
              <a:t>.</a:t>
            </a:r>
            <a:endParaRPr lang="en-ID" sz="3200" dirty="0">
              <a:solidFill>
                <a:schemeClr val="tx1"/>
              </a:solidFill>
              <a:latin typeface="Cambria" panose="02040503050406030204" pitchFamily="18" charset="0"/>
              <a:cs typeface="Arial" panose="020B0604020202020204" pitchFamily="34" charset="0"/>
            </a:endParaRPr>
          </a:p>
          <a:p>
            <a:pPr marL="457200" indent="-457200" algn="l">
              <a:buFont typeface="+mj-lt"/>
              <a:buAutoNum type="alphaLcPeriod" startAt="2"/>
            </a:pPr>
            <a:r>
              <a:rPr lang="en-ID" sz="3200" b="1" dirty="0" err="1">
                <a:solidFill>
                  <a:schemeClr val="tx1"/>
                </a:solidFill>
                <a:latin typeface="Cambria" panose="02040503050406030204" pitchFamily="18" charset="0"/>
                <a:cs typeface="Arial" panose="020B0604020202020204" pitchFamily="34" charset="0"/>
              </a:rPr>
              <a:t>Hubungan</a:t>
            </a:r>
            <a:r>
              <a:rPr lang="en-ID" sz="3200" b="1" dirty="0">
                <a:solidFill>
                  <a:schemeClr val="tx1"/>
                </a:solidFill>
                <a:latin typeface="Cambria" panose="02040503050406030204" pitchFamily="18" charset="0"/>
                <a:cs typeface="Arial" panose="020B0604020202020204" pitchFamily="34" charset="0"/>
              </a:rPr>
              <a:t> </a:t>
            </a:r>
            <a:r>
              <a:rPr lang="en-ID" sz="3200" b="1" dirty="0" err="1">
                <a:solidFill>
                  <a:schemeClr val="tx1"/>
                </a:solidFill>
                <a:latin typeface="Cambria" panose="02040503050406030204" pitchFamily="18" charset="0"/>
                <a:cs typeface="Arial" panose="020B0604020202020204" pitchFamily="34" charset="0"/>
              </a:rPr>
              <a:t>antar</a:t>
            </a:r>
            <a:r>
              <a:rPr lang="en-ID" sz="3200" b="1" dirty="0">
                <a:solidFill>
                  <a:schemeClr val="tx1"/>
                </a:solidFill>
                <a:latin typeface="Cambria" panose="02040503050406030204" pitchFamily="18" charset="0"/>
                <a:cs typeface="Arial" panose="020B0604020202020204" pitchFamily="34" charset="0"/>
              </a:rPr>
              <a:t> </a:t>
            </a:r>
            <a:r>
              <a:rPr lang="en-ID" sz="3200" b="1" dirty="0" err="1">
                <a:solidFill>
                  <a:schemeClr val="tx1"/>
                </a:solidFill>
                <a:latin typeface="Cambria" panose="02040503050406030204" pitchFamily="18" charset="0"/>
                <a:cs typeface="Arial" panose="020B0604020202020204" pitchFamily="34" charset="0"/>
              </a:rPr>
              <a:t>alat</a:t>
            </a:r>
            <a:r>
              <a:rPr lang="en-ID" sz="3200" b="1" dirty="0">
                <a:solidFill>
                  <a:schemeClr val="tx1"/>
                </a:solidFill>
                <a:latin typeface="Cambria" panose="02040503050406030204" pitchFamily="18" charset="0"/>
                <a:cs typeface="Arial" panose="020B0604020202020204" pitchFamily="34" charset="0"/>
              </a:rPr>
              <a:t> </a:t>
            </a:r>
            <a:r>
              <a:rPr lang="en-ID" sz="3200" b="1" dirty="0" err="1">
                <a:solidFill>
                  <a:schemeClr val="tx1"/>
                </a:solidFill>
                <a:latin typeface="Cambria" panose="02040503050406030204" pitchFamily="18" charset="0"/>
                <a:cs typeface="Arial" panose="020B0604020202020204" pitchFamily="34" charset="0"/>
              </a:rPr>
              <a:t>perlengkapan</a:t>
            </a:r>
            <a:r>
              <a:rPr lang="en-ID" sz="3200" b="1" dirty="0">
                <a:solidFill>
                  <a:schemeClr val="tx1"/>
                </a:solidFill>
                <a:latin typeface="Cambria" panose="02040503050406030204" pitchFamily="18" charset="0"/>
                <a:cs typeface="Arial" panose="020B0604020202020204" pitchFamily="34" charset="0"/>
              </a:rPr>
              <a:t> negara</a:t>
            </a:r>
            <a:endParaRPr lang="en-ID" sz="3200" b="1" dirty="0">
              <a:solidFill>
                <a:schemeClr val="tx1"/>
              </a:solidFill>
              <a:latin typeface="Cambria" panose="02040503050406030204" pitchFamily="18" charset="0"/>
              <a:cs typeface="Arial" panose="020B0604020202020204" pitchFamily="34" charset="0"/>
            </a:endParaRPr>
          </a:p>
          <a:p>
            <a:pPr algn="l"/>
            <a:r>
              <a:rPr lang="en-ID" sz="3200" dirty="0" err="1">
                <a:solidFill>
                  <a:schemeClr val="tx1"/>
                </a:solidFill>
                <a:latin typeface="Cambria" panose="02040503050406030204" pitchFamily="18" charset="0"/>
                <a:cs typeface="Arial" panose="020B0604020202020204" pitchFamily="34" charset="0"/>
              </a:rPr>
              <a:t>Vertikal</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praktik</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pembagian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kerja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antara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pusat</a:t>
            </a:r>
            <a:r>
              <a:rPr lang="en-ID" sz="3200" dirty="0">
                <a:solidFill>
                  <a:schemeClr val="tx1"/>
                </a:solidFill>
                <a:latin typeface="Cambria" panose="02040503050406030204" pitchFamily="18" charset="0"/>
                <a:cs typeface="Arial" panose="020B0604020202020204" pitchFamily="34" charset="0"/>
              </a:rPr>
              <a:t> dan </a:t>
            </a:r>
            <a:r>
              <a:rPr lang="en-ID" sz="3200" dirty="0" err="1">
                <a:solidFill>
                  <a:schemeClr val="tx1"/>
                </a:solidFill>
                <a:latin typeface="Cambria" panose="02040503050406030204" pitchFamily="18" charset="0"/>
                <a:cs typeface="Arial" panose="020B0604020202020204" pitchFamily="34" charset="0"/>
              </a:rPr>
              <a:t>daerah</a:t>
            </a:r>
            <a:endParaRPr lang="en-ID" sz="3200" dirty="0">
              <a:solidFill>
                <a:schemeClr val="tx1"/>
              </a:solidFill>
              <a:latin typeface="Cambria" panose="02040503050406030204" pitchFamily="18" charset="0"/>
              <a:cs typeface="Arial" panose="020B0604020202020204" pitchFamily="34" charset="0"/>
            </a:endParaRPr>
          </a:p>
          <a:p>
            <a:pPr algn="l"/>
            <a:r>
              <a:rPr lang="en-ID" sz="3200" dirty="0">
                <a:solidFill>
                  <a:schemeClr val="tx1"/>
                </a:solidFill>
                <a:latin typeface="Cambria" panose="02040503050406030204" pitchFamily="18" charset="0"/>
                <a:cs typeface="Arial" panose="020B0604020202020204" pitchFamily="34" charset="0"/>
              </a:rPr>
              <a:t>Horizontal: </a:t>
            </a:r>
            <a:r>
              <a:rPr lang="en-ID" sz="3200" dirty="0" err="1">
                <a:solidFill>
                  <a:schemeClr val="tx1"/>
                </a:solidFill>
                <a:latin typeface="Cambria" panose="02040503050406030204" pitchFamily="18" charset="0"/>
                <a:cs typeface="Arial" panose="020B0604020202020204" pitchFamily="34" charset="0"/>
              </a:rPr>
              <a:t>hubungan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antara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kekuasaan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eksekutif</a:t>
            </a:r>
            <a:r>
              <a:rPr lang="en-ID" sz="3200" dirty="0">
                <a:solidFill>
                  <a:schemeClr val="tx1"/>
                </a:solidFill>
                <a:latin typeface="Cambria" panose="02040503050406030204" pitchFamily="18" charset="0"/>
                <a:cs typeface="Arial" panose="020B0604020202020204" pitchFamily="34" charset="0"/>
              </a:rPr>
              <a:t>, legislative dan </a:t>
            </a:r>
            <a:r>
              <a:rPr lang="en-ID" sz="3200" dirty="0" err="1">
                <a:solidFill>
                  <a:schemeClr val="tx1"/>
                </a:solidFill>
                <a:latin typeface="Cambria" panose="02040503050406030204" pitchFamily="18" charset="0"/>
                <a:cs typeface="Arial" panose="020B0604020202020204" pitchFamily="34" charset="0"/>
              </a:rPr>
              <a:t>yudikatif</a:t>
            </a:r>
            <a:r>
              <a:rPr lang="en-ID" sz="3200" dirty="0">
                <a:solidFill>
                  <a:schemeClr val="tx1"/>
                </a:solidFill>
                <a:latin typeface="Cambria" panose="02040503050406030204" pitchFamily="18" charset="0"/>
                <a:cs typeface="Arial" panose="020B0604020202020204" pitchFamily="34" charset="0"/>
              </a:rPr>
              <a:t>.</a:t>
            </a:r>
            <a:endParaRPr lang="en-ID" sz="3200"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Bell MT" panose="02020503060305020303" pitchFamily="18" charset="0"/>
              </a:rPr>
              <a:t>Peraturan</a:t>
            </a:r>
            <a:r>
              <a:rPr lang="en-US" b="1" dirty="0">
                <a:latin typeface="Bell MT" panose="02020503060305020303" pitchFamily="18" charset="0"/>
              </a:rPr>
              <a:t> </a:t>
            </a:r>
            <a:r>
              <a:rPr lang="en-US" b="1" dirty="0" err="1">
                <a:latin typeface="Bell MT" panose="02020503060305020303" pitchFamily="18" charset="0"/>
              </a:rPr>
              <a:t>Pemerintah</a:t>
            </a:r>
            <a:endParaRPr lang="en-US" b="1" dirty="0">
              <a:latin typeface="Bell MT" panose="02020503060305020303" pitchFamily="18" charset="0"/>
            </a:endParaRPr>
          </a:p>
        </p:txBody>
      </p:sp>
      <p:sp>
        <p:nvSpPr>
          <p:cNvPr id="3" name="Content Placeholder 2"/>
          <p:cNvSpPr>
            <a:spLocks noGrp="1"/>
          </p:cNvSpPr>
          <p:nvPr>
            <p:ph sz="quarter" idx="1"/>
          </p:nvPr>
        </p:nvSpPr>
        <p:spPr/>
        <p:txBody>
          <a:bodyPr/>
          <a:lstStyle/>
          <a:p>
            <a:pPr algn="just"/>
            <a:r>
              <a:rPr lang="en-US" dirty="0" err="1">
                <a:latin typeface="Bell MT" panose="02020503060305020303" pitchFamily="18" charset="0"/>
              </a:rPr>
              <a:t>Pemerintah</a:t>
            </a:r>
            <a:r>
              <a:rPr lang="en-US" dirty="0">
                <a:latin typeface="Bell MT" panose="02020503060305020303" pitchFamily="18" charset="0"/>
              </a:rPr>
              <a:t> </a:t>
            </a:r>
            <a:r>
              <a:rPr lang="en-US" dirty="0" err="1">
                <a:latin typeface="Bell MT" panose="02020503060305020303" pitchFamily="18" charset="0"/>
              </a:rPr>
              <a:t>menetapkan</a:t>
            </a:r>
            <a:r>
              <a:rPr lang="en-US" dirty="0">
                <a:latin typeface="Bell MT" panose="02020503060305020303" pitchFamily="18" charset="0"/>
              </a:rPr>
              <a:t> PP </a:t>
            </a:r>
            <a:r>
              <a:rPr lang="en-US" dirty="0" err="1">
                <a:latin typeface="Bell MT" panose="02020503060305020303" pitchFamily="18" charset="0"/>
              </a:rPr>
              <a:t>untuk</a:t>
            </a:r>
            <a:r>
              <a:rPr lang="en-US" dirty="0">
                <a:latin typeface="Bell MT" panose="02020503060305020303" pitchFamily="18" charset="0"/>
              </a:rPr>
              <a:t> </a:t>
            </a:r>
            <a:r>
              <a:rPr lang="en-US" dirty="0" err="1">
                <a:latin typeface="Bell MT" panose="02020503060305020303" pitchFamily="18" charset="0"/>
              </a:rPr>
              <a:t>menjalankan</a:t>
            </a:r>
            <a:r>
              <a:rPr lang="en-US" dirty="0">
                <a:latin typeface="Bell MT" panose="02020503060305020303" pitchFamily="18" charset="0"/>
              </a:rPr>
              <a:t> UU </a:t>
            </a:r>
            <a:r>
              <a:rPr lang="en-US" dirty="0" err="1">
                <a:latin typeface="Bell MT" panose="02020503060305020303" pitchFamily="18" charset="0"/>
              </a:rPr>
              <a:t>sebagaimana</a:t>
            </a:r>
            <a:r>
              <a:rPr lang="en-US" dirty="0">
                <a:latin typeface="Bell MT" panose="02020503060305020303" pitchFamily="18" charset="0"/>
              </a:rPr>
              <a:t> </a:t>
            </a:r>
            <a:r>
              <a:rPr lang="en-US" dirty="0" err="1">
                <a:latin typeface="Bell MT" panose="02020503060305020303" pitchFamily="18" charset="0"/>
              </a:rPr>
              <a:t>mestinya</a:t>
            </a:r>
            <a:r>
              <a:rPr lang="en-US" dirty="0">
                <a:latin typeface="Bell MT" panose="02020503060305020303" pitchFamily="18" charset="0"/>
              </a:rPr>
              <a:t> (</a:t>
            </a:r>
            <a:r>
              <a:rPr lang="en-US" dirty="0" err="1">
                <a:latin typeface="Bell MT" panose="02020503060305020303" pitchFamily="18" charset="0"/>
              </a:rPr>
              <a:t>pasal</a:t>
            </a:r>
            <a:r>
              <a:rPr lang="en-US" dirty="0">
                <a:latin typeface="Bell MT" panose="02020503060305020303" pitchFamily="18" charset="0"/>
              </a:rPr>
              <a:t> 5 </a:t>
            </a:r>
            <a:r>
              <a:rPr lang="en-US" dirty="0" err="1">
                <a:latin typeface="Bell MT" panose="02020503060305020303" pitchFamily="18" charset="0"/>
              </a:rPr>
              <a:t>ayat</a:t>
            </a:r>
            <a:r>
              <a:rPr lang="en-US" dirty="0">
                <a:latin typeface="Bell MT" panose="02020503060305020303" pitchFamily="18" charset="0"/>
              </a:rPr>
              <a:t> 2 UUD 1945)</a:t>
            </a:r>
            <a:endParaRPr lang="en-US" dirty="0">
              <a:latin typeface="Bell MT" panose="02020503060305020303" pitchFamily="18" charset="0"/>
            </a:endParaRPr>
          </a:p>
          <a:p>
            <a:pPr algn="just"/>
            <a:r>
              <a:rPr lang="en-US" dirty="0" err="1">
                <a:latin typeface="Bell MT" panose="02020503060305020303" pitchFamily="18" charset="0"/>
              </a:rPr>
              <a:t>Misalnya</a:t>
            </a:r>
            <a:r>
              <a:rPr lang="en-US" dirty="0">
                <a:latin typeface="Bell MT" panose="02020503060305020303" pitchFamily="18" charset="0"/>
              </a:rPr>
              <a:t>; PP No. 6 </a:t>
            </a:r>
            <a:r>
              <a:rPr lang="en-US" dirty="0" err="1">
                <a:latin typeface="Bell MT" panose="02020503060305020303" pitchFamily="18" charset="0"/>
              </a:rPr>
              <a:t>tahun</a:t>
            </a:r>
            <a:r>
              <a:rPr lang="en-US" dirty="0">
                <a:latin typeface="Bell MT" panose="02020503060305020303" pitchFamily="18" charset="0"/>
              </a:rPr>
              <a:t> 2005 </a:t>
            </a:r>
            <a:r>
              <a:rPr lang="en-US" dirty="0" err="1">
                <a:latin typeface="Bell MT" panose="02020503060305020303" pitchFamily="18" charset="0"/>
              </a:rPr>
              <a:t>tentang</a:t>
            </a:r>
            <a:r>
              <a:rPr lang="en-US" dirty="0">
                <a:latin typeface="Bell MT" panose="02020503060305020303" pitchFamily="18" charset="0"/>
              </a:rPr>
              <a:t> </a:t>
            </a:r>
            <a:r>
              <a:rPr lang="en-US" dirty="0" err="1">
                <a:latin typeface="Bell MT" panose="02020503060305020303" pitchFamily="18" charset="0"/>
              </a:rPr>
              <a:t>pemilihan</a:t>
            </a:r>
            <a:r>
              <a:rPr lang="en-US" dirty="0">
                <a:latin typeface="Bell MT" panose="02020503060305020303" pitchFamily="18" charset="0"/>
              </a:rPr>
              <a:t>, </a:t>
            </a:r>
            <a:r>
              <a:rPr lang="en-US" dirty="0" err="1">
                <a:latin typeface="Bell MT" panose="02020503060305020303" pitchFamily="18" charset="0"/>
              </a:rPr>
              <a:t>pengesahan</a:t>
            </a:r>
            <a:r>
              <a:rPr lang="en-US" dirty="0">
                <a:latin typeface="Bell MT" panose="02020503060305020303" pitchFamily="18" charset="0"/>
              </a:rPr>
              <a:t>, </a:t>
            </a:r>
            <a:r>
              <a:rPr lang="en-US" dirty="0" err="1">
                <a:latin typeface="Bell MT" panose="02020503060305020303" pitchFamily="18" charset="0"/>
              </a:rPr>
              <a:t>pengangkatan</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pemberhentian</a:t>
            </a:r>
            <a:r>
              <a:rPr lang="en-US" dirty="0">
                <a:latin typeface="Bell MT" panose="02020503060305020303" pitchFamily="18" charset="0"/>
              </a:rPr>
              <a:t> </a:t>
            </a:r>
            <a:r>
              <a:rPr lang="en-US" dirty="0" err="1">
                <a:latin typeface="Bell MT" panose="02020503060305020303" pitchFamily="18" charset="0"/>
              </a:rPr>
              <a:t>kepala</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wakil</a:t>
            </a:r>
            <a:r>
              <a:rPr lang="en-US" dirty="0">
                <a:latin typeface="Bell MT" panose="02020503060305020303" pitchFamily="18" charset="0"/>
              </a:rPr>
              <a:t> </a:t>
            </a:r>
            <a:r>
              <a:rPr lang="en-US" dirty="0" err="1">
                <a:latin typeface="Bell MT" panose="02020503060305020303" pitchFamily="18" charset="0"/>
              </a:rPr>
              <a:t>kepala</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a:t>
            </a:r>
            <a:r>
              <a:rPr lang="en-US" dirty="0" err="1">
                <a:latin typeface="Bell MT" panose="02020503060305020303" pitchFamily="18" charset="0"/>
              </a:rPr>
              <a:t>sebagai</a:t>
            </a:r>
            <a:r>
              <a:rPr lang="en-US" dirty="0">
                <a:latin typeface="Bell MT" panose="02020503060305020303" pitchFamily="18" charset="0"/>
              </a:rPr>
              <a:t> </a:t>
            </a:r>
            <a:r>
              <a:rPr lang="en-US" dirty="0" err="1">
                <a:latin typeface="Bell MT" panose="02020503060305020303" pitchFamily="18" charset="0"/>
              </a:rPr>
              <a:t>pelaksana</a:t>
            </a:r>
            <a:r>
              <a:rPr lang="en-US" dirty="0">
                <a:latin typeface="Bell MT" panose="02020503060305020303" pitchFamily="18" charset="0"/>
              </a:rPr>
              <a:t> UU No. 32 </a:t>
            </a:r>
            <a:r>
              <a:rPr lang="en-US" dirty="0" err="1">
                <a:latin typeface="Bell MT" panose="02020503060305020303" pitchFamily="18" charset="0"/>
              </a:rPr>
              <a:t>tahun</a:t>
            </a:r>
            <a:r>
              <a:rPr lang="en-US" dirty="0">
                <a:latin typeface="Bell MT" panose="02020503060305020303" pitchFamily="18" charset="0"/>
              </a:rPr>
              <a:t> 2004  </a:t>
            </a:r>
            <a:r>
              <a:rPr lang="en-US" dirty="0" err="1">
                <a:latin typeface="Bell MT" panose="02020503060305020303" pitchFamily="18" charset="0"/>
              </a:rPr>
              <a:t>tentang</a:t>
            </a:r>
            <a:r>
              <a:rPr lang="en-US" dirty="0">
                <a:latin typeface="Bell MT" panose="02020503060305020303" pitchFamily="18" charset="0"/>
              </a:rPr>
              <a:t> </a:t>
            </a:r>
            <a:r>
              <a:rPr lang="en-US" dirty="0" err="1">
                <a:latin typeface="Bell MT" panose="02020503060305020303" pitchFamily="18" charset="0"/>
              </a:rPr>
              <a:t>pemerintahan</a:t>
            </a:r>
            <a:r>
              <a:rPr lang="en-US" dirty="0">
                <a:latin typeface="Bell MT" panose="02020503060305020303" pitchFamily="18" charset="0"/>
              </a:rPr>
              <a:t> </a:t>
            </a:r>
            <a:r>
              <a:rPr lang="en-US" dirty="0" err="1">
                <a:latin typeface="Bell MT" panose="02020503060305020303" pitchFamily="18" charset="0"/>
              </a:rPr>
              <a:t>daerah</a:t>
            </a:r>
            <a:endParaRPr lang="en-US" dirty="0">
              <a:latin typeface="Bell MT" panose="02020503060305020303" pitchFamily="18" charset="0"/>
            </a:endParaRP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Bell MT" panose="02020503060305020303" pitchFamily="18" charset="0"/>
              </a:rPr>
              <a:t>Peraturan</a:t>
            </a:r>
            <a:r>
              <a:rPr lang="en-US" b="1" dirty="0">
                <a:latin typeface="Bell MT" panose="02020503060305020303" pitchFamily="18" charset="0"/>
              </a:rPr>
              <a:t> Daerah</a:t>
            </a:r>
            <a:endParaRPr lang="en-US" b="1" dirty="0">
              <a:latin typeface="Bell MT" panose="02020503060305020303" pitchFamily="18" charset="0"/>
            </a:endParaRPr>
          </a:p>
        </p:txBody>
      </p:sp>
      <p:sp>
        <p:nvSpPr>
          <p:cNvPr id="3" name="Content Placeholder 2"/>
          <p:cNvSpPr>
            <a:spLocks noGrp="1"/>
          </p:cNvSpPr>
          <p:nvPr>
            <p:ph sz="quarter" idx="1"/>
          </p:nvPr>
        </p:nvSpPr>
        <p:spPr/>
        <p:txBody>
          <a:bodyPr/>
          <a:lstStyle/>
          <a:p>
            <a:pPr algn="just"/>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a:t>
            </a:r>
            <a:r>
              <a:rPr lang="en-US" dirty="0" err="1">
                <a:latin typeface="Bell MT" panose="02020503060305020303" pitchFamily="18" charset="0"/>
              </a:rPr>
              <a:t>dibentuk</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a:t>
            </a:r>
            <a:r>
              <a:rPr lang="en-US" dirty="0" err="1">
                <a:latin typeface="Bell MT" panose="02020503060305020303" pitchFamily="18" charset="0"/>
              </a:rPr>
              <a:t>pemerintah</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a:t>
            </a:r>
            <a:r>
              <a:rPr lang="en-US" dirty="0" err="1">
                <a:latin typeface="Bell MT" panose="02020503060305020303" pitchFamily="18" charset="0"/>
              </a:rPr>
              <a:t>dibuat</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DPRD </a:t>
            </a:r>
            <a:r>
              <a:rPr lang="en-US" dirty="0" err="1">
                <a:latin typeface="Bell MT" panose="02020503060305020303" pitchFamily="18" charset="0"/>
              </a:rPr>
              <a:t>bersama-sama</a:t>
            </a:r>
            <a:r>
              <a:rPr lang="en-US" dirty="0">
                <a:latin typeface="Bell MT" panose="02020503060305020303" pitchFamily="18" charset="0"/>
              </a:rPr>
              <a:t> </a:t>
            </a:r>
            <a:r>
              <a:rPr lang="en-US" dirty="0" err="1">
                <a:latin typeface="Bell MT" panose="02020503060305020303" pitchFamily="18" charset="0"/>
              </a:rPr>
              <a:t>pemerintah</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a:t>
            </a:r>
            <a:endParaRPr lang="en-US" dirty="0">
              <a:latin typeface="Bell MT" panose="02020503060305020303" pitchFamily="18" charset="0"/>
            </a:endParaRPr>
          </a:p>
          <a:p>
            <a:pPr algn="just"/>
            <a:r>
              <a:rPr lang="en-US" dirty="0" err="1">
                <a:latin typeface="Bell MT" panose="02020503060305020303" pitchFamily="18" charset="0"/>
              </a:rPr>
              <a:t>Khusus</a:t>
            </a:r>
            <a:r>
              <a:rPr lang="en-US" dirty="0">
                <a:latin typeface="Bell MT" panose="02020503060305020303" pitchFamily="18" charset="0"/>
              </a:rPr>
              <a:t> </a:t>
            </a:r>
            <a:r>
              <a:rPr lang="en-US" dirty="0" err="1">
                <a:latin typeface="Bell MT" panose="02020503060305020303" pitchFamily="18" charset="0"/>
              </a:rPr>
              <a:t>untuk</a:t>
            </a:r>
            <a:r>
              <a:rPr lang="en-US" dirty="0">
                <a:latin typeface="Bell MT" panose="02020503060305020303" pitchFamily="18" charset="0"/>
              </a:rPr>
              <a:t> </a:t>
            </a:r>
            <a:r>
              <a:rPr lang="en-US" dirty="0" err="1">
                <a:latin typeface="Bell MT" panose="02020503060305020303" pitchFamily="18" charset="0"/>
              </a:rPr>
              <a:t>rancangan</a:t>
            </a:r>
            <a:r>
              <a:rPr lang="en-US" dirty="0">
                <a:latin typeface="Bell MT" panose="02020503060305020303" pitchFamily="18" charset="0"/>
              </a:rPr>
              <a:t> </a:t>
            </a:r>
            <a:r>
              <a:rPr lang="en-US" dirty="0" err="1">
                <a:latin typeface="Bell MT" panose="02020503060305020303" pitchFamily="18" charset="0"/>
              </a:rPr>
              <a:t>Peraturan</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APBD </a:t>
            </a:r>
            <a:r>
              <a:rPr lang="en-US" dirty="0" err="1">
                <a:latin typeface="Bell MT" panose="02020503060305020303" pitchFamily="18" charset="0"/>
              </a:rPr>
              <a:t>rancangannya</a:t>
            </a:r>
            <a:r>
              <a:rPr lang="en-US" dirty="0">
                <a:latin typeface="Bell MT" panose="02020503060305020303" pitchFamily="18" charset="0"/>
              </a:rPr>
              <a:t> </a:t>
            </a:r>
            <a:r>
              <a:rPr lang="en-US" dirty="0" err="1">
                <a:latin typeface="Bell MT" panose="02020503060305020303" pitchFamily="18" charset="0"/>
              </a:rPr>
              <a:t>disiapkan</a:t>
            </a:r>
            <a:r>
              <a:rPr lang="en-US" dirty="0">
                <a:latin typeface="Bell MT" panose="02020503060305020303" pitchFamily="18" charset="0"/>
              </a:rPr>
              <a:t> </a:t>
            </a:r>
            <a:r>
              <a:rPr lang="en-US" dirty="0" err="1">
                <a:latin typeface="Bell MT" panose="02020503060305020303" pitchFamily="18" charset="0"/>
              </a:rPr>
              <a:t>oleh</a:t>
            </a:r>
            <a:r>
              <a:rPr lang="en-US" dirty="0">
                <a:latin typeface="Bell MT" panose="02020503060305020303" pitchFamily="18" charset="0"/>
              </a:rPr>
              <a:t> </a:t>
            </a:r>
            <a:r>
              <a:rPr lang="en-US" dirty="0" err="1">
                <a:latin typeface="Bell MT" panose="02020503060305020303" pitchFamily="18" charset="0"/>
              </a:rPr>
              <a:t>pemerintah</a:t>
            </a:r>
            <a:r>
              <a:rPr lang="en-US" dirty="0">
                <a:latin typeface="Bell MT" panose="02020503060305020303" pitchFamily="18" charset="0"/>
              </a:rPr>
              <a:t> </a:t>
            </a:r>
            <a:r>
              <a:rPr lang="en-US" dirty="0" err="1">
                <a:latin typeface="Bell MT" panose="02020503060305020303" pitchFamily="18" charset="0"/>
              </a:rPr>
              <a:t>daerah</a:t>
            </a:r>
            <a:r>
              <a:rPr lang="en-US" dirty="0">
                <a:latin typeface="Bell MT" panose="02020503060305020303" pitchFamily="18" charset="0"/>
              </a:rPr>
              <a:t> yang </a:t>
            </a:r>
            <a:r>
              <a:rPr lang="en-US" dirty="0" err="1">
                <a:latin typeface="Bell MT" panose="02020503060305020303" pitchFamily="18" charset="0"/>
              </a:rPr>
              <a:t>telah</a:t>
            </a:r>
            <a:r>
              <a:rPr lang="en-US" dirty="0">
                <a:latin typeface="Bell MT" panose="02020503060305020303" pitchFamily="18" charset="0"/>
              </a:rPr>
              <a:t> </a:t>
            </a:r>
            <a:r>
              <a:rPr lang="en-US" dirty="0" err="1">
                <a:latin typeface="Bell MT" panose="02020503060305020303" pitchFamily="18" charset="0"/>
              </a:rPr>
              <a:t>mencakup</a:t>
            </a:r>
            <a:r>
              <a:rPr lang="en-US" dirty="0">
                <a:latin typeface="Bell MT" panose="02020503060305020303" pitchFamily="18" charset="0"/>
              </a:rPr>
              <a:t> </a:t>
            </a:r>
            <a:r>
              <a:rPr lang="en-US" dirty="0" err="1">
                <a:latin typeface="Bell MT" panose="02020503060305020303" pitchFamily="18" charset="0"/>
              </a:rPr>
              <a:t>keuangan</a:t>
            </a:r>
            <a:r>
              <a:rPr lang="en-US" dirty="0">
                <a:latin typeface="Bell MT" panose="02020503060305020303" pitchFamily="18" charset="0"/>
              </a:rPr>
              <a:t> DPRD, </a:t>
            </a:r>
            <a:r>
              <a:rPr lang="en-US" dirty="0" err="1">
                <a:latin typeface="Bell MT" panose="02020503060305020303" pitchFamily="18" charset="0"/>
              </a:rPr>
              <a:t>untuk</a:t>
            </a:r>
            <a:r>
              <a:rPr lang="en-US" dirty="0">
                <a:latin typeface="Bell MT" panose="02020503060305020303" pitchFamily="18" charset="0"/>
              </a:rPr>
              <a:t> </a:t>
            </a:r>
            <a:r>
              <a:rPr lang="en-US" dirty="0" err="1">
                <a:latin typeface="Bell MT" panose="02020503060305020303" pitchFamily="18" charset="0"/>
              </a:rPr>
              <a:t>dibahas</a:t>
            </a:r>
            <a:r>
              <a:rPr lang="en-US" dirty="0">
                <a:latin typeface="Bell MT" panose="02020503060305020303" pitchFamily="18" charset="0"/>
              </a:rPr>
              <a:t> </a:t>
            </a:r>
            <a:r>
              <a:rPr lang="en-US" dirty="0" err="1">
                <a:latin typeface="Bell MT" panose="02020503060305020303" pitchFamily="18" charset="0"/>
              </a:rPr>
              <a:t>bersama</a:t>
            </a:r>
            <a:r>
              <a:rPr lang="en-US" dirty="0">
                <a:latin typeface="Bell MT" panose="02020503060305020303" pitchFamily="18" charset="0"/>
              </a:rPr>
              <a:t> DPRD.</a:t>
            </a:r>
            <a:endParaRPr lang="en-US" dirty="0">
              <a:latin typeface="Bell MT" panose="02020503060305020303" pitchFamily="18" charset="0"/>
            </a:endParaRPr>
          </a:p>
        </p:txBody>
      </p:sp>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Bell MT" panose="02020503060305020303" pitchFamily="18" charset="0"/>
              </a:rPr>
              <a:t>KEBIASAAN (CONVENTION)</a:t>
            </a:r>
            <a:endParaRPr lang="en-US" b="1" dirty="0">
              <a:latin typeface="Bell MT" panose="02020503060305020303" pitchFamily="18" charset="0"/>
            </a:endParaRPr>
          </a:p>
        </p:txBody>
      </p:sp>
      <p:sp>
        <p:nvSpPr>
          <p:cNvPr id="3" name="Content Placeholder 2"/>
          <p:cNvSpPr>
            <a:spLocks noGrp="1"/>
          </p:cNvSpPr>
          <p:nvPr>
            <p:ph sz="quarter" idx="1"/>
          </p:nvPr>
        </p:nvSpPr>
        <p:spPr/>
        <p:txBody>
          <a:bodyPr/>
          <a:lstStyle/>
          <a:p>
            <a:pPr algn="just"/>
            <a:r>
              <a:rPr lang="en-US" dirty="0" err="1">
                <a:latin typeface="Bell MT" panose="02020503060305020303" pitchFamily="18" charset="0"/>
              </a:rPr>
              <a:t>Kebiasaan</a:t>
            </a:r>
            <a:r>
              <a:rPr lang="en-US" dirty="0">
                <a:latin typeface="Bell MT" panose="02020503060305020303" pitchFamily="18" charset="0"/>
              </a:rPr>
              <a:t> </a:t>
            </a:r>
            <a:r>
              <a:rPr lang="en-US" dirty="0" err="1">
                <a:latin typeface="Bell MT" panose="02020503060305020303" pitchFamily="18" charset="0"/>
              </a:rPr>
              <a:t>adalah</a:t>
            </a:r>
            <a:r>
              <a:rPr lang="en-US" dirty="0">
                <a:latin typeface="Bell MT" panose="02020503060305020303" pitchFamily="18" charset="0"/>
              </a:rPr>
              <a:t> </a:t>
            </a:r>
            <a:r>
              <a:rPr lang="en-US" dirty="0" err="1">
                <a:latin typeface="Bell MT" panose="02020503060305020303" pitchFamily="18" charset="0"/>
              </a:rPr>
              <a:t>perbuatan</a:t>
            </a:r>
            <a:r>
              <a:rPr lang="en-US" dirty="0">
                <a:latin typeface="Bell MT" panose="02020503060305020303" pitchFamily="18" charset="0"/>
              </a:rPr>
              <a:t> </a:t>
            </a:r>
            <a:r>
              <a:rPr lang="en-US" dirty="0" err="1">
                <a:latin typeface="Bell MT" panose="02020503060305020303" pitchFamily="18" charset="0"/>
              </a:rPr>
              <a:t>manusia</a:t>
            </a:r>
            <a:r>
              <a:rPr lang="en-US" dirty="0">
                <a:latin typeface="Bell MT" panose="02020503060305020303" pitchFamily="18" charset="0"/>
              </a:rPr>
              <a:t> yang </a:t>
            </a:r>
            <a:r>
              <a:rPr lang="en-US" dirty="0" err="1">
                <a:latin typeface="Bell MT" panose="02020503060305020303" pitchFamily="18" charset="0"/>
              </a:rPr>
              <a:t>tetap</a:t>
            </a:r>
            <a:r>
              <a:rPr lang="en-US" dirty="0">
                <a:latin typeface="Bell MT" panose="02020503060305020303" pitchFamily="18" charset="0"/>
              </a:rPr>
              <a:t> </a:t>
            </a:r>
            <a:r>
              <a:rPr lang="en-US" dirty="0" err="1">
                <a:latin typeface="Bell MT" panose="02020503060305020303" pitchFamily="18" charset="0"/>
              </a:rPr>
              <a:t>dilakukan</a:t>
            </a:r>
            <a:r>
              <a:rPr lang="en-US" dirty="0">
                <a:latin typeface="Bell MT" panose="02020503060305020303" pitchFamily="18" charset="0"/>
              </a:rPr>
              <a:t> </a:t>
            </a:r>
            <a:r>
              <a:rPr lang="en-US" dirty="0" err="1">
                <a:latin typeface="Bell MT" panose="02020503060305020303" pitchFamily="18" charset="0"/>
              </a:rPr>
              <a:t>berulang-ulang</a:t>
            </a:r>
            <a:r>
              <a:rPr lang="en-US" dirty="0">
                <a:latin typeface="Bell MT" panose="02020503060305020303" pitchFamily="18" charset="0"/>
              </a:rPr>
              <a:t> </a:t>
            </a:r>
            <a:r>
              <a:rPr lang="en-US" dirty="0" err="1">
                <a:latin typeface="Bell MT" panose="02020503060305020303" pitchFamily="18" charset="0"/>
              </a:rPr>
              <a:t>dalam</a:t>
            </a:r>
            <a:r>
              <a:rPr lang="en-US" dirty="0">
                <a:latin typeface="Bell MT" panose="02020503060305020303" pitchFamily="18" charset="0"/>
              </a:rPr>
              <a:t> </a:t>
            </a:r>
            <a:r>
              <a:rPr lang="en-US" dirty="0" err="1">
                <a:latin typeface="Bell MT" panose="02020503060305020303" pitchFamily="18" charset="0"/>
              </a:rPr>
              <a:t>hal</a:t>
            </a:r>
            <a:r>
              <a:rPr lang="en-US" dirty="0">
                <a:latin typeface="Bell MT" panose="02020503060305020303" pitchFamily="18" charset="0"/>
              </a:rPr>
              <a:t> yang </a:t>
            </a:r>
            <a:r>
              <a:rPr lang="en-US" dirty="0" err="1">
                <a:latin typeface="Bell MT" panose="02020503060305020303" pitchFamily="18" charset="0"/>
              </a:rPr>
              <a:t>sama</a:t>
            </a:r>
            <a:r>
              <a:rPr lang="en-US" dirty="0">
                <a:latin typeface="Bell MT" panose="02020503060305020303" pitchFamily="18" charset="0"/>
              </a:rPr>
              <a:t>. </a:t>
            </a:r>
            <a:r>
              <a:rPr lang="en-US" dirty="0" err="1">
                <a:latin typeface="Bell MT" panose="02020503060305020303" pitchFamily="18" charset="0"/>
              </a:rPr>
              <a:t>Apabila</a:t>
            </a:r>
            <a:r>
              <a:rPr lang="en-US" dirty="0">
                <a:latin typeface="Bell MT" panose="02020503060305020303" pitchFamily="18" charset="0"/>
              </a:rPr>
              <a:t> </a:t>
            </a:r>
            <a:r>
              <a:rPr lang="en-US" dirty="0" err="1">
                <a:latin typeface="Bell MT" panose="02020503060305020303" pitchFamily="18" charset="0"/>
              </a:rPr>
              <a:t>kebiasaan</a:t>
            </a:r>
            <a:r>
              <a:rPr lang="en-US" dirty="0">
                <a:latin typeface="Bell MT" panose="02020503060305020303" pitchFamily="18" charset="0"/>
              </a:rPr>
              <a:t> </a:t>
            </a:r>
            <a:r>
              <a:rPr lang="en-US" dirty="0" err="1">
                <a:latin typeface="Bell MT" panose="02020503060305020303" pitchFamily="18" charset="0"/>
              </a:rPr>
              <a:t>itu</a:t>
            </a:r>
            <a:r>
              <a:rPr lang="en-US" dirty="0">
                <a:latin typeface="Bell MT" panose="02020503060305020303" pitchFamily="18" charset="0"/>
              </a:rPr>
              <a:t> </a:t>
            </a:r>
            <a:r>
              <a:rPr lang="en-US" dirty="0" err="1">
                <a:latin typeface="Bell MT" panose="02020503060305020303" pitchFamily="18" charset="0"/>
              </a:rPr>
              <a:t>diterima</a:t>
            </a:r>
            <a:r>
              <a:rPr lang="en-US" dirty="0">
                <a:latin typeface="Bell MT" panose="02020503060305020303" pitchFamily="18" charset="0"/>
              </a:rPr>
              <a:t> </a:t>
            </a:r>
            <a:r>
              <a:rPr lang="en-US" dirty="0" err="1">
                <a:latin typeface="Bell MT" panose="02020503060305020303" pitchFamily="18" charset="0"/>
              </a:rPr>
              <a:t>masyarakat</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kebiasaan</a:t>
            </a:r>
            <a:r>
              <a:rPr lang="en-US" dirty="0">
                <a:latin typeface="Bell MT" panose="02020503060305020303" pitchFamily="18" charset="0"/>
              </a:rPr>
              <a:t> </a:t>
            </a:r>
            <a:r>
              <a:rPr lang="en-US" dirty="0" err="1">
                <a:latin typeface="Bell MT" panose="02020503060305020303" pitchFamily="18" charset="0"/>
              </a:rPr>
              <a:t>itu</a:t>
            </a:r>
            <a:r>
              <a:rPr lang="en-US" dirty="0">
                <a:latin typeface="Bell MT" panose="02020503060305020303" pitchFamily="18" charset="0"/>
              </a:rPr>
              <a:t> </a:t>
            </a:r>
            <a:r>
              <a:rPr lang="en-US" dirty="0" err="1">
                <a:latin typeface="Bell MT" panose="02020503060305020303" pitchFamily="18" charset="0"/>
              </a:rPr>
              <a:t>selalu</a:t>
            </a:r>
            <a:r>
              <a:rPr lang="en-US" dirty="0">
                <a:latin typeface="Bell MT" panose="02020503060305020303" pitchFamily="18" charset="0"/>
              </a:rPr>
              <a:t> </a:t>
            </a:r>
            <a:r>
              <a:rPr lang="en-US" dirty="0" err="1">
                <a:latin typeface="Bell MT" panose="02020503060305020303" pitchFamily="18" charset="0"/>
              </a:rPr>
              <a:t>berulang-ulang</a:t>
            </a:r>
            <a:r>
              <a:rPr lang="en-US" dirty="0">
                <a:latin typeface="Bell MT" panose="02020503060305020303" pitchFamily="18" charset="0"/>
              </a:rPr>
              <a:t> </a:t>
            </a:r>
            <a:r>
              <a:rPr lang="en-US" dirty="0" err="1">
                <a:latin typeface="Bell MT" panose="02020503060305020303" pitchFamily="18" charset="0"/>
              </a:rPr>
              <a:t>dilakukan</a:t>
            </a:r>
            <a:r>
              <a:rPr lang="en-US" dirty="0">
                <a:latin typeface="Bell MT" panose="02020503060305020303" pitchFamily="18" charset="0"/>
              </a:rPr>
              <a:t> </a:t>
            </a:r>
            <a:r>
              <a:rPr lang="en-US" dirty="0" err="1">
                <a:latin typeface="Bell MT" panose="02020503060305020303" pitchFamily="18" charset="0"/>
              </a:rPr>
              <a:t>sedemikian</a:t>
            </a:r>
            <a:r>
              <a:rPr lang="en-US" dirty="0">
                <a:latin typeface="Bell MT" panose="02020503060305020303" pitchFamily="18" charset="0"/>
              </a:rPr>
              <a:t> </a:t>
            </a:r>
            <a:r>
              <a:rPr lang="en-US" dirty="0" err="1">
                <a:latin typeface="Bell MT" panose="02020503060305020303" pitchFamily="18" charset="0"/>
              </a:rPr>
              <a:t>rupa</a:t>
            </a:r>
            <a:r>
              <a:rPr lang="en-US" dirty="0">
                <a:latin typeface="Bell MT" panose="02020503060305020303" pitchFamily="18" charset="0"/>
              </a:rPr>
              <a:t>, </a:t>
            </a:r>
            <a:r>
              <a:rPr lang="en-US" dirty="0" err="1">
                <a:latin typeface="Bell MT" panose="02020503060305020303" pitchFamily="18" charset="0"/>
              </a:rPr>
              <a:t>sehingga</a:t>
            </a:r>
            <a:r>
              <a:rPr lang="en-US" dirty="0">
                <a:latin typeface="Bell MT" panose="02020503060305020303" pitchFamily="18" charset="0"/>
              </a:rPr>
              <a:t> </a:t>
            </a:r>
            <a:r>
              <a:rPr lang="en-US" dirty="0" err="1">
                <a:latin typeface="Bell MT" panose="02020503060305020303" pitchFamily="18" charset="0"/>
              </a:rPr>
              <a:t>tindakan</a:t>
            </a:r>
            <a:r>
              <a:rPr lang="en-US" dirty="0">
                <a:latin typeface="Bell MT" panose="02020503060305020303" pitchFamily="18" charset="0"/>
              </a:rPr>
              <a:t> </a:t>
            </a:r>
            <a:r>
              <a:rPr lang="en-US" dirty="0" err="1">
                <a:latin typeface="Bell MT" panose="02020503060305020303" pitchFamily="18" charset="0"/>
              </a:rPr>
              <a:t>melanggarnya</a:t>
            </a:r>
            <a:r>
              <a:rPr lang="en-US" dirty="0">
                <a:latin typeface="Bell MT" panose="02020503060305020303" pitchFamily="18" charset="0"/>
              </a:rPr>
              <a:t> </a:t>
            </a:r>
            <a:r>
              <a:rPr lang="en-US" dirty="0" err="1">
                <a:latin typeface="Bell MT" panose="02020503060305020303" pitchFamily="18" charset="0"/>
              </a:rPr>
              <a:t>dianggap</a:t>
            </a:r>
            <a:r>
              <a:rPr lang="en-US" dirty="0">
                <a:latin typeface="Bell MT" panose="02020503060305020303" pitchFamily="18" charset="0"/>
              </a:rPr>
              <a:t> </a:t>
            </a:r>
            <a:r>
              <a:rPr lang="en-US" dirty="0" err="1">
                <a:latin typeface="Bell MT" panose="02020503060305020303" pitchFamily="18" charset="0"/>
              </a:rPr>
              <a:t>sebagai</a:t>
            </a:r>
            <a:r>
              <a:rPr lang="en-US" dirty="0">
                <a:latin typeface="Bell MT" panose="02020503060305020303" pitchFamily="18" charset="0"/>
              </a:rPr>
              <a:t> </a:t>
            </a:r>
            <a:r>
              <a:rPr lang="en-US" dirty="0" err="1">
                <a:latin typeface="Bell MT" panose="02020503060305020303" pitchFamily="18" charset="0"/>
              </a:rPr>
              <a:t>pelanggaran</a:t>
            </a:r>
            <a:r>
              <a:rPr lang="en-US" dirty="0">
                <a:latin typeface="Bell MT" panose="02020503060305020303" pitchFamily="18" charset="0"/>
              </a:rPr>
              <a:t> </a:t>
            </a:r>
            <a:r>
              <a:rPr lang="en-US" dirty="0" err="1">
                <a:latin typeface="Bell MT" panose="02020503060305020303" pitchFamily="18" charset="0"/>
              </a:rPr>
              <a:t>nilai-nilai</a:t>
            </a:r>
            <a:r>
              <a:rPr lang="en-US" dirty="0">
                <a:latin typeface="Bell MT" panose="02020503060305020303" pitchFamily="18" charset="0"/>
              </a:rPr>
              <a:t> </a:t>
            </a:r>
            <a:r>
              <a:rPr lang="en-US" dirty="0" err="1">
                <a:latin typeface="Bell MT" panose="02020503060305020303" pitchFamily="18" charset="0"/>
              </a:rPr>
              <a:t>dan</a:t>
            </a:r>
            <a:r>
              <a:rPr lang="en-US" dirty="0">
                <a:latin typeface="Bell MT" panose="02020503060305020303" pitchFamily="18" charset="0"/>
              </a:rPr>
              <a:t> </a:t>
            </a:r>
            <a:r>
              <a:rPr lang="en-US" dirty="0" err="1">
                <a:latin typeface="Bell MT" panose="02020503060305020303" pitchFamily="18" charset="0"/>
              </a:rPr>
              <a:t>perasaan</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maka</a:t>
            </a:r>
            <a:r>
              <a:rPr lang="en-US" dirty="0">
                <a:latin typeface="Bell MT" panose="02020503060305020303" pitchFamily="18" charset="0"/>
              </a:rPr>
              <a:t> </a:t>
            </a:r>
            <a:r>
              <a:rPr lang="en-US" dirty="0" err="1">
                <a:latin typeface="Bell MT" panose="02020503060305020303" pitchFamily="18" charset="0"/>
              </a:rPr>
              <a:t>disebutlah</a:t>
            </a:r>
            <a:r>
              <a:rPr lang="en-US" dirty="0">
                <a:latin typeface="Bell MT" panose="02020503060305020303" pitchFamily="18" charset="0"/>
              </a:rPr>
              <a:t> </a:t>
            </a:r>
            <a:r>
              <a:rPr lang="en-US" dirty="0" err="1">
                <a:latin typeface="Bell MT" panose="02020503060305020303" pitchFamily="18" charset="0"/>
              </a:rPr>
              <a:t>hukum</a:t>
            </a:r>
            <a:r>
              <a:rPr lang="en-US" dirty="0">
                <a:latin typeface="Bell MT" panose="02020503060305020303" pitchFamily="18" charset="0"/>
              </a:rPr>
              <a:t> </a:t>
            </a:r>
            <a:r>
              <a:rPr lang="en-US" dirty="0" err="1">
                <a:latin typeface="Bell MT" panose="02020503060305020303" pitchFamily="18" charset="0"/>
              </a:rPr>
              <a:t>kebiasaan</a:t>
            </a:r>
            <a:endParaRPr lang="en-US" dirty="0">
              <a:latin typeface="Bell MT" panose="02020503060305020303" pitchFamily="18" charset="0"/>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063552" y="2708920"/>
            <a:ext cx="8229600" cy="1143000"/>
          </a:xfrm>
          <a:prstGeom prst="rect">
            <a:avLst/>
          </a:prstGeom>
        </p:spPr>
        <p:txBody>
          <a:bodyPr vert="horz" lIns="91440" tIns="45720" rIns="91440" bIns="45720" rtlCol="0" anchor="ctr">
            <a:normAutofit fontScale="97500"/>
          </a:bodyPr>
          <a:lstStyle/>
          <a:p>
            <a:pPr lvl="0" algn="ctr">
              <a:spcBef>
                <a:spcPct val="0"/>
              </a:spcBef>
              <a:defRPr/>
            </a:pPr>
            <a:r>
              <a:rPr lang="sv-SE" sz="2800" b="1" dirty="0">
                <a:latin typeface="Arial" panose="020B0604020202020204" pitchFamily="34" charset="0"/>
                <a:ea typeface="+mj-ea"/>
                <a:cs typeface="Arial" panose="020B0604020202020204" pitchFamily="34" charset="0"/>
              </a:rPr>
              <a:t>Unsur-Unsur Negara Indonesia</a:t>
            </a:r>
            <a:endParaRPr lang="id-ID" sz="2800" b="1" dirty="0">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0" y="1340769"/>
            <a:ext cx="8229600" cy="47853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ID" sz="2600" b="1" dirty="0">
                <a:solidFill>
                  <a:schemeClr val="tx1"/>
                </a:solidFill>
                <a:latin typeface="Cambria" panose="02040503050406030204" pitchFamily="18" charset="0"/>
                <a:cs typeface="Arial" panose="020B0604020202020204" pitchFamily="34" charset="0"/>
              </a:rPr>
              <a:t>Daerah </a:t>
            </a:r>
            <a:r>
              <a:rPr lang="en-ID" sz="2600" b="1" dirty="0" err="1">
                <a:solidFill>
                  <a:schemeClr val="tx1"/>
                </a:solidFill>
                <a:latin typeface="Cambria" panose="02040503050406030204" pitchFamily="18" charset="0"/>
                <a:cs typeface="Arial" panose="020B0604020202020204" pitchFamily="34" charset="0"/>
              </a:rPr>
              <a:t>atau</a:t>
            </a:r>
            <a:r>
              <a:rPr lang="en-ID" sz="2600" b="1" dirty="0">
                <a:solidFill>
                  <a:schemeClr val="tx1"/>
                </a:solidFill>
                <a:latin typeface="Cambria" panose="02040503050406030204" pitchFamily="18" charset="0"/>
                <a:cs typeface="Arial" panose="020B0604020202020204" pitchFamily="34" charset="0"/>
              </a:rPr>
              <a:t> Wilayah</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terdiri</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atas</a:t>
            </a:r>
            <a:r>
              <a:rPr lang="en-ID" sz="2600" dirty="0">
                <a:solidFill>
                  <a:schemeClr val="tx1"/>
                </a:solidFill>
                <a:latin typeface="Cambria" panose="02040503050406030204" pitchFamily="18" charset="0"/>
                <a:cs typeface="Arial" panose="020B0604020202020204" pitchFamily="34" charset="0"/>
              </a:rPr>
              <a:t>:</a:t>
            </a:r>
            <a:endParaRPr lang="en-ID"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lphaLcPeriod"/>
            </a:pPr>
            <a:r>
              <a:rPr lang="en-ID" sz="2600" dirty="0" err="1">
                <a:solidFill>
                  <a:schemeClr val="tx1"/>
                </a:solidFill>
                <a:latin typeface="Cambria" panose="02040503050406030204" pitchFamily="18" charset="0"/>
                <a:cs typeface="Arial" panose="020B0604020202020204" pitchFamily="34" charset="0"/>
              </a:rPr>
              <a:t>Daratan</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Teritorial</a:t>
            </a:r>
            <a:endParaRPr lang="en-ID"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lphaLcPeriod"/>
            </a:pPr>
            <a:r>
              <a:rPr lang="en-ID" sz="2600" dirty="0" err="1">
                <a:solidFill>
                  <a:schemeClr val="tx1"/>
                </a:solidFill>
                <a:latin typeface="Cambria" panose="02040503050406030204" pitchFamily="18" charset="0"/>
                <a:cs typeface="Arial" panose="020B0604020202020204" pitchFamily="34" charset="0"/>
              </a:rPr>
              <a:t>Laut</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Teritorial</a:t>
            </a:r>
            <a:endParaRPr lang="en-ID"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lphaLcPeriod"/>
            </a:pPr>
            <a:r>
              <a:rPr lang="en-ID" sz="2600" dirty="0">
                <a:solidFill>
                  <a:schemeClr val="tx1"/>
                </a:solidFill>
                <a:latin typeface="Cambria" panose="02040503050406030204" pitchFamily="18" charset="0"/>
                <a:cs typeface="Arial" panose="020B0604020202020204" pitchFamily="34" charset="0"/>
              </a:rPr>
              <a:t>Udara </a:t>
            </a:r>
            <a:r>
              <a:rPr lang="en-ID" sz="2600" dirty="0" err="1">
                <a:solidFill>
                  <a:schemeClr val="tx1"/>
                </a:solidFill>
                <a:latin typeface="Cambria" panose="02040503050406030204" pitchFamily="18" charset="0"/>
                <a:cs typeface="Arial" panose="020B0604020202020204" pitchFamily="34" charset="0"/>
              </a:rPr>
              <a:t>Teritorial</a:t>
            </a:r>
            <a:endParaRPr lang="en-ID"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2"/>
            </a:pPr>
            <a:r>
              <a:rPr lang="en-ID" sz="2600" b="1" dirty="0">
                <a:solidFill>
                  <a:schemeClr val="tx1"/>
                </a:solidFill>
                <a:latin typeface="Cambria" panose="02040503050406030204" pitchFamily="18" charset="0"/>
                <a:cs typeface="Arial" panose="020B0604020202020204" pitchFamily="34" charset="0"/>
              </a:rPr>
              <a:t>Rakyat/Masyarakat</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yaitu</a:t>
            </a:r>
            <a:r>
              <a:rPr lang="en-ID" sz="2600" dirty="0">
                <a:solidFill>
                  <a:schemeClr val="tx1"/>
                </a:solidFill>
                <a:latin typeface="Cambria" panose="02040503050406030204" pitchFamily="18" charset="0"/>
                <a:cs typeface="Arial" panose="020B0604020202020204" pitchFamily="34" charset="0"/>
              </a:rPr>
              <a:t> orang-orang </a:t>
            </a:r>
            <a:r>
              <a:rPr lang="en-ID" sz="2600" dirty="0" err="1">
                <a:solidFill>
                  <a:schemeClr val="tx1"/>
                </a:solidFill>
                <a:latin typeface="Cambria" panose="02040503050406030204" pitchFamily="18" charset="0"/>
                <a:cs typeface="Arial" panose="020B0604020202020204" pitchFamily="34" charset="0"/>
              </a:rPr>
              <a:t>bangsa</a:t>
            </a:r>
            <a:r>
              <a:rPr lang="en-ID" sz="2600" dirty="0">
                <a:solidFill>
                  <a:schemeClr val="tx1"/>
                </a:solidFill>
                <a:latin typeface="Cambria" panose="02040503050406030204" pitchFamily="18" charset="0"/>
                <a:cs typeface="Arial" panose="020B0604020202020204" pitchFamily="34" charset="0"/>
              </a:rPr>
              <a:t> Indonesia </a:t>
            </a:r>
            <a:r>
              <a:rPr lang="en-ID" sz="2600" dirty="0" err="1">
                <a:solidFill>
                  <a:schemeClr val="tx1"/>
                </a:solidFill>
                <a:latin typeface="Cambria" panose="02040503050406030204" pitchFamily="18" charset="0"/>
                <a:cs typeface="Arial" panose="020B0604020202020204" pitchFamily="34" charset="0"/>
              </a:rPr>
              <a:t>asli</a:t>
            </a:r>
            <a:r>
              <a:rPr lang="en-ID" sz="2600" dirty="0">
                <a:solidFill>
                  <a:schemeClr val="tx1"/>
                </a:solidFill>
                <a:latin typeface="Cambria" panose="02040503050406030204" pitchFamily="18" charset="0"/>
                <a:cs typeface="Arial" panose="020B0604020202020204" pitchFamily="34" charset="0"/>
              </a:rPr>
              <a:t> dan orang-orang </a:t>
            </a:r>
            <a:r>
              <a:rPr lang="en-ID" sz="2600" dirty="0" err="1">
                <a:solidFill>
                  <a:schemeClr val="tx1"/>
                </a:solidFill>
                <a:latin typeface="Cambria" panose="02040503050406030204" pitchFamily="18" charset="0"/>
                <a:cs typeface="Arial" panose="020B0604020202020204" pitchFamily="34" charset="0"/>
              </a:rPr>
              <a:t>bangsa</a:t>
            </a:r>
            <a:r>
              <a:rPr lang="en-ID" sz="2600" dirty="0">
                <a:solidFill>
                  <a:schemeClr val="tx1"/>
                </a:solidFill>
                <a:latin typeface="Cambria" panose="02040503050406030204" pitchFamily="18" charset="0"/>
                <a:cs typeface="Arial" panose="020B0604020202020204" pitchFamily="34" charset="0"/>
              </a:rPr>
              <a:t> lain </a:t>
            </a:r>
            <a:r>
              <a:rPr lang="en-ID" sz="2600" dirty="0" err="1">
                <a:solidFill>
                  <a:schemeClr val="tx1"/>
                </a:solidFill>
                <a:latin typeface="Cambria" panose="02040503050406030204" pitchFamily="18" charset="0"/>
                <a:cs typeface="Arial" panose="020B0604020202020204" pitchFamily="34" charset="0"/>
              </a:rPr>
              <a:t>yg</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disahkan</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sbg</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warga</a:t>
            </a:r>
            <a:r>
              <a:rPr lang="en-ID" sz="2600" dirty="0">
                <a:solidFill>
                  <a:schemeClr val="tx1"/>
                </a:solidFill>
                <a:latin typeface="Cambria" panose="02040503050406030204" pitchFamily="18" charset="0"/>
                <a:cs typeface="Arial" panose="020B0604020202020204" pitchFamily="34" charset="0"/>
              </a:rPr>
              <a:t> negara (Ps. 26 UUD 1945)</a:t>
            </a:r>
            <a:endParaRPr lang="en-ID" sz="2600" dirty="0">
              <a:solidFill>
                <a:schemeClr val="tx1"/>
              </a:solidFill>
              <a:latin typeface="Cambria" panose="02040503050406030204" pitchFamily="18" charset="0"/>
              <a:cs typeface="Arial" panose="020B0604020202020204" pitchFamily="34" charset="0"/>
            </a:endParaRPr>
          </a:p>
          <a:p>
            <a:pPr marL="514350" indent="-514350" algn="l">
              <a:buFont typeface="+mj-lt"/>
              <a:buAutoNum type="arabicPeriod" startAt="2"/>
            </a:pPr>
            <a:r>
              <a:rPr lang="en-ID" sz="2600" b="1" dirty="0" err="1">
                <a:solidFill>
                  <a:schemeClr val="tx1"/>
                </a:solidFill>
                <a:latin typeface="Cambria" panose="02040503050406030204" pitchFamily="18" charset="0"/>
                <a:cs typeface="Arial" panose="020B0604020202020204" pitchFamily="34" charset="0"/>
              </a:rPr>
              <a:t>Penguasa</a:t>
            </a:r>
            <a:r>
              <a:rPr lang="en-ID" sz="2600" b="1" dirty="0">
                <a:solidFill>
                  <a:schemeClr val="tx1"/>
                </a:solidFill>
                <a:latin typeface="Cambria" panose="02040503050406030204" pitchFamily="18" charset="0"/>
                <a:cs typeface="Arial" panose="020B0604020202020204" pitchFamily="34" charset="0"/>
              </a:rPr>
              <a:t> </a:t>
            </a:r>
            <a:r>
              <a:rPr lang="en-ID" sz="2600" b="1" dirty="0" err="1">
                <a:solidFill>
                  <a:schemeClr val="tx1"/>
                </a:solidFill>
                <a:latin typeface="Cambria" panose="02040503050406030204" pitchFamily="18" charset="0"/>
                <a:cs typeface="Arial" panose="020B0604020202020204" pitchFamily="34" charset="0"/>
              </a:rPr>
              <a:t>Tertinggi</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yaitu</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kekuasaan</a:t>
            </a:r>
            <a:r>
              <a:rPr lang="en-ID" sz="2600" dirty="0">
                <a:solidFill>
                  <a:schemeClr val="tx1"/>
                </a:solidFill>
                <a:latin typeface="Cambria" panose="02040503050406030204" pitchFamily="18" charset="0"/>
                <a:cs typeface="Arial" panose="020B0604020202020204" pitchFamily="34" charset="0"/>
              </a:rPr>
              <a:t> negara Indonesia </a:t>
            </a:r>
            <a:r>
              <a:rPr lang="en-ID" sz="2600" dirty="0" err="1">
                <a:solidFill>
                  <a:schemeClr val="tx1"/>
                </a:solidFill>
                <a:latin typeface="Cambria" panose="02040503050406030204" pitchFamily="18" charset="0"/>
                <a:cs typeface="Arial" panose="020B0604020202020204" pitchFamily="34" charset="0"/>
              </a:rPr>
              <a:t>dilakukan</a:t>
            </a:r>
            <a:r>
              <a:rPr lang="en-ID" sz="2600" dirty="0">
                <a:solidFill>
                  <a:schemeClr val="tx1"/>
                </a:solidFill>
                <a:latin typeface="Cambria" panose="02040503050406030204" pitchFamily="18" charset="0"/>
                <a:cs typeface="Arial" panose="020B0604020202020204" pitchFamily="34" charset="0"/>
              </a:rPr>
              <a:t> oleh </a:t>
            </a:r>
            <a:r>
              <a:rPr lang="en-ID" sz="2600" dirty="0" err="1">
                <a:solidFill>
                  <a:schemeClr val="tx1"/>
                </a:solidFill>
                <a:latin typeface="Cambria" panose="02040503050406030204" pitchFamily="18" charset="0"/>
                <a:cs typeface="Arial" panose="020B0604020202020204" pitchFamily="34" charset="0"/>
              </a:rPr>
              <a:t>pemerintahan</a:t>
            </a:r>
            <a:r>
              <a:rPr lang="en-ID" sz="2600" dirty="0">
                <a:solidFill>
                  <a:schemeClr val="tx1"/>
                </a:solidFill>
                <a:latin typeface="Cambria" panose="02040503050406030204" pitchFamily="18" charset="0"/>
                <a:cs typeface="Arial" panose="020B0604020202020204" pitchFamily="34" charset="0"/>
              </a:rPr>
              <a:t> negara </a:t>
            </a:r>
            <a:r>
              <a:rPr lang="en-ID" sz="2600" dirty="0" err="1">
                <a:solidFill>
                  <a:schemeClr val="tx1"/>
                </a:solidFill>
                <a:latin typeface="Cambria" panose="02040503050406030204" pitchFamily="18" charset="0"/>
                <a:cs typeface="Arial" panose="020B0604020202020204" pitchFamily="34" charset="0"/>
              </a:rPr>
              <a:t>yg</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berdaulat</a:t>
            </a:r>
            <a:r>
              <a:rPr lang="en-ID" sz="2600" dirty="0">
                <a:solidFill>
                  <a:schemeClr val="tx1"/>
                </a:solidFill>
                <a:latin typeface="Cambria" panose="02040503050406030204" pitchFamily="18" charset="0"/>
                <a:cs typeface="Arial" panose="020B0604020202020204" pitchFamily="34" charset="0"/>
              </a:rPr>
              <a:t>.</a:t>
            </a:r>
            <a:endParaRPr lang="en-ID" sz="2600" b="1"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063552" y="2708920"/>
            <a:ext cx="8229600" cy="1143000"/>
          </a:xfrm>
          <a:prstGeom prst="rect">
            <a:avLst/>
          </a:prstGeom>
        </p:spPr>
        <p:txBody>
          <a:bodyPr vert="horz" lIns="91440" tIns="45720" rIns="91440" bIns="45720" rtlCol="0" anchor="ctr">
            <a:normAutofit fontScale="97500"/>
          </a:bodyPr>
          <a:lstStyle/>
          <a:p>
            <a:pPr lvl="0" algn="ctr">
              <a:spcBef>
                <a:spcPct val="0"/>
              </a:spcBef>
              <a:defRPr/>
            </a:pPr>
            <a:r>
              <a:rPr lang="sv-SE" sz="2800" b="1" dirty="0">
                <a:latin typeface="Arial" panose="020B0604020202020204" pitchFamily="34" charset="0"/>
                <a:ea typeface="+mj-ea"/>
                <a:cs typeface="Arial" panose="020B0604020202020204" pitchFamily="34" charset="0"/>
              </a:rPr>
              <a:t>Sistem Pemerintahan Negara Sesudah Amandemen UUD 1945</a:t>
            </a:r>
            <a:endParaRPr lang="id-ID" sz="2800" b="1" dirty="0">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701824"/>
            <a:ext cx="8229600" cy="1143000"/>
          </a:xfrm>
          <a:prstGeom prst="rect">
            <a:avLst/>
          </a:prstGeom>
        </p:spPr>
        <p:txBody>
          <a:bodyPr vert="horz" lIns="91440" tIns="45720" rIns="91440" bIns="45720" rtlCol="0" anchor="ctr">
            <a:normAutofit fontScale="97500"/>
          </a:bodyPr>
          <a:lstStyle/>
          <a:p>
            <a:pPr lvl="0">
              <a:spcBef>
                <a:spcPct val="0"/>
              </a:spcBef>
              <a:defRPr/>
            </a:pPr>
            <a:r>
              <a:rPr lang="sv-SE" sz="3200" b="1" dirty="0">
                <a:latin typeface="Arial" panose="020B0604020202020204" pitchFamily="34" charset="0"/>
                <a:ea typeface="+mj-ea"/>
                <a:cs typeface="Arial" panose="020B0604020202020204" pitchFamily="34" charset="0"/>
              </a:rPr>
              <a:t>Indonesia adl Negara yg Berdasar Atas Hukum </a:t>
            </a:r>
            <a:r>
              <a:rPr lang="sv-SE" sz="3200" b="1" i="1" dirty="0">
                <a:latin typeface="Arial" panose="020B0604020202020204" pitchFamily="34" charset="0"/>
                <a:ea typeface="+mj-ea"/>
                <a:cs typeface="Arial" panose="020B0604020202020204" pitchFamily="34" charset="0"/>
              </a:rPr>
              <a:t>(Rechtsstaat)</a:t>
            </a:r>
            <a:endParaRPr lang="id-ID" sz="3200" b="1" i="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1981200" y="2060848"/>
            <a:ext cx="8229600" cy="35127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ID" sz="3200" dirty="0">
                <a:solidFill>
                  <a:schemeClr val="tx1"/>
                </a:solidFill>
                <a:latin typeface="Cambria" panose="02040503050406030204" pitchFamily="18" charset="0"/>
                <a:cs typeface="Arial" panose="020B0604020202020204" pitchFamily="34" charset="0"/>
              </a:rPr>
              <a:t>Negara </a:t>
            </a:r>
            <a:r>
              <a:rPr lang="en-ID" sz="3200" dirty="0" err="1">
                <a:solidFill>
                  <a:schemeClr val="tx1"/>
                </a:solidFill>
                <a:latin typeface="Cambria" panose="02040503050406030204" pitchFamily="18" charset="0"/>
                <a:cs typeface="Arial" panose="020B0604020202020204" pitchFamily="34" charset="0"/>
              </a:rPr>
              <a:t>yg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berdasarkan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menuntut</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kpd</a:t>
            </a:r>
            <a:r>
              <a:rPr lang="en-ID" sz="3200" dirty="0">
                <a:solidFill>
                  <a:schemeClr val="tx1"/>
                </a:solidFill>
                <a:latin typeface="Cambria" panose="02040503050406030204" pitchFamily="18" charset="0"/>
                <a:cs typeface="Arial" panose="020B0604020202020204" pitchFamily="34" charset="0"/>
              </a:rPr>
              <a:t> negara, </a:t>
            </a:r>
            <a:r>
              <a:rPr lang="en-ID" sz="3200" dirty="0" err="1">
                <a:solidFill>
                  <a:schemeClr val="tx1"/>
                </a:solidFill>
                <a:latin typeface="Cambria" panose="02040503050406030204" pitchFamily="18" charset="0"/>
                <a:cs typeface="Arial" panose="020B0604020202020204" pitchFamily="34" charset="0"/>
              </a:rPr>
              <a:t>pemerintah</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lembaga</a:t>
            </a:r>
            <a:r>
              <a:rPr lang="en-ID" sz="3200" dirty="0">
                <a:solidFill>
                  <a:schemeClr val="tx1"/>
                </a:solidFill>
                <a:latin typeface="Cambria" panose="02040503050406030204" pitchFamily="18" charset="0"/>
                <a:cs typeface="Arial" panose="020B0604020202020204" pitchFamily="34" charset="0"/>
              </a:rPr>
              <a:t> negara </a:t>
            </a:r>
            <a:r>
              <a:rPr lang="en-ID" sz="3200" dirty="0" err="1">
                <a:solidFill>
                  <a:schemeClr val="tx1"/>
                </a:solidFill>
                <a:latin typeface="Cambria" panose="02040503050406030204" pitchFamily="18" charset="0"/>
                <a:cs typeface="Arial" panose="020B0604020202020204" pitchFamily="34" charset="0"/>
              </a:rPr>
              <a:t>yg</a:t>
            </a:r>
            <a:r>
              <a:rPr lang="en-ID" sz="3200" dirty="0">
                <a:solidFill>
                  <a:schemeClr val="tx1"/>
                </a:solidFill>
                <a:latin typeface="Cambria" panose="02040503050406030204" pitchFamily="18" charset="0"/>
                <a:cs typeface="Arial" panose="020B0604020202020204" pitchFamily="34" charset="0"/>
              </a:rPr>
              <a:t> lain, </a:t>
            </a:r>
            <a:r>
              <a:rPr lang="en-ID" sz="3200" dirty="0" err="1">
                <a:solidFill>
                  <a:schemeClr val="tx1"/>
                </a:solidFill>
                <a:latin typeface="Cambria" panose="02040503050406030204" pitchFamily="18" charset="0"/>
                <a:cs typeface="Arial" panose="020B0604020202020204" pitchFamily="34" charset="0"/>
              </a:rPr>
              <a:t>bahkan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warga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negaranya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dalam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melaksanakan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tindakan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apapun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harus</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dilandasi</a:t>
            </a:r>
            <a:r>
              <a:rPr lang="en-ID" sz="3200" dirty="0">
                <a:solidFill>
                  <a:schemeClr val="tx1"/>
                </a:solidFill>
                <a:latin typeface="Cambria" panose="02040503050406030204" pitchFamily="18" charset="0"/>
                <a:cs typeface="Arial" panose="020B0604020202020204" pitchFamily="34" charset="0"/>
              </a:rPr>
              <a:t> oleh </a:t>
            </a:r>
            <a:r>
              <a:rPr lang="en-ID" sz="3200" dirty="0" err="1">
                <a:solidFill>
                  <a:schemeClr val="tx1"/>
                </a:solidFill>
                <a:latin typeface="Cambria" panose="02040503050406030204" pitchFamily="18" charset="0"/>
                <a:cs typeface="Arial" panose="020B0604020202020204" pitchFamily="34" charset="0"/>
              </a:rPr>
              <a:t>hukum</a:t>
            </a:r>
            <a:r>
              <a:rPr lang="en-ID" sz="3200" dirty="0">
                <a:solidFill>
                  <a:schemeClr val="tx1"/>
                </a:solidFill>
                <a:latin typeface="Cambria" panose="02040503050406030204" pitchFamily="18" charset="0"/>
                <a:cs typeface="Arial" panose="020B0604020202020204" pitchFamily="34" charset="0"/>
              </a:rPr>
              <a:t>.</a:t>
            </a:r>
            <a:endParaRPr lang="en-ID" sz="3200" dirty="0">
              <a:solidFill>
                <a:schemeClr val="tx1"/>
              </a:solidFill>
              <a:latin typeface="Cambria" panose="02040503050406030204" pitchFamily="18" charset="0"/>
              <a:cs typeface="Arial" panose="020B0604020202020204" pitchFamily="34" charset="0"/>
            </a:endParaRPr>
          </a:p>
          <a:p>
            <a:pPr marL="342900" indent="-342900" algn="just">
              <a:buFont typeface="Arial" panose="020B0604020202020204" pitchFamily="34" charset="0"/>
              <a:buChar char="•"/>
            </a:pPr>
            <a:endParaRPr lang="en-ID" sz="3200"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701824"/>
            <a:ext cx="8229600" cy="1143000"/>
          </a:xfrm>
          <a:prstGeom prst="rect">
            <a:avLst/>
          </a:prstGeom>
        </p:spPr>
        <p:txBody>
          <a:bodyPr vert="horz" lIns="91440" tIns="45720" rIns="91440" bIns="45720" rtlCol="0" anchor="ctr">
            <a:normAutofit fontScale="97500"/>
          </a:bodyPr>
          <a:lstStyle/>
          <a:p>
            <a:pPr lvl="0">
              <a:spcBef>
                <a:spcPct val="0"/>
              </a:spcBef>
              <a:defRPr/>
            </a:pPr>
            <a:r>
              <a:rPr lang="sv-SE" sz="3200" b="1" dirty="0">
                <a:latin typeface="Arial" panose="020B0604020202020204" pitchFamily="34" charset="0"/>
                <a:ea typeface="+mj-ea"/>
                <a:cs typeface="Arial" panose="020B0604020202020204" pitchFamily="34" charset="0"/>
              </a:rPr>
              <a:t>Sistem Konstitusional</a:t>
            </a:r>
            <a:endParaRPr lang="id-ID" sz="3200" b="1" i="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1981200" y="2060848"/>
            <a:ext cx="8229600" cy="35127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Arial" panose="020B0604020202020204" pitchFamily="34" charset="0"/>
              <a:buChar char="•"/>
            </a:pPr>
            <a:r>
              <a:rPr lang="en-ID" sz="2400" dirty="0" err="1">
                <a:solidFill>
                  <a:schemeClr val="tx1"/>
                </a:solidFill>
                <a:latin typeface="Cambria" panose="02040503050406030204" pitchFamily="18" charset="0"/>
                <a:cs typeface="Arial" panose="020B0604020202020204" pitchFamily="34" charset="0"/>
              </a:rPr>
              <a:t>Pemerintahan</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berdasarkan</a:t>
            </a:r>
            <a:r>
              <a:rPr lang="en-ID" sz="2400" dirty="0">
                <a:solidFill>
                  <a:schemeClr val="tx1"/>
                </a:solidFill>
                <a:latin typeface="Cambria" panose="02040503050406030204" pitchFamily="18" charset="0"/>
                <a:cs typeface="Arial" panose="020B0604020202020204" pitchFamily="34" charset="0"/>
              </a:rPr>
              <a:t> system </a:t>
            </a:r>
            <a:r>
              <a:rPr lang="en-ID" sz="2400" dirty="0" err="1">
                <a:solidFill>
                  <a:schemeClr val="tx1"/>
                </a:solidFill>
                <a:latin typeface="Cambria" panose="02040503050406030204" pitchFamily="18" charset="0"/>
                <a:cs typeface="Arial" panose="020B0604020202020204" pitchFamily="34" charset="0"/>
              </a:rPr>
              <a:t>konstitusi</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tidak</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bersifat</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absolutisme</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kekuasaan</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yg</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tidak</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terbatas</a:t>
            </a:r>
            <a:r>
              <a:rPr lang="en-ID" sz="2400" dirty="0">
                <a:solidFill>
                  <a:schemeClr val="tx1"/>
                </a:solidFill>
                <a:latin typeface="Cambria" panose="02040503050406030204" pitchFamily="18" charset="0"/>
                <a:cs typeface="Arial" panose="020B0604020202020204" pitchFamily="34" charset="0"/>
              </a:rPr>
              <a:t>).</a:t>
            </a:r>
            <a:endParaRPr lang="en-ID" sz="2400" dirty="0">
              <a:solidFill>
                <a:schemeClr val="tx1"/>
              </a:solidFill>
              <a:latin typeface="Cambria" panose="02040503050406030204" pitchFamily="18" charset="0"/>
              <a:cs typeface="Arial" panose="020B0604020202020204" pitchFamily="34" charset="0"/>
            </a:endParaRPr>
          </a:p>
          <a:p>
            <a:pPr marL="342900" indent="-342900" algn="just">
              <a:buFont typeface="Arial" panose="020B0604020202020204" pitchFamily="34" charset="0"/>
              <a:buChar char="•"/>
            </a:pPr>
            <a:r>
              <a:rPr lang="en-ID" sz="2400" dirty="0" err="1">
                <a:solidFill>
                  <a:schemeClr val="tx1"/>
                </a:solidFill>
                <a:latin typeface="Cambria" panose="02040503050406030204" pitchFamily="18" charset="0"/>
                <a:cs typeface="Arial" panose="020B0604020202020204" pitchFamily="34" charset="0"/>
              </a:rPr>
              <a:t>Sistem</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ini</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memberi</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ketegasan</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bhw</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cara</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pengendalian</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pemerintahan</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dibatasi</a:t>
            </a:r>
            <a:r>
              <a:rPr lang="en-ID" sz="2400" dirty="0">
                <a:solidFill>
                  <a:schemeClr val="tx1"/>
                </a:solidFill>
                <a:latin typeface="Cambria" panose="02040503050406030204" pitchFamily="18" charset="0"/>
                <a:cs typeface="Arial" panose="020B0604020202020204" pitchFamily="34" charset="0"/>
              </a:rPr>
              <a:t> oleh </a:t>
            </a:r>
            <a:r>
              <a:rPr lang="en-ID" sz="2400" dirty="0" err="1">
                <a:solidFill>
                  <a:schemeClr val="tx1"/>
                </a:solidFill>
                <a:latin typeface="Cambria" panose="02040503050406030204" pitchFamily="18" charset="0"/>
                <a:cs typeface="Arial" panose="020B0604020202020204" pitchFamily="34" charset="0"/>
              </a:rPr>
              <a:t>ketentuan</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konstitusi</a:t>
            </a:r>
            <a:r>
              <a:rPr lang="en-ID" sz="2400" dirty="0">
                <a:solidFill>
                  <a:schemeClr val="tx1"/>
                </a:solidFill>
                <a:latin typeface="Cambria" panose="02040503050406030204" pitchFamily="18" charset="0"/>
                <a:cs typeface="Arial" panose="020B0604020202020204" pitchFamily="34" charset="0"/>
              </a:rPr>
              <a:t>.</a:t>
            </a:r>
            <a:endParaRPr lang="en-ID" sz="2400"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701824"/>
            <a:ext cx="8229600" cy="1143000"/>
          </a:xfrm>
          <a:prstGeom prst="rect">
            <a:avLst/>
          </a:prstGeom>
        </p:spPr>
        <p:txBody>
          <a:bodyPr vert="horz" lIns="91440" tIns="45720" rIns="91440" bIns="45720" rtlCol="0" anchor="ctr">
            <a:normAutofit fontScale="97500"/>
          </a:bodyPr>
          <a:lstStyle/>
          <a:p>
            <a:pPr lvl="0">
              <a:spcBef>
                <a:spcPct val="0"/>
              </a:spcBef>
              <a:defRPr/>
            </a:pPr>
            <a:r>
              <a:rPr lang="sv-SE" sz="2800" b="1" dirty="0">
                <a:latin typeface="Arial" panose="020B0604020202020204" pitchFamily="34" charset="0"/>
                <a:ea typeface="+mj-ea"/>
                <a:cs typeface="Arial" panose="020B0604020202020204" pitchFamily="34" charset="0"/>
              </a:rPr>
              <a:t>Kekuasaan Tertinggi Berada di Tangan Rakyat</a:t>
            </a:r>
            <a:endParaRPr lang="id-ID" sz="2800" b="1" i="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1981200" y="2060848"/>
            <a:ext cx="8229600" cy="35127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D" dirty="0" err="1">
                <a:solidFill>
                  <a:schemeClr val="tx1"/>
                </a:solidFill>
                <a:latin typeface="Cambria" panose="02040503050406030204" pitchFamily="18" charset="0"/>
                <a:cs typeface="Arial" panose="020B0604020202020204" pitchFamily="34" charset="0"/>
              </a:rPr>
              <a:t>Kedaulatan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berada</a:t>
            </a:r>
            <a:r>
              <a:rPr lang="en-ID" dirty="0">
                <a:solidFill>
                  <a:schemeClr val="tx1"/>
                </a:solidFill>
                <a:latin typeface="Cambria" panose="02040503050406030204" pitchFamily="18" charset="0"/>
                <a:cs typeface="Arial" panose="020B0604020202020204" pitchFamily="34" charset="0"/>
              </a:rPr>
              <a:t> di </a:t>
            </a:r>
            <a:r>
              <a:rPr lang="en-ID" dirty="0" err="1">
                <a:solidFill>
                  <a:schemeClr val="tx1"/>
                </a:solidFill>
                <a:latin typeface="Cambria" panose="02040503050406030204" pitchFamily="18" charset="0"/>
                <a:cs typeface="Arial" panose="020B0604020202020204" pitchFamily="34" charset="0"/>
              </a:rPr>
              <a:t>tangan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rakyat</a:t>
            </a:r>
            <a:r>
              <a:rPr lang="en-ID" dirty="0">
                <a:solidFill>
                  <a:schemeClr val="tx1"/>
                </a:solidFill>
                <a:latin typeface="Cambria" panose="02040503050406030204" pitchFamily="18" charset="0"/>
                <a:cs typeface="Arial" panose="020B0604020202020204" pitchFamily="34" charset="0"/>
              </a:rPr>
              <a:t> dan </a:t>
            </a:r>
            <a:r>
              <a:rPr lang="en-ID" dirty="0" err="1">
                <a:solidFill>
                  <a:schemeClr val="tx1"/>
                </a:solidFill>
                <a:latin typeface="Cambria" panose="02040503050406030204" pitchFamily="18" charset="0"/>
                <a:cs typeface="Arial" panose="020B0604020202020204" pitchFamily="34" charset="0"/>
              </a:rPr>
              <a:t>dilaksanakan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menurut</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Undang-Undang</a:t>
            </a:r>
            <a:r>
              <a:rPr lang="en-ID" dirty="0">
                <a:solidFill>
                  <a:schemeClr val="tx1"/>
                </a:solidFill>
                <a:latin typeface="Cambria" panose="02040503050406030204" pitchFamily="18" charset="0"/>
                <a:cs typeface="Arial" panose="020B0604020202020204" pitchFamily="34" charset="0"/>
              </a:rPr>
              <a:t> Dasar (Ps. 1 </a:t>
            </a:r>
            <a:r>
              <a:rPr lang="en-ID" dirty="0" err="1">
                <a:solidFill>
                  <a:schemeClr val="tx1"/>
                </a:solidFill>
                <a:latin typeface="Cambria" panose="02040503050406030204" pitchFamily="18" charset="0"/>
                <a:cs typeface="Arial" panose="020B0604020202020204" pitchFamily="34" charset="0"/>
              </a:rPr>
              <a:t>ayat</a:t>
            </a:r>
            <a:r>
              <a:rPr lang="en-ID" dirty="0">
                <a:solidFill>
                  <a:schemeClr val="tx1"/>
                </a:solidFill>
                <a:latin typeface="Cambria" panose="02040503050406030204" pitchFamily="18" charset="0"/>
                <a:cs typeface="Arial" panose="020B0604020202020204" pitchFamily="34" charset="0"/>
              </a:rPr>
              <a:t> 2 UUD 1945)</a:t>
            </a:r>
            <a:endParaRPr lang="en-ID"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dirty="0" err="1">
                <a:solidFill>
                  <a:schemeClr val="tx1"/>
                </a:solidFill>
                <a:latin typeface="Cambria" panose="02040503050406030204" pitchFamily="18" charset="0"/>
                <a:cs typeface="Arial" panose="020B0604020202020204" pitchFamily="34" charset="0"/>
              </a:rPr>
              <a:t>Adanya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partisipasi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rakyat</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secara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langsung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dalam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memilih</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pemimpin-pemimpinnya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termasuk</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memilih</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presiden</a:t>
            </a:r>
            <a:r>
              <a:rPr lang="en-ID" dirty="0">
                <a:solidFill>
                  <a:schemeClr val="tx1"/>
                </a:solidFill>
                <a:latin typeface="Cambria" panose="02040503050406030204" pitchFamily="18" charset="0"/>
                <a:cs typeface="Arial" panose="020B0604020202020204" pitchFamily="34" charset="0"/>
              </a:rPr>
              <a:t> dan wakil </a:t>
            </a:r>
            <a:r>
              <a:rPr lang="en-ID" dirty="0" err="1">
                <a:solidFill>
                  <a:schemeClr val="tx1"/>
                </a:solidFill>
                <a:latin typeface="Cambria" panose="02040503050406030204" pitchFamily="18" charset="0"/>
                <a:cs typeface="Arial" panose="020B0604020202020204" pitchFamily="34" charset="0"/>
              </a:rPr>
              <a:t>presiden</a:t>
            </a:r>
            <a:r>
              <a:rPr lang="en-ID" dirty="0">
                <a:solidFill>
                  <a:schemeClr val="tx1"/>
                </a:solidFill>
                <a:latin typeface="Cambria" panose="02040503050406030204" pitchFamily="18" charset="0"/>
                <a:cs typeface="Arial" panose="020B0604020202020204" pitchFamily="34" charset="0"/>
              </a:rPr>
              <a:t>.</a:t>
            </a:r>
            <a:endParaRPr lang="en-ID"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dirty="0">
                <a:solidFill>
                  <a:schemeClr val="tx1"/>
                </a:solidFill>
                <a:latin typeface="Cambria" panose="02040503050406030204" pitchFamily="18" charset="0"/>
                <a:cs typeface="Arial" panose="020B0604020202020204" pitchFamily="34" charset="0"/>
              </a:rPr>
              <a:t>Peran MPR </a:t>
            </a:r>
            <a:r>
              <a:rPr lang="en-ID" dirty="0" err="1">
                <a:solidFill>
                  <a:schemeClr val="tx1"/>
                </a:solidFill>
                <a:latin typeface="Cambria" panose="02040503050406030204" pitchFamily="18" charset="0"/>
                <a:cs typeface="Arial" panose="020B0604020202020204" pitchFamily="34" charset="0"/>
              </a:rPr>
              <a:t>hanya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melantik</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presiden</a:t>
            </a:r>
            <a:r>
              <a:rPr lang="en-ID" dirty="0">
                <a:solidFill>
                  <a:schemeClr val="tx1"/>
                </a:solidFill>
                <a:latin typeface="Cambria" panose="02040503050406030204" pitchFamily="18" charset="0"/>
                <a:cs typeface="Arial" panose="020B0604020202020204" pitchFamily="34" charset="0"/>
              </a:rPr>
              <a:t> dan wakil </a:t>
            </a:r>
            <a:r>
              <a:rPr lang="en-ID" dirty="0" err="1">
                <a:solidFill>
                  <a:schemeClr val="tx1"/>
                </a:solidFill>
                <a:latin typeface="Cambria" panose="02040503050406030204" pitchFamily="18" charset="0"/>
                <a:cs typeface="Arial" panose="020B0604020202020204" pitchFamily="34" charset="0"/>
              </a:rPr>
              <a:t>presiden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terpilih</a:t>
            </a:r>
            <a:r>
              <a:rPr lang="en-ID" dirty="0">
                <a:solidFill>
                  <a:schemeClr val="tx1"/>
                </a:solidFill>
                <a:latin typeface="Cambria" panose="02040503050406030204" pitchFamily="18" charset="0"/>
                <a:cs typeface="Arial" panose="020B0604020202020204" pitchFamily="34" charset="0"/>
              </a:rPr>
              <a:t>.</a:t>
            </a:r>
            <a:endParaRPr lang="en-ID"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701824"/>
            <a:ext cx="8229600" cy="1143000"/>
          </a:xfrm>
          <a:prstGeom prst="rect">
            <a:avLst/>
          </a:prstGeom>
        </p:spPr>
        <p:txBody>
          <a:bodyPr vert="horz" lIns="91440" tIns="45720" rIns="91440" bIns="45720" rtlCol="0" anchor="ctr">
            <a:normAutofit fontScale="97500"/>
          </a:bodyPr>
          <a:lstStyle/>
          <a:p>
            <a:pPr lvl="0">
              <a:spcBef>
                <a:spcPct val="0"/>
              </a:spcBef>
              <a:defRPr/>
            </a:pPr>
            <a:r>
              <a:rPr lang="sv-SE" sz="2800" b="1" dirty="0">
                <a:latin typeface="Arial" panose="020B0604020202020204" pitchFamily="34" charset="0"/>
                <a:ea typeface="+mj-ea"/>
                <a:cs typeface="Arial" panose="020B0604020202020204" pitchFamily="34" charset="0"/>
              </a:rPr>
              <a:t>Presiden adl Penyelenggara Pemerintah Negara Tertinggi di Bawah Majelis</a:t>
            </a:r>
            <a:endParaRPr lang="id-ID" sz="2800" b="1" i="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1981200" y="2060848"/>
            <a:ext cx="8229600" cy="35127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D" sz="3200" dirty="0" err="1">
                <a:solidFill>
                  <a:schemeClr val="tx1"/>
                </a:solidFill>
                <a:latin typeface="Cambria" panose="02040503050406030204" pitchFamily="18" charset="0"/>
                <a:cs typeface="Arial" panose="020B0604020202020204" pitchFamily="34" charset="0"/>
              </a:rPr>
              <a:t>Dalam</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menjalankan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pemerintahan</a:t>
            </a:r>
            <a:r>
              <a:rPr lang="en-ID" sz="3200" dirty="0">
                <a:solidFill>
                  <a:schemeClr val="tx1"/>
                </a:solidFill>
                <a:latin typeface="Cambria" panose="02040503050406030204" pitchFamily="18" charset="0"/>
                <a:cs typeface="Arial" panose="020B0604020202020204" pitchFamily="34" charset="0"/>
              </a:rPr>
              <a:t> negara, </a:t>
            </a:r>
            <a:r>
              <a:rPr lang="en-ID" sz="3200" dirty="0" err="1">
                <a:solidFill>
                  <a:schemeClr val="tx1"/>
                </a:solidFill>
                <a:latin typeface="Cambria" panose="02040503050406030204" pitchFamily="18" charset="0"/>
                <a:cs typeface="Arial" panose="020B0604020202020204" pitchFamily="34" charset="0"/>
              </a:rPr>
              <a:t>kekuasaan</a:t>
            </a:r>
            <a:r>
              <a:rPr lang="en-ID" sz="3200" dirty="0">
                <a:solidFill>
                  <a:schemeClr val="tx1"/>
                </a:solidFill>
                <a:latin typeface="Cambria" panose="02040503050406030204" pitchFamily="18" charset="0"/>
                <a:cs typeface="Arial" panose="020B0604020202020204" pitchFamily="34" charset="0"/>
              </a:rPr>
              <a:t> dan </a:t>
            </a:r>
            <a:r>
              <a:rPr lang="en-ID" sz="3200" dirty="0" err="1">
                <a:solidFill>
                  <a:schemeClr val="tx1"/>
                </a:solidFill>
                <a:latin typeface="Cambria" panose="02040503050406030204" pitchFamily="18" charset="0"/>
                <a:cs typeface="Arial" panose="020B0604020202020204" pitchFamily="34" charset="0"/>
              </a:rPr>
              <a:t>tanggung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jawab</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ada</a:t>
            </a:r>
            <a:r>
              <a:rPr lang="en-ID" sz="3200" dirty="0">
                <a:solidFill>
                  <a:schemeClr val="tx1"/>
                </a:solidFill>
                <a:latin typeface="Cambria" panose="02040503050406030204" pitchFamily="18" charset="0"/>
                <a:cs typeface="Arial" panose="020B0604020202020204" pitchFamily="34" charset="0"/>
              </a:rPr>
              <a:t> di </a:t>
            </a:r>
            <a:r>
              <a:rPr lang="en-ID" sz="3200" dirty="0" err="1">
                <a:solidFill>
                  <a:schemeClr val="tx1"/>
                </a:solidFill>
                <a:latin typeface="Cambria" panose="02040503050406030204" pitchFamily="18" charset="0"/>
                <a:cs typeface="Arial" panose="020B0604020202020204" pitchFamily="34" charset="0"/>
              </a:rPr>
              <a:t>tangan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presiden</a:t>
            </a:r>
            <a:r>
              <a:rPr lang="en-ID" sz="3200" dirty="0">
                <a:solidFill>
                  <a:schemeClr val="tx1"/>
                </a:solidFill>
                <a:latin typeface="Cambria" panose="02040503050406030204" pitchFamily="18" charset="0"/>
                <a:cs typeface="Arial" panose="020B0604020202020204" pitchFamily="34" charset="0"/>
              </a:rPr>
              <a:t>.</a:t>
            </a:r>
            <a:endParaRPr lang="en-ID" sz="3200"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sz="3200" dirty="0" err="1">
                <a:solidFill>
                  <a:schemeClr val="tx1"/>
                </a:solidFill>
                <a:latin typeface="Cambria" panose="02040503050406030204" pitchFamily="18" charset="0"/>
                <a:cs typeface="Arial" panose="020B0604020202020204" pitchFamily="34" charset="0"/>
              </a:rPr>
              <a:t>Presiden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tdk</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bertanggung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jawab</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thd</a:t>
            </a:r>
            <a:r>
              <a:rPr lang="en-ID" sz="3200" dirty="0">
                <a:solidFill>
                  <a:schemeClr val="tx1"/>
                </a:solidFill>
                <a:latin typeface="Cambria" panose="02040503050406030204" pitchFamily="18" charset="0"/>
                <a:cs typeface="Arial" panose="020B0604020202020204" pitchFamily="34" charset="0"/>
              </a:rPr>
              <a:t> MPR </a:t>
            </a:r>
            <a:r>
              <a:rPr lang="en-ID" sz="3200" dirty="0" err="1">
                <a:solidFill>
                  <a:schemeClr val="tx1"/>
                </a:solidFill>
                <a:latin typeface="Cambria" panose="02040503050406030204" pitchFamily="18" charset="0"/>
                <a:cs typeface="Arial" panose="020B0604020202020204" pitchFamily="34" charset="0"/>
              </a:rPr>
              <a:t>namun</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bertanggung</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jawab</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kpd</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rakyat</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karena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dipilih</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secara</a:t>
            </a:r>
            <a:r>
              <a:rPr lang="en-ID" sz="3200" dirty="0">
                <a:solidFill>
                  <a:schemeClr val="tx1"/>
                </a:solidFill>
                <a:latin typeface="Cambria" panose="02040503050406030204" pitchFamily="18" charset="0"/>
                <a:cs typeface="Arial" panose="020B0604020202020204" pitchFamily="34" charset="0"/>
              </a:rPr>
              <a:t> </a:t>
            </a:r>
            <a:r>
              <a:rPr lang="en-ID" sz="3200" dirty="0" err="1">
                <a:solidFill>
                  <a:schemeClr val="tx1"/>
                </a:solidFill>
                <a:latin typeface="Cambria" panose="02040503050406030204" pitchFamily="18" charset="0"/>
                <a:cs typeface="Arial" panose="020B0604020202020204" pitchFamily="34" charset="0"/>
              </a:rPr>
              <a:t>langsung</a:t>
            </a:r>
            <a:r>
              <a:rPr lang="en-ID" sz="3200" dirty="0">
                <a:solidFill>
                  <a:schemeClr val="tx1"/>
                </a:solidFill>
                <a:latin typeface="Cambria" panose="02040503050406030204" pitchFamily="18" charset="0"/>
                <a:cs typeface="Arial" panose="020B0604020202020204" pitchFamily="34" charset="0"/>
              </a:rPr>
              <a:t> oleh </a:t>
            </a:r>
            <a:r>
              <a:rPr lang="en-ID" sz="3200" dirty="0" err="1">
                <a:solidFill>
                  <a:schemeClr val="tx1"/>
                </a:solidFill>
                <a:latin typeface="Cambria" panose="02040503050406030204" pitchFamily="18" charset="0"/>
                <a:cs typeface="Arial" panose="020B0604020202020204" pitchFamily="34" charset="0"/>
              </a:rPr>
              <a:t>rakyat</a:t>
            </a:r>
            <a:r>
              <a:rPr lang="en-ID" sz="3200" dirty="0">
                <a:solidFill>
                  <a:schemeClr val="tx1"/>
                </a:solidFill>
                <a:latin typeface="Cambria" panose="02040503050406030204" pitchFamily="18" charset="0"/>
                <a:cs typeface="Arial" panose="020B0604020202020204" pitchFamily="34" charset="0"/>
              </a:rPr>
              <a:t>.</a:t>
            </a:r>
            <a:endParaRPr lang="en-ID" sz="3200"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557808"/>
            <a:ext cx="8229600" cy="1143000"/>
          </a:xfrm>
          <a:prstGeom prst="rect">
            <a:avLst/>
          </a:prstGeom>
        </p:spPr>
        <p:txBody>
          <a:bodyPr vert="horz" lIns="91440" tIns="45720" rIns="91440" bIns="45720" rtlCol="0" anchor="ctr">
            <a:normAutofit fontScale="97500"/>
          </a:bodyPr>
          <a:lstStyle/>
          <a:p>
            <a:pPr lvl="0">
              <a:spcBef>
                <a:spcPct val="0"/>
              </a:spcBef>
              <a:defRPr/>
            </a:pP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1981200" y="1772816"/>
            <a:ext cx="8229600" cy="35127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l">
              <a:buFont typeface="+mj-lt"/>
              <a:buAutoNum type="alphaLcPeriod" startAt="3"/>
            </a:pPr>
            <a:r>
              <a:rPr lang="en-ID" sz="2400" b="1" dirty="0" err="1">
                <a:solidFill>
                  <a:schemeClr val="tx1"/>
                </a:solidFill>
                <a:latin typeface="Cambria" panose="02040503050406030204" pitchFamily="18" charset="0"/>
                <a:cs typeface="Arial" panose="020B0604020202020204" pitchFamily="34" charset="0"/>
              </a:rPr>
              <a:t>Kedudukan</a:t>
            </a:r>
            <a:r>
              <a:rPr lang="en-ID" sz="2400" b="1" dirty="0">
                <a:solidFill>
                  <a:schemeClr val="tx1"/>
                </a:solidFill>
                <a:latin typeface="Cambria" panose="02040503050406030204" pitchFamily="18" charset="0"/>
                <a:cs typeface="Arial" panose="020B0604020202020204" pitchFamily="34" charset="0"/>
              </a:rPr>
              <a:t> </a:t>
            </a:r>
            <a:r>
              <a:rPr lang="en-ID" sz="2400" b="1" dirty="0" err="1">
                <a:solidFill>
                  <a:schemeClr val="tx1"/>
                </a:solidFill>
                <a:latin typeface="Cambria" panose="02040503050406030204" pitchFamily="18" charset="0"/>
                <a:cs typeface="Arial" panose="020B0604020202020204" pitchFamily="34" charset="0"/>
              </a:rPr>
              <a:t>warga</a:t>
            </a:r>
            <a:r>
              <a:rPr lang="en-ID" sz="2400" b="1" dirty="0">
                <a:solidFill>
                  <a:schemeClr val="tx1"/>
                </a:solidFill>
                <a:latin typeface="Cambria" panose="02040503050406030204" pitchFamily="18" charset="0"/>
                <a:cs typeface="Arial" panose="020B0604020202020204" pitchFamily="34" charset="0"/>
              </a:rPr>
              <a:t> negara dan </a:t>
            </a:r>
            <a:r>
              <a:rPr lang="en-ID" sz="2400" b="1" dirty="0" err="1">
                <a:solidFill>
                  <a:schemeClr val="tx1"/>
                </a:solidFill>
                <a:latin typeface="Cambria" panose="02040503050406030204" pitchFamily="18" charset="0"/>
                <a:cs typeface="Arial" panose="020B0604020202020204" pitchFamily="34" charset="0"/>
              </a:rPr>
              <a:t>hak</a:t>
            </a:r>
            <a:r>
              <a:rPr lang="en-ID" sz="2400" b="1" dirty="0">
                <a:solidFill>
                  <a:schemeClr val="tx1"/>
                </a:solidFill>
                <a:latin typeface="Cambria" panose="02040503050406030204" pitchFamily="18" charset="0"/>
                <a:cs typeface="Arial" panose="020B0604020202020204" pitchFamily="34" charset="0"/>
              </a:rPr>
              <a:t> </a:t>
            </a:r>
            <a:r>
              <a:rPr lang="en-ID" sz="2400" b="1" dirty="0" err="1">
                <a:solidFill>
                  <a:schemeClr val="tx1"/>
                </a:solidFill>
                <a:latin typeface="Cambria" panose="02040503050406030204" pitchFamily="18" charset="0"/>
                <a:cs typeface="Arial" panose="020B0604020202020204" pitchFamily="34" charset="0"/>
              </a:rPr>
              <a:t>asasinya</a:t>
            </a:r>
            <a:endParaRPr lang="en-ID" sz="2400" b="1" dirty="0">
              <a:solidFill>
                <a:schemeClr val="tx1"/>
              </a:solidFill>
              <a:latin typeface="Cambria" panose="02040503050406030204" pitchFamily="18" charset="0"/>
              <a:cs typeface="Arial" panose="020B0604020202020204" pitchFamily="34" charset="0"/>
            </a:endParaRPr>
          </a:p>
          <a:p>
            <a:pPr algn="l"/>
            <a:r>
              <a:rPr lang="en-ID" sz="2400" dirty="0">
                <a:solidFill>
                  <a:schemeClr val="tx1"/>
                </a:solidFill>
                <a:latin typeface="Cambria" panose="02040503050406030204" pitchFamily="18" charset="0"/>
                <a:cs typeface="Arial" panose="020B0604020202020204" pitchFamily="34" charset="0"/>
              </a:rPr>
              <a:t>Dasar </a:t>
            </a:r>
            <a:r>
              <a:rPr lang="en-ID" sz="2400" dirty="0" err="1">
                <a:solidFill>
                  <a:schemeClr val="tx1"/>
                </a:solidFill>
                <a:latin typeface="Cambria" panose="02040503050406030204" pitchFamily="18" charset="0"/>
                <a:cs typeface="Arial" panose="020B0604020202020204" pitchFamily="34" charset="0"/>
              </a:rPr>
              <a:t>utk</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menentukan</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menjadi</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warga</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suatu</a:t>
            </a:r>
            <a:r>
              <a:rPr lang="en-ID" sz="2400" dirty="0">
                <a:solidFill>
                  <a:schemeClr val="tx1"/>
                </a:solidFill>
                <a:latin typeface="Cambria" panose="02040503050406030204" pitchFamily="18" charset="0"/>
                <a:cs typeface="Arial" panose="020B0604020202020204" pitchFamily="34" charset="0"/>
              </a:rPr>
              <a:t> negara </a:t>
            </a:r>
            <a:r>
              <a:rPr lang="en-ID" sz="2400" dirty="0" err="1">
                <a:solidFill>
                  <a:schemeClr val="tx1"/>
                </a:solidFill>
                <a:latin typeface="Cambria" panose="02040503050406030204" pitchFamily="18" charset="0"/>
                <a:cs typeface="Arial" panose="020B0604020202020204" pitchFamily="34" charset="0"/>
              </a:rPr>
              <a:t>didasarkan</a:t>
            </a:r>
            <a:r>
              <a:rPr lang="en-ID" sz="2400" dirty="0">
                <a:solidFill>
                  <a:schemeClr val="tx1"/>
                </a:solidFill>
                <a:latin typeface="Cambria" panose="02040503050406030204" pitchFamily="18" charset="0"/>
                <a:cs typeface="Arial" panose="020B0604020202020204" pitchFamily="34" charset="0"/>
              </a:rPr>
              <a:t> pada: </a:t>
            </a:r>
            <a:endParaRPr lang="en-ID" sz="2400" b="1" dirty="0">
              <a:solidFill>
                <a:schemeClr val="tx1"/>
              </a:solidFill>
              <a:latin typeface="Cambria" panose="02040503050406030204" pitchFamily="18" charset="0"/>
              <a:cs typeface="Arial" panose="020B0604020202020204" pitchFamily="34" charset="0"/>
            </a:endParaRPr>
          </a:p>
          <a:p>
            <a:pPr marL="457200" indent="-457200" algn="l">
              <a:buAutoNum type="arabicParenR"/>
            </a:pPr>
            <a:r>
              <a:rPr lang="en-ID" sz="2400" dirty="0" err="1">
                <a:solidFill>
                  <a:schemeClr val="tx1"/>
                </a:solidFill>
                <a:latin typeface="Cambria" panose="02040503050406030204" pitchFamily="18" charset="0"/>
                <a:cs typeface="Arial" panose="020B0604020202020204" pitchFamily="34" charset="0"/>
              </a:rPr>
              <a:t>Asas</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keturunan</a:t>
            </a:r>
            <a:r>
              <a:rPr lang="en-ID" sz="2400" dirty="0">
                <a:solidFill>
                  <a:schemeClr val="tx1"/>
                </a:solidFill>
                <a:latin typeface="Cambria" panose="02040503050406030204" pitchFamily="18" charset="0"/>
                <a:cs typeface="Arial" panose="020B0604020202020204" pitchFamily="34" charset="0"/>
              </a:rPr>
              <a:t>/</a:t>
            </a:r>
            <a:r>
              <a:rPr lang="en-ID" sz="2400" i="1" dirty="0" err="1">
                <a:solidFill>
                  <a:schemeClr val="tx1"/>
                </a:solidFill>
                <a:latin typeface="Cambria" panose="02040503050406030204" pitchFamily="18" charset="0"/>
                <a:cs typeface="Arial" panose="020B0604020202020204" pitchFamily="34" charset="0"/>
              </a:rPr>
              <a:t>ius</a:t>
            </a:r>
            <a:r>
              <a:rPr lang="en-ID" sz="2400" i="1" dirty="0">
                <a:solidFill>
                  <a:schemeClr val="tx1"/>
                </a:solidFill>
                <a:latin typeface="Cambria" panose="02040503050406030204" pitchFamily="18" charset="0"/>
                <a:cs typeface="Arial" panose="020B0604020202020204" pitchFamily="34" charset="0"/>
              </a:rPr>
              <a:t> sanguinis</a:t>
            </a:r>
            <a:endParaRPr lang="en-ID" sz="2400" i="1" dirty="0">
              <a:solidFill>
                <a:schemeClr val="tx1"/>
              </a:solidFill>
              <a:latin typeface="Cambria" panose="02040503050406030204" pitchFamily="18" charset="0"/>
              <a:cs typeface="Arial" panose="020B0604020202020204" pitchFamily="34" charset="0"/>
            </a:endParaRPr>
          </a:p>
          <a:p>
            <a:pPr marL="457200" indent="-457200" algn="l">
              <a:buAutoNum type="arabicParenR"/>
            </a:pPr>
            <a:r>
              <a:rPr lang="en-ID" sz="2400" dirty="0" err="1">
                <a:solidFill>
                  <a:schemeClr val="tx1"/>
                </a:solidFill>
                <a:latin typeface="Cambria" panose="02040503050406030204" pitchFamily="18" charset="0"/>
                <a:cs typeface="Arial" panose="020B0604020202020204" pitchFamily="34" charset="0"/>
              </a:rPr>
              <a:t>Asas</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tempat</a:t>
            </a:r>
            <a:r>
              <a:rPr lang="en-ID" sz="2400" dirty="0">
                <a:solidFill>
                  <a:schemeClr val="tx1"/>
                </a:solidFill>
                <a:latin typeface="Cambria" panose="02040503050406030204" pitchFamily="18" charset="0"/>
                <a:cs typeface="Arial" panose="020B0604020202020204" pitchFamily="34" charset="0"/>
              </a:rPr>
              <a:t> </a:t>
            </a:r>
            <a:r>
              <a:rPr lang="en-ID" sz="2400" dirty="0" err="1">
                <a:solidFill>
                  <a:schemeClr val="tx1"/>
                </a:solidFill>
                <a:latin typeface="Cambria" panose="02040503050406030204" pitchFamily="18" charset="0"/>
                <a:cs typeface="Arial" panose="020B0604020202020204" pitchFamily="34" charset="0"/>
              </a:rPr>
              <a:t>kelahiran</a:t>
            </a:r>
            <a:r>
              <a:rPr lang="en-ID" sz="2400" dirty="0">
                <a:solidFill>
                  <a:schemeClr val="tx1"/>
                </a:solidFill>
                <a:latin typeface="Cambria" panose="02040503050406030204" pitchFamily="18" charset="0"/>
                <a:cs typeface="Arial" panose="020B0604020202020204" pitchFamily="34" charset="0"/>
              </a:rPr>
              <a:t>/</a:t>
            </a:r>
            <a:r>
              <a:rPr lang="en-ID" sz="2400" i="1" dirty="0" err="1">
                <a:solidFill>
                  <a:schemeClr val="tx1"/>
                </a:solidFill>
                <a:latin typeface="Cambria" panose="02040503050406030204" pitchFamily="18" charset="0"/>
                <a:cs typeface="Arial" panose="020B0604020202020204" pitchFamily="34" charset="0"/>
              </a:rPr>
              <a:t>ius</a:t>
            </a:r>
            <a:r>
              <a:rPr lang="en-ID" sz="2400" i="1" dirty="0">
                <a:solidFill>
                  <a:schemeClr val="tx1"/>
                </a:solidFill>
                <a:latin typeface="Cambria" panose="02040503050406030204" pitchFamily="18" charset="0"/>
                <a:cs typeface="Arial" panose="020B0604020202020204" pitchFamily="34" charset="0"/>
              </a:rPr>
              <a:t> soli</a:t>
            </a:r>
            <a:endParaRPr lang="en-ID" sz="2400" i="1" dirty="0">
              <a:solidFill>
                <a:schemeClr val="tx1"/>
              </a:solidFill>
              <a:latin typeface="Cambria" panose="02040503050406030204" pitchFamily="18" charset="0"/>
              <a:cs typeface="Arial" panose="020B0604020202020204" pitchFamily="34" charset="0"/>
            </a:endParaRPr>
          </a:p>
          <a:p>
            <a:pPr algn="l"/>
            <a:endParaRPr lang="en-ID" sz="2400" i="1" dirty="0">
              <a:solidFill>
                <a:schemeClr val="tx1"/>
              </a:solidFill>
              <a:latin typeface="Cambria" panose="02040503050406030204" pitchFamily="18" charset="0"/>
              <a:cs typeface="Arial" panose="020B0604020202020204" pitchFamily="34" charset="0"/>
            </a:endParaRPr>
          </a:p>
        </p:txBody>
      </p:sp>
      <p:sp>
        <p:nvSpPr>
          <p:cNvPr id="2" name="Rectangle: Rounded Corners 1"/>
          <p:cNvSpPr/>
          <p:nvPr/>
        </p:nvSpPr>
        <p:spPr>
          <a:xfrm>
            <a:off x="3359696" y="4005064"/>
            <a:ext cx="5112568" cy="194421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ID" dirty="0" err="1">
                <a:solidFill>
                  <a:schemeClr val="tx1"/>
                </a:solidFill>
                <a:latin typeface="Cambria" panose="02040503050406030204" pitchFamily="18" charset="0"/>
                <a:cs typeface="Arial" panose="020B0604020202020204" pitchFamily="34" charset="0"/>
              </a:rPr>
              <a:t>Warga</a:t>
            </a:r>
            <a:r>
              <a:rPr lang="en-ID" dirty="0">
                <a:solidFill>
                  <a:schemeClr val="tx1"/>
                </a:solidFill>
                <a:latin typeface="Cambria" panose="02040503050406030204" pitchFamily="18" charset="0"/>
                <a:cs typeface="Arial" panose="020B0604020202020204" pitchFamily="34" charset="0"/>
              </a:rPr>
              <a:t> negara </a:t>
            </a:r>
            <a:r>
              <a:rPr lang="en-ID" dirty="0" err="1">
                <a:solidFill>
                  <a:schemeClr val="tx1"/>
                </a:solidFill>
                <a:latin typeface="Cambria" panose="02040503050406030204" pitchFamily="18" charset="0"/>
                <a:cs typeface="Arial" panose="020B0604020202020204" pitchFamily="34" charset="0"/>
              </a:rPr>
              <a:t>merupakan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unsur</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penting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utk</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berdirinya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suatu</a:t>
            </a:r>
            <a:r>
              <a:rPr lang="en-ID" dirty="0">
                <a:solidFill>
                  <a:schemeClr val="tx1"/>
                </a:solidFill>
                <a:latin typeface="Cambria" panose="02040503050406030204" pitchFamily="18" charset="0"/>
                <a:cs typeface="Arial" panose="020B0604020202020204" pitchFamily="34" charset="0"/>
              </a:rPr>
              <a:t> negara. </a:t>
            </a:r>
            <a:r>
              <a:rPr lang="en-ID" dirty="0" err="1">
                <a:solidFill>
                  <a:schemeClr val="tx1"/>
                </a:solidFill>
                <a:latin typeface="Cambria" panose="02040503050406030204" pitchFamily="18" charset="0"/>
                <a:cs typeface="Arial" panose="020B0604020202020204" pitchFamily="34" charset="0"/>
              </a:rPr>
              <a:t>Dalam</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tata negara, </a:t>
            </a:r>
            <a:r>
              <a:rPr lang="en-ID" dirty="0" err="1">
                <a:solidFill>
                  <a:schemeClr val="tx1"/>
                </a:solidFill>
                <a:latin typeface="Cambria" panose="02040503050406030204" pitchFamily="18" charset="0"/>
                <a:cs typeface="Arial" panose="020B0604020202020204" pitchFamily="34" charset="0"/>
              </a:rPr>
              <a:t>seorang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warga</a:t>
            </a:r>
            <a:r>
              <a:rPr lang="en-ID" dirty="0">
                <a:solidFill>
                  <a:schemeClr val="tx1"/>
                </a:solidFill>
                <a:latin typeface="Cambria" panose="02040503050406030204" pitchFamily="18" charset="0"/>
                <a:cs typeface="Arial" panose="020B0604020202020204" pitchFamily="34" charset="0"/>
              </a:rPr>
              <a:t> negara </a:t>
            </a:r>
            <a:r>
              <a:rPr lang="en-ID" dirty="0" err="1">
                <a:solidFill>
                  <a:schemeClr val="tx1"/>
                </a:solidFill>
                <a:latin typeface="Cambria" panose="02040503050406030204" pitchFamily="18" charset="0"/>
                <a:cs typeface="Arial" panose="020B0604020202020204" pitchFamily="34" charset="0"/>
              </a:rPr>
              <a:t>mempunyai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wewenang</a:t>
            </a:r>
            <a:r>
              <a:rPr lang="en-ID" dirty="0">
                <a:solidFill>
                  <a:schemeClr val="tx1"/>
                </a:solidFill>
                <a:latin typeface="Cambria" panose="02040503050406030204" pitchFamily="18" charset="0"/>
                <a:cs typeface="Arial" panose="020B0604020202020204" pitchFamily="34" charset="0"/>
              </a:rPr>
              <a:t> dan </a:t>
            </a:r>
            <a:r>
              <a:rPr lang="en-ID" dirty="0" err="1">
                <a:solidFill>
                  <a:schemeClr val="tx1"/>
                </a:solidFill>
                <a:latin typeface="Cambria" panose="02040503050406030204" pitchFamily="18" charset="0"/>
                <a:cs typeface="Arial" panose="020B0604020202020204" pitchFamily="34" charset="0"/>
              </a:rPr>
              <a:t>kewajiban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serta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perlindungan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thd</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hak</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asasinya</a:t>
            </a:r>
            <a:r>
              <a:rPr lang="en-ID" dirty="0">
                <a:solidFill>
                  <a:schemeClr val="tx1"/>
                </a:solidFill>
                <a:latin typeface="Cambria" panose="02040503050406030204" pitchFamily="18" charset="0"/>
                <a:cs typeface="Arial" panose="020B0604020202020204" pitchFamily="34" charset="0"/>
              </a:rPr>
              <a:t>.</a:t>
            </a:r>
            <a:endParaRPr lang="en-ID"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701824"/>
            <a:ext cx="8229600" cy="1143000"/>
          </a:xfrm>
          <a:prstGeom prst="rect">
            <a:avLst/>
          </a:prstGeom>
        </p:spPr>
        <p:txBody>
          <a:bodyPr vert="horz" lIns="91440" tIns="45720" rIns="91440" bIns="45720" rtlCol="0" anchor="ctr">
            <a:normAutofit fontScale="97500"/>
          </a:bodyPr>
          <a:lstStyle/>
          <a:p>
            <a:pPr lvl="0">
              <a:spcBef>
                <a:spcPct val="0"/>
              </a:spcBef>
              <a:defRPr/>
            </a:pPr>
            <a:endParaRPr lang="id-ID" sz="2800" b="1" i="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1981200" y="2060848"/>
            <a:ext cx="8229600" cy="351279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D" b="1" dirty="0" err="1">
                <a:solidFill>
                  <a:schemeClr val="tx1"/>
                </a:solidFill>
                <a:latin typeface="Cambria" panose="02040503050406030204" pitchFamily="18" charset="0"/>
                <a:cs typeface="Arial" panose="020B0604020202020204" pitchFamily="34" charset="0"/>
              </a:rPr>
              <a:t>Presiden</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Tidak</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Bertanggung</a:t>
            </a:r>
            <a:r>
              <a:rPr lang="en-ID" b="1" dirty="0">
                <a:solidFill>
                  <a:schemeClr val="tx1"/>
                </a:solidFill>
                <a:latin typeface="Cambria" panose="02040503050406030204" pitchFamily="18" charset="0"/>
                <a:cs typeface="Arial" panose="020B0604020202020204" pitchFamily="34" charset="0"/>
              </a:rPr>
              <a:t> Jawab </a:t>
            </a:r>
            <a:r>
              <a:rPr lang="en-ID" b="1" dirty="0" err="1">
                <a:solidFill>
                  <a:schemeClr val="tx1"/>
                </a:solidFill>
                <a:latin typeface="Cambria" panose="02040503050406030204" pitchFamily="18" charset="0"/>
                <a:cs typeface="Arial" panose="020B0604020202020204" pitchFamily="34" charset="0"/>
              </a:rPr>
              <a:t>kpd</a:t>
            </a:r>
            <a:r>
              <a:rPr lang="en-ID" b="1" dirty="0">
                <a:solidFill>
                  <a:schemeClr val="tx1"/>
                </a:solidFill>
                <a:latin typeface="Cambria" panose="02040503050406030204" pitchFamily="18" charset="0"/>
                <a:cs typeface="Arial" panose="020B0604020202020204" pitchFamily="34" charset="0"/>
              </a:rPr>
              <a:t> DPR</a:t>
            </a:r>
            <a:endParaRPr lang="en-ID" b="1"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b="1" dirty="0">
                <a:solidFill>
                  <a:schemeClr val="tx1"/>
                </a:solidFill>
                <a:latin typeface="Cambria" panose="02040503050406030204" pitchFamily="18" charset="0"/>
                <a:cs typeface="Arial" panose="020B0604020202020204" pitchFamily="34" charset="0"/>
              </a:rPr>
              <a:t>Kementerian Negara </a:t>
            </a:r>
            <a:r>
              <a:rPr lang="en-ID" b="1" dirty="0" err="1">
                <a:solidFill>
                  <a:schemeClr val="tx1"/>
                </a:solidFill>
                <a:latin typeface="Cambria" panose="02040503050406030204" pitchFamily="18" charset="0"/>
                <a:cs typeface="Arial" panose="020B0604020202020204" pitchFamily="34" charset="0"/>
              </a:rPr>
              <a:t>adl</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Pembantu</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Presiden</a:t>
            </a:r>
            <a:endParaRPr lang="en-ID" b="1"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b="1" dirty="0" err="1">
                <a:solidFill>
                  <a:schemeClr val="tx1"/>
                </a:solidFill>
                <a:latin typeface="Cambria" panose="02040503050406030204" pitchFamily="18" charset="0"/>
                <a:cs typeface="Arial" panose="020B0604020202020204" pitchFamily="34" charset="0"/>
              </a:rPr>
              <a:t>Kekuasaan</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Kepala</a:t>
            </a:r>
            <a:r>
              <a:rPr lang="en-ID" b="1" dirty="0">
                <a:solidFill>
                  <a:schemeClr val="tx1"/>
                </a:solidFill>
                <a:latin typeface="Cambria" panose="02040503050406030204" pitchFamily="18" charset="0"/>
                <a:cs typeface="Arial" panose="020B0604020202020204" pitchFamily="34" charset="0"/>
              </a:rPr>
              <a:t> Negara </a:t>
            </a:r>
            <a:r>
              <a:rPr lang="en-ID" b="1" dirty="0" err="1">
                <a:solidFill>
                  <a:schemeClr val="tx1"/>
                </a:solidFill>
                <a:latin typeface="Cambria" panose="02040503050406030204" pitchFamily="18" charset="0"/>
                <a:cs typeface="Arial" panose="020B0604020202020204" pitchFamily="34" charset="0"/>
              </a:rPr>
              <a:t>Tidak</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tak</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Terbatas</a:t>
            </a:r>
            <a:endParaRPr lang="en-ID" b="1"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b="1" dirty="0" err="1">
                <a:solidFill>
                  <a:schemeClr val="tx1"/>
                </a:solidFill>
                <a:latin typeface="Cambria" panose="02040503050406030204" pitchFamily="18" charset="0"/>
                <a:cs typeface="Arial" panose="020B0604020202020204" pitchFamily="34" charset="0"/>
              </a:rPr>
              <a:t>Sistem</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Pemerintahan</a:t>
            </a:r>
            <a:r>
              <a:rPr lang="en-ID" b="1" dirty="0">
                <a:solidFill>
                  <a:schemeClr val="tx1"/>
                </a:solidFill>
                <a:latin typeface="Cambria" panose="02040503050406030204" pitchFamily="18" charset="0"/>
                <a:cs typeface="Arial" panose="020B0604020202020204" pitchFamily="34" charset="0"/>
              </a:rPr>
              <a:t> </a:t>
            </a:r>
            <a:r>
              <a:rPr lang="en-ID" b="1" dirty="0" err="1">
                <a:solidFill>
                  <a:schemeClr val="tx1"/>
                </a:solidFill>
                <a:latin typeface="Cambria" panose="02040503050406030204" pitchFamily="18" charset="0"/>
                <a:cs typeface="Arial" panose="020B0604020202020204" pitchFamily="34" charset="0"/>
              </a:rPr>
              <a:t>Presidensial</a:t>
            </a:r>
            <a:endParaRPr lang="en-ID" b="1" dirty="0">
              <a:solidFill>
                <a:schemeClr val="tx1"/>
              </a:solidFill>
              <a:latin typeface="Cambria" panose="02040503050406030204" pitchFamily="18" charset="0"/>
              <a:cs typeface="Arial" panose="020B0604020202020204" pitchFamily="34" charset="0"/>
            </a:endParaRPr>
          </a:p>
          <a:p>
            <a:pPr algn="l"/>
            <a:r>
              <a:rPr lang="en-ID" dirty="0" err="1">
                <a:solidFill>
                  <a:schemeClr val="tx1"/>
                </a:solidFill>
                <a:latin typeface="Cambria" panose="02040503050406030204" pitchFamily="18" charset="0"/>
                <a:cs typeface="Arial" panose="020B0604020202020204" pitchFamily="34" charset="0"/>
              </a:rPr>
              <a:t>Disamping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sbg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kepala</a:t>
            </a:r>
            <a:r>
              <a:rPr lang="en-ID" dirty="0">
                <a:solidFill>
                  <a:schemeClr val="tx1"/>
                </a:solidFill>
                <a:latin typeface="Cambria" panose="02040503050406030204" pitchFamily="18" charset="0"/>
                <a:cs typeface="Arial" panose="020B0604020202020204" pitchFamily="34" charset="0"/>
              </a:rPr>
              <a:t> negara, </a:t>
            </a:r>
            <a:r>
              <a:rPr lang="en-ID" dirty="0" err="1">
                <a:solidFill>
                  <a:schemeClr val="tx1"/>
                </a:solidFill>
                <a:latin typeface="Cambria" panose="02040503050406030204" pitchFamily="18" charset="0"/>
                <a:cs typeface="Arial" panose="020B0604020202020204" pitchFamily="34" charset="0"/>
              </a:rPr>
              <a:t>presiden</a:t>
            </a:r>
            <a:r>
              <a:rPr lang="en-ID" dirty="0">
                <a:solidFill>
                  <a:schemeClr val="tx1"/>
                </a:solidFill>
                <a:latin typeface="Cambria" panose="02040503050406030204" pitchFamily="18" charset="0"/>
                <a:cs typeface="Arial" panose="020B0604020202020204" pitchFamily="34" charset="0"/>
              </a:rPr>
              <a:t> juga </a:t>
            </a:r>
            <a:r>
              <a:rPr lang="en-ID" dirty="0" err="1">
                <a:solidFill>
                  <a:schemeClr val="tx1"/>
                </a:solidFill>
                <a:latin typeface="Cambria" panose="02040503050406030204" pitchFamily="18" charset="0"/>
                <a:cs typeface="Arial" panose="020B0604020202020204" pitchFamily="34" charset="0"/>
              </a:rPr>
              <a:t>sbg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kepala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pemerintahan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yg</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memimpin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kabinet</a:t>
            </a:r>
            <a:r>
              <a:rPr lang="en-ID" dirty="0">
                <a:solidFill>
                  <a:schemeClr val="tx1"/>
                </a:solidFill>
                <a:latin typeface="Cambria" panose="02040503050406030204" pitchFamily="18" charset="0"/>
                <a:cs typeface="Arial" panose="020B0604020202020204" pitchFamily="34" charset="0"/>
              </a:rPr>
              <a:t>.</a:t>
            </a:r>
            <a:endParaRPr lang="en-ID"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endParaRPr lang="en-ID" b="1"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854439" y="548680"/>
            <a:ext cx="10283253" cy="5616624"/>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3200" b="1" dirty="0" err="1">
                <a:latin typeface="Calibri" panose="020F0502020204030204" pitchFamily="34" charset="0"/>
              </a:rPr>
              <a:t>Teori</a:t>
            </a:r>
            <a:r>
              <a:rPr lang="en-US" altLang="en-US" sz="3200" b="1" dirty="0">
                <a:latin typeface="Calibri" panose="020F0502020204030204" pitchFamily="34" charset="0"/>
              </a:rPr>
              <a:t> </a:t>
            </a:r>
            <a:r>
              <a:rPr lang="en-US" altLang="en-US" sz="3200" b="1" dirty="0" err="1">
                <a:latin typeface="Calibri" panose="020F0502020204030204" pitchFamily="34" charset="0"/>
              </a:rPr>
              <a:t>Kedaulatan</a:t>
            </a:r>
            <a:r>
              <a:rPr lang="en-US" altLang="en-US" sz="3200" b="1" dirty="0">
                <a:latin typeface="Calibri" panose="020F0502020204030204" pitchFamily="34" charset="0"/>
              </a:rPr>
              <a:t> Negara</a:t>
            </a:r>
            <a:endParaRPr lang="en-US" altLang="en-US" sz="3200" b="1"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2800" b="1" dirty="0">
              <a:latin typeface="Calibri" panose="020F0502020204030204" pitchFamily="34" charset="0"/>
            </a:endParaRPr>
          </a:p>
          <a:p>
            <a:pPr algn="just" eaLnBrk="1" hangingPunct="1">
              <a:spcBef>
                <a:spcPct val="0"/>
              </a:spcBef>
              <a:buClrTx/>
              <a:buSzTx/>
              <a:buFontTx/>
              <a:buNone/>
            </a:pPr>
            <a:r>
              <a:rPr lang="id-ID" altLang="en-US" sz="2800" b="1" dirty="0">
                <a:latin typeface="Calibri" panose="020F0502020204030204" pitchFamily="34" charset="0"/>
              </a:rPr>
              <a:t>Muchtar Affandi</a:t>
            </a:r>
            <a:r>
              <a:rPr lang="en-US" altLang="en-US" sz="2800" b="1" dirty="0">
                <a:latin typeface="Calibri" panose="020F0502020204030204" pitchFamily="34" charset="0"/>
              </a:rPr>
              <a:t> </a:t>
            </a:r>
            <a:endParaRPr lang="en-US" altLang="en-US" sz="2800" b="1" dirty="0">
              <a:latin typeface="Calibri" panose="020F0502020204030204" pitchFamily="34" charset="0"/>
            </a:endParaRPr>
          </a:p>
          <a:p>
            <a:pPr algn="just" eaLnBrk="1" hangingPunct="1">
              <a:spcBef>
                <a:spcPct val="0"/>
              </a:spcBef>
              <a:buClrTx/>
              <a:buSzTx/>
              <a:buFontTx/>
              <a:buNone/>
            </a:pPr>
            <a:r>
              <a:rPr lang="id-ID" altLang="en-US" sz="2800" dirty="0">
                <a:latin typeface="Calibri" panose="020F0502020204030204" pitchFamily="34" charset="0"/>
              </a:rPr>
              <a:t>negara adalah badan hukum (</a:t>
            </a:r>
            <a:r>
              <a:rPr lang="id-ID" altLang="en-US" sz="2800" b="1" i="1" dirty="0" err="1">
                <a:latin typeface="Calibri" panose="020F0502020204030204" pitchFamily="34" charset="0"/>
              </a:rPr>
              <a:t>rechtpersoon</a:t>
            </a:r>
            <a:r>
              <a:rPr lang="id-ID" altLang="en-US" sz="2800" i="1" dirty="0">
                <a:latin typeface="Calibri" panose="020F0502020204030204" pitchFamily="34" charset="0"/>
              </a:rPr>
              <a:t>) </a:t>
            </a:r>
            <a:r>
              <a:rPr lang="id-ID" altLang="en-US" sz="2800" dirty="0">
                <a:latin typeface="Calibri" panose="020F0502020204030204" pitchFamily="34" charset="0"/>
              </a:rPr>
              <a:t>yang mempunyai hak dan kewajiban yang sama seperti subjek hukum perorangan (</a:t>
            </a:r>
            <a:r>
              <a:rPr lang="id-ID" altLang="en-US" sz="2800" b="1" i="1" dirty="0" err="1">
                <a:latin typeface="Calibri" panose="020F0502020204030204" pitchFamily="34" charset="0"/>
              </a:rPr>
              <a:t>naturlijke</a:t>
            </a:r>
            <a:r>
              <a:rPr lang="id-ID" altLang="en-US" sz="2800" b="1" i="1" dirty="0">
                <a:latin typeface="Calibri" panose="020F0502020204030204" pitchFamily="34" charset="0"/>
              </a:rPr>
              <a:t> person</a:t>
            </a:r>
            <a:r>
              <a:rPr lang="id-ID" altLang="en-US" sz="2800" i="1" dirty="0">
                <a:latin typeface="Calibri" panose="020F0502020204030204" pitchFamily="34" charset="0"/>
              </a:rPr>
              <a:t>).</a:t>
            </a:r>
            <a:endParaRPr lang="en-US" altLang="en-US" sz="2800" b="1" dirty="0">
              <a:latin typeface="Calibri" panose="020F0502020204030204" pitchFamily="34" charset="0"/>
            </a:endParaRPr>
          </a:p>
          <a:p>
            <a:pPr algn="just" eaLnBrk="1" hangingPunct="1">
              <a:spcBef>
                <a:spcPct val="0"/>
              </a:spcBef>
              <a:buClrTx/>
              <a:buSzTx/>
              <a:buFontTx/>
              <a:buNone/>
            </a:pPr>
            <a:endParaRPr lang="en-US" altLang="en-US" sz="3200" b="1" i="1"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p:txBody>
      </p:sp>
      <p:sp>
        <p:nvSpPr>
          <p:cNvPr id="4" name="Rectangle 3"/>
          <p:cNvSpPr/>
          <p:nvPr/>
        </p:nvSpPr>
        <p:spPr>
          <a:xfrm>
            <a:off x="2381250" y="1071564"/>
            <a:ext cx="2357438" cy="642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chemeClr val="tx1"/>
                </a:solidFill>
              </a:rPr>
              <a:t>NEGARA</a:t>
            </a:r>
            <a:endParaRPr lang="en-US" sz="3200" dirty="0">
              <a:solidFill>
                <a:schemeClr val="tx1"/>
              </a:solidFill>
            </a:endParaRPr>
          </a:p>
        </p:txBody>
      </p:sp>
      <p:sp>
        <p:nvSpPr>
          <p:cNvPr id="5" name="Rectangle 4"/>
          <p:cNvSpPr/>
          <p:nvPr/>
        </p:nvSpPr>
        <p:spPr>
          <a:xfrm>
            <a:off x="2381250" y="3571875"/>
            <a:ext cx="2357438" cy="6429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dirty="0">
                <a:solidFill>
                  <a:schemeClr val="tx1"/>
                </a:solidFill>
              </a:rPr>
              <a:t>RAKYAT</a:t>
            </a:r>
            <a:endParaRPr lang="en-US" sz="3200" dirty="0">
              <a:solidFill>
                <a:schemeClr val="tx1"/>
              </a:solidFill>
            </a:endParaRPr>
          </a:p>
        </p:txBody>
      </p:sp>
      <p:sp>
        <p:nvSpPr>
          <p:cNvPr id="6" name="Rectangle 5"/>
          <p:cNvSpPr/>
          <p:nvPr/>
        </p:nvSpPr>
        <p:spPr>
          <a:xfrm>
            <a:off x="2381250" y="2357439"/>
            <a:ext cx="2357438" cy="642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tx1"/>
                </a:solidFill>
              </a:rPr>
              <a:t>KEHENDAK</a:t>
            </a:r>
            <a:endParaRPr lang="en-US" sz="2400" dirty="0">
              <a:solidFill>
                <a:schemeClr val="tx1"/>
              </a:solidFill>
            </a:endParaRPr>
          </a:p>
        </p:txBody>
      </p:sp>
      <p:cxnSp>
        <p:nvCxnSpPr>
          <p:cNvPr id="9" name="Straight Arrow Connector 8"/>
          <p:cNvCxnSpPr>
            <a:stCxn id="4" idx="2"/>
            <a:endCxn id="6" idx="0"/>
          </p:cNvCxnSpPr>
          <p:nvPr/>
        </p:nvCxnSpPr>
        <p:spPr>
          <a:xfrm rot="5400000">
            <a:off x="3238500" y="2035175"/>
            <a:ext cx="64293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a:endCxn id="5" idx="0"/>
          </p:cNvCxnSpPr>
          <p:nvPr/>
        </p:nvCxnSpPr>
        <p:spPr>
          <a:xfrm rot="5400000">
            <a:off x="3273425" y="3286125"/>
            <a:ext cx="5730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681" name="Rectangle 12"/>
          <p:cNvSpPr>
            <a:spLocks noChangeArrowheads="1"/>
          </p:cNvSpPr>
          <p:nvPr/>
        </p:nvSpPr>
        <p:spPr bwMode="auto">
          <a:xfrm>
            <a:off x="3667126" y="3000376"/>
            <a:ext cx="138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id-ID" altLang="en-US">
                <a:latin typeface="Calibri" panose="020F0502020204030204" pitchFamily="34" charset="0"/>
              </a:rPr>
              <a:t>memaksa</a:t>
            </a:r>
            <a:endParaRPr lang="en-US" altLang="en-US">
              <a:latin typeface="Calibri" panose="020F0502020204030204" pitchFamily="34" charset="0"/>
            </a:endParaRPr>
          </a:p>
        </p:txBody>
      </p:sp>
      <p:sp>
        <p:nvSpPr>
          <p:cNvPr id="28682" name="Rectangle 13"/>
          <p:cNvSpPr>
            <a:spLocks noChangeArrowheads="1"/>
          </p:cNvSpPr>
          <p:nvPr/>
        </p:nvSpPr>
        <p:spPr bwMode="auto">
          <a:xfrm>
            <a:off x="6953250" y="2500313"/>
            <a:ext cx="328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id-ID" altLang="en-US" sz="3200">
                <a:latin typeface="Calibri" panose="020F0502020204030204" pitchFamily="34" charset="0"/>
              </a:rPr>
              <a:t>hak dan kewajiban</a:t>
            </a:r>
            <a:endParaRPr lang="en-US" altLang="en-US" sz="3200">
              <a:latin typeface="Calibri" panose="020F0502020204030204" pitchFamily="34" charset="0"/>
            </a:endParaRPr>
          </a:p>
        </p:txBody>
      </p:sp>
      <p:cxnSp>
        <p:nvCxnSpPr>
          <p:cNvPr id="16" name="Straight Arrow Connector 15"/>
          <p:cNvCxnSpPr>
            <a:stCxn id="4" idx="3"/>
          </p:cNvCxnSpPr>
          <p:nvPr/>
        </p:nvCxnSpPr>
        <p:spPr>
          <a:xfrm>
            <a:off x="4738688" y="1392238"/>
            <a:ext cx="2000250" cy="1250950"/>
          </a:xfrm>
          <a:prstGeom prst="straightConnector1">
            <a:avLst/>
          </a:prstGeom>
          <a:ln w="15875">
            <a:prstDash val="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p:cNvCxnSpPr>
          <p:nvPr/>
        </p:nvCxnSpPr>
        <p:spPr>
          <a:xfrm flipV="1">
            <a:off x="4738688" y="2857500"/>
            <a:ext cx="2000250" cy="1036638"/>
          </a:xfrm>
          <a:prstGeom prst="straightConnector1">
            <a:avLst/>
          </a:prstGeom>
          <a:ln w="15875">
            <a:prstDash val="dash"/>
            <a:tailEnd type="arrow"/>
          </a:ln>
        </p:spPr>
        <p:style>
          <a:lnRef idx="1">
            <a:schemeClr val="accent1"/>
          </a:lnRef>
          <a:fillRef idx="0">
            <a:schemeClr val="accent1"/>
          </a:fillRef>
          <a:effectRef idx="0">
            <a:schemeClr val="accent1"/>
          </a:effectRef>
          <a:fontRef idx="minor">
            <a:schemeClr val="tx1"/>
          </a:fontRef>
        </p:style>
      </p:cxnSp>
      <p:sp>
        <p:nvSpPr>
          <p:cNvPr id="28685" name="Slide Number Placeholder 1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EE8A908D-2924-AF4C-A8EA-14E90C447A98}"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1109272" y="692696"/>
            <a:ext cx="9878518" cy="5879554"/>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3600" b="1" dirty="0">
                <a:latin typeface="Calibri" panose="020F0502020204030204" pitchFamily="34" charset="0"/>
              </a:rPr>
              <a:t>Jean </a:t>
            </a:r>
            <a:r>
              <a:rPr lang="en-US" altLang="en-US" sz="3600" b="1" dirty="0" err="1">
                <a:latin typeface="Calibri" panose="020F0502020204030204" pitchFamily="34" charset="0"/>
              </a:rPr>
              <a:t>Bodin</a:t>
            </a:r>
            <a:r>
              <a:rPr lang="en-US" altLang="en-US" sz="3600" b="1" dirty="0">
                <a:latin typeface="Calibri" panose="020F0502020204030204" pitchFamily="34" charset="0"/>
              </a:rPr>
              <a:t> dan John Austin </a:t>
            </a:r>
            <a:endParaRPr lang="en-US" altLang="en-US" sz="3600" b="1" dirty="0">
              <a:latin typeface="Calibri" panose="020F0502020204030204" pitchFamily="34" charset="0"/>
            </a:endParaRPr>
          </a:p>
          <a:p>
            <a:pPr algn="just" eaLnBrk="1" hangingPunct="1">
              <a:spcBef>
                <a:spcPct val="0"/>
              </a:spcBef>
              <a:buClrTx/>
              <a:buSzTx/>
              <a:buFontTx/>
              <a:buNone/>
            </a:pPr>
            <a:r>
              <a:rPr lang="en-US" altLang="en-US" sz="3600" dirty="0" err="1">
                <a:latin typeface="Calibri" panose="020F0502020204030204" pitchFamily="34" charset="0"/>
              </a:rPr>
              <a:t>Keduanya</a:t>
            </a:r>
            <a:r>
              <a:rPr lang="en-US" altLang="en-US" sz="3600" dirty="0">
                <a:latin typeface="Calibri" panose="020F0502020204030204" pitchFamily="34" charset="0"/>
              </a:rPr>
              <a:t> </a:t>
            </a:r>
            <a:r>
              <a:rPr lang="en-US" altLang="en-US" sz="3600" dirty="0" err="1">
                <a:latin typeface="Calibri" panose="020F0502020204030204" pitchFamily="34" charset="0"/>
              </a:rPr>
              <a:t>memiliki</a:t>
            </a:r>
            <a:r>
              <a:rPr lang="en-US" altLang="en-US" sz="3600" dirty="0">
                <a:latin typeface="Calibri" panose="020F0502020204030204" pitchFamily="34" charset="0"/>
              </a:rPr>
              <a:t> </a:t>
            </a:r>
            <a:r>
              <a:rPr lang="en-US" altLang="en-US" sz="3600" dirty="0" err="1">
                <a:latin typeface="Calibri" panose="020F0502020204030204" pitchFamily="34" charset="0"/>
              </a:rPr>
              <a:t>kesamaan</a:t>
            </a:r>
            <a:r>
              <a:rPr lang="en-US" altLang="en-US" sz="3600" dirty="0">
                <a:latin typeface="Calibri" panose="020F0502020204030204" pitchFamily="34" charset="0"/>
              </a:rPr>
              <a:t> </a:t>
            </a:r>
            <a:r>
              <a:rPr lang="en-US" altLang="en-US" sz="3600" dirty="0" err="1">
                <a:latin typeface="Calibri" panose="020F0502020204030204" pitchFamily="34" charset="0"/>
              </a:rPr>
              <a:t>teori</a:t>
            </a:r>
            <a:r>
              <a:rPr lang="en-US" altLang="en-US" sz="3600" dirty="0">
                <a:latin typeface="Calibri" panose="020F0502020204030204" pitchFamily="34" charset="0"/>
              </a:rPr>
              <a:t> </a:t>
            </a:r>
            <a:r>
              <a:rPr lang="en-US" altLang="en-US" sz="3600" dirty="0" err="1">
                <a:latin typeface="Calibri" panose="020F0502020204030204" pitchFamily="34" charset="0"/>
              </a:rPr>
              <a:t>yaitu</a:t>
            </a:r>
            <a:r>
              <a:rPr lang="en-US" altLang="en-US" sz="3600" dirty="0">
                <a:latin typeface="Calibri" panose="020F0502020204030204" pitchFamily="34" charset="0"/>
              </a:rPr>
              <a:t> </a:t>
            </a:r>
            <a:r>
              <a:rPr lang="en-US" altLang="en-US" sz="3600" b="1" i="1" dirty="0">
                <a:latin typeface="Calibri" panose="020F0502020204030204" pitchFamily="34" charset="0"/>
              </a:rPr>
              <a:t>“ </a:t>
            </a:r>
            <a:r>
              <a:rPr lang="en-US" altLang="en-US" sz="3600" b="1" i="1" dirty="0" err="1">
                <a:latin typeface="Calibri" panose="020F0502020204030204" pitchFamily="34" charset="0"/>
              </a:rPr>
              <a:t>Legibus</a:t>
            </a:r>
            <a:r>
              <a:rPr lang="en-US" altLang="en-US" sz="3600" b="1" i="1" dirty="0">
                <a:latin typeface="Calibri" panose="020F0502020204030204" pitchFamily="34" charset="0"/>
              </a:rPr>
              <a:t> </a:t>
            </a:r>
            <a:r>
              <a:rPr lang="en-US" altLang="en-US" sz="3600" b="1" i="1" dirty="0" err="1">
                <a:latin typeface="Calibri" panose="020F0502020204030204" pitchFamily="34" charset="0"/>
              </a:rPr>
              <a:t>Soluta</a:t>
            </a:r>
            <a:r>
              <a:rPr lang="en-US" altLang="en-US" sz="3600" b="1" i="1" dirty="0">
                <a:latin typeface="Calibri" panose="020F0502020204030204" pitchFamily="34" charset="0"/>
              </a:rPr>
              <a:t>”.</a:t>
            </a:r>
            <a:endParaRPr lang="en-US" altLang="en-US" sz="3600" b="1" i="1" dirty="0">
              <a:latin typeface="Calibri" panose="020F0502020204030204" pitchFamily="34" charset="0"/>
            </a:endParaRPr>
          </a:p>
          <a:p>
            <a:pPr algn="just" eaLnBrk="1" hangingPunct="1">
              <a:spcBef>
                <a:spcPct val="0"/>
              </a:spcBef>
              <a:buClrTx/>
              <a:buSzTx/>
              <a:buFontTx/>
              <a:buNone/>
            </a:pPr>
            <a:r>
              <a:rPr lang="en-US" altLang="en-US" sz="3600" dirty="0" err="1">
                <a:latin typeface="Calibri" panose="020F0502020204030204" pitchFamily="34" charset="0"/>
              </a:rPr>
              <a:t>Menurut</a:t>
            </a:r>
            <a:r>
              <a:rPr lang="en-US" altLang="en-US" sz="3600" dirty="0">
                <a:latin typeface="Calibri" panose="020F0502020204030204" pitchFamily="34" charset="0"/>
              </a:rPr>
              <a:t> </a:t>
            </a:r>
            <a:r>
              <a:rPr lang="en-US" altLang="en-US" sz="3600" dirty="0" err="1">
                <a:latin typeface="Calibri" panose="020F0502020204030204" pitchFamily="34" charset="0"/>
              </a:rPr>
              <a:t>mereka</a:t>
            </a:r>
            <a:r>
              <a:rPr lang="en-US" altLang="en-US" sz="3600" dirty="0">
                <a:latin typeface="Calibri" panose="020F0502020204030204" pitchFamily="34" charset="0"/>
              </a:rPr>
              <a:t> </a:t>
            </a:r>
            <a:r>
              <a:rPr lang="en-US" altLang="en-US" sz="3600" dirty="0" err="1">
                <a:latin typeface="Calibri" panose="020F0502020204030204" pitchFamily="34" charset="0"/>
              </a:rPr>
              <a:t>pembentuk</a:t>
            </a:r>
            <a:r>
              <a:rPr lang="en-US" altLang="en-US" sz="3600" dirty="0">
                <a:latin typeface="Calibri" panose="020F0502020204030204" pitchFamily="34" charset="0"/>
              </a:rPr>
              <a:t> </a:t>
            </a:r>
            <a:r>
              <a:rPr lang="en-US" altLang="en-US" sz="3600" dirty="0" err="1">
                <a:latin typeface="Calibri" panose="020F0502020204030204" pitchFamily="34" charset="0"/>
              </a:rPr>
              <a:t>hukum</a:t>
            </a:r>
            <a:r>
              <a:rPr lang="en-US" altLang="en-US" sz="3600" dirty="0">
                <a:latin typeface="Calibri" panose="020F0502020204030204" pitchFamily="34" charset="0"/>
              </a:rPr>
              <a:t> yang </a:t>
            </a:r>
            <a:r>
              <a:rPr lang="en-US" altLang="en-US" sz="3600" dirty="0" err="1">
                <a:latin typeface="Calibri" panose="020F0502020204030204" pitchFamily="34" charset="0"/>
              </a:rPr>
              <a:t>tertinggi</a:t>
            </a:r>
            <a:r>
              <a:rPr lang="en-US" altLang="en-US" sz="3600" dirty="0">
                <a:latin typeface="Calibri" panose="020F0502020204030204" pitchFamily="34" charset="0"/>
              </a:rPr>
              <a:t> dan </a:t>
            </a:r>
            <a:r>
              <a:rPr lang="en-US" altLang="en-US" sz="3600" dirty="0" err="1">
                <a:latin typeface="Calibri" panose="020F0502020204030204" pitchFamily="34" charset="0"/>
              </a:rPr>
              <a:t>hukum</a:t>
            </a:r>
            <a:r>
              <a:rPr lang="en-US" altLang="en-US" sz="3600" dirty="0">
                <a:latin typeface="Calibri" panose="020F0502020204030204" pitchFamily="34" charset="0"/>
              </a:rPr>
              <a:t> </a:t>
            </a:r>
            <a:r>
              <a:rPr lang="en-US" altLang="en-US" sz="3600" dirty="0" err="1">
                <a:latin typeface="Calibri" panose="020F0502020204030204" pitchFamily="34" charset="0"/>
              </a:rPr>
              <a:t>positif</a:t>
            </a:r>
            <a:r>
              <a:rPr lang="en-US" altLang="en-US" sz="3600" dirty="0">
                <a:latin typeface="Calibri" panose="020F0502020204030204" pitchFamily="34" charset="0"/>
              </a:rPr>
              <a:t> </a:t>
            </a:r>
            <a:r>
              <a:rPr lang="en-US" altLang="en-US" sz="3600" dirty="0" err="1">
                <a:latin typeface="Calibri" panose="020F0502020204030204" pitchFamily="34" charset="0"/>
              </a:rPr>
              <a:t>adalah</a:t>
            </a:r>
            <a:r>
              <a:rPr lang="en-US" altLang="en-US" sz="3600" dirty="0">
                <a:latin typeface="Calibri" panose="020F0502020204030204" pitchFamily="34" charset="0"/>
              </a:rPr>
              <a:t> </a:t>
            </a:r>
            <a:r>
              <a:rPr lang="en-US" altLang="en-US" sz="3600" dirty="0" err="1">
                <a:latin typeface="Calibri" panose="020F0502020204030204" pitchFamily="34" charset="0"/>
              </a:rPr>
              <a:t>hukum</a:t>
            </a:r>
            <a:r>
              <a:rPr lang="en-US" altLang="en-US" sz="3600" dirty="0">
                <a:latin typeface="Calibri" panose="020F0502020204030204" pitchFamily="34" charset="0"/>
              </a:rPr>
              <a:t> yang </a:t>
            </a:r>
            <a:r>
              <a:rPr lang="en-US" altLang="en-US" sz="3600" dirty="0" err="1">
                <a:latin typeface="Calibri" panose="020F0502020204030204" pitchFamily="34" charset="0"/>
              </a:rPr>
              <a:t>dibuat</a:t>
            </a:r>
            <a:r>
              <a:rPr lang="en-US" altLang="en-US" sz="3600" dirty="0">
                <a:latin typeface="Calibri" panose="020F0502020204030204" pitchFamily="34" charset="0"/>
              </a:rPr>
              <a:t> oleh yang </a:t>
            </a:r>
            <a:r>
              <a:rPr lang="en-US" altLang="en-US" sz="3600" dirty="0" err="1">
                <a:latin typeface="Calibri" panose="020F0502020204030204" pitchFamily="34" charset="0"/>
              </a:rPr>
              <a:t>berdaulat</a:t>
            </a:r>
            <a:r>
              <a:rPr lang="en-US" altLang="en-US" sz="3600" dirty="0">
                <a:latin typeface="Calibri" panose="020F0502020204030204" pitchFamily="34" charset="0"/>
              </a:rPr>
              <a:t> </a:t>
            </a:r>
            <a:r>
              <a:rPr lang="en-US" altLang="en-US" sz="3600" dirty="0" err="1">
                <a:latin typeface="Calibri" panose="020F0502020204030204" pitchFamily="34" charset="0"/>
              </a:rPr>
              <a:t>itu</a:t>
            </a:r>
            <a:r>
              <a:rPr lang="en-US" altLang="en-US" sz="3600" dirty="0">
                <a:latin typeface="Calibri" panose="020F0502020204030204" pitchFamily="34" charset="0"/>
              </a:rPr>
              <a:t>.</a:t>
            </a:r>
            <a:endParaRPr lang="en-US" altLang="en-US" sz="3600" dirty="0">
              <a:latin typeface="Calibri" panose="020F0502020204030204" pitchFamily="34" charset="0"/>
            </a:endParaRPr>
          </a:p>
          <a:p>
            <a:pPr algn="just" eaLnBrk="1" hangingPunct="1">
              <a:spcBef>
                <a:spcPct val="0"/>
              </a:spcBef>
              <a:buClrTx/>
              <a:buSzTx/>
              <a:buFontTx/>
              <a:buNone/>
            </a:pPr>
            <a:r>
              <a:rPr lang="en-US" altLang="en-US" sz="3600" dirty="0">
                <a:latin typeface="Calibri" panose="020F0502020204030204" pitchFamily="34" charset="0"/>
              </a:rPr>
              <a:t>Jadi yang </a:t>
            </a:r>
            <a:r>
              <a:rPr lang="en-US" altLang="en-US" sz="3600" dirty="0" err="1">
                <a:latin typeface="Calibri" panose="020F0502020204030204" pitchFamily="34" charset="0"/>
              </a:rPr>
              <a:t>diakui</a:t>
            </a:r>
            <a:r>
              <a:rPr lang="en-US" altLang="en-US" sz="3600" dirty="0">
                <a:latin typeface="Calibri" panose="020F0502020204030204" pitchFamily="34" charset="0"/>
              </a:rPr>
              <a:t> </a:t>
            </a:r>
            <a:r>
              <a:rPr lang="en-US" altLang="en-US" sz="3600" dirty="0" err="1">
                <a:latin typeface="Calibri" panose="020F0502020204030204" pitchFamily="34" charset="0"/>
              </a:rPr>
              <a:t>sebagai</a:t>
            </a:r>
            <a:r>
              <a:rPr lang="en-US" altLang="en-US" sz="3600" dirty="0">
                <a:latin typeface="Calibri" panose="020F0502020204030204" pitchFamily="34" charset="0"/>
              </a:rPr>
              <a:t> </a:t>
            </a:r>
            <a:r>
              <a:rPr lang="en-US" altLang="en-US" sz="3600" dirty="0" err="1">
                <a:latin typeface="Calibri" panose="020F0502020204030204" pitchFamily="34" charset="0"/>
              </a:rPr>
              <a:t>hukum</a:t>
            </a:r>
            <a:r>
              <a:rPr lang="en-US" altLang="en-US" sz="3600" dirty="0">
                <a:latin typeface="Calibri" panose="020F0502020204030204" pitchFamily="34" charset="0"/>
              </a:rPr>
              <a:t> pada </a:t>
            </a:r>
            <a:r>
              <a:rPr lang="en-US" altLang="en-US" sz="3600" dirty="0" err="1">
                <a:latin typeface="Calibri" panose="020F0502020204030204" pitchFamily="34" charset="0"/>
              </a:rPr>
              <a:t>saat</a:t>
            </a:r>
            <a:r>
              <a:rPr lang="en-US" altLang="en-US" sz="3600" dirty="0">
                <a:latin typeface="Calibri" panose="020F0502020204030204" pitchFamily="34" charset="0"/>
              </a:rPr>
              <a:t> </a:t>
            </a:r>
            <a:r>
              <a:rPr lang="en-US" altLang="en-US" sz="3600" dirty="0" err="1">
                <a:latin typeface="Calibri" panose="020F0502020204030204" pitchFamily="34" charset="0"/>
              </a:rPr>
              <a:t>itu</a:t>
            </a:r>
            <a:r>
              <a:rPr lang="en-US" altLang="en-US" sz="3600" dirty="0">
                <a:latin typeface="Calibri" panose="020F0502020204030204" pitchFamily="34" charset="0"/>
              </a:rPr>
              <a:t> </a:t>
            </a:r>
            <a:r>
              <a:rPr lang="en-US" altLang="en-US" sz="3600" dirty="0" err="1">
                <a:latin typeface="Calibri" panose="020F0502020204030204" pitchFamily="34" charset="0"/>
              </a:rPr>
              <a:t>adalah</a:t>
            </a:r>
            <a:r>
              <a:rPr lang="en-US" altLang="en-US" sz="3600" dirty="0">
                <a:latin typeface="Calibri" panose="020F0502020204030204" pitchFamily="34" charset="0"/>
              </a:rPr>
              <a:t> </a:t>
            </a:r>
            <a:r>
              <a:rPr lang="en-US" altLang="en-US" sz="3600" dirty="0" err="1">
                <a:latin typeface="Calibri" panose="020F0502020204030204" pitchFamily="34" charset="0"/>
              </a:rPr>
              <a:t>siapa</a:t>
            </a:r>
            <a:r>
              <a:rPr lang="en-US" altLang="en-US" sz="3600" dirty="0">
                <a:latin typeface="Calibri" panose="020F0502020204030204" pitchFamily="34" charset="0"/>
              </a:rPr>
              <a:t> yang </a:t>
            </a:r>
            <a:r>
              <a:rPr lang="en-US" altLang="en-US" sz="3600" dirty="0" err="1">
                <a:latin typeface="Calibri" panose="020F0502020204030204" pitchFamily="34" charset="0"/>
              </a:rPr>
              <a:t>mempunyai</a:t>
            </a:r>
            <a:r>
              <a:rPr lang="en-US" altLang="en-US" sz="3600" dirty="0">
                <a:latin typeface="Calibri" panose="020F0502020204030204" pitchFamily="34" charset="0"/>
              </a:rPr>
              <a:t> </a:t>
            </a:r>
            <a:r>
              <a:rPr lang="en-US" altLang="en-US" sz="3600" dirty="0" err="1">
                <a:latin typeface="Calibri" panose="020F0502020204030204" pitchFamily="34" charset="0"/>
              </a:rPr>
              <a:t>kedaulatan</a:t>
            </a:r>
            <a:r>
              <a:rPr lang="en-US" altLang="en-US" sz="3600" dirty="0">
                <a:latin typeface="Calibri" panose="020F0502020204030204" pitchFamily="34" charset="0"/>
              </a:rPr>
              <a:t> </a:t>
            </a:r>
            <a:r>
              <a:rPr lang="en-US" altLang="en-US" sz="3600" dirty="0" err="1">
                <a:latin typeface="Calibri" panose="020F0502020204030204" pitchFamily="34" charset="0"/>
              </a:rPr>
              <a:t>tertinggi</a:t>
            </a:r>
            <a:r>
              <a:rPr lang="en-US" altLang="en-US" sz="3600" dirty="0">
                <a:latin typeface="Calibri" panose="020F0502020204030204" pitchFamily="34" charset="0"/>
              </a:rPr>
              <a:t> pada </a:t>
            </a:r>
            <a:r>
              <a:rPr lang="en-US" altLang="en-US" sz="3600" dirty="0" err="1">
                <a:latin typeface="Calibri" panose="020F0502020204030204" pitchFamily="34" charset="0"/>
              </a:rPr>
              <a:t>waktu</a:t>
            </a:r>
            <a:r>
              <a:rPr lang="en-US" altLang="en-US" sz="3600" dirty="0">
                <a:latin typeface="Calibri" panose="020F0502020204030204" pitchFamily="34" charset="0"/>
              </a:rPr>
              <a:t> </a:t>
            </a:r>
            <a:r>
              <a:rPr lang="en-US" altLang="en-US" sz="3600" dirty="0" err="1">
                <a:latin typeface="Calibri" panose="020F0502020204030204" pitchFamily="34" charset="0"/>
              </a:rPr>
              <a:t>itu</a:t>
            </a:r>
            <a:r>
              <a:rPr lang="en-US" altLang="en-US" sz="3600" dirty="0">
                <a:latin typeface="Calibri" panose="020F0502020204030204" pitchFamily="34" charset="0"/>
              </a:rPr>
              <a:t>.</a:t>
            </a:r>
            <a:endParaRPr lang="en-US" altLang="en-US" sz="3600" dirty="0">
              <a:latin typeface="Calibri" panose="020F0502020204030204" pitchFamily="34" charset="0"/>
            </a:endParaRPr>
          </a:p>
          <a:p>
            <a:pPr algn="just" eaLnBrk="1" hangingPunct="1">
              <a:spcBef>
                <a:spcPct val="0"/>
              </a:spcBef>
              <a:buClrTx/>
              <a:buSzTx/>
              <a:buFontTx/>
              <a:buNone/>
            </a:pPr>
            <a:endParaRPr lang="en-US" altLang="en-US" sz="3200" b="1" i="1"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p:txBody>
      </p:sp>
      <p:sp>
        <p:nvSpPr>
          <p:cNvPr id="307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C3B66854-259F-4C4D-8E37-0A543D65E100}"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1809751" y="808632"/>
            <a:ext cx="8072438" cy="5500688"/>
            <a:chOff x="1809751" y="357188"/>
            <a:chExt cx="8072438" cy="5500688"/>
          </a:xfrm>
        </p:grpSpPr>
        <p:sp>
          <p:nvSpPr>
            <p:cNvPr id="7" name="Content Placeholder 2"/>
            <p:cNvSpPr txBox="1"/>
            <p:nvPr/>
          </p:nvSpPr>
          <p:spPr bwMode="auto">
            <a:xfrm>
              <a:off x="1809751" y="357188"/>
              <a:ext cx="3286125" cy="1071562"/>
            </a:xfrm>
            <a:prstGeom prst="rect">
              <a:avLst/>
            </a:prstGeom>
            <a:noFill/>
            <a:ln w="38100">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just" eaLnBrk="1" hangingPunct="1">
                <a:spcBef>
                  <a:spcPct val="0"/>
                </a:spcBef>
                <a:buClrTx/>
                <a:buSzTx/>
                <a:buFontTx/>
                <a:buNone/>
              </a:pPr>
              <a:r>
                <a:rPr lang="en-US" altLang="en-US" sz="3200" b="1" dirty="0">
                  <a:latin typeface="Calibri" panose="020F0502020204030204" pitchFamily="34" charset="0"/>
                </a:rPr>
                <a:t>Jean </a:t>
              </a:r>
              <a:r>
                <a:rPr lang="en-US" altLang="en-US" sz="3200" b="1" dirty="0" err="1">
                  <a:latin typeface="Calibri" panose="020F0502020204030204" pitchFamily="34" charset="0"/>
                </a:rPr>
                <a:t>Bodin</a:t>
              </a:r>
              <a:r>
                <a:rPr lang="en-US" altLang="en-US" sz="3200" dirty="0">
                  <a:latin typeface="Calibri" panose="020F0502020204030204" pitchFamily="34" charset="0"/>
                </a:rPr>
                <a:t>, </a:t>
              </a:r>
              <a:r>
                <a:rPr lang="en-US" altLang="en-US" sz="3200" b="1" dirty="0">
                  <a:latin typeface="Calibri" panose="020F0502020204030204" pitchFamily="34" charset="0"/>
                </a:rPr>
                <a:t>John Austin</a:t>
              </a:r>
              <a:endParaRPr lang="en-US" altLang="en-US" sz="3200" dirty="0">
                <a:latin typeface="Calibri" panose="020F0502020204030204" pitchFamily="34" charset="0"/>
              </a:endParaRPr>
            </a:p>
          </p:txBody>
        </p:sp>
        <p:sp>
          <p:nvSpPr>
            <p:cNvPr id="4" name="Content Placeholder 2"/>
            <p:cNvSpPr txBox="1"/>
            <p:nvPr/>
          </p:nvSpPr>
          <p:spPr bwMode="auto">
            <a:xfrm>
              <a:off x="6596064" y="357188"/>
              <a:ext cx="3286125" cy="1071562"/>
            </a:xfrm>
            <a:prstGeom prst="rect">
              <a:avLst/>
            </a:prstGeom>
            <a:noFill/>
            <a:ln w="38100">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3200" b="1">
                  <a:latin typeface="Calibri" panose="020F0502020204030204" pitchFamily="34" charset="0"/>
                </a:rPr>
                <a:t>G. Jellineck</a:t>
              </a:r>
              <a:endParaRPr lang="en-US" altLang="en-US" sz="3200">
                <a:latin typeface="Calibri" panose="020F0502020204030204" pitchFamily="34" charset="0"/>
              </a:endParaRPr>
            </a:p>
          </p:txBody>
        </p:sp>
        <p:sp>
          <p:nvSpPr>
            <p:cNvPr id="5" name="Content Placeholder 2"/>
            <p:cNvSpPr txBox="1"/>
            <p:nvPr/>
          </p:nvSpPr>
          <p:spPr bwMode="auto">
            <a:xfrm>
              <a:off x="2524126" y="2357438"/>
              <a:ext cx="3286125" cy="1071562"/>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3200" b="1">
                  <a:latin typeface="Calibri" panose="020F0502020204030204" pitchFamily="34" charset="0"/>
                </a:rPr>
                <a:t>Hanya mengakui Hukum Negara</a:t>
              </a:r>
              <a:endParaRPr lang="en-US" altLang="en-US" sz="3200">
                <a:latin typeface="Calibri" panose="020F0502020204030204" pitchFamily="34" charset="0"/>
              </a:endParaRPr>
            </a:p>
          </p:txBody>
        </p:sp>
        <p:sp>
          <p:nvSpPr>
            <p:cNvPr id="6" name="Content Placeholder 2"/>
            <p:cNvSpPr txBox="1"/>
            <p:nvPr/>
          </p:nvSpPr>
          <p:spPr bwMode="auto">
            <a:xfrm>
              <a:off x="6596064" y="2428876"/>
              <a:ext cx="3286125" cy="1071563"/>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3200" b="1">
                  <a:latin typeface="Calibri" panose="020F0502020204030204" pitchFamily="34" charset="0"/>
                </a:rPr>
                <a:t>Hukum Adat</a:t>
              </a:r>
              <a:endParaRPr lang="en-US" altLang="en-US" sz="3200">
                <a:latin typeface="Calibri" panose="020F0502020204030204" pitchFamily="34" charset="0"/>
              </a:endParaRPr>
            </a:p>
          </p:txBody>
        </p:sp>
        <p:sp>
          <p:nvSpPr>
            <p:cNvPr id="8" name="Content Placeholder 2"/>
            <p:cNvSpPr txBox="1"/>
            <p:nvPr/>
          </p:nvSpPr>
          <p:spPr bwMode="auto">
            <a:xfrm>
              <a:off x="6596064" y="4357689"/>
              <a:ext cx="3286125" cy="1500187"/>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3200">
                  <a:latin typeface="Calibri" panose="020F0502020204030204" pitchFamily="34" charset="0"/>
                </a:rPr>
                <a:t>ditetapkan sebagai hukum oleh negara</a:t>
              </a:r>
              <a:endParaRPr lang="en-US" altLang="en-US" sz="3200">
                <a:latin typeface="Calibri" panose="020F0502020204030204" pitchFamily="34" charset="0"/>
              </a:endParaRPr>
            </a:p>
          </p:txBody>
        </p:sp>
        <p:cxnSp>
          <p:nvCxnSpPr>
            <p:cNvPr id="10" name="Straight Arrow Connector 9"/>
            <p:cNvCxnSpPr>
              <a:stCxn id="7" idx="2"/>
              <a:endCxn id="5" idx="0"/>
            </p:cNvCxnSpPr>
            <p:nvPr/>
          </p:nvCxnSpPr>
          <p:spPr>
            <a:xfrm rot="16200000" flipH="1">
              <a:off x="3345657" y="1535907"/>
              <a:ext cx="928688" cy="7143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p:cNvCxnSpPr>
            <p:nvPr/>
          </p:nvCxnSpPr>
          <p:spPr>
            <a:xfrm rot="5400000">
              <a:off x="5845969" y="-107156"/>
              <a:ext cx="857250" cy="39290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6" idx="0"/>
            </p:cNvCxnSpPr>
            <p:nvPr/>
          </p:nvCxnSpPr>
          <p:spPr>
            <a:xfrm rot="5400000">
              <a:off x="7739064" y="1927226"/>
              <a:ext cx="1000125" cy="3175"/>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0"/>
            </p:cNvCxnSpPr>
            <p:nvPr/>
          </p:nvCxnSpPr>
          <p:spPr>
            <a:xfrm rot="5400000">
              <a:off x="7811294" y="3928269"/>
              <a:ext cx="857250" cy="158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31755"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60388A1D-9ABD-A44B-95D6-268ADC4118C3}"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839449" y="357189"/>
            <a:ext cx="10343213" cy="614362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en-US" altLang="en-US" sz="3200" b="1" dirty="0" err="1">
                <a:latin typeface="Calibri" panose="020F0502020204030204" pitchFamily="34" charset="0"/>
              </a:rPr>
              <a:t>Teori</a:t>
            </a:r>
            <a:r>
              <a:rPr lang="en-US" altLang="en-US" sz="3200" b="1" dirty="0">
                <a:latin typeface="Calibri" panose="020F0502020204030204" pitchFamily="34" charset="0"/>
              </a:rPr>
              <a:t> </a:t>
            </a:r>
            <a:r>
              <a:rPr lang="en-US" altLang="en-US" sz="3200" b="1" dirty="0" err="1">
                <a:latin typeface="Calibri" panose="020F0502020204030204" pitchFamily="34" charset="0"/>
              </a:rPr>
              <a:t>Kedaulatan</a:t>
            </a:r>
            <a:r>
              <a:rPr lang="en-US" altLang="en-US" sz="3200" b="1" dirty="0">
                <a:latin typeface="Calibri" panose="020F0502020204030204" pitchFamily="34" charset="0"/>
              </a:rPr>
              <a:t> Hukum</a:t>
            </a:r>
            <a:endParaRPr lang="en-US" altLang="en-US" sz="3200" b="1"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p:txBody>
      </p:sp>
      <p:sp>
        <p:nvSpPr>
          <p:cNvPr id="4" name="Rounded Rectangle 3"/>
          <p:cNvSpPr/>
          <p:nvPr/>
        </p:nvSpPr>
        <p:spPr>
          <a:xfrm>
            <a:off x="2595563" y="1000126"/>
            <a:ext cx="2500312"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0000"/>
                </a:solidFill>
              </a:rPr>
              <a:t>HUKUM</a:t>
            </a:r>
            <a:endParaRPr lang="en-US" sz="2800" b="1" dirty="0">
              <a:solidFill>
                <a:srgbClr val="FF0000"/>
              </a:solidFill>
            </a:endParaRPr>
          </a:p>
        </p:txBody>
      </p:sp>
      <p:sp>
        <p:nvSpPr>
          <p:cNvPr id="5" name="Rounded Rectangle 4"/>
          <p:cNvSpPr/>
          <p:nvPr/>
        </p:nvSpPr>
        <p:spPr>
          <a:xfrm>
            <a:off x="2595563" y="2143126"/>
            <a:ext cx="2500312"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NEGARA</a:t>
            </a:r>
            <a:endParaRPr lang="en-US" sz="2800" b="1" dirty="0">
              <a:solidFill>
                <a:schemeClr val="tx1"/>
              </a:solidFill>
            </a:endParaRPr>
          </a:p>
        </p:txBody>
      </p:sp>
      <p:sp>
        <p:nvSpPr>
          <p:cNvPr id="6" name="Rounded Rectangle 5"/>
          <p:cNvSpPr/>
          <p:nvPr/>
        </p:nvSpPr>
        <p:spPr>
          <a:xfrm>
            <a:off x="2595563" y="3286126"/>
            <a:ext cx="2571750" cy="1643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chemeClr val="tx1"/>
                </a:solidFill>
              </a:rPr>
              <a:t>TIDAK BERTENTANGAN HUKUM</a:t>
            </a:r>
            <a:endParaRPr lang="en-US" b="1" dirty="0">
              <a:solidFill>
                <a:schemeClr val="tx1"/>
              </a:solidFill>
            </a:endParaRPr>
          </a:p>
        </p:txBody>
      </p:sp>
      <p:sp>
        <p:nvSpPr>
          <p:cNvPr id="8" name="Rounded Rectangle 7"/>
          <p:cNvSpPr/>
          <p:nvPr/>
        </p:nvSpPr>
        <p:spPr>
          <a:xfrm>
            <a:off x="7096126" y="4714876"/>
            <a:ext cx="2500313"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RAKYAT</a:t>
            </a:r>
            <a:endParaRPr lang="en-US" sz="2800" b="1" dirty="0">
              <a:solidFill>
                <a:schemeClr val="tx1"/>
              </a:solidFill>
            </a:endParaRPr>
          </a:p>
        </p:txBody>
      </p:sp>
      <p:sp>
        <p:nvSpPr>
          <p:cNvPr id="9" name="Rounded Rectangle 8"/>
          <p:cNvSpPr/>
          <p:nvPr/>
        </p:nvSpPr>
        <p:spPr>
          <a:xfrm>
            <a:off x="7096126" y="3643314"/>
            <a:ext cx="2500313"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PENGUASA</a:t>
            </a:r>
            <a:endParaRPr lang="en-US" sz="2800" b="1" dirty="0">
              <a:solidFill>
                <a:schemeClr val="tx1"/>
              </a:solidFill>
            </a:endParaRPr>
          </a:p>
        </p:txBody>
      </p:sp>
      <p:sp>
        <p:nvSpPr>
          <p:cNvPr id="10" name="Rounded Rectangle 9"/>
          <p:cNvSpPr/>
          <p:nvPr/>
        </p:nvSpPr>
        <p:spPr>
          <a:xfrm>
            <a:off x="7096126" y="2428876"/>
            <a:ext cx="2500313"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NEGARA</a:t>
            </a:r>
            <a:endParaRPr lang="en-US" sz="2800" b="1" dirty="0">
              <a:solidFill>
                <a:schemeClr val="tx1"/>
              </a:solidFill>
            </a:endParaRPr>
          </a:p>
        </p:txBody>
      </p:sp>
      <p:cxnSp>
        <p:nvCxnSpPr>
          <p:cNvPr id="12" name="Straight Arrow Connector 11"/>
          <p:cNvCxnSpPr>
            <a:stCxn id="4" idx="2"/>
            <a:endCxn id="5" idx="0"/>
          </p:cNvCxnSpPr>
          <p:nvPr/>
        </p:nvCxnSpPr>
        <p:spPr>
          <a:xfrm rot="5400000">
            <a:off x="3631407" y="1928019"/>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16200000" flipH="1">
            <a:off x="3648870" y="3053557"/>
            <a:ext cx="428625"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10" idx="1"/>
          </p:cNvCxnSpPr>
          <p:nvPr/>
        </p:nvCxnSpPr>
        <p:spPr>
          <a:xfrm flipV="1">
            <a:off x="5167313" y="2786064"/>
            <a:ext cx="1928812" cy="1322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3"/>
            <a:endCxn id="9" idx="1"/>
          </p:cNvCxnSpPr>
          <p:nvPr/>
        </p:nvCxnSpPr>
        <p:spPr>
          <a:xfrm flipV="1">
            <a:off x="5167313" y="4000500"/>
            <a:ext cx="1928812" cy="107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3"/>
            <a:endCxn id="8" idx="1"/>
          </p:cNvCxnSpPr>
          <p:nvPr/>
        </p:nvCxnSpPr>
        <p:spPr>
          <a:xfrm>
            <a:off x="5167313" y="4108451"/>
            <a:ext cx="1928812" cy="9636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82" name="Rectangle 35"/>
          <p:cNvSpPr>
            <a:spLocks noChangeArrowheads="1"/>
          </p:cNvSpPr>
          <p:nvPr/>
        </p:nvSpPr>
        <p:spPr bwMode="auto">
          <a:xfrm>
            <a:off x="2381250" y="5551065"/>
            <a:ext cx="7215188" cy="8302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6"/>
          </a:lnRef>
          <a:fillRef idx="1">
            <a:schemeClr val="lt1"/>
          </a:fillRef>
          <a:effectRef idx="0">
            <a:schemeClr val="accent6"/>
          </a:effectRef>
          <a:fontRef idx="minor">
            <a:schemeClr val="dk1"/>
          </a:fontRef>
        </p:style>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dirty="0">
                <a:latin typeface="Calibri" panose="020F0502020204030204" pitchFamily="34" charset="0"/>
              </a:rPr>
              <a:t>“</a:t>
            </a:r>
            <a:r>
              <a:rPr lang="id-ID" altLang="en-US" b="1" dirty="0">
                <a:latin typeface="Calibri" panose="020F0502020204030204" pitchFamily="34" charset="0"/>
              </a:rPr>
              <a:t>Hukum berfungsi sebagai </a:t>
            </a:r>
            <a:r>
              <a:rPr lang="id-ID" altLang="en-US" b="1" i="1" dirty="0" err="1">
                <a:latin typeface="Calibri" panose="020F0502020204030204" pitchFamily="34" charset="0"/>
              </a:rPr>
              <a:t>rule</a:t>
            </a:r>
            <a:r>
              <a:rPr lang="id-ID" altLang="en-US" b="1" i="1" dirty="0">
                <a:latin typeface="Calibri" panose="020F0502020204030204" pitchFamily="34" charset="0"/>
              </a:rPr>
              <a:t> </a:t>
            </a:r>
            <a:r>
              <a:rPr lang="id-ID" altLang="en-US" b="1" i="1" dirty="0" err="1">
                <a:latin typeface="Calibri" panose="020F0502020204030204" pitchFamily="34" charset="0"/>
              </a:rPr>
              <a:t>of</a:t>
            </a:r>
            <a:r>
              <a:rPr lang="id-ID" altLang="en-US" b="1" i="1" dirty="0">
                <a:latin typeface="Calibri" panose="020F0502020204030204" pitchFamily="34" charset="0"/>
              </a:rPr>
              <a:t> </a:t>
            </a:r>
            <a:r>
              <a:rPr lang="id-ID" altLang="en-US" b="1" i="1" dirty="0" err="1">
                <a:latin typeface="Calibri" panose="020F0502020204030204" pitchFamily="34" charset="0"/>
              </a:rPr>
              <a:t>the</a:t>
            </a:r>
            <a:r>
              <a:rPr lang="id-ID" altLang="en-US" b="1" i="1" dirty="0">
                <a:latin typeface="Calibri" panose="020F0502020204030204" pitchFamily="34" charset="0"/>
              </a:rPr>
              <a:t> </a:t>
            </a:r>
            <a:r>
              <a:rPr lang="id-ID" altLang="en-US" b="1" i="1" dirty="0" err="1">
                <a:latin typeface="Calibri" panose="020F0502020204030204" pitchFamily="34" charset="0"/>
              </a:rPr>
              <a:t>game</a:t>
            </a:r>
            <a:r>
              <a:rPr lang="id-ID" altLang="en-US" b="1" i="1" dirty="0">
                <a:latin typeface="Calibri" panose="020F0502020204030204" pitchFamily="34" charset="0"/>
              </a:rPr>
              <a:t> </a:t>
            </a:r>
            <a:r>
              <a:rPr lang="id-ID" altLang="en-US" b="1" dirty="0">
                <a:latin typeface="Calibri" panose="020F0502020204030204" pitchFamily="34" charset="0"/>
              </a:rPr>
              <a:t>dalam penyelenggaraan kekuasaan negara</a:t>
            </a:r>
            <a:r>
              <a:rPr lang="en-US" altLang="en-US" b="1" dirty="0">
                <a:latin typeface="Calibri" panose="020F0502020204030204" pitchFamily="34" charset="0"/>
              </a:rPr>
              <a:t>”</a:t>
            </a:r>
            <a:endParaRPr lang="en-US" altLang="en-US" b="1" dirty="0">
              <a:latin typeface="Calibri" panose="020F0502020204030204" pitchFamily="34" charset="0"/>
            </a:endParaRPr>
          </a:p>
        </p:txBody>
      </p:sp>
      <p:sp>
        <p:nvSpPr>
          <p:cNvPr id="32783" name="Slide Number Placeholder 4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1ADE5A11-82FF-9944-BF22-6E70C9545EA9}"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839449" y="357189"/>
            <a:ext cx="10702977" cy="614362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endParaRPr lang="en-US" altLang="en-US" sz="3600" b="1">
              <a:latin typeface="Calibri" panose="020F0502020204030204" pitchFamily="34" charset="0"/>
            </a:endParaRPr>
          </a:p>
          <a:p>
            <a:pPr marL="0" lvl="3" algn="just">
              <a:spcBef>
                <a:spcPct val="0"/>
              </a:spcBef>
              <a:buClrTx/>
              <a:buSzTx/>
              <a:buNone/>
            </a:pPr>
            <a:endParaRPr lang="en-US" altLang="en-US" sz="3600" b="1">
              <a:latin typeface="Calibri" panose="020F0502020204030204" pitchFamily="34" charset="0"/>
            </a:endParaRPr>
          </a:p>
          <a:p>
            <a:pPr marL="0" lvl="3" algn="just">
              <a:spcBef>
                <a:spcPct val="0"/>
              </a:spcBef>
              <a:buClrTx/>
              <a:buSzTx/>
              <a:buNone/>
            </a:pPr>
            <a:endParaRPr lang="en-US" altLang="en-US" sz="3600" b="1">
              <a:latin typeface="Calibri" panose="020F0502020204030204" pitchFamily="34" charset="0"/>
            </a:endParaRPr>
          </a:p>
          <a:p>
            <a:pPr marL="0" lvl="3" algn="just">
              <a:spcBef>
                <a:spcPct val="0"/>
              </a:spcBef>
              <a:buClrTx/>
              <a:buSzTx/>
              <a:buNone/>
            </a:pPr>
            <a:endParaRPr lang="en-US" altLang="en-US" sz="3600" b="1">
              <a:latin typeface="Calibri" panose="020F0502020204030204" pitchFamily="34" charset="0"/>
            </a:endParaRPr>
          </a:p>
          <a:p>
            <a:pPr marL="0" lvl="3" algn="just">
              <a:spcBef>
                <a:spcPct val="0"/>
              </a:spcBef>
              <a:buClrTx/>
              <a:buSzTx/>
              <a:buNone/>
            </a:pPr>
            <a:endParaRPr lang="en-US" altLang="en-US" sz="3600" b="1">
              <a:latin typeface="Calibri" panose="020F0502020204030204" pitchFamily="34" charset="0"/>
            </a:endParaRPr>
          </a:p>
          <a:p>
            <a:pPr marL="0" lvl="3" algn="just">
              <a:spcBef>
                <a:spcPct val="0"/>
              </a:spcBef>
              <a:buClrTx/>
              <a:buSzTx/>
              <a:buNone/>
            </a:pPr>
            <a:endParaRPr lang="en-US" altLang="en-US" sz="3600" b="1">
              <a:latin typeface="Calibri" panose="020F0502020204030204" pitchFamily="34" charset="0"/>
            </a:endParaRPr>
          </a:p>
          <a:p>
            <a:pPr marL="0" lvl="3" algn="just">
              <a:spcBef>
                <a:spcPct val="0"/>
              </a:spcBef>
              <a:buClrTx/>
              <a:buSzTx/>
              <a:buNone/>
            </a:pPr>
            <a:r>
              <a:rPr lang="id-ID" altLang="en-US" sz="3600" b="1">
                <a:latin typeface="Calibri" panose="020F0502020204030204" pitchFamily="34" charset="0"/>
              </a:rPr>
              <a:t>Hugo Krabbe </a:t>
            </a:r>
            <a:r>
              <a:rPr lang="id-ID" altLang="en-US" sz="3600">
                <a:latin typeface="Calibri" panose="020F0502020204030204" pitchFamily="34" charset="0"/>
              </a:rPr>
              <a:t>menyatakan bahwa yang memiliki kekuasaan tertinggi dalam negara adalah hukum.</a:t>
            </a:r>
            <a:endParaRPr lang="en-US" altLang="en-US" sz="3600">
              <a:latin typeface="Calibri" panose="020F0502020204030204" pitchFamily="34" charset="0"/>
            </a:endParaRPr>
          </a:p>
        </p:txBody>
      </p:sp>
      <p:sp>
        <p:nvSpPr>
          <p:cNvPr id="4" name="Rounded Rectangle 3"/>
          <p:cNvSpPr/>
          <p:nvPr/>
        </p:nvSpPr>
        <p:spPr>
          <a:xfrm>
            <a:off x="2381251" y="857250"/>
            <a:ext cx="2500313" cy="1428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rPr>
              <a:t>Teori</a:t>
            </a:r>
            <a:r>
              <a:rPr lang="en-US" sz="2800" b="1" dirty="0">
                <a:solidFill>
                  <a:srgbClr val="FF0000"/>
                </a:solidFill>
              </a:rPr>
              <a:t> </a:t>
            </a:r>
            <a:r>
              <a:rPr lang="en-US" sz="2800" b="1" dirty="0" err="1">
                <a:solidFill>
                  <a:srgbClr val="FF0000"/>
                </a:solidFill>
              </a:rPr>
              <a:t>Kedaulatan Hukum</a:t>
            </a:r>
            <a:endParaRPr lang="en-US" sz="2800" b="1" dirty="0">
              <a:solidFill>
                <a:srgbClr val="FF0000"/>
              </a:solidFill>
            </a:endParaRPr>
          </a:p>
        </p:txBody>
      </p:sp>
      <p:sp>
        <p:nvSpPr>
          <p:cNvPr id="5" name="Rounded Rectangle 4"/>
          <p:cNvSpPr/>
          <p:nvPr/>
        </p:nvSpPr>
        <p:spPr>
          <a:xfrm>
            <a:off x="6881813" y="928688"/>
            <a:ext cx="2500312" cy="1428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chemeClr val="tx1"/>
                </a:solidFill>
              </a:rPr>
              <a:t>Teori</a:t>
            </a:r>
            <a:r>
              <a:rPr lang="en-US" sz="2800" b="1" dirty="0">
                <a:solidFill>
                  <a:schemeClr val="tx1"/>
                </a:solidFill>
              </a:rPr>
              <a:t> </a:t>
            </a:r>
            <a:r>
              <a:rPr lang="en-US" sz="2800" b="1" dirty="0" err="1">
                <a:solidFill>
                  <a:schemeClr val="tx1"/>
                </a:solidFill>
              </a:rPr>
              <a:t>Kedaulatan Negara</a:t>
            </a:r>
            <a:endParaRPr lang="en-US" sz="2800" b="1" dirty="0">
              <a:solidFill>
                <a:schemeClr val="tx1"/>
              </a:solidFill>
            </a:endParaRPr>
          </a:p>
        </p:txBody>
      </p:sp>
      <p:sp>
        <p:nvSpPr>
          <p:cNvPr id="33797" name="Rectangle 5"/>
          <p:cNvSpPr>
            <a:spLocks noChangeArrowheads="1"/>
          </p:cNvSpPr>
          <p:nvPr/>
        </p:nvSpPr>
        <p:spPr bwMode="auto">
          <a:xfrm>
            <a:off x="5524501" y="1357314"/>
            <a:ext cx="86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4000" b="1">
                <a:solidFill>
                  <a:srgbClr val="FF0000"/>
                </a:solidFill>
                <a:latin typeface="Bodoni MT Black" panose="02070A03080606020203" pitchFamily="18" charset="77"/>
              </a:rPr>
              <a:t>&gt;&lt;</a:t>
            </a:r>
            <a:endParaRPr lang="en-US" altLang="en-US" sz="4000" b="1">
              <a:solidFill>
                <a:srgbClr val="FF0000"/>
              </a:solidFill>
              <a:latin typeface="Bodoni MT Black" panose="02070A03080606020203" pitchFamily="18" charset="77"/>
            </a:endParaRPr>
          </a:p>
        </p:txBody>
      </p:sp>
      <p:sp>
        <p:nvSpPr>
          <p:cNvPr id="3379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4D95445C-2877-BF4B-8A66-4737323E8C96}"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1881189" y="548680"/>
            <a:ext cx="8358187" cy="2071687"/>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id-ID" altLang="en-US" sz="3600" b="1" dirty="0">
                <a:latin typeface="Calibri" panose="020F0502020204030204" pitchFamily="34" charset="0"/>
              </a:rPr>
              <a:t>Hugo </a:t>
            </a:r>
            <a:r>
              <a:rPr lang="id-ID" altLang="en-US" sz="3600" b="1" dirty="0" err="1">
                <a:latin typeface="Calibri" panose="020F0502020204030204" pitchFamily="34" charset="0"/>
              </a:rPr>
              <a:t>Krabbe</a:t>
            </a:r>
            <a:r>
              <a:rPr lang="id-ID" altLang="en-US" sz="3600" b="1" dirty="0">
                <a:latin typeface="Calibri" panose="020F0502020204030204" pitchFamily="34" charset="0"/>
              </a:rPr>
              <a:t> </a:t>
            </a:r>
            <a:endParaRPr lang="en-US" altLang="en-US" sz="3600" b="1" dirty="0">
              <a:latin typeface="Calibri" panose="020F0502020204030204" pitchFamily="34" charset="0"/>
            </a:endParaRPr>
          </a:p>
          <a:p>
            <a:pPr marL="0" lvl="3" algn="just">
              <a:spcBef>
                <a:spcPct val="0"/>
              </a:spcBef>
              <a:buClrTx/>
              <a:buSzTx/>
              <a:buNone/>
            </a:pPr>
            <a:r>
              <a:rPr lang="id-ID" altLang="en-US" sz="3200" dirty="0">
                <a:latin typeface="Calibri" panose="020F0502020204030204" pitchFamily="34" charset="0"/>
              </a:rPr>
              <a:t>Hukum yang berdaulat menurut </a:t>
            </a:r>
            <a:r>
              <a:rPr lang="en-US" altLang="en-US" sz="3200" dirty="0">
                <a:latin typeface="Calibri" panose="020F0502020204030204" pitchFamily="34" charset="0"/>
              </a:rPr>
              <a:t>K</a:t>
            </a:r>
            <a:r>
              <a:rPr lang="id-ID" altLang="en-US" sz="3200" dirty="0" err="1">
                <a:latin typeface="Calibri" panose="020F0502020204030204" pitchFamily="34" charset="0"/>
              </a:rPr>
              <a:t>rabbe</a:t>
            </a:r>
            <a:r>
              <a:rPr lang="id-ID" altLang="en-US" sz="3200" dirty="0">
                <a:latin typeface="Calibri" panose="020F0502020204030204" pitchFamily="34" charset="0"/>
              </a:rPr>
              <a:t> adalah hukum yang bersumber dari kesadaran hukum dan keadilan</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4" name="Content Placeholder 2"/>
          <p:cNvSpPr txBox="1"/>
          <p:nvPr/>
        </p:nvSpPr>
        <p:spPr bwMode="auto">
          <a:xfrm>
            <a:off x="1881189" y="3356992"/>
            <a:ext cx="8358187" cy="2857500"/>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id-ID" altLang="en-US" sz="3600" b="1">
                <a:latin typeface="Calibri" panose="020F0502020204030204" pitchFamily="34" charset="0"/>
              </a:rPr>
              <a:t>Von Savigny </a:t>
            </a:r>
            <a:endParaRPr lang="en-US" altLang="en-US" sz="3600" b="1">
              <a:latin typeface="Calibri" panose="020F0502020204030204" pitchFamily="34" charset="0"/>
            </a:endParaRPr>
          </a:p>
          <a:p>
            <a:pPr marL="0" lvl="3" algn="just">
              <a:spcBef>
                <a:spcPct val="0"/>
              </a:spcBef>
              <a:buClrTx/>
              <a:buSzTx/>
              <a:buNone/>
            </a:pPr>
            <a:r>
              <a:rPr lang="id-ID" altLang="en-US" sz="3200">
                <a:latin typeface="Calibri" panose="020F0502020204030204" pitchFamily="34" charset="0"/>
              </a:rPr>
              <a:t>menyatakan bahwa hukum timbul bersamaan kesadaran hukum masyarakat. Hukum tidak tumbuh dari kehendak negara atau kemauan negara</a:t>
            </a:r>
            <a:r>
              <a:rPr lang="en-US" altLang="en-US" sz="3200">
                <a:latin typeface="Calibri" panose="020F0502020204030204" pitchFamily="34" charset="0"/>
              </a:rPr>
              <a:t>.</a:t>
            </a:r>
            <a:endParaRPr lang="en-US" altLang="en-US" sz="3200">
              <a:latin typeface="Calibri" panose="020F0502020204030204" pitchFamily="34" charset="0"/>
            </a:endParaRPr>
          </a:p>
        </p:txBody>
      </p:sp>
      <p:sp>
        <p:nvSpPr>
          <p:cNvPr id="6" name="Equal 5"/>
          <p:cNvSpPr/>
          <p:nvPr/>
        </p:nvSpPr>
        <p:spPr>
          <a:xfrm>
            <a:off x="5453064" y="2643189"/>
            <a:ext cx="928687" cy="64293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3482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2FA15A0F-3A6F-A34C-AAB6-39F802836838}"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amond(in)">
                                      <p:cBhvr>
                                        <p:cTn id="11" dur="2000"/>
                                        <p:tgtEl>
                                          <p:spTgt spid="6"/>
                                        </p:tgtEl>
                                      </p:cBhvr>
                                    </p:animEffect>
                                  </p:childTnLst>
                                </p:cTn>
                              </p:par>
                            </p:childTnLst>
                          </p:cTn>
                        </p:par>
                        <p:par>
                          <p:cTn id="12" fill="hold">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2024063" y="699542"/>
            <a:ext cx="4286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rgbClr val="000000"/>
                </a:solidFill>
                <a:miter lim="800000"/>
                <a:headEnd/>
                <a:tailEnd/>
              </a14:hiddenLine>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en-US" altLang="en-US" sz="3600" b="1" i="1" dirty="0">
                <a:latin typeface="Calibri" panose="020F0502020204030204" pitchFamily="34" charset="0"/>
              </a:rPr>
              <a:t>UBI SOCIETAS UBI IUS</a:t>
            </a:r>
            <a:endParaRPr lang="en-US" altLang="en-US" sz="3200" b="1" i="1" dirty="0">
              <a:latin typeface="Calibri" panose="020F0502020204030204" pitchFamily="34" charset="0"/>
            </a:endParaRPr>
          </a:p>
        </p:txBody>
      </p:sp>
      <p:sp>
        <p:nvSpPr>
          <p:cNvPr id="4" name="Content Placeholder 2"/>
          <p:cNvSpPr txBox="1"/>
          <p:nvPr/>
        </p:nvSpPr>
        <p:spPr bwMode="auto">
          <a:xfrm>
            <a:off x="1881189" y="4429126"/>
            <a:ext cx="8358187" cy="1928813"/>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id-ID" altLang="en-US" sz="3600" b="1">
                <a:latin typeface="Calibri" panose="020F0502020204030204" pitchFamily="34" charset="0"/>
              </a:rPr>
              <a:t>Cicero</a:t>
            </a:r>
            <a:r>
              <a:rPr lang="id-ID" altLang="en-US" sz="3600">
                <a:latin typeface="Calibri" panose="020F0502020204030204" pitchFamily="34" charset="0"/>
              </a:rPr>
              <a:t> </a:t>
            </a:r>
            <a:endParaRPr lang="en-US" altLang="en-US" sz="3600">
              <a:latin typeface="Calibri" panose="020F0502020204030204" pitchFamily="34" charset="0"/>
            </a:endParaRPr>
          </a:p>
          <a:p>
            <a:pPr marL="0" lvl="3" algn="just">
              <a:spcBef>
                <a:spcPct val="0"/>
              </a:spcBef>
              <a:buClrTx/>
              <a:buSzTx/>
              <a:buNone/>
            </a:pPr>
            <a:r>
              <a:rPr lang="id-ID" altLang="en-US" sz="3600">
                <a:latin typeface="Calibri" panose="020F0502020204030204" pitchFamily="34" charset="0"/>
              </a:rPr>
              <a:t>menyatakan bahwa dimana ada masyarakat, maka pasti ada hukumnya</a:t>
            </a:r>
            <a:endParaRPr lang="en-US" altLang="en-US" sz="3200">
              <a:latin typeface="Calibri" panose="020F0502020204030204" pitchFamily="34" charset="0"/>
            </a:endParaRPr>
          </a:p>
        </p:txBody>
      </p:sp>
      <p:sp>
        <p:nvSpPr>
          <p:cNvPr id="9" name="Oval 8"/>
          <p:cNvSpPr/>
          <p:nvPr/>
        </p:nvSpPr>
        <p:spPr>
          <a:xfrm>
            <a:off x="3810001" y="1500189"/>
            <a:ext cx="4429125" cy="21431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dirty="0"/>
          </a:p>
          <a:p>
            <a:pPr algn="ctr" eaLnBrk="1" hangingPunct="1">
              <a:defRPr/>
            </a:pPr>
            <a:r>
              <a:rPr lang="en-US" sz="3600" dirty="0" err="1">
                <a:solidFill>
                  <a:schemeClr val="tx1"/>
                </a:solidFill>
              </a:rPr>
              <a:t>Masyarakat</a:t>
            </a:r>
            <a:endParaRPr lang="en-US" sz="3600" dirty="0">
              <a:solidFill>
                <a:schemeClr val="tx1"/>
              </a:solidFill>
            </a:endParaRPr>
          </a:p>
        </p:txBody>
      </p:sp>
      <p:sp>
        <p:nvSpPr>
          <p:cNvPr id="8" name="Content Placeholder 2"/>
          <p:cNvSpPr txBox="1"/>
          <p:nvPr/>
        </p:nvSpPr>
        <p:spPr bwMode="auto">
          <a:xfrm>
            <a:off x="5095875" y="1785939"/>
            <a:ext cx="1714500" cy="642937"/>
          </a:xfrm>
          <a:prstGeom prst="rect">
            <a:avLst/>
          </a:prstGeom>
          <a:solidFill>
            <a:schemeClr val="bg1"/>
          </a:solidFill>
          <a:ln w="63500">
            <a:solidFill>
              <a:schemeClr val="accent1"/>
            </a:solidFill>
            <a:miter lim="800000"/>
          </a:ln>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en-US" altLang="en-US" sz="3600" b="1" i="1">
                <a:latin typeface="Calibri" panose="020F0502020204030204" pitchFamily="34" charset="0"/>
              </a:rPr>
              <a:t>HUKUM</a:t>
            </a:r>
            <a:endParaRPr lang="en-US" altLang="en-US" sz="3200" b="1" i="1">
              <a:latin typeface="Calibri" panose="020F0502020204030204" pitchFamily="34" charset="0"/>
            </a:endParaRPr>
          </a:p>
        </p:txBody>
      </p:sp>
      <p:sp>
        <p:nvSpPr>
          <p:cNvPr id="3584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AEEC54BA-3AB5-D344-9DFB-47AA2D4F19F2}"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9"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bwMode="auto">
          <a:xfrm>
            <a:off x="1064303" y="620688"/>
            <a:ext cx="10088380" cy="5737250"/>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id-ID" altLang="en-US" sz="3600" b="1" dirty="0" err="1">
                <a:latin typeface="Calibri" panose="020F0502020204030204" pitchFamily="34" charset="0"/>
              </a:rPr>
              <a:t>Struyken</a:t>
            </a:r>
            <a:endParaRPr lang="en-US" altLang="en-US" sz="3600" b="1" dirty="0">
              <a:latin typeface="Calibri" panose="020F0502020204030204" pitchFamily="34" charset="0"/>
            </a:endParaRPr>
          </a:p>
          <a:p>
            <a:pPr marL="0" lvl="3" algn="just">
              <a:spcBef>
                <a:spcPct val="0"/>
              </a:spcBef>
              <a:buClrTx/>
              <a:buSzTx/>
              <a:buNone/>
            </a:pPr>
            <a:r>
              <a:rPr lang="en-US" altLang="en-US" sz="3200" dirty="0" err="1">
                <a:latin typeface="Calibri" panose="020F0502020204030204" pitchFamily="34" charset="0"/>
              </a:rPr>
              <a:t>tidak</a:t>
            </a:r>
            <a:r>
              <a:rPr lang="en-US" altLang="en-US" sz="3200" dirty="0">
                <a:latin typeface="Calibri" panose="020F0502020204030204" pitchFamily="34" charset="0"/>
              </a:rPr>
              <a:t> </a:t>
            </a:r>
            <a:r>
              <a:rPr lang="en-US" altLang="en-US" sz="3200" dirty="0" err="1">
                <a:latin typeface="Calibri" panose="020F0502020204030204" pitchFamily="34" charset="0"/>
              </a:rPr>
              <a:t>setuju</a:t>
            </a:r>
            <a:r>
              <a:rPr lang="en-US" altLang="en-US" sz="3200" dirty="0">
                <a:latin typeface="Calibri" panose="020F0502020204030204" pitchFamily="34" charset="0"/>
              </a:rPr>
              <a:t> </a:t>
            </a:r>
            <a:r>
              <a:rPr lang="en-US" altLang="en-US" sz="3200" dirty="0" err="1">
                <a:latin typeface="Calibri" panose="020F0502020204030204" pitchFamily="34" charset="0"/>
              </a:rPr>
              <a:t>dengan</a:t>
            </a:r>
            <a:r>
              <a:rPr lang="en-US" altLang="en-US" sz="3200" dirty="0">
                <a:latin typeface="Calibri" panose="020F0502020204030204" pitchFamily="34" charset="0"/>
              </a:rPr>
              <a:t> </a:t>
            </a:r>
            <a:r>
              <a:rPr lang="en-US" altLang="en-US" sz="3200" dirty="0" err="1">
                <a:latin typeface="Calibri" panose="020F0502020204030204" pitchFamily="34" charset="0"/>
              </a:rPr>
              <a:t>Krabbe</a:t>
            </a:r>
            <a:r>
              <a:rPr lang="en-US" altLang="en-US" sz="3200" dirty="0">
                <a:latin typeface="Calibri" panose="020F0502020204030204" pitchFamily="34" charset="0"/>
              </a:rPr>
              <a:t>, </a:t>
            </a:r>
            <a:r>
              <a:rPr lang="id-ID" altLang="en-US" sz="3200" dirty="0">
                <a:latin typeface="Calibri" panose="020F0502020204030204" pitchFamily="34" charset="0"/>
              </a:rPr>
              <a:t>kesadaran hukum itu berubah-berubah, maka kemungkinan tata tertib masyarakat tidak terjamin karena pencerminan dari kesadaran hukum yang berbeda-beda</a:t>
            </a:r>
            <a:r>
              <a:rPr lang="en-US" altLang="en-US" sz="3200" dirty="0">
                <a:latin typeface="Calibri" panose="020F0502020204030204" pitchFamily="34" charset="0"/>
              </a:rPr>
              <a:t>.</a:t>
            </a:r>
            <a:endParaRPr lang="en-US" altLang="en-US" sz="3200" dirty="0">
              <a:latin typeface="Calibri" panose="020F0502020204030204" pitchFamily="34" charset="0"/>
            </a:endParaRPr>
          </a:p>
          <a:p>
            <a:pPr marL="0" lvl="3" algn="just">
              <a:spcBef>
                <a:spcPct val="0"/>
              </a:spcBef>
              <a:buClrTx/>
              <a:buSzTx/>
              <a:buNone/>
            </a:pPr>
            <a:endParaRPr lang="en-US" altLang="en-US" sz="3200" dirty="0">
              <a:latin typeface="Calibri" panose="020F0502020204030204" pitchFamily="34" charset="0"/>
            </a:endParaRPr>
          </a:p>
          <a:p>
            <a:pPr marL="0" lvl="3" algn="just">
              <a:spcBef>
                <a:spcPct val="0"/>
              </a:spcBef>
              <a:buClrTx/>
              <a:buSzTx/>
              <a:buNone/>
            </a:pPr>
            <a:r>
              <a:rPr lang="id-ID" altLang="en-US" sz="3200" b="1" dirty="0" err="1">
                <a:latin typeface="Calibri" panose="020F0502020204030204" pitchFamily="34" charset="0"/>
              </a:rPr>
              <a:t>Apeldorn</a:t>
            </a:r>
            <a:r>
              <a:rPr lang="id-ID" altLang="en-US" sz="3200" b="1" dirty="0">
                <a:latin typeface="Calibri" panose="020F0502020204030204" pitchFamily="34" charset="0"/>
              </a:rPr>
              <a:t> </a:t>
            </a:r>
            <a:endParaRPr lang="en-US" altLang="en-US" sz="3200" b="1" dirty="0">
              <a:latin typeface="Calibri" panose="020F0502020204030204" pitchFamily="34" charset="0"/>
            </a:endParaRPr>
          </a:p>
          <a:p>
            <a:pPr marL="0" lvl="3" algn="just">
              <a:spcBef>
                <a:spcPct val="0"/>
              </a:spcBef>
              <a:buClrTx/>
              <a:buSzTx/>
              <a:buNone/>
            </a:pPr>
            <a:r>
              <a:rPr lang="id-ID" altLang="en-US" sz="3200" dirty="0">
                <a:latin typeface="Calibri" panose="020F0502020204030204" pitchFamily="34" charset="0"/>
              </a:rPr>
              <a:t>kesadaran hukum itu tidak asli. Kesadaran hukum untuk sebagian merupakan pembawaan atau bakat yang diperolehnya waktu manusia dilahirkan, dan sebagian lagi didapatkan dari kebiasaan.</a:t>
            </a:r>
            <a:endParaRPr lang="en-US" altLang="en-US" sz="3200" dirty="0">
              <a:latin typeface="Calibri" panose="020F0502020204030204" pitchFamily="34" charset="0"/>
            </a:endParaRPr>
          </a:p>
        </p:txBody>
      </p:sp>
      <p:sp>
        <p:nvSpPr>
          <p:cNvPr id="368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E494C6EB-EC1B-AF4D-BA82-92915B585B84}"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bwMode="auto">
          <a:xfrm>
            <a:off x="1019331" y="285750"/>
            <a:ext cx="10118361" cy="6072188"/>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a:p>
            <a:pPr marL="0" lvl="3" algn="just">
              <a:spcBef>
                <a:spcPct val="0"/>
              </a:spcBef>
              <a:buClrTx/>
              <a:buSzTx/>
              <a:buNone/>
            </a:pPr>
            <a:endParaRPr lang="en-US" altLang="en-US" sz="3200">
              <a:latin typeface="Calibri" panose="020F0502020204030204" pitchFamily="34" charset="0"/>
            </a:endParaRPr>
          </a:p>
        </p:txBody>
      </p:sp>
      <p:sp>
        <p:nvSpPr>
          <p:cNvPr id="5" name="Rounded Rectangle 4"/>
          <p:cNvSpPr/>
          <p:nvPr/>
        </p:nvSpPr>
        <p:spPr>
          <a:xfrm>
            <a:off x="2309813" y="642938"/>
            <a:ext cx="2500312" cy="14287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rPr>
              <a:t>Teori</a:t>
            </a:r>
            <a:r>
              <a:rPr lang="en-US" sz="2800" b="1" dirty="0">
                <a:solidFill>
                  <a:srgbClr val="FF0000"/>
                </a:solidFill>
              </a:rPr>
              <a:t> </a:t>
            </a:r>
            <a:r>
              <a:rPr lang="en-US" sz="2800" b="1" dirty="0" err="1">
                <a:solidFill>
                  <a:srgbClr val="FF0000"/>
                </a:solidFill>
              </a:rPr>
              <a:t>Kedaulatan Hukum</a:t>
            </a:r>
            <a:endParaRPr lang="en-US" sz="2800" b="1" dirty="0">
              <a:solidFill>
                <a:srgbClr val="FF0000"/>
              </a:solidFill>
            </a:endParaRPr>
          </a:p>
        </p:txBody>
      </p:sp>
      <p:sp>
        <p:nvSpPr>
          <p:cNvPr id="6" name="Rounded Rectangle 5"/>
          <p:cNvSpPr/>
          <p:nvPr/>
        </p:nvSpPr>
        <p:spPr>
          <a:xfrm>
            <a:off x="6881813" y="642938"/>
            <a:ext cx="2500312" cy="1428750"/>
          </a:xfrm>
          <a:prstGeom prst="round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00"/>
                </a:solidFill>
              </a:rPr>
              <a:t>Teori</a:t>
            </a:r>
            <a:r>
              <a:rPr lang="en-US" sz="2800" b="1" dirty="0">
                <a:solidFill>
                  <a:srgbClr val="FF0000"/>
                </a:solidFill>
              </a:rPr>
              <a:t> Negara </a:t>
            </a:r>
            <a:r>
              <a:rPr lang="en-US" sz="2800" b="1" dirty="0" err="1">
                <a:solidFill>
                  <a:srgbClr val="FF0000"/>
                </a:solidFill>
              </a:rPr>
              <a:t>Hukum</a:t>
            </a:r>
            <a:endParaRPr lang="en-US" sz="2800" b="1" dirty="0">
              <a:solidFill>
                <a:srgbClr val="FF0000"/>
              </a:solidFill>
            </a:endParaRPr>
          </a:p>
        </p:txBody>
      </p:sp>
      <p:sp>
        <p:nvSpPr>
          <p:cNvPr id="7" name="Striped Right Arrow 6"/>
          <p:cNvSpPr/>
          <p:nvPr/>
        </p:nvSpPr>
        <p:spPr>
          <a:xfrm>
            <a:off x="5167314" y="1214438"/>
            <a:ext cx="1214437" cy="571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ounded Rectangle 7"/>
          <p:cNvSpPr/>
          <p:nvPr/>
        </p:nvSpPr>
        <p:spPr>
          <a:xfrm>
            <a:off x="3095625" y="3500439"/>
            <a:ext cx="6643688" cy="2714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rgbClr val="FF0000"/>
                </a:solidFill>
              </a:rPr>
              <a:t>“supremacy of law”</a:t>
            </a:r>
            <a:endParaRPr lang="en-US" sz="2800" b="1" dirty="0">
              <a:solidFill>
                <a:srgbClr val="FF0000"/>
              </a:solidFill>
            </a:endParaRPr>
          </a:p>
          <a:p>
            <a:pPr eaLnBrk="1" hangingPunct="1">
              <a:buFont typeface="Wingdings" panose="05000000000000000000" pitchFamily="2" charset="2"/>
              <a:buChar char="§"/>
              <a:defRPr/>
            </a:pPr>
            <a:r>
              <a:rPr lang="en-US" sz="2400" b="1" dirty="0" err="1">
                <a:solidFill>
                  <a:schemeClr val="tx1"/>
                </a:solidFill>
              </a:rPr>
              <a:t>Penyelenggaraan</a:t>
            </a:r>
            <a:r>
              <a:rPr lang="en-US" sz="2400" b="1" dirty="0">
                <a:solidFill>
                  <a:schemeClr val="tx1"/>
                </a:solidFill>
              </a:rPr>
              <a:t> </a:t>
            </a:r>
            <a:r>
              <a:rPr lang="en-US" sz="2400" b="1" dirty="0" err="1">
                <a:solidFill>
                  <a:schemeClr val="tx1"/>
                </a:solidFill>
              </a:rPr>
              <a:t>Pemerintahan</a:t>
            </a:r>
            <a:r>
              <a:rPr lang="en-US" sz="2400" b="1" dirty="0">
                <a:solidFill>
                  <a:schemeClr val="tx1"/>
                </a:solidFill>
              </a:rPr>
              <a:t>;</a:t>
            </a:r>
            <a:endParaRPr lang="en-US" sz="2400" b="1" dirty="0">
              <a:solidFill>
                <a:schemeClr val="tx1"/>
              </a:solidFill>
            </a:endParaRPr>
          </a:p>
          <a:p>
            <a:pPr eaLnBrk="1" hangingPunct="1">
              <a:buFont typeface="Wingdings" panose="05000000000000000000" pitchFamily="2" charset="2"/>
              <a:buChar char="§"/>
              <a:defRPr/>
            </a:pPr>
            <a:r>
              <a:rPr lang="en-US" sz="2400" b="1" dirty="0" err="1">
                <a:solidFill>
                  <a:schemeClr val="tx1"/>
                </a:solidFill>
              </a:rPr>
              <a:t>Menjalankan</a:t>
            </a:r>
            <a:r>
              <a:rPr lang="en-US" sz="2400" b="1" dirty="0">
                <a:solidFill>
                  <a:schemeClr val="tx1"/>
                </a:solidFill>
              </a:rPr>
              <a:t> </a:t>
            </a:r>
            <a:r>
              <a:rPr lang="en-US" sz="2400" b="1" dirty="0" err="1">
                <a:solidFill>
                  <a:schemeClr val="tx1"/>
                </a:solidFill>
              </a:rPr>
              <a:t>tugas</a:t>
            </a:r>
            <a:r>
              <a:rPr lang="en-US" sz="2400" b="1" dirty="0">
                <a:solidFill>
                  <a:schemeClr val="tx1"/>
                </a:solidFill>
              </a:rPr>
              <a:t> </a:t>
            </a:r>
            <a:r>
              <a:rPr lang="en-US" sz="2400" b="1" dirty="0" err="1">
                <a:solidFill>
                  <a:schemeClr val="tx1"/>
                </a:solidFill>
              </a:rPr>
              <a:t>negara</a:t>
            </a:r>
            <a:r>
              <a:rPr lang="en-US" sz="2400" b="1" dirty="0">
                <a:solidFill>
                  <a:schemeClr val="tx1"/>
                </a:solidFill>
              </a:rPr>
              <a:t>;</a:t>
            </a:r>
            <a:endParaRPr lang="en-US" sz="2400" b="1" dirty="0">
              <a:solidFill>
                <a:schemeClr val="tx1"/>
              </a:solidFill>
            </a:endParaRPr>
          </a:p>
          <a:p>
            <a:pPr eaLnBrk="1" hangingPunct="1">
              <a:buFont typeface="Wingdings" panose="05000000000000000000" pitchFamily="2" charset="2"/>
              <a:buChar char="§"/>
              <a:defRPr/>
            </a:pPr>
            <a:r>
              <a:rPr lang="en-US" sz="2400" b="1" dirty="0" err="1">
                <a:solidFill>
                  <a:schemeClr val="tx1"/>
                </a:solidFill>
              </a:rPr>
              <a:t>Tindakan</a:t>
            </a:r>
            <a:r>
              <a:rPr lang="en-US" sz="2400" b="1" dirty="0">
                <a:solidFill>
                  <a:schemeClr val="tx1"/>
                </a:solidFill>
              </a:rPr>
              <a:t> </a:t>
            </a:r>
            <a:r>
              <a:rPr lang="en-US" sz="2400" b="1" dirty="0" err="1">
                <a:solidFill>
                  <a:schemeClr val="tx1"/>
                </a:solidFill>
              </a:rPr>
              <a:t>Penguasa</a:t>
            </a:r>
            <a:r>
              <a:rPr lang="en-US" sz="2400" b="1" dirty="0">
                <a:solidFill>
                  <a:schemeClr val="tx1"/>
                </a:solidFill>
              </a:rPr>
              <a:t>;</a:t>
            </a:r>
            <a:endParaRPr lang="en-US" sz="2400" b="1" dirty="0">
              <a:solidFill>
                <a:schemeClr val="tx1"/>
              </a:solidFill>
            </a:endParaRPr>
          </a:p>
          <a:p>
            <a:pPr eaLnBrk="1" hangingPunct="1">
              <a:buFont typeface="Wingdings" panose="05000000000000000000" pitchFamily="2" charset="2"/>
              <a:buChar char="§"/>
              <a:defRPr/>
            </a:pPr>
            <a:r>
              <a:rPr lang="en-US" sz="2400" b="1" dirty="0" err="1">
                <a:solidFill>
                  <a:schemeClr val="tx1"/>
                </a:solidFill>
              </a:rPr>
              <a:t>Kehidupan</a:t>
            </a:r>
            <a:r>
              <a:rPr lang="en-US" sz="2400" b="1" dirty="0">
                <a:solidFill>
                  <a:schemeClr val="tx1"/>
                </a:solidFill>
              </a:rPr>
              <a:t> </a:t>
            </a:r>
            <a:r>
              <a:rPr lang="en-US" sz="2400" b="1" dirty="0" err="1">
                <a:solidFill>
                  <a:schemeClr val="tx1"/>
                </a:solidFill>
              </a:rPr>
              <a:t>masyarakat</a:t>
            </a:r>
            <a:r>
              <a:rPr lang="en-US" sz="2400" b="1" dirty="0">
                <a:solidFill>
                  <a:schemeClr val="tx1"/>
                </a:solidFill>
              </a:rPr>
              <a:t>.</a:t>
            </a:r>
            <a:endParaRPr lang="en-US" sz="2400" b="1" dirty="0">
              <a:solidFill>
                <a:schemeClr val="tx1"/>
              </a:solidFill>
            </a:endParaRPr>
          </a:p>
          <a:p>
            <a:pPr algn="ctr" eaLnBrk="1" hangingPunct="1">
              <a:defRPr/>
            </a:pPr>
            <a:endParaRPr lang="en-US" sz="2800" b="1" dirty="0">
              <a:solidFill>
                <a:srgbClr val="FF0000"/>
              </a:solidFill>
            </a:endParaRPr>
          </a:p>
        </p:txBody>
      </p:sp>
      <p:cxnSp>
        <p:nvCxnSpPr>
          <p:cNvPr id="11" name="Straight Arrow Connector 10"/>
          <p:cNvCxnSpPr>
            <a:stCxn id="6" idx="2"/>
          </p:cNvCxnSpPr>
          <p:nvPr/>
        </p:nvCxnSpPr>
        <p:spPr>
          <a:xfrm rot="5400000">
            <a:off x="7400132" y="2767807"/>
            <a:ext cx="1428750"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896"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74A058E4-E329-9441-8AA6-6586456C6E56}"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1981200" y="557808"/>
            <a:ext cx="8229600" cy="1143000"/>
          </a:xfrm>
          <a:prstGeom prst="rect">
            <a:avLst/>
          </a:prstGeom>
        </p:spPr>
        <p:txBody>
          <a:bodyPr vert="horz" lIns="91440" tIns="45720" rIns="91440" bIns="45720" rtlCol="0" anchor="ctr">
            <a:normAutofit fontScale="97500"/>
          </a:bodyPr>
          <a:lstStyle/>
          <a:p>
            <a:pPr lvl="0">
              <a:spcBef>
                <a:spcPct val="0"/>
              </a:spcBef>
              <a:defRPr/>
            </a:pPr>
            <a:r>
              <a:rPr lang="sv-SE" sz="3200" b="1" dirty="0">
                <a:latin typeface="Arial" panose="020B0604020202020204" pitchFamily="34" charset="0"/>
                <a:ea typeface="+mj-ea"/>
                <a:cs typeface="Arial" panose="020B0604020202020204" pitchFamily="34" charset="0"/>
              </a:rPr>
              <a:t>Sejarah Ketatanegaraan RI</a:t>
            </a:r>
            <a:endParaRPr lang="id-ID" sz="3200" b="1" dirty="0">
              <a:latin typeface="Arial" panose="020B0604020202020204" pitchFamily="34" charset="0"/>
              <a:ea typeface="+mj-ea"/>
              <a:cs typeface="Arial" panose="020B0604020202020204" pitchFamily="34" charset="0"/>
            </a:endParaRPr>
          </a:p>
        </p:txBody>
      </p:sp>
      <p:sp>
        <p:nvSpPr>
          <p:cNvPr id="4" name="Content Placeholder 2"/>
          <p:cNvSpPr txBox="1"/>
          <p:nvPr/>
        </p:nvSpPr>
        <p:spPr>
          <a:xfrm>
            <a:off x="983432" y="1772816"/>
            <a:ext cx="10441160" cy="439248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ID" dirty="0" err="1">
                <a:solidFill>
                  <a:schemeClr val="tx1"/>
                </a:solidFill>
                <a:latin typeface="Cambria" panose="02040503050406030204" pitchFamily="18" charset="0"/>
                <a:cs typeface="Arial" panose="020B0604020202020204" pitchFamily="34" charset="0"/>
              </a:rPr>
              <a:t>Republik</a:t>
            </a:r>
            <a:r>
              <a:rPr lang="en-ID" dirty="0">
                <a:solidFill>
                  <a:schemeClr val="tx1"/>
                </a:solidFill>
                <a:latin typeface="Cambria" panose="02040503050406030204" pitchFamily="18" charset="0"/>
                <a:cs typeface="Arial" panose="020B0604020202020204" pitchFamily="34" charset="0"/>
              </a:rPr>
              <a:t> Indonesia </a:t>
            </a:r>
            <a:r>
              <a:rPr lang="en-ID" dirty="0" err="1">
                <a:solidFill>
                  <a:schemeClr val="tx1"/>
                </a:solidFill>
                <a:latin typeface="Cambria" panose="02040503050406030204" pitchFamily="18" charset="0"/>
                <a:cs typeface="Arial" panose="020B0604020202020204" pitchFamily="34" charset="0"/>
              </a:rPr>
              <a:t>lahir</a:t>
            </a:r>
            <a:r>
              <a:rPr lang="en-ID" dirty="0">
                <a:solidFill>
                  <a:schemeClr val="tx1"/>
                </a:solidFill>
                <a:latin typeface="Cambria" panose="02040503050406030204" pitchFamily="18" charset="0"/>
                <a:cs typeface="Arial" panose="020B0604020202020204" pitchFamily="34" charset="0"/>
              </a:rPr>
              <a:t> pada </a:t>
            </a:r>
            <a:r>
              <a:rPr lang="en-ID" dirty="0" err="1">
                <a:solidFill>
                  <a:schemeClr val="tx1"/>
                </a:solidFill>
                <a:latin typeface="Cambria" panose="02040503050406030204" pitchFamily="18" charset="0"/>
                <a:cs typeface="Arial" panose="020B0604020202020204" pitchFamily="34" charset="0"/>
              </a:rPr>
              <a:t>tgl</a:t>
            </a:r>
            <a:r>
              <a:rPr lang="en-ID" dirty="0">
                <a:solidFill>
                  <a:schemeClr val="tx1"/>
                </a:solidFill>
                <a:latin typeface="Cambria" panose="02040503050406030204" pitchFamily="18" charset="0"/>
                <a:cs typeface="Arial" panose="020B0604020202020204" pitchFamily="34" charset="0"/>
              </a:rPr>
              <a:t> 17 </a:t>
            </a:r>
            <a:r>
              <a:rPr lang="en-ID" dirty="0" err="1">
                <a:solidFill>
                  <a:schemeClr val="tx1"/>
                </a:solidFill>
                <a:latin typeface="Cambria" panose="02040503050406030204" pitchFamily="18" charset="0"/>
                <a:cs typeface="Arial" panose="020B0604020202020204" pitchFamily="34" charset="0"/>
              </a:rPr>
              <a:t>Agustus</a:t>
            </a:r>
            <a:r>
              <a:rPr lang="en-ID" dirty="0">
                <a:solidFill>
                  <a:schemeClr val="tx1"/>
                </a:solidFill>
                <a:latin typeface="Cambria" panose="02040503050406030204" pitchFamily="18" charset="0"/>
                <a:cs typeface="Arial" panose="020B0604020202020204" pitchFamily="34" charset="0"/>
              </a:rPr>
              <a:t> 1945 </a:t>
            </a:r>
            <a:r>
              <a:rPr lang="en-ID" dirty="0" err="1">
                <a:solidFill>
                  <a:schemeClr val="tx1"/>
                </a:solidFill>
                <a:latin typeface="Cambria" panose="02040503050406030204" pitchFamily="18" charset="0"/>
                <a:cs typeface="Arial" panose="020B0604020202020204" pitchFamily="34" charset="0"/>
              </a:rPr>
              <a:t>melalui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pernyataan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Proklamasi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Kemerdekaan</a:t>
            </a:r>
            <a:r>
              <a:rPr lang="en-ID" dirty="0">
                <a:solidFill>
                  <a:schemeClr val="tx1"/>
                </a:solidFill>
                <a:latin typeface="Cambria" panose="02040503050406030204" pitchFamily="18" charset="0"/>
                <a:cs typeface="Arial" panose="020B0604020202020204" pitchFamily="34" charset="0"/>
              </a:rPr>
              <a:t> Indonesia oleh Soekarno dan Hatta </a:t>
            </a:r>
            <a:r>
              <a:rPr lang="en-ID" dirty="0" err="1">
                <a:solidFill>
                  <a:schemeClr val="tx1"/>
                </a:solidFill>
                <a:latin typeface="Cambria" panose="02040503050406030204" pitchFamily="18" charset="0"/>
                <a:cs typeface="Arial" panose="020B0604020202020204" pitchFamily="34" charset="0"/>
              </a:rPr>
              <a:t>atas</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nama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bangsa</a:t>
            </a:r>
            <a:r>
              <a:rPr lang="en-ID" dirty="0">
                <a:solidFill>
                  <a:schemeClr val="tx1"/>
                </a:solidFill>
                <a:latin typeface="Cambria" panose="02040503050406030204" pitchFamily="18" charset="0"/>
                <a:cs typeface="Arial" panose="020B0604020202020204" pitchFamily="34" charset="0"/>
              </a:rPr>
              <a:t> Indonesia.</a:t>
            </a:r>
            <a:endParaRPr lang="en-ID"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dirty="0" err="1">
                <a:solidFill>
                  <a:schemeClr val="tx1"/>
                </a:solidFill>
                <a:latin typeface="Cambria" panose="02040503050406030204" pitchFamily="18" charset="0"/>
                <a:cs typeface="Arial" panose="020B0604020202020204" pitchFamily="34" charset="0"/>
              </a:rPr>
              <a:t>Dengan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adanya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proklamasi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berarti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sejak</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saat</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itu</a:t>
            </a:r>
            <a:r>
              <a:rPr lang="en-ID" dirty="0">
                <a:solidFill>
                  <a:schemeClr val="tx1"/>
                </a:solidFill>
                <a:latin typeface="Cambria" panose="02040503050406030204" pitchFamily="18" charset="0"/>
                <a:cs typeface="Arial" panose="020B0604020202020204" pitchFamily="34" charset="0"/>
              </a:rPr>
              <a:t> negara Indonesia </a:t>
            </a:r>
            <a:r>
              <a:rPr lang="en-ID" dirty="0" err="1">
                <a:solidFill>
                  <a:schemeClr val="tx1"/>
                </a:solidFill>
                <a:latin typeface="Cambria" panose="02040503050406030204" pitchFamily="18" charset="0"/>
                <a:cs typeface="Arial" panose="020B0604020202020204" pitchFamily="34" charset="0"/>
              </a:rPr>
              <a:t>telah</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ada</a:t>
            </a:r>
            <a:r>
              <a:rPr lang="en-ID" dirty="0">
                <a:solidFill>
                  <a:schemeClr val="tx1"/>
                </a:solidFill>
                <a:latin typeface="Cambria" panose="02040503050406030204" pitchFamily="18" charset="0"/>
                <a:cs typeface="Arial" panose="020B0604020202020204" pitchFamily="34" charset="0"/>
              </a:rPr>
              <a:t> dan </a:t>
            </a:r>
            <a:r>
              <a:rPr lang="en-ID" dirty="0" err="1">
                <a:solidFill>
                  <a:schemeClr val="tx1"/>
                </a:solidFill>
                <a:latin typeface="Cambria" panose="02040503050406030204" pitchFamily="18" charset="0"/>
                <a:cs typeface="Arial" panose="020B0604020202020204" pitchFamily="34" charset="0"/>
              </a:rPr>
              <a:t>bangsa</a:t>
            </a:r>
            <a:r>
              <a:rPr lang="en-ID" dirty="0">
                <a:solidFill>
                  <a:schemeClr val="tx1"/>
                </a:solidFill>
                <a:latin typeface="Cambria" panose="02040503050406030204" pitchFamily="18" charset="0"/>
                <a:cs typeface="Arial" panose="020B0604020202020204" pitchFamily="34" charset="0"/>
              </a:rPr>
              <a:t> Indonesia </a:t>
            </a:r>
            <a:r>
              <a:rPr lang="en-ID" dirty="0" err="1">
                <a:solidFill>
                  <a:schemeClr val="tx1"/>
                </a:solidFill>
                <a:latin typeface="Cambria" panose="02040503050406030204" pitchFamily="18" charset="0"/>
                <a:cs typeface="Arial" panose="020B0604020202020204" pitchFamily="34" charset="0"/>
              </a:rPr>
              <a:t>sudah</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bertekad</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utk</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menentukan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arah</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tujuannya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sendiri</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tanpa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menggantukan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kpd</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bangsa</a:t>
            </a:r>
            <a:r>
              <a:rPr lang="en-ID" dirty="0">
                <a:solidFill>
                  <a:schemeClr val="tx1"/>
                </a:solidFill>
                <a:latin typeface="Cambria" panose="02040503050406030204" pitchFamily="18" charset="0"/>
                <a:cs typeface="Arial" panose="020B0604020202020204" pitchFamily="34" charset="0"/>
              </a:rPr>
              <a:t> lain.</a:t>
            </a:r>
            <a:endParaRPr lang="en-ID" dirty="0">
              <a:solidFill>
                <a:schemeClr val="tx1"/>
              </a:solidFill>
              <a:latin typeface="Cambria" panose="02040503050406030204" pitchFamily="18" charset="0"/>
              <a:cs typeface="Arial" panose="020B0604020202020204" pitchFamily="34" charset="0"/>
            </a:endParaRPr>
          </a:p>
          <a:p>
            <a:pPr marL="342900" indent="-342900" algn="l">
              <a:buFont typeface="Arial" panose="020B0604020202020204" pitchFamily="34" charset="0"/>
              <a:buChar char="•"/>
            </a:pPr>
            <a:r>
              <a:rPr lang="en-ID" dirty="0" err="1">
                <a:solidFill>
                  <a:schemeClr val="tx1"/>
                </a:solidFill>
                <a:latin typeface="Cambria" panose="02040503050406030204" pitchFamily="18" charset="0"/>
                <a:cs typeface="Arial" panose="020B0604020202020204" pitchFamily="34" charset="0"/>
              </a:rPr>
              <a:t>Dengan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lahirnya</a:t>
            </a:r>
            <a:r>
              <a:rPr lang="en-ID" dirty="0">
                <a:solidFill>
                  <a:schemeClr val="tx1"/>
                </a:solidFill>
                <a:latin typeface="Cambria" panose="02040503050406030204" pitchFamily="18" charset="0"/>
                <a:cs typeface="Arial" panose="020B0604020202020204" pitchFamily="34" charset="0"/>
              </a:rPr>
              <a:t> negara </a:t>
            </a:r>
            <a:r>
              <a:rPr lang="en-ID" dirty="0" err="1">
                <a:solidFill>
                  <a:schemeClr val="tx1"/>
                </a:solidFill>
                <a:latin typeface="Cambria" panose="02040503050406030204" pitchFamily="18" charset="0"/>
                <a:cs typeface="Arial" panose="020B0604020202020204" pitchFamily="34" charset="0"/>
              </a:rPr>
              <a:t>Republik</a:t>
            </a:r>
            <a:r>
              <a:rPr lang="en-ID" dirty="0">
                <a:solidFill>
                  <a:schemeClr val="tx1"/>
                </a:solidFill>
                <a:latin typeface="Cambria" panose="02040503050406030204" pitchFamily="18" charset="0"/>
                <a:cs typeface="Arial" panose="020B0604020202020204" pitchFamily="34" charset="0"/>
              </a:rPr>
              <a:t> Indonesia, </a:t>
            </a:r>
            <a:r>
              <a:rPr lang="en-ID" dirty="0" err="1">
                <a:solidFill>
                  <a:schemeClr val="tx1"/>
                </a:solidFill>
                <a:latin typeface="Cambria" panose="02040503050406030204" pitchFamily="18" charset="0"/>
                <a:cs typeface="Arial" panose="020B0604020202020204" pitchFamily="34" charset="0"/>
              </a:rPr>
              <a:t>maka</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bersamaan</a:t>
            </a:r>
            <a:r>
              <a:rPr lang="en-ID" dirty="0">
                <a:solidFill>
                  <a:schemeClr val="tx1"/>
                </a:solidFill>
                <a:latin typeface="Cambria" panose="02040503050406030204" pitchFamily="18" charset="0"/>
                <a:cs typeface="Arial" panose="020B0604020202020204" pitchFamily="34" charset="0"/>
              </a:rPr>
              <a:t> </a:t>
            </a:r>
            <a:r>
              <a:rPr lang="en-ID" dirty="0" err="1">
                <a:solidFill>
                  <a:schemeClr val="tx1"/>
                </a:solidFill>
                <a:latin typeface="Cambria" panose="02040503050406030204" pitchFamily="18" charset="0"/>
                <a:cs typeface="Arial" panose="020B0604020202020204" pitchFamily="34" charset="0"/>
              </a:rPr>
              <a:t>itu</a:t>
            </a:r>
            <a:r>
              <a:rPr lang="en-ID" dirty="0">
                <a:solidFill>
                  <a:schemeClr val="tx1"/>
                </a:solidFill>
                <a:latin typeface="Cambria" panose="02040503050406030204" pitchFamily="18" charset="0"/>
                <a:cs typeface="Arial" panose="020B0604020202020204" pitchFamily="34" charset="0"/>
              </a:rPr>
              <a:t> pula tata </a:t>
            </a:r>
            <a:r>
              <a:rPr lang="en-ID" dirty="0" err="1">
                <a:solidFill>
                  <a:schemeClr val="tx1"/>
                </a:solidFill>
                <a:latin typeface="Cambria" panose="02040503050406030204" pitchFamily="18" charset="0"/>
                <a:cs typeface="Arial" panose="020B0604020202020204" pitchFamily="34" charset="0"/>
              </a:rPr>
              <a:t>hukum</a:t>
            </a:r>
            <a:r>
              <a:rPr lang="en-ID" dirty="0">
                <a:solidFill>
                  <a:schemeClr val="tx1"/>
                </a:solidFill>
                <a:latin typeface="Cambria" panose="02040503050406030204" pitchFamily="18" charset="0"/>
                <a:cs typeface="Arial" panose="020B0604020202020204" pitchFamily="34" charset="0"/>
              </a:rPr>
              <a:t> dan tata negara Indonesia </a:t>
            </a:r>
            <a:r>
              <a:rPr lang="en-ID" dirty="0" err="1">
                <a:solidFill>
                  <a:schemeClr val="tx1"/>
                </a:solidFill>
                <a:latin typeface="Cambria" panose="02040503050406030204" pitchFamily="18" charset="0"/>
                <a:cs typeface="Arial" panose="020B0604020202020204" pitchFamily="34" charset="0"/>
              </a:rPr>
              <a:t>berdiri</a:t>
            </a:r>
            <a:r>
              <a:rPr lang="en-ID" dirty="0">
                <a:solidFill>
                  <a:schemeClr val="tx1"/>
                </a:solidFill>
                <a:latin typeface="Cambria" panose="02040503050406030204" pitchFamily="18" charset="0"/>
                <a:cs typeface="Arial" panose="020B0604020202020204" pitchFamily="34" charset="0"/>
              </a:rPr>
              <a:t>.</a:t>
            </a:r>
            <a:endParaRPr lang="en-ID"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869430" y="357189"/>
            <a:ext cx="10313231" cy="614362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en-US" altLang="en-US" sz="3200" b="1" dirty="0" err="1">
                <a:latin typeface="Calibri" panose="020F0502020204030204" pitchFamily="34" charset="0"/>
              </a:rPr>
              <a:t>Teori</a:t>
            </a:r>
            <a:r>
              <a:rPr lang="en-US" altLang="en-US" sz="3200" b="1" dirty="0">
                <a:latin typeface="Calibri" panose="020F0502020204030204" pitchFamily="34" charset="0"/>
              </a:rPr>
              <a:t> </a:t>
            </a:r>
            <a:r>
              <a:rPr lang="en-US" altLang="en-US" sz="3200" b="1" dirty="0" err="1">
                <a:latin typeface="Calibri" panose="020F0502020204030204" pitchFamily="34" charset="0"/>
              </a:rPr>
              <a:t>Kedaulatan</a:t>
            </a:r>
            <a:r>
              <a:rPr lang="en-US" altLang="en-US" sz="3200" b="1" dirty="0">
                <a:latin typeface="Calibri" panose="020F0502020204030204" pitchFamily="34" charset="0"/>
              </a:rPr>
              <a:t> Rakyat</a:t>
            </a:r>
            <a:endParaRPr lang="en-US" altLang="en-US" sz="3200" b="1"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a:p>
            <a:pPr algn="just" eaLnBrk="1" hangingPunct="1">
              <a:spcBef>
                <a:spcPct val="0"/>
              </a:spcBef>
              <a:buClrTx/>
              <a:buSzTx/>
              <a:buFontTx/>
              <a:buNone/>
            </a:pPr>
            <a:endParaRPr lang="en-US" altLang="en-US" sz="3200" dirty="0">
              <a:latin typeface="Calibri" panose="020F0502020204030204" pitchFamily="34" charset="0"/>
            </a:endParaRPr>
          </a:p>
        </p:txBody>
      </p:sp>
      <p:sp>
        <p:nvSpPr>
          <p:cNvPr id="4" name="Rounded Rectangle 3"/>
          <p:cNvSpPr/>
          <p:nvPr/>
        </p:nvSpPr>
        <p:spPr>
          <a:xfrm>
            <a:off x="2595563" y="1000126"/>
            <a:ext cx="2500312"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RAKYAT</a:t>
            </a:r>
            <a:endParaRPr lang="en-US" sz="2800" b="1" dirty="0">
              <a:solidFill>
                <a:schemeClr val="tx1"/>
              </a:solidFill>
            </a:endParaRPr>
          </a:p>
        </p:txBody>
      </p:sp>
      <p:sp>
        <p:nvSpPr>
          <p:cNvPr id="5" name="Rounded Rectangle 4"/>
          <p:cNvSpPr/>
          <p:nvPr/>
        </p:nvSpPr>
        <p:spPr>
          <a:xfrm>
            <a:off x="2595563" y="2143126"/>
            <a:ext cx="2500312"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NEGARA</a:t>
            </a:r>
            <a:endParaRPr lang="en-US" sz="2800" b="1" dirty="0">
              <a:solidFill>
                <a:schemeClr val="tx1"/>
              </a:solidFill>
            </a:endParaRPr>
          </a:p>
        </p:txBody>
      </p:sp>
      <p:sp>
        <p:nvSpPr>
          <p:cNvPr id="6" name="Rounded Rectangle 5"/>
          <p:cNvSpPr/>
          <p:nvPr/>
        </p:nvSpPr>
        <p:spPr>
          <a:xfrm>
            <a:off x="2595563" y="3571876"/>
            <a:ext cx="2500312" cy="1357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1"/>
                </a:solidFill>
              </a:rPr>
              <a:t>RAJA </a:t>
            </a:r>
            <a:endParaRPr lang="en-US" sz="2400" b="1" dirty="0">
              <a:solidFill>
                <a:schemeClr val="tx1"/>
              </a:solidFill>
            </a:endParaRPr>
          </a:p>
          <a:p>
            <a:pPr algn="ctr" eaLnBrk="1" hangingPunct="1">
              <a:defRPr/>
            </a:pPr>
            <a:r>
              <a:rPr lang="en-US" sz="2400" b="1" dirty="0">
                <a:solidFill>
                  <a:schemeClr val="tx1"/>
                </a:solidFill>
              </a:rPr>
              <a:t>BERTINDAK</a:t>
            </a:r>
            <a:endParaRPr lang="en-US" sz="2400" b="1" dirty="0">
              <a:solidFill>
                <a:schemeClr val="tx1"/>
              </a:solidFill>
            </a:endParaRPr>
          </a:p>
        </p:txBody>
      </p:sp>
      <p:cxnSp>
        <p:nvCxnSpPr>
          <p:cNvPr id="12" name="Straight Arrow Connector 11"/>
          <p:cNvCxnSpPr>
            <a:stCxn id="4" idx="2"/>
            <a:endCxn id="5" idx="0"/>
          </p:cNvCxnSpPr>
          <p:nvPr/>
        </p:nvCxnSpPr>
        <p:spPr>
          <a:xfrm rot="5400000">
            <a:off x="3631407" y="1928019"/>
            <a:ext cx="42862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a:endCxn id="6" idx="0"/>
          </p:cNvCxnSpPr>
          <p:nvPr/>
        </p:nvCxnSpPr>
        <p:spPr>
          <a:xfrm rot="5400000">
            <a:off x="3487738" y="3214688"/>
            <a:ext cx="7159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20" name="Rectangle 35"/>
          <p:cNvSpPr>
            <a:spLocks noChangeArrowheads="1"/>
          </p:cNvSpPr>
          <p:nvPr/>
        </p:nvSpPr>
        <p:spPr bwMode="auto">
          <a:xfrm>
            <a:off x="2452689" y="5500688"/>
            <a:ext cx="72151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b="1">
                <a:latin typeface="Calibri" panose="020F0502020204030204" pitchFamily="34" charset="0"/>
              </a:rPr>
              <a:t>“</a:t>
            </a:r>
            <a:r>
              <a:rPr lang="id-ID" altLang="en-US" b="1">
                <a:latin typeface="Calibri" panose="020F0502020204030204" pitchFamily="34" charset="0"/>
              </a:rPr>
              <a:t>Teori kedaulatan rakyat menyatakan bahwa negara dibentuk melalui perjanjian masyarakat. </a:t>
            </a:r>
            <a:r>
              <a:rPr lang="en-US" altLang="en-US" b="1">
                <a:latin typeface="Calibri" panose="020F0502020204030204" pitchFamily="34" charset="0"/>
              </a:rPr>
              <a:t>”</a:t>
            </a:r>
            <a:endParaRPr lang="en-US" altLang="en-US" b="1">
              <a:latin typeface="Calibri" panose="020F0502020204030204" pitchFamily="34" charset="0"/>
            </a:endParaRPr>
          </a:p>
        </p:txBody>
      </p:sp>
      <p:cxnSp>
        <p:nvCxnSpPr>
          <p:cNvPr id="48" name="Straight Connector 47"/>
          <p:cNvCxnSpPr>
            <a:stCxn id="4" idx="3"/>
          </p:cNvCxnSpPr>
          <p:nvPr/>
        </p:nvCxnSpPr>
        <p:spPr>
          <a:xfrm>
            <a:off x="5095876" y="1357314"/>
            <a:ext cx="2500313" cy="1587"/>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203951" y="2820988"/>
            <a:ext cx="2928937" cy="1588"/>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6" idx="3"/>
          </p:cNvCxnSpPr>
          <p:nvPr/>
        </p:nvCxnSpPr>
        <p:spPr>
          <a:xfrm rot="10800000">
            <a:off x="5095875" y="4251326"/>
            <a:ext cx="2571750" cy="34925"/>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38924" name="Slide Number Placeholder 5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7844CEEF-9AC3-684E-A98B-031D65C388E6}"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2000"/>
                            </p:stCondLst>
                            <p:childTnLst>
                              <p:par>
                                <p:cTn id="9" presetID="8" presetClass="entr" presetSubtype="16" repeatCount="indefinite"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diamond(in)">
                                      <p:cBhvr>
                                        <p:cTn id="11" dur="1000"/>
                                        <p:tgtEl>
                                          <p:spTgt spid="48"/>
                                        </p:tgtEl>
                                      </p:cBhvr>
                                    </p:animEffect>
                                  </p:childTnLst>
                                </p:cTn>
                              </p:par>
                              <p:par>
                                <p:cTn id="12" presetID="8" presetClass="entr" presetSubtype="16" repeatCount="indefinite"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diamond(in)">
                                      <p:cBhvr>
                                        <p:cTn id="14" dur="1000"/>
                                        <p:tgtEl>
                                          <p:spTgt spid="49"/>
                                        </p:tgtEl>
                                      </p:cBhvr>
                                    </p:animEffect>
                                  </p:childTnLst>
                                </p:cTn>
                              </p:par>
                              <p:par>
                                <p:cTn id="15" presetID="8" presetClass="entr" presetSubtype="16" repeatCount="indefinite"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amond(in)">
                                      <p:cBhvr>
                                        <p:cTn id="1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1049311" y="357189"/>
            <a:ext cx="10253273" cy="614362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id-ID" altLang="en-US" sz="3200" b="1">
                <a:latin typeface="Calibri" panose="020F0502020204030204" pitchFamily="34" charset="0"/>
              </a:rPr>
              <a:t>John Locke</a:t>
            </a:r>
            <a:endParaRPr lang="en-US" altLang="en-US" sz="3200" b="1">
              <a:latin typeface="Calibri" panose="020F0502020204030204" pitchFamily="34" charset="0"/>
            </a:endParaRPr>
          </a:p>
          <a:p>
            <a:pPr algn="just" eaLnBrk="1" hangingPunct="1">
              <a:spcBef>
                <a:spcPct val="0"/>
              </a:spcBef>
              <a:buClrTx/>
              <a:buSzTx/>
              <a:buFontTx/>
              <a:buNone/>
            </a:pPr>
            <a:endParaRPr lang="en-US" altLang="en-US" sz="3200">
              <a:latin typeface="Calibri" panose="020F0502020204030204" pitchFamily="34" charset="0"/>
            </a:endParaRPr>
          </a:p>
          <a:p>
            <a:pPr algn="just" eaLnBrk="1" hangingPunct="1">
              <a:spcBef>
                <a:spcPct val="0"/>
              </a:spcBef>
              <a:buClrTx/>
              <a:buSzTx/>
              <a:buFontTx/>
              <a:buNone/>
            </a:pPr>
            <a:endParaRPr lang="en-US" altLang="en-US" sz="3200">
              <a:latin typeface="Calibri" panose="020F0502020204030204" pitchFamily="34" charset="0"/>
            </a:endParaRPr>
          </a:p>
          <a:p>
            <a:pPr algn="just" eaLnBrk="1" hangingPunct="1">
              <a:spcBef>
                <a:spcPct val="0"/>
              </a:spcBef>
              <a:buClrTx/>
              <a:buSzTx/>
              <a:buFontTx/>
              <a:buNone/>
            </a:pPr>
            <a:endParaRPr lang="en-US" altLang="en-US" sz="3200">
              <a:latin typeface="Calibri" panose="020F0502020204030204" pitchFamily="34" charset="0"/>
            </a:endParaRPr>
          </a:p>
          <a:p>
            <a:pPr algn="just" eaLnBrk="1" hangingPunct="1">
              <a:spcBef>
                <a:spcPct val="0"/>
              </a:spcBef>
              <a:buClrTx/>
              <a:buSzTx/>
              <a:buFontTx/>
              <a:buNone/>
            </a:pPr>
            <a:endParaRPr lang="en-US" altLang="en-US" sz="3200">
              <a:latin typeface="Calibri" panose="020F0502020204030204" pitchFamily="34" charset="0"/>
            </a:endParaRPr>
          </a:p>
        </p:txBody>
      </p:sp>
      <p:sp>
        <p:nvSpPr>
          <p:cNvPr id="4" name="Rounded Rectangle 3"/>
          <p:cNvSpPr/>
          <p:nvPr/>
        </p:nvSpPr>
        <p:spPr>
          <a:xfrm>
            <a:off x="2595563" y="1000126"/>
            <a:ext cx="2500312"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chemeClr val="tx1"/>
                </a:solidFill>
              </a:rPr>
              <a:t>Perj</a:t>
            </a:r>
            <a:r>
              <a:rPr lang="en-US" sz="2800" b="1" dirty="0">
                <a:solidFill>
                  <a:schemeClr val="tx1"/>
                </a:solidFill>
              </a:rPr>
              <a:t>. </a:t>
            </a:r>
            <a:r>
              <a:rPr lang="en-US" sz="2800" b="1" dirty="0" err="1">
                <a:solidFill>
                  <a:schemeClr val="tx1"/>
                </a:solidFill>
              </a:rPr>
              <a:t>Masy</a:t>
            </a:r>
            <a:endParaRPr lang="en-US" sz="2800" b="1" dirty="0">
              <a:solidFill>
                <a:schemeClr val="tx1"/>
              </a:solidFill>
            </a:endParaRPr>
          </a:p>
        </p:txBody>
      </p:sp>
      <p:sp>
        <p:nvSpPr>
          <p:cNvPr id="5" name="Rounded Rectangle 4"/>
          <p:cNvSpPr/>
          <p:nvPr/>
        </p:nvSpPr>
        <p:spPr>
          <a:xfrm>
            <a:off x="2595563" y="2428876"/>
            <a:ext cx="2500312"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schemeClr val="tx1"/>
                </a:solidFill>
              </a:rPr>
              <a:t>NEGARA</a:t>
            </a:r>
            <a:endParaRPr lang="en-US" sz="2800" b="1" dirty="0">
              <a:solidFill>
                <a:schemeClr val="tx1"/>
              </a:solidFill>
            </a:endParaRPr>
          </a:p>
        </p:txBody>
      </p:sp>
      <p:sp>
        <p:nvSpPr>
          <p:cNvPr id="6" name="Rounded Rectangle 5"/>
          <p:cNvSpPr/>
          <p:nvPr/>
        </p:nvSpPr>
        <p:spPr>
          <a:xfrm>
            <a:off x="2452689" y="4429125"/>
            <a:ext cx="4143375" cy="17859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chemeClr val="tx1"/>
                </a:solidFill>
              </a:rPr>
              <a:t>Negara </a:t>
            </a:r>
            <a:r>
              <a:rPr lang="en-US" sz="2400" b="1" dirty="0" err="1">
                <a:solidFill>
                  <a:schemeClr val="tx1"/>
                </a:solidFill>
              </a:rPr>
              <a:t>melindungi</a:t>
            </a:r>
            <a:r>
              <a:rPr lang="en-US" sz="2400" b="1" dirty="0">
                <a:solidFill>
                  <a:schemeClr val="tx1"/>
                </a:solidFill>
              </a:rPr>
              <a:t> </a:t>
            </a:r>
            <a:r>
              <a:rPr lang="en-US" sz="2400" b="1" dirty="0" err="1">
                <a:solidFill>
                  <a:schemeClr val="tx1"/>
                </a:solidFill>
              </a:rPr>
              <a:t>Hak</a:t>
            </a:r>
            <a:r>
              <a:rPr lang="en-US" sz="2400" b="1" dirty="0">
                <a:solidFill>
                  <a:schemeClr val="tx1"/>
                </a:solidFill>
              </a:rPr>
              <a:t> Rakyat</a:t>
            </a:r>
            <a:endParaRPr lang="en-US" sz="2400" b="1" dirty="0">
              <a:solidFill>
                <a:schemeClr val="tx1"/>
              </a:solidFill>
            </a:endParaRPr>
          </a:p>
        </p:txBody>
      </p:sp>
      <p:cxnSp>
        <p:nvCxnSpPr>
          <p:cNvPr id="12" name="Straight Arrow Connector 11"/>
          <p:cNvCxnSpPr>
            <a:stCxn id="4" idx="2"/>
            <a:endCxn id="5" idx="0"/>
          </p:cNvCxnSpPr>
          <p:nvPr/>
        </p:nvCxnSpPr>
        <p:spPr>
          <a:xfrm rot="5400000">
            <a:off x="3488532" y="2070894"/>
            <a:ext cx="71437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165476" y="3786189"/>
            <a:ext cx="128746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944" name="Rectangle 12"/>
          <p:cNvSpPr>
            <a:spLocks noChangeArrowheads="1"/>
          </p:cNvSpPr>
          <p:nvPr/>
        </p:nvSpPr>
        <p:spPr bwMode="auto">
          <a:xfrm>
            <a:off x="4167188" y="1857376"/>
            <a:ext cx="5568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id-ID" altLang="en-US">
                <a:latin typeface="Calibri" panose="020F0502020204030204" pitchFamily="34" charset="0"/>
              </a:rPr>
              <a:t>rakyat menyerahkan haknya kepada negara</a:t>
            </a:r>
            <a:endParaRPr lang="en-US" altLang="en-US">
              <a:latin typeface="Calibri" panose="020F0502020204030204" pitchFamily="34" charset="0"/>
            </a:endParaRPr>
          </a:p>
        </p:txBody>
      </p:sp>
      <p:sp>
        <p:nvSpPr>
          <p:cNvPr id="39945" name="Rectangle 24"/>
          <p:cNvSpPr>
            <a:spLocks noChangeArrowheads="1"/>
          </p:cNvSpPr>
          <p:nvPr/>
        </p:nvSpPr>
        <p:spPr bwMode="auto">
          <a:xfrm>
            <a:off x="4167189" y="3429001"/>
            <a:ext cx="5170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a:latin typeface="Calibri" panose="020F0502020204030204" pitchFamily="34" charset="0"/>
              </a:rPr>
              <a:t>Negara mempunyai kekuasaan yg besar </a:t>
            </a:r>
            <a:endParaRPr lang="en-US" altLang="en-US">
              <a:latin typeface="Calibri" panose="020F0502020204030204" pitchFamily="34" charset="0"/>
            </a:endParaRPr>
          </a:p>
          <a:p>
            <a:pPr eaLnBrk="1" hangingPunct="1">
              <a:spcBef>
                <a:spcPct val="0"/>
              </a:spcBef>
              <a:buClrTx/>
              <a:buSzTx/>
              <a:buFontTx/>
              <a:buNone/>
            </a:pPr>
            <a:r>
              <a:rPr lang="en-US" altLang="en-US">
                <a:latin typeface="Calibri" panose="020F0502020204030204" pitchFamily="34" charset="0"/>
              </a:rPr>
              <a:t>untuk mengatur</a:t>
            </a:r>
            <a:endParaRPr lang="en-US" altLang="en-US">
              <a:latin typeface="Calibri" panose="020F0502020204030204" pitchFamily="34" charset="0"/>
            </a:endParaRPr>
          </a:p>
        </p:txBody>
      </p:sp>
      <p:sp>
        <p:nvSpPr>
          <p:cNvPr id="39946" name="Slide Number Placeholder 2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F1D58416-FDD6-BA4F-A47E-2F07F293B9DE}"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884420" y="285750"/>
            <a:ext cx="10448143" cy="6286500"/>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id-ID" altLang="en-US" sz="3600" b="1" dirty="0">
                <a:latin typeface="Calibri" panose="020F0502020204030204" pitchFamily="34" charset="0"/>
              </a:rPr>
              <a:t>J.J. </a:t>
            </a:r>
            <a:r>
              <a:rPr lang="id-ID" altLang="en-US" sz="3600" b="1" dirty="0" err="1">
                <a:latin typeface="Calibri" panose="020F0502020204030204" pitchFamily="34" charset="0"/>
              </a:rPr>
              <a:t>Rousseau</a:t>
            </a:r>
            <a:endParaRPr lang="en-US" altLang="en-US" sz="3600" b="1"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endParaRPr lang="en-US" altLang="en-US" sz="3600" dirty="0">
              <a:latin typeface="Calibri" panose="020F0502020204030204" pitchFamily="34" charset="0"/>
            </a:endParaRPr>
          </a:p>
          <a:p>
            <a:pPr marL="0" lvl="3" algn="just">
              <a:spcBef>
                <a:spcPct val="0"/>
              </a:spcBef>
              <a:buClrTx/>
              <a:buSzTx/>
              <a:buNone/>
            </a:pPr>
            <a:r>
              <a:rPr lang="en-US" altLang="en-US" sz="2800" dirty="0">
                <a:latin typeface="Calibri" panose="020F0502020204030204" pitchFamily="34" charset="0"/>
              </a:rPr>
              <a:t>“</a:t>
            </a:r>
            <a:r>
              <a:rPr lang="en-US" altLang="en-US" sz="2800" dirty="0" err="1">
                <a:latin typeface="Calibri" panose="020F0502020204030204" pitchFamily="34" charset="0"/>
              </a:rPr>
              <a:t>dalam</a:t>
            </a:r>
            <a:r>
              <a:rPr lang="en-US" altLang="en-US" sz="2800" dirty="0">
                <a:latin typeface="Calibri" panose="020F0502020204030204" pitchFamily="34" charset="0"/>
              </a:rPr>
              <a:t> </a:t>
            </a:r>
            <a:r>
              <a:rPr lang="en-US" altLang="en-US" sz="2800" dirty="0" err="1">
                <a:latin typeface="Calibri" panose="020F0502020204030204" pitchFamily="34" charset="0"/>
              </a:rPr>
              <a:t>melaksanakan</a:t>
            </a:r>
            <a:r>
              <a:rPr lang="en-US" altLang="en-US" sz="2800" dirty="0">
                <a:latin typeface="Calibri" panose="020F0502020204030204" pitchFamily="34" charset="0"/>
              </a:rPr>
              <a:t> </a:t>
            </a:r>
            <a:r>
              <a:rPr lang="en-US" altLang="en-US" sz="2800" dirty="0" err="1">
                <a:latin typeface="Calibri" panose="020F0502020204030204" pitchFamily="34" charset="0"/>
              </a:rPr>
              <a:t>pemerintahan</a:t>
            </a:r>
            <a:r>
              <a:rPr lang="en-US" altLang="en-US" sz="2800" dirty="0">
                <a:latin typeface="Calibri" panose="020F0502020204030204" pitchFamily="34" charset="0"/>
              </a:rPr>
              <a:t> negara </a:t>
            </a:r>
            <a:r>
              <a:rPr lang="en-US" altLang="en-US" sz="2800" dirty="0" err="1">
                <a:latin typeface="Calibri" panose="020F0502020204030204" pitchFamily="34" charset="0"/>
              </a:rPr>
              <a:t>harus</a:t>
            </a:r>
            <a:r>
              <a:rPr lang="en-US" altLang="en-US" sz="2800" dirty="0">
                <a:latin typeface="Calibri" panose="020F0502020204030204" pitchFamily="34" charset="0"/>
              </a:rPr>
              <a:t> </a:t>
            </a:r>
            <a:r>
              <a:rPr lang="en-US" altLang="en-US" sz="2800" dirty="0" err="1">
                <a:latin typeface="Calibri" panose="020F0502020204030204" pitchFamily="34" charset="0"/>
              </a:rPr>
              <a:t>sesuai</a:t>
            </a:r>
            <a:r>
              <a:rPr lang="en-US" altLang="en-US" sz="2800" dirty="0">
                <a:latin typeface="Calibri" panose="020F0502020204030204" pitchFamily="34" charset="0"/>
              </a:rPr>
              <a:t> </a:t>
            </a:r>
            <a:r>
              <a:rPr lang="en-US" altLang="en-US" sz="2800" dirty="0" err="1">
                <a:latin typeface="Calibri" panose="020F0502020204030204" pitchFamily="34" charset="0"/>
              </a:rPr>
              <a:t>kehendak</a:t>
            </a:r>
            <a:r>
              <a:rPr lang="en-US" altLang="en-US" sz="2800" dirty="0">
                <a:latin typeface="Calibri" panose="020F0502020204030204" pitchFamily="34" charset="0"/>
              </a:rPr>
              <a:t> </a:t>
            </a:r>
            <a:r>
              <a:rPr lang="en-US" altLang="en-US" sz="2800" dirty="0" err="1">
                <a:latin typeface="Calibri" panose="020F0502020204030204" pitchFamily="34" charset="0"/>
              </a:rPr>
              <a:t>umum</a:t>
            </a:r>
            <a:r>
              <a:rPr lang="id-ID" altLang="en-US" sz="2800" dirty="0">
                <a:latin typeface="Calibri" panose="020F0502020204030204" pitchFamily="34" charset="0"/>
              </a:rPr>
              <a:t> (</a:t>
            </a:r>
            <a:r>
              <a:rPr lang="id-ID" altLang="en-US" sz="2800" b="1" i="1" dirty="0" err="1">
                <a:latin typeface="Calibri" panose="020F0502020204030204" pitchFamily="34" charset="0"/>
              </a:rPr>
              <a:t>volonte</a:t>
            </a:r>
            <a:r>
              <a:rPr lang="id-ID" altLang="en-US" sz="2800" b="1" i="1" dirty="0">
                <a:latin typeface="Calibri" panose="020F0502020204030204" pitchFamily="34" charset="0"/>
              </a:rPr>
              <a:t> </a:t>
            </a:r>
            <a:r>
              <a:rPr lang="id-ID" altLang="en-US" sz="2800" b="1" i="1" dirty="0" err="1">
                <a:latin typeface="Calibri" panose="020F0502020204030204" pitchFamily="34" charset="0"/>
              </a:rPr>
              <a:t>generale</a:t>
            </a:r>
            <a:r>
              <a:rPr lang="id-ID" altLang="en-US" sz="2800" dirty="0">
                <a:latin typeface="Calibri" panose="020F0502020204030204" pitchFamily="34" charset="0"/>
              </a:rPr>
              <a:t>)</a:t>
            </a:r>
            <a:r>
              <a:rPr lang="en-US" altLang="en-US" sz="2800" dirty="0">
                <a:latin typeface="Calibri" panose="020F0502020204030204" pitchFamily="34" charset="0"/>
              </a:rPr>
              <a:t>”</a:t>
            </a:r>
            <a:endParaRPr lang="id-ID" altLang="en-US" sz="2800" dirty="0">
              <a:latin typeface="Calibri" panose="020F0502020204030204" pitchFamily="34" charset="0"/>
            </a:endParaRPr>
          </a:p>
        </p:txBody>
      </p:sp>
      <p:sp>
        <p:nvSpPr>
          <p:cNvPr id="4" name="Oval 3"/>
          <p:cNvSpPr/>
          <p:nvPr/>
        </p:nvSpPr>
        <p:spPr>
          <a:xfrm>
            <a:off x="4810126" y="1785939"/>
            <a:ext cx="2428875" cy="1500187"/>
          </a:xfrm>
          <a:prstGeom prst="ellipse">
            <a:avLst/>
          </a:prstGeom>
          <a:solidFill>
            <a:schemeClr val="accent1">
              <a:alpha val="26000"/>
            </a:schemeClr>
          </a:solidFill>
          <a:ln w="635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chemeClr val="tx1"/>
                </a:solidFill>
              </a:rPr>
              <a:t>Kehendak</a:t>
            </a:r>
            <a:r>
              <a:rPr lang="en-US" sz="2400" dirty="0">
                <a:solidFill>
                  <a:schemeClr val="tx1"/>
                </a:solidFill>
              </a:rPr>
              <a:t> </a:t>
            </a:r>
            <a:r>
              <a:rPr lang="en-US" sz="2400" dirty="0" err="1">
                <a:solidFill>
                  <a:schemeClr val="tx1"/>
                </a:solidFill>
              </a:rPr>
              <a:t>Umum</a:t>
            </a:r>
            <a:endParaRPr lang="en-US" sz="2400" dirty="0">
              <a:solidFill>
                <a:schemeClr val="tx1"/>
              </a:solidFill>
            </a:endParaRPr>
          </a:p>
        </p:txBody>
      </p:sp>
      <p:sp>
        <p:nvSpPr>
          <p:cNvPr id="5" name="Rounded Rectangle 4"/>
          <p:cNvSpPr/>
          <p:nvPr/>
        </p:nvSpPr>
        <p:spPr>
          <a:xfrm>
            <a:off x="5238750" y="642939"/>
            <a:ext cx="1714500"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solidFill>
                  <a:schemeClr val="tx1"/>
                </a:solidFill>
              </a:rPr>
              <a:t>Kehendak</a:t>
            </a:r>
            <a:r>
              <a:rPr lang="en-US" sz="2000" b="1" dirty="0">
                <a:solidFill>
                  <a:schemeClr val="tx1"/>
                </a:solidFill>
              </a:rPr>
              <a:t> </a:t>
            </a:r>
            <a:r>
              <a:rPr lang="en-US" sz="2000" b="1" dirty="0" err="1">
                <a:solidFill>
                  <a:schemeClr val="tx1"/>
                </a:solidFill>
              </a:rPr>
              <a:t>Individu</a:t>
            </a:r>
            <a:endParaRPr lang="en-US" sz="2000" b="1" dirty="0">
              <a:solidFill>
                <a:schemeClr val="tx1"/>
              </a:solidFill>
            </a:endParaRPr>
          </a:p>
        </p:txBody>
      </p:sp>
      <p:sp>
        <p:nvSpPr>
          <p:cNvPr id="6" name="Rounded Rectangle 5"/>
          <p:cNvSpPr/>
          <p:nvPr/>
        </p:nvSpPr>
        <p:spPr>
          <a:xfrm>
            <a:off x="2166938" y="2214564"/>
            <a:ext cx="1714500"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solidFill>
                  <a:schemeClr val="tx1"/>
                </a:solidFill>
              </a:rPr>
              <a:t>Kehendak</a:t>
            </a:r>
            <a:r>
              <a:rPr lang="en-US" sz="2000" b="1" dirty="0">
                <a:solidFill>
                  <a:schemeClr val="tx1"/>
                </a:solidFill>
              </a:rPr>
              <a:t> </a:t>
            </a:r>
            <a:r>
              <a:rPr lang="en-US" sz="2000" b="1" dirty="0" err="1">
                <a:solidFill>
                  <a:schemeClr val="tx1"/>
                </a:solidFill>
              </a:rPr>
              <a:t>Individu</a:t>
            </a:r>
            <a:endParaRPr lang="en-US" sz="2000" b="1" dirty="0">
              <a:solidFill>
                <a:schemeClr val="tx1"/>
              </a:solidFill>
            </a:endParaRPr>
          </a:p>
        </p:txBody>
      </p:sp>
      <p:sp>
        <p:nvSpPr>
          <p:cNvPr id="8" name="Rounded Rectangle 7"/>
          <p:cNvSpPr/>
          <p:nvPr/>
        </p:nvSpPr>
        <p:spPr>
          <a:xfrm>
            <a:off x="7953375" y="2214564"/>
            <a:ext cx="1714500" cy="714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err="1">
                <a:solidFill>
                  <a:schemeClr val="tx1"/>
                </a:solidFill>
              </a:rPr>
              <a:t>Kehendak</a:t>
            </a:r>
            <a:r>
              <a:rPr lang="en-US" sz="2000" b="1" dirty="0">
                <a:solidFill>
                  <a:schemeClr val="tx1"/>
                </a:solidFill>
              </a:rPr>
              <a:t> </a:t>
            </a:r>
            <a:r>
              <a:rPr lang="en-US" sz="2000" b="1" dirty="0" err="1">
                <a:solidFill>
                  <a:schemeClr val="tx1"/>
                </a:solidFill>
              </a:rPr>
              <a:t>Individu</a:t>
            </a:r>
            <a:endParaRPr lang="en-US" sz="2000" b="1" dirty="0">
              <a:solidFill>
                <a:schemeClr val="tx1"/>
              </a:solidFill>
            </a:endParaRPr>
          </a:p>
        </p:txBody>
      </p:sp>
      <p:sp>
        <p:nvSpPr>
          <p:cNvPr id="9" name="Oval 8"/>
          <p:cNvSpPr/>
          <p:nvPr/>
        </p:nvSpPr>
        <p:spPr>
          <a:xfrm>
            <a:off x="4810126" y="4000500"/>
            <a:ext cx="2428875" cy="1143000"/>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err="1">
                <a:solidFill>
                  <a:schemeClr val="tx1"/>
                </a:solidFill>
              </a:rPr>
              <a:t>Kehendak</a:t>
            </a:r>
            <a:r>
              <a:rPr lang="en-US" sz="2400" dirty="0">
                <a:solidFill>
                  <a:schemeClr val="tx1"/>
                </a:solidFill>
              </a:rPr>
              <a:t> Negara</a:t>
            </a:r>
            <a:endParaRPr lang="en-US" sz="2400" dirty="0">
              <a:solidFill>
                <a:schemeClr val="tx1"/>
              </a:solidFill>
            </a:endParaRPr>
          </a:p>
        </p:txBody>
      </p:sp>
      <p:cxnSp>
        <p:nvCxnSpPr>
          <p:cNvPr id="11" name="Straight Arrow Connector 10"/>
          <p:cNvCxnSpPr>
            <a:stCxn id="6" idx="3"/>
          </p:cNvCxnSpPr>
          <p:nvPr/>
        </p:nvCxnSpPr>
        <p:spPr>
          <a:xfrm>
            <a:off x="3881438" y="2571750"/>
            <a:ext cx="8572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a:off x="7310439" y="2571750"/>
            <a:ext cx="642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918201" y="1535113"/>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Striped Right Arrow 15"/>
          <p:cNvSpPr/>
          <p:nvPr/>
        </p:nvSpPr>
        <p:spPr>
          <a:xfrm rot="5400000">
            <a:off x="5794376" y="3194051"/>
            <a:ext cx="481012" cy="8461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972" name="Slide Number Placeholder 1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9578946C-96A0-E143-8E2E-646D4B08C3EB}"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1079292" y="571501"/>
            <a:ext cx="10343213" cy="5953125"/>
          </a:xfrm>
          <a:prstGeom prst="rect">
            <a:avLst/>
          </a:prstGeom>
          <a:noFill/>
          <a:ln w="9525">
            <a:solidFill>
              <a:schemeClr val="accent1"/>
            </a:solidFill>
            <a:miter lim="800000"/>
          </a:ln>
        </p:spPr>
        <p:txBody>
          <a:bodyPr/>
          <a:lstStyle/>
          <a:p>
            <a:pPr marL="0" lvl="3" algn="just">
              <a:defRPr/>
            </a:pPr>
            <a:r>
              <a:rPr lang="en-US" sz="3600" b="1" dirty="0" err="1">
                <a:cs typeface="Arial" panose="020B0604020202020204" pitchFamily="34" charset="0"/>
              </a:rPr>
              <a:t>Hakekat</a:t>
            </a:r>
            <a:r>
              <a:rPr lang="en-US" sz="3600" b="1" dirty="0">
                <a:cs typeface="Arial" panose="020B0604020202020204" pitchFamily="34" charset="0"/>
              </a:rPr>
              <a:t> </a:t>
            </a:r>
            <a:r>
              <a:rPr lang="en-US" sz="3600" b="1" dirty="0" err="1">
                <a:cs typeface="Arial" panose="020B0604020202020204" pitchFamily="34" charset="0"/>
              </a:rPr>
              <a:t>ajaran</a:t>
            </a:r>
            <a:r>
              <a:rPr lang="en-US" sz="3600" b="1" dirty="0">
                <a:cs typeface="Arial" panose="020B0604020202020204" pitchFamily="34" charset="0"/>
              </a:rPr>
              <a:t> </a:t>
            </a:r>
            <a:r>
              <a:rPr lang="id-ID" sz="3600" b="1" dirty="0">
                <a:cs typeface="Arial" panose="020B0604020202020204" pitchFamily="34" charset="0"/>
              </a:rPr>
              <a:t>J.J. Rousseau</a:t>
            </a:r>
            <a:r>
              <a:rPr lang="en-US" sz="3600" b="1" dirty="0">
                <a:cs typeface="Arial" panose="020B0604020202020204" pitchFamily="34" charset="0"/>
              </a:rPr>
              <a:t>:</a:t>
            </a:r>
            <a:endParaRPr lang="en-US" sz="3600" b="1" dirty="0">
              <a:cs typeface="Arial" panose="020B0604020202020204" pitchFamily="34" charset="0"/>
            </a:endParaRPr>
          </a:p>
          <a:p>
            <a:pPr marL="742950" lvl="3" indent="-742950" algn="just">
              <a:buFontTx/>
              <a:buAutoNum type="arabicPeriod"/>
              <a:defRPr/>
            </a:pPr>
            <a:r>
              <a:rPr lang="id-ID" sz="3600" dirty="0">
                <a:cs typeface="Arial" panose="020B0604020202020204" pitchFamily="34" charset="0"/>
              </a:rPr>
              <a:t>adanya kehendak rakyat sebagai dasar pelaksanaan kekuasaan negara</a:t>
            </a:r>
            <a:r>
              <a:rPr lang="en-US" sz="3600" dirty="0">
                <a:cs typeface="Arial" panose="020B0604020202020204" pitchFamily="34" charset="0"/>
              </a:rPr>
              <a:t>;</a:t>
            </a:r>
            <a:endParaRPr lang="en-US" sz="3600" dirty="0">
              <a:cs typeface="Arial" panose="020B0604020202020204" pitchFamily="34" charset="0"/>
            </a:endParaRPr>
          </a:p>
          <a:p>
            <a:pPr marL="742950" lvl="3" indent="-742950" algn="just">
              <a:buFontTx/>
              <a:buAutoNum type="arabicPeriod"/>
              <a:defRPr/>
            </a:pPr>
            <a:r>
              <a:rPr lang="id-ID" sz="3600" dirty="0">
                <a:cs typeface="Arial" panose="020B0604020202020204" pitchFamily="34" charset="0"/>
              </a:rPr>
              <a:t>kekuasaan tersebut berasal dari rakyat, dilaksanakan oleh rakyat sendiri</a:t>
            </a:r>
            <a:r>
              <a:rPr lang="en-US" sz="3600" dirty="0">
                <a:cs typeface="Arial" panose="020B0604020202020204" pitchFamily="34" charset="0"/>
              </a:rPr>
              <a:t>;</a:t>
            </a:r>
            <a:endParaRPr lang="en-US" sz="3600" dirty="0">
              <a:cs typeface="Arial" panose="020B0604020202020204" pitchFamily="34" charset="0"/>
            </a:endParaRPr>
          </a:p>
          <a:p>
            <a:pPr marL="742950" lvl="3" indent="-742950" algn="just">
              <a:buFontTx/>
              <a:buAutoNum type="arabicPeriod"/>
              <a:defRPr/>
            </a:pPr>
            <a:r>
              <a:rPr lang="en-US" sz="3600" dirty="0" err="1">
                <a:cs typeface="Arial" panose="020B0604020202020204" pitchFamily="34" charset="0"/>
              </a:rPr>
              <a:t>Jika</a:t>
            </a:r>
            <a:r>
              <a:rPr lang="en-US" sz="3600" dirty="0">
                <a:cs typeface="Arial" panose="020B0604020202020204" pitchFamily="34" charset="0"/>
              </a:rPr>
              <a:t> </a:t>
            </a:r>
            <a:r>
              <a:rPr lang="en-US" sz="3600" dirty="0" err="1">
                <a:cs typeface="Arial" panose="020B0604020202020204" pitchFamily="34" charset="0"/>
              </a:rPr>
              <a:t>kekuasaan</a:t>
            </a:r>
            <a:r>
              <a:rPr lang="en-US" sz="3600" dirty="0">
                <a:cs typeface="Arial" panose="020B0604020202020204" pitchFamily="34" charset="0"/>
              </a:rPr>
              <a:t> </a:t>
            </a:r>
            <a:r>
              <a:rPr lang="en-US" sz="3600" dirty="0" err="1">
                <a:cs typeface="Arial" panose="020B0604020202020204" pitchFamily="34" charset="0"/>
              </a:rPr>
              <a:t>dilaksanakan</a:t>
            </a:r>
            <a:r>
              <a:rPr lang="en-US" sz="3600" dirty="0">
                <a:cs typeface="Arial" panose="020B0604020202020204" pitchFamily="34" charset="0"/>
              </a:rPr>
              <a:t> raja, </a:t>
            </a:r>
            <a:r>
              <a:rPr lang="id-ID" sz="3600" dirty="0">
                <a:cs typeface="Arial" panose="020B0604020202020204" pitchFamily="34" charset="0"/>
              </a:rPr>
              <a:t>kekuasaan raja harus sesuai dengan kehendak rakyat</a:t>
            </a:r>
            <a:r>
              <a:rPr lang="en-US" sz="3600" dirty="0">
                <a:cs typeface="Arial" panose="020B0604020202020204" pitchFamily="34" charset="0"/>
              </a:rPr>
              <a:t>;</a:t>
            </a:r>
            <a:endParaRPr lang="en-US" sz="3600" dirty="0">
              <a:cs typeface="Arial" panose="020B0604020202020204" pitchFamily="34" charset="0"/>
            </a:endParaRPr>
          </a:p>
          <a:p>
            <a:pPr marL="742950" lvl="3" indent="-742950" algn="just">
              <a:buFontTx/>
              <a:buAutoNum type="arabicPeriod"/>
              <a:defRPr/>
            </a:pPr>
            <a:r>
              <a:rPr lang="id-ID" sz="3600" dirty="0">
                <a:cs typeface="Arial" panose="020B0604020202020204" pitchFamily="34" charset="0"/>
              </a:rPr>
              <a:t>kekuasaan tersebut ditunjukan untuk kesejahteraan rakyat</a:t>
            </a:r>
            <a:r>
              <a:rPr lang="en-US" sz="3600" dirty="0">
                <a:cs typeface="Arial" panose="020B0604020202020204" pitchFamily="34" charset="0"/>
              </a:rPr>
              <a:t>.</a:t>
            </a:r>
            <a:endParaRPr lang="en-US" sz="3600" dirty="0">
              <a:cs typeface="Arial" panose="020B0604020202020204" pitchFamily="34" charset="0"/>
            </a:endParaRPr>
          </a:p>
          <a:p>
            <a:pPr marL="0" lvl="3" algn="just">
              <a:defRPr/>
            </a:pPr>
            <a:endParaRPr lang="en-US" sz="3600" dirty="0">
              <a:cs typeface="Arial" panose="020B0604020202020204" pitchFamily="34" charset="0"/>
            </a:endParaRPr>
          </a:p>
          <a:p>
            <a:pPr marL="0" lvl="3" algn="just">
              <a:defRPr/>
            </a:pPr>
            <a:endParaRPr lang="id-ID" sz="3600" dirty="0">
              <a:cs typeface="Arial" panose="020B0604020202020204" pitchFamily="34" charset="0"/>
            </a:endParaRPr>
          </a:p>
        </p:txBody>
      </p:sp>
      <p:sp>
        <p:nvSpPr>
          <p:cNvPr id="419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5BFF8476-4829-BE40-96BC-0DDFFF4FD508}"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1004341" y="614597"/>
            <a:ext cx="10298243" cy="5814779"/>
          </a:xfrm>
          <a:prstGeom prst="rect">
            <a:avLst/>
          </a:prstGeom>
          <a:noFill/>
          <a:ln w="9525">
            <a:solidFill>
              <a:schemeClr val="accent1"/>
            </a:solidFill>
            <a:miter lim="800000"/>
          </a:ln>
        </p:spPr>
        <p:txBody>
          <a:bodyPr/>
          <a:lstStyle/>
          <a:p>
            <a:pPr marL="0" lvl="3" algn="just">
              <a:defRPr/>
            </a:pPr>
            <a:r>
              <a:rPr lang="id-ID" sz="2800" dirty="0">
                <a:cs typeface="Arial" panose="020B0604020202020204" pitchFamily="34" charset="0"/>
              </a:rPr>
              <a:t>Kehendak rakyat oleh JJ. Rousseau dibagi menjadi 2 (dua) yakni</a:t>
            </a:r>
            <a:r>
              <a:rPr lang="en-US" sz="2800" b="1" dirty="0">
                <a:cs typeface="Arial" panose="020B0604020202020204" pitchFamily="34" charset="0"/>
              </a:rPr>
              <a:t>:</a:t>
            </a:r>
            <a:endParaRPr lang="en-US" sz="2800" b="1" dirty="0">
              <a:cs typeface="Arial" panose="020B0604020202020204" pitchFamily="34" charset="0"/>
            </a:endParaRPr>
          </a:p>
          <a:p>
            <a:pPr marL="742950" lvl="3" indent="-742950" algn="just">
              <a:buFontTx/>
              <a:buAutoNum type="arabicPeriod"/>
              <a:defRPr/>
            </a:pPr>
            <a:r>
              <a:rPr lang="id-ID" sz="2800" b="1" i="1" dirty="0">
                <a:cs typeface="Arial" panose="020B0604020202020204" pitchFamily="34" charset="0"/>
              </a:rPr>
              <a:t>Volonte de tous </a:t>
            </a:r>
            <a:r>
              <a:rPr lang="id-ID" sz="2800" b="1" dirty="0">
                <a:cs typeface="Arial" panose="020B0604020202020204" pitchFamily="34" charset="0"/>
              </a:rPr>
              <a:t>(kehendak rakyat seluruhnya)</a:t>
            </a:r>
            <a:endParaRPr lang="id-ID" sz="2800" b="1" dirty="0">
              <a:cs typeface="Arial" panose="020B0604020202020204" pitchFamily="34" charset="0"/>
            </a:endParaRPr>
          </a:p>
          <a:p>
            <a:pPr marL="742950" lvl="3" indent="-742950" algn="just">
              <a:defRPr/>
            </a:pPr>
            <a:r>
              <a:rPr lang="en-US" sz="2800" dirty="0">
                <a:cs typeface="Arial" panose="020B0604020202020204" pitchFamily="34" charset="0"/>
              </a:rPr>
              <a:t>	</a:t>
            </a:r>
            <a:r>
              <a:rPr lang="id-ID" sz="2800" dirty="0">
                <a:cs typeface="Arial" panose="020B0604020202020204" pitchFamily="34" charset="0"/>
              </a:rPr>
              <a:t>kehendak rakyat yang dipergunakan oleh semua rakyat ketika negara akan dibentuk</a:t>
            </a:r>
            <a:r>
              <a:rPr lang="en-US" sz="2800" dirty="0">
                <a:cs typeface="Arial" panose="020B0604020202020204" pitchFamily="34" charset="0"/>
              </a:rPr>
              <a:t>.</a:t>
            </a:r>
            <a:endParaRPr lang="en-US" sz="2800" dirty="0">
              <a:cs typeface="Arial" panose="020B0604020202020204" pitchFamily="34" charset="0"/>
            </a:endParaRPr>
          </a:p>
          <a:p>
            <a:pPr marL="742950" lvl="3" indent="-742950" algn="just">
              <a:defRPr/>
            </a:pPr>
            <a:r>
              <a:rPr lang="en-US" sz="2800" dirty="0">
                <a:cs typeface="Arial" panose="020B0604020202020204" pitchFamily="34" charset="0"/>
              </a:rPr>
              <a:t>	</a:t>
            </a:r>
            <a:r>
              <a:rPr lang="id-ID" sz="2800" dirty="0">
                <a:cs typeface="Arial" panose="020B0604020202020204" pitchFamily="34" charset="0"/>
              </a:rPr>
              <a:t> </a:t>
            </a:r>
            <a:r>
              <a:rPr lang="en-US" sz="2800" dirty="0">
                <a:cs typeface="Arial" panose="020B0604020202020204" pitchFamily="34" charset="0"/>
              </a:rPr>
              <a:t>* </a:t>
            </a:r>
            <a:r>
              <a:rPr lang="en-US" sz="2800" dirty="0" err="1">
                <a:cs typeface="Arial" panose="020B0604020202020204" pitchFamily="34" charset="0"/>
              </a:rPr>
              <a:t>kehendak</a:t>
            </a:r>
            <a:r>
              <a:rPr lang="en-US" sz="2800" dirty="0">
                <a:cs typeface="Arial" panose="020B0604020202020204" pitchFamily="34" charset="0"/>
              </a:rPr>
              <a:t> </a:t>
            </a:r>
            <a:r>
              <a:rPr lang="en-US" sz="2800" dirty="0" err="1">
                <a:cs typeface="Arial" panose="020B0604020202020204" pitchFamily="34" charset="0"/>
              </a:rPr>
              <a:t>ini</a:t>
            </a:r>
            <a:r>
              <a:rPr lang="en-US" sz="2800" dirty="0">
                <a:cs typeface="Arial" panose="020B0604020202020204" pitchFamily="34" charset="0"/>
              </a:rPr>
              <a:t> </a:t>
            </a:r>
            <a:r>
              <a:rPr lang="id-ID" sz="2800" dirty="0">
                <a:cs typeface="Arial" panose="020B0604020202020204" pitchFamily="34" charset="0"/>
              </a:rPr>
              <a:t>hanya dapat dipergunakan satu kali, </a:t>
            </a:r>
            <a:r>
              <a:rPr lang="en-US" sz="2800" dirty="0" err="1">
                <a:cs typeface="Arial" panose="020B0604020202020204" pitchFamily="34" charset="0"/>
              </a:rPr>
              <a:t>karna</a:t>
            </a:r>
            <a:r>
              <a:rPr lang="en-US" sz="2800" dirty="0">
                <a:cs typeface="Arial" panose="020B0604020202020204" pitchFamily="34" charset="0"/>
              </a:rPr>
              <a:t> </a:t>
            </a:r>
            <a:r>
              <a:rPr lang="en-US" sz="2800" dirty="0" err="1">
                <a:cs typeface="Arial" panose="020B0604020202020204" pitchFamily="34" charset="0"/>
              </a:rPr>
              <a:t>jika</a:t>
            </a:r>
            <a:r>
              <a:rPr lang="en-US" sz="2800" dirty="0">
                <a:cs typeface="Arial" panose="020B0604020202020204" pitchFamily="34" charset="0"/>
              </a:rPr>
              <a:t> </a:t>
            </a:r>
            <a:r>
              <a:rPr lang="en-US" sz="2800" dirty="0" err="1">
                <a:cs typeface="Arial" panose="020B0604020202020204" pitchFamily="34" charset="0"/>
              </a:rPr>
              <a:t>dipakai</a:t>
            </a:r>
            <a:r>
              <a:rPr lang="en-US" sz="2800" dirty="0">
                <a:cs typeface="Arial" panose="020B0604020202020204" pitchFamily="34" charset="0"/>
              </a:rPr>
              <a:t> </a:t>
            </a:r>
            <a:r>
              <a:rPr lang="en-US" sz="2800" dirty="0" err="1">
                <a:cs typeface="Arial" panose="020B0604020202020204" pitchFamily="34" charset="0"/>
              </a:rPr>
              <a:t>lagi</a:t>
            </a:r>
            <a:r>
              <a:rPr lang="en-US" sz="2800" dirty="0">
                <a:cs typeface="Arial" panose="020B0604020202020204" pitchFamily="34" charset="0"/>
              </a:rPr>
              <a:t> </a:t>
            </a:r>
            <a:r>
              <a:rPr lang="en-US" sz="2800" dirty="0" err="1">
                <a:cs typeface="Arial" panose="020B0604020202020204" pitchFamily="34" charset="0"/>
              </a:rPr>
              <a:t>akan</a:t>
            </a:r>
            <a:r>
              <a:rPr lang="en-US" sz="2800" dirty="0">
                <a:cs typeface="Arial" panose="020B0604020202020204" pitchFamily="34" charset="0"/>
              </a:rPr>
              <a:t> </a:t>
            </a:r>
            <a:r>
              <a:rPr lang="en-US" sz="2800" dirty="0" err="1">
                <a:cs typeface="Arial" panose="020B0604020202020204" pitchFamily="34" charset="0"/>
              </a:rPr>
              <a:t>menyulitkan</a:t>
            </a:r>
            <a:r>
              <a:rPr lang="en-US" sz="2800" dirty="0">
                <a:cs typeface="Arial" panose="020B0604020202020204" pitchFamily="34" charset="0"/>
              </a:rPr>
              <a:t> </a:t>
            </a:r>
            <a:r>
              <a:rPr lang="en-US" sz="2800" dirty="0" err="1">
                <a:cs typeface="Arial" panose="020B0604020202020204" pitchFamily="34" charset="0"/>
              </a:rPr>
              <a:t>pemerintahan</a:t>
            </a:r>
            <a:r>
              <a:rPr lang="en-US" sz="2800" dirty="0">
                <a:cs typeface="Arial" panose="020B0604020202020204" pitchFamily="34" charset="0"/>
              </a:rPr>
              <a:t>.</a:t>
            </a:r>
            <a:endParaRPr lang="en-US" sz="2800" dirty="0">
              <a:cs typeface="Arial" panose="020B0604020202020204" pitchFamily="34" charset="0"/>
            </a:endParaRPr>
          </a:p>
          <a:p>
            <a:pPr marL="742950" lvl="3" indent="-742950" algn="just">
              <a:buFont typeface="+mj-lt"/>
              <a:buAutoNum type="arabicPeriod" startAt="2"/>
              <a:defRPr/>
            </a:pPr>
            <a:r>
              <a:rPr lang="id-ID" sz="2800" b="1" i="1" dirty="0">
                <a:cs typeface="Arial" panose="020B0604020202020204" pitchFamily="34" charset="0"/>
              </a:rPr>
              <a:t>Volonte de generale </a:t>
            </a:r>
            <a:r>
              <a:rPr lang="id-ID" sz="2800" b="1" dirty="0">
                <a:cs typeface="Arial" panose="020B0604020202020204" pitchFamily="34" charset="0"/>
              </a:rPr>
              <a:t>(kehendak sebagian rakyat)</a:t>
            </a:r>
            <a:endParaRPr lang="en-US" sz="2800" b="1" dirty="0">
              <a:cs typeface="Arial" panose="020B0604020202020204" pitchFamily="34" charset="0"/>
            </a:endParaRPr>
          </a:p>
          <a:p>
            <a:pPr marL="742950" lvl="3" indent="-742950" algn="just">
              <a:defRPr/>
            </a:pPr>
            <a:r>
              <a:rPr lang="en-US" sz="2800" dirty="0">
                <a:cs typeface="Arial" panose="020B0604020202020204" pitchFamily="34" charset="0"/>
              </a:rPr>
              <a:t>	</a:t>
            </a:r>
            <a:r>
              <a:rPr lang="id-ID" sz="2800" dirty="0">
                <a:cs typeface="Arial" panose="020B0604020202020204" pitchFamily="34" charset="0"/>
              </a:rPr>
              <a:t>kehendak dari sebagian banyak rakyat dalam pengambilan keputusan negara</a:t>
            </a:r>
            <a:r>
              <a:rPr lang="en-US" sz="2800" dirty="0">
                <a:cs typeface="Arial" panose="020B0604020202020204" pitchFamily="34" charset="0"/>
              </a:rPr>
              <a:t>. </a:t>
            </a:r>
            <a:endParaRPr lang="en-US" sz="2800" dirty="0">
              <a:cs typeface="Arial" panose="020B0604020202020204" pitchFamily="34" charset="0"/>
            </a:endParaRPr>
          </a:p>
          <a:p>
            <a:pPr marL="742950" lvl="3" indent="-742950" algn="just">
              <a:defRPr/>
            </a:pPr>
            <a:r>
              <a:rPr lang="en-US" sz="2800" dirty="0">
                <a:cs typeface="Arial" panose="020B0604020202020204" pitchFamily="34" charset="0"/>
              </a:rPr>
              <a:t>	*</a:t>
            </a:r>
            <a:r>
              <a:rPr lang="en-US" sz="2800" dirty="0" err="1">
                <a:cs typeface="Arial" panose="020B0604020202020204" pitchFamily="34" charset="0"/>
              </a:rPr>
              <a:t>kehendak</a:t>
            </a:r>
            <a:r>
              <a:rPr lang="en-US" sz="2800" dirty="0">
                <a:cs typeface="Arial" panose="020B0604020202020204" pitchFamily="34" charset="0"/>
              </a:rPr>
              <a:t> </a:t>
            </a:r>
            <a:r>
              <a:rPr lang="en-US" sz="2800" dirty="0" err="1">
                <a:cs typeface="Arial" panose="020B0604020202020204" pitchFamily="34" charset="0"/>
              </a:rPr>
              <a:t>ini</a:t>
            </a:r>
            <a:r>
              <a:rPr lang="en-US" sz="2800" dirty="0">
                <a:cs typeface="Arial" panose="020B0604020202020204" pitchFamily="34" charset="0"/>
              </a:rPr>
              <a:t> </a:t>
            </a:r>
            <a:r>
              <a:rPr lang="id-ID" sz="2800" dirty="0">
                <a:cs typeface="Arial" panose="020B0604020202020204" pitchFamily="34" charset="0"/>
              </a:rPr>
              <a:t>dapat digunakan berkali-kali dalam pengambilan kebijakan negara</a:t>
            </a:r>
            <a:r>
              <a:rPr lang="en-US" sz="2800" dirty="0">
                <a:cs typeface="Arial" panose="020B0604020202020204" pitchFamily="34" charset="0"/>
              </a:rPr>
              <a:t>.</a:t>
            </a:r>
            <a:endParaRPr lang="en-US" sz="2800" dirty="0">
              <a:cs typeface="Arial" panose="020B0604020202020204" pitchFamily="34" charset="0"/>
            </a:endParaRPr>
          </a:p>
          <a:p>
            <a:pPr marL="0" lvl="3" algn="just">
              <a:defRPr/>
            </a:pPr>
            <a:endParaRPr lang="id-ID" sz="2800" dirty="0">
              <a:cs typeface="Arial" panose="020B0604020202020204" pitchFamily="34" charset="0"/>
            </a:endParaRPr>
          </a:p>
        </p:txBody>
      </p:sp>
      <p:sp>
        <p:nvSpPr>
          <p:cNvPr id="4301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B7AD052A-CA0C-4345-8893-9859FCCD4C99}"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p:nvPr/>
        </p:nvSpPr>
        <p:spPr bwMode="auto">
          <a:xfrm>
            <a:off x="1079292" y="476672"/>
            <a:ext cx="10208301" cy="6095578"/>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marL="0" lvl="3" algn="just">
              <a:spcBef>
                <a:spcPct val="0"/>
              </a:spcBef>
              <a:buClrTx/>
              <a:buSzTx/>
              <a:buNone/>
            </a:pPr>
            <a:r>
              <a:rPr lang="id-ID" altLang="en-US" sz="3600" b="1" dirty="0">
                <a:latin typeface="Calibri" panose="020F0502020204030204" pitchFamily="34" charset="0"/>
              </a:rPr>
              <a:t>Immanuel </a:t>
            </a:r>
            <a:r>
              <a:rPr lang="id-ID" altLang="en-US" sz="3600" b="1" dirty="0" err="1">
                <a:latin typeface="Calibri" panose="020F0502020204030204" pitchFamily="34" charset="0"/>
              </a:rPr>
              <a:t>Kant</a:t>
            </a:r>
            <a:endParaRPr lang="en-US" altLang="en-US" sz="3600" b="1" dirty="0">
              <a:latin typeface="Calibri" panose="020F0502020204030204" pitchFamily="34" charset="0"/>
            </a:endParaRPr>
          </a:p>
          <a:p>
            <a:pPr marL="0" lvl="3" algn="just">
              <a:spcBef>
                <a:spcPct val="0"/>
              </a:spcBef>
              <a:buClrTx/>
              <a:buSzTx/>
              <a:buNone/>
            </a:pPr>
            <a:endParaRPr lang="en-US" altLang="en-US" sz="3600" b="1" dirty="0">
              <a:latin typeface="Calibri" panose="020F0502020204030204" pitchFamily="34" charset="0"/>
            </a:endParaRPr>
          </a:p>
          <a:p>
            <a:pPr marL="0" lvl="3" algn="just">
              <a:spcBef>
                <a:spcPct val="0"/>
              </a:spcBef>
              <a:buClrTx/>
              <a:buSzTx/>
              <a:buNone/>
            </a:pPr>
            <a:r>
              <a:rPr lang="en-US" altLang="en-US" sz="2800" b="1" u="sng" dirty="0">
                <a:latin typeface="Calibri" panose="020F0502020204030204" pitchFamily="34" charset="0"/>
              </a:rPr>
              <a:t>TUJUAN NEGARA</a:t>
            </a:r>
            <a:endParaRPr lang="en-US" altLang="en-US" sz="2800" b="1" u="sng" dirty="0">
              <a:latin typeface="Calibri" panose="020F0502020204030204" pitchFamily="34" charset="0"/>
            </a:endParaRPr>
          </a:p>
        </p:txBody>
      </p:sp>
      <p:sp>
        <p:nvSpPr>
          <p:cNvPr id="44035" name="TextBox 3"/>
          <p:cNvSpPr txBox="1">
            <a:spLocks noChangeArrowheads="1"/>
          </p:cNvSpPr>
          <p:nvPr/>
        </p:nvSpPr>
        <p:spPr bwMode="auto">
          <a:xfrm>
            <a:off x="6453189" y="1071563"/>
            <a:ext cx="3286125" cy="1200150"/>
          </a:xfrm>
          <a:prstGeom prst="rect">
            <a:avLst/>
          </a:prstGeom>
          <a:noFill/>
          <a:ln w="635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Char char="-"/>
            </a:pPr>
            <a:r>
              <a:rPr lang="en-US" altLang="en-US">
                <a:latin typeface="Calibri" panose="020F0502020204030204" pitchFamily="34" charset="0"/>
              </a:rPr>
              <a:t>Menegakkan hukum;</a:t>
            </a:r>
            <a:endParaRPr lang="en-US" altLang="en-US">
              <a:latin typeface="Calibri" panose="020F0502020204030204" pitchFamily="34" charset="0"/>
            </a:endParaRPr>
          </a:p>
          <a:p>
            <a:pPr eaLnBrk="1" hangingPunct="1">
              <a:spcBef>
                <a:spcPct val="0"/>
              </a:spcBef>
              <a:buClrTx/>
              <a:buSzTx/>
              <a:buFontTx/>
              <a:buChar char="-"/>
            </a:pPr>
            <a:r>
              <a:rPr lang="en-US" altLang="en-US">
                <a:latin typeface="Calibri" panose="020F0502020204030204" pitchFamily="34" charset="0"/>
              </a:rPr>
              <a:t>Menjamin kebebasan rakyat. </a:t>
            </a:r>
            <a:endParaRPr lang="en-US" altLang="en-US">
              <a:latin typeface="Calibri" panose="020F0502020204030204" pitchFamily="34" charset="0"/>
            </a:endParaRPr>
          </a:p>
        </p:txBody>
      </p:sp>
      <p:sp>
        <p:nvSpPr>
          <p:cNvPr id="5" name="Right Arrow 4"/>
          <p:cNvSpPr/>
          <p:nvPr/>
        </p:nvSpPr>
        <p:spPr>
          <a:xfrm>
            <a:off x="4881564" y="1428751"/>
            <a:ext cx="1285875" cy="4286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37" name="TextBox 5"/>
          <p:cNvSpPr txBox="1">
            <a:spLocks noChangeArrowheads="1"/>
          </p:cNvSpPr>
          <p:nvPr/>
        </p:nvSpPr>
        <p:spPr bwMode="auto">
          <a:xfrm>
            <a:off x="2095501" y="2357438"/>
            <a:ext cx="1571625" cy="461962"/>
          </a:xfrm>
          <a:prstGeom prst="rect">
            <a:avLst/>
          </a:prstGeom>
          <a:noFill/>
          <a:ln w="635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b="1">
                <a:latin typeface="Calibri" panose="020F0502020204030204" pitchFamily="34" charset="0"/>
              </a:rPr>
              <a:t>UU</a:t>
            </a:r>
            <a:endParaRPr lang="en-US" altLang="en-US" b="1">
              <a:latin typeface="Calibri" panose="020F0502020204030204" pitchFamily="34" charset="0"/>
            </a:endParaRPr>
          </a:p>
        </p:txBody>
      </p:sp>
      <p:sp>
        <p:nvSpPr>
          <p:cNvPr id="44038" name="TextBox 7"/>
          <p:cNvSpPr txBox="1">
            <a:spLocks noChangeArrowheads="1"/>
          </p:cNvSpPr>
          <p:nvPr/>
        </p:nvSpPr>
        <p:spPr bwMode="auto">
          <a:xfrm>
            <a:off x="2095500" y="4143376"/>
            <a:ext cx="4000500" cy="461963"/>
          </a:xfrm>
          <a:prstGeom prst="rect">
            <a:avLst/>
          </a:prstGeom>
          <a:noFill/>
          <a:ln w="63500">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b="1">
                <a:latin typeface="Calibri" panose="020F0502020204030204" pitchFamily="34" charset="0"/>
              </a:rPr>
              <a:t>penjelmaan kemauan rakyat</a:t>
            </a:r>
            <a:endParaRPr lang="en-US" altLang="en-US" b="1">
              <a:latin typeface="Calibri" panose="020F0502020204030204" pitchFamily="34" charset="0"/>
            </a:endParaRPr>
          </a:p>
        </p:txBody>
      </p:sp>
      <p:cxnSp>
        <p:nvCxnSpPr>
          <p:cNvPr id="10" name="Straight Arrow Connector 9"/>
          <p:cNvCxnSpPr/>
          <p:nvPr/>
        </p:nvCxnSpPr>
        <p:spPr>
          <a:xfrm rot="5400000">
            <a:off x="2632076" y="2035176"/>
            <a:ext cx="50006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203451" y="3463926"/>
            <a:ext cx="13573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41" name="Rectangle 12"/>
          <p:cNvSpPr>
            <a:spLocks noChangeArrowheads="1"/>
          </p:cNvSpPr>
          <p:nvPr/>
        </p:nvSpPr>
        <p:spPr bwMode="auto">
          <a:xfrm>
            <a:off x="7239001" y="3714750"/>
            <a:ext cx="24288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lgn="ctr" eaLnBrk="1" hangingPunct="1">
              <a:spcBef>
                <a:spcPct val="0"/>
              </a:spcBef>
              <a:buClrTx/>
              <a:buSzTx/>
              <a:buFontTx/>
              <a:buNone/>
            </a:pPr>
            <a:r>
              <a:rPr lang="en-US" altLang="en-US" sz="2800">
                <a:latin typeface="Calibri" panose="020F0502020204030204" pitchFamily="34" charset="0"/>
              </a:rPr>
              <a:t>“kekuasaan tertinggi atau yg berdaulat adalah rakyat.”</a:t>
            </a:r>
            <a:r>
              <a:rPr lang="id-ID" altLang="en-US" sz="2800">
                <a:latin typeface="Calibri" panose="020F0502020204030204" pitchFamily="34" charset="0"/>
              </a:rPr>
              <a:t> </a:t>
            </a:r>
            <a:endParaRPr lang="en-US" altLang="en-US" sz="2800">
              <a:latin typeface="Calibri" panose="020F0502020204030204" pitchFamily="34" charset="0"/>
            </a:endParaRPr>
          </a:p>
        </p:txBody>
      </p:sp>
      <p:sp>
        <p:nvSpPr>
          <p:cNvPr id="44042"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3B9E3BBC-B187-B540-BF11-980F31C34674}"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Document 4"/>
          <p:cNvSpPr/>
          <p:nvPr/>
        </p:nvSpPr>
        <p:spPr>
          <a:xfrm>
            <a:off x="1304145" y="857251"/>
            <a:ext cx="9818558" cy="4714875"/>
          </a:xfrm>
          <a:prstGeom prst="flowChartDocument">
            <a:avLst/>
          </a:prstGeom>
          <a:solidFill>
            <a:srgbClr val="00B0F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3" algn="ctr">
              <a:defRPr/>
            </a:pPr>
            <a:endParaRPr lang="en-US" sz="3200" dirty="0">
              <a:solidFill>
                <a:schemeClr val="tx1"/>
              </a:solidFill>
              <a:latin typeface="Book Antiqua" panose="02040602050305030304" pitchFamily="18" charset="0"/>
            </a:endParaRPr>
          </a:p>
          <a:p>
            <a:pPr marL="0" lvl="3" algn="ctr">
              <a:defRPr/>
            </a:pPr>
            <a:r>
              <a:rPr lang="en-US" sz="3200" dirty="0" err="1">
                <a:solidFill>
                  <a:schemeClr val="tx1"/>
                </a:solidFill>
                <a:latin typeface="Book Antiqua" panose="02040602050305030304" pitchFamily="18" charset="0"/>
              </a:rPr>
              <a:t>Perwujudan</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kedaulatan</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rakyat</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negara</a:t>
            </a:r>
            <a:r>
              <a:rPr lang="en-US" sz="3200" dirty="0">
                <a:solidFill>
                  <a:schemeClr val="tx1"/>
                </a:solidFill>
                <a:latin typeface="Book Antiqua" panose="02040602050305030304" pitchFamily="18" charset="0"/>
              </a:rPr>
              <a:t> modern </a:t>
            </a:r>
            <a:r>
              <a:rPr lang="en-US" sz="3200" dirty="0" err="1">
                <a:solidFill>
                  <a:schemeClr val="tx1"/>
                </a:solidFill>
                <a:latin typeface="Book Antiqua" panose="02040602050305030304" pitchFamily="18" charset="0"/>
              </a:rPr>
              <a:t>yaitu</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melalui</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instrumen-instrumen</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demokrasi</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seperti</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adanya</a:t>
            </a:r>
            <a:r>
              <a:rPr lang="en-US" sz="3200" dirty="0">
                <a:solidFill>
                  <a:schemeClr val="tx1"/>
                </a:solidFill>
                <a:latin typeface="Book Antiqua" panose="02040602050305030304" pitchFamily="18" charset="0"/>
              </a:rPr>
              <a:t> </a:t>
            </a:r>
            <a:r>
              <a:rPr lang="en-US" sz="3200" b="1" dirty="0" err="1">
                <a:solidFill>
                  <a:schemeClr val="tx1"/>
                </a:solidFill>
                <a:latin typeface="Book Antiqua" panose="02040602050305030304" pitchFamily="18" charset="0"/>
              </a:rPr>
              <a:t>pemilu</a:t>
            </a:r>
            <a:r>
              <a:rPr lang="en-US" sz="3200" dirty="0">
                <a:solidFill>
                  <a:schemeClr val="tx1"/>
                </a:solidFill>
                <a:latin typeface="Book Antiqua" panose="02040602050305030304" pitchFamily="18" charset="0"/>
              </a:rPr>
              <a:t>, </a:t>
            </a:r>
            <a:r>
              <a:rPr lang="en-US" sz="3200" b="1" dirty="0">
                <a:solidFill>
                  <a:schemeClr val="tx1"/>
                </a:solidFill>
                <a:latin typeface="Book Antiqua" panose="02040602050305030304" pitchFamily="18" charset="0"/>
              </a:rPr>
              <a:t>referendum </a:t>
            </a:r>
            <a:r>
              <a:rPr lang="en-US" sz="3200" dirty="0" err="1">
                <a:solidFill>
                  <a:schemeClr val="tx1"/>
                </a:solidFill>
                <a:latin typeface="Book Antiqua" panose="02040602050305030304" pitchFamily="18" charset="0"/>
              </a:rPr>
              <a:t>dan</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keikutsertaan</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rakyat</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dalam</a:t>
            </a:r>
            <a:r>
              <a:rPr lang="en-US" sz="3200" dirty="0">
                <a:solidFill>
                  <a:schemeClr val="tx1"/>
                </a:solidFill>
                <a:latin typeface="Book Antiqua" panose="02040602050305030304" pitchFamily="18" charset="0"/>
              </a:rPr>
              <a:t> </a:t>
            </a:r>
            <a:r>
              <a:rPr lang="en-US" sz="3200" dirty="0" err="1">
                <a:solidFill>
                  <a:schemeClr val="tx1"/>
                </a:solidFill>
                <a:latin typeface="Book Antiqua" panose="02040602050305030304" pitchFamily="18" charset="0"/>
              </a:rPr>
              <a:t>pembentukan</a:t>
            </a:r>
            <a:r>
              <a:rPr lang="en-US" sz="3200" dirty="0">
                <a:solidFill>
                  <a:schemeClr val="tx1"/>
                </a:solidFill>
                <a:latin typeface="Book Antiqua" panose="02040602050305030304" pitchFamily="18" charset="0"/>
              </a:rPr>
              <a:t> </a:t>
            </a:r>
            <a:r>
              <a:rPr lang="en-US" sz="3200" b="1" dirty="0" err="1">
                <a:solidFill>
                  <a:schemeClr val="tx1"/>
                </a:solidFill>
                <a:latin typeface="Book Antiqua" panose="02040602050305030304" pitchFamily="18" charset="0"/>
              </a:rPr>
              <a:t>undang-undang</a:t>
            </a:r>
            <a:r>
              <a:rPr lang="en-US" sz="3200" b="1" dirty="0">
                <a:solidFill>
                  <a:schemeClr val="tx1"/>
                </a:solidFill>
                <a:latin typeface="Book Antiqua" panose="02040602050305030304" pitchFamily="18" charset="0"/>
              </a:rPr>
              <a:t>.</a:t>
            </a:r>
            <a:endParaRPr lang="id-ID" sz="3200" b="1" dirty="0">
              <a:solidFill>
                <a:schemeClr val="tx1"/>
              </a:solidFill>
              <a:latin typeface="Book Antiqua" panose="02040602050305030304" pitchFamily="18" charset="0"/>
            </a:endParaRPr>
          </a:p>
          <a:p>
            <a:pPr algn="ctr" eaLnBrk="1" hangingPunct="1">
              <a:defRPr/>
            </a:pPr>
            <a:endParaRPr lang="en-US" sz="3200" dirty="0">
              <a:solidFill>
                <a:schemeClr val="tx1"/>
              </a:solidFill>
              <a:latin typeface="Book Antiqua" panose="02040602050305030304" pitchFamily="18" charset="0"/>
            </a:endParaRPr>
          </a:p>
        </p:txBody>
      </p:sp>
      <p:sp>
        <p:nvSpPr>
          <p:cNvPr id="45059"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2"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2" charset="2"/>
              <a:buChar char=""/>
              <a:defRPr sz="1600">
                <a:solidFill>
                  <a:schemeClr val="tx1"/>
                </a:solidFill>
                <a:latin typeface="Century Schoolbook" panose="02040604050505020304" pitchFamily="18" charset="0"/>
              </a:defRPr>
            </a:lvl9pPr>
          </a:lstStyle>
          <a:p>
            <a:pPr>
              <a:spcBef>
                <a:spcPct val="0"/>
              </a:spcBef>
              <a:buClrTx/>
              <a:buSzTx/>
              <a:buFontTx/>
              <a:buNone/>
            </a:pPr>
            <a:fld id="{601B423C-8432-F74B-A422-6DC365FD92DA}" type="slidenum">
              <a:rPr lang="id-ID" altLang="en-US" sz="1400">
                <a:solidFill>
                  <a:srgbClr val="FFFFFF"/>
                </a:solidFill>
                <a:latin typeface="Calibri" panose="020F0502020204030204" pitchFamily="34" charset="0"/>
              </a:rPr>
            </a:fld>
            <a:endParaRPr lang="id-ID" altLang="en-US" sz="1400">
              <a:solidFill>
                <a:srgbClr val="FFFFFF"/>
              </a:solidFill>
              <a:latin typeface="Calibri" panose="020F0502020204030204" pitchFamily="34" charset="0"/>
            </a:endParaRPr>
          </a:p>
        </p:txBody>
      </p:sp>
    </p:spTree>
  </p:cSld>
  <p:clrMapOvr>
    <a:masterClrMapping/>
  </p:clrMapOvr>
  <p:transition>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mpungan Konten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163955" y="629285"/>
            <a:ext cx="9980930" cy="5386070"/>
          </a:xfrm>
        </p:spPr>
      </p:pic>
      <p:sp>
        <p:nvSpPr>
          <p:cNvPr id="4" name="Tampungan Tanggal 3"/>
          <p:cNvSpPr>
            <a:spLocks noGrp="1"/>
          </p:cNvSpPr>
          <p:nvPr>
            <p:ph type="dt" sz="half" idx="10"/>
          </p:nvPr>
        </p:nvSpPr>
        <p:spPr/>
        <p:txBody>
          <a:bodyPr/>
          <a:lstStyle/>
          <a:p>
            <a:fld id="{8904A395-1EEC-884B-963B-697914C4BA1D}" type="datetime1">
              <a:rPr lang="en-US" smtClean="0"/>
            </a:fld>
            <a:endParaRPr lang="en-US"/>
          </a:p>
        </p:txBody>
      </p:sp>
      <p:sp>
        <p:nvSpPr>
          <p:cNvPr id="5" name="Tampungan Kaki 4"/>
          <p:cNvSpPr>
            <a:spLocks noGrp="1"/>
          </p:cNvSpPr>
          <p:nvPr>
            <p:ph type="ftr" sz="quarter" idx="11"/>
          </p:nvPr>
        </p:nvSpPr>
        <p:spPr/>
        <p:txBody>
          <a:bodyPr/>
          <a:lstStyle/>
          <a:p>
            <a:endParaRPr lang="en-US"/>
          </a:p>
        </p:txBody>
      </p:sp>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mpungan Tanggal 3"/>
          <p:cNvSpPr>
            <a:spLocks noGrp="1"/>
          </p:cNvSpPr>
          <p:nvPr>
            <p:ph type="dt" sz="half" idx="10"/>
          </p:nvPr>
        </p:nvSpPr>
        <p:spPr/>
        <p:txBody>
          <a:bodyPr/>
          <a:lstStyle/>
          <a:p>
            <a:endParaRPr lang="en-US"/>
          </a:p>
        </p:txBody>
      </p:sp>
      <p:sp>
        <p:nvSpPr>
          <p:cNvPr id="2" name="Content Placeholder 1"/>
          <p:cNvSpPr/>
          <p:nvPr>
            <p:ph idx="1"/>
          </p:nvPr>
        </p:nvSpPr>
        <p:spPr>
          <a:xfrm>
            <a:off x="609600" y="917575"/>
            <a:ext cx="10972800" cy="5208905"/>
          </a:xfrm>
        </p:spPr>
        <p:txBody>
          <a:bodyPr>
            <a:noAutofit/>
          </a:bodyPr>
          <a:p>
            <a:pPr marL="0" indent="0" algn="just">
              <a:buNone/>
            </a:pPr>
            <a:r>
              <a:rPr lang="en-US" altLang="en-US" sz="2200"/>
              <a:t>Menurut para ahli, hukum bertujuan untuk mencapai Keadilan, Kepastian, dan Kemanfaatan. Di Indonesia, sering terjadi kasus di mana putusan pengadilan yang secara formal "pasti" dan sesuai prosedur, justru dirasa tidak adil oleh masyarakat. Contohnya, kasus nenek pencuri kayu bakar atau anak yang mencuri sandal jepit.</a:t>
            </a:r>
            <a:endParaRPr lang="en-US" altLang="en-US" sz="2200"/>
          </a:p>
          <a:p>
            <a:pPr marL="457200" indent="-457200" algn="just">
              <a:buFont typeface="+mj-lt"/>
              <a:buAutoNum type="arabicPeriod"/>
            </a:pPr>
            <a:r>
              <a:rPr lang="en-US" altLang="en-US" sz="2200"/>
              <a:t>Menurut Anda, dalam kasus-kasus tersebut, tujuan hukum mana yang seharusnya lebih diprioritaskan oleh hakim dan jaksa: Kepastian Hukum yang formal atau Keadilan yang substansial dan dirasakan masyarakat? Jelaskan alasan Anda.</a:t>
            </a:r>
            <a:endParaRPr lang="en-US" altLang="en-US" sz="2200"/>
          </a:p>
          <a:p>
            <a:pPr marL="0" indent="0" algn="just">
              <a:buFont typeface="+mj-lt"/>
              <a:buNone/>
            </a:pPr>
            <a:endParaRPr lang="en-US" altLang="en-US" sz="2200"/>
          </a:p>
          <a:p>
            <a:pPr marL="0" indent="0" algn="just">
              <a:buFont typeface="+mj-lt"/>
              <a:buNone/>
            </a:pPr>
            <a:r>
              <a:rPr lang="en-US" altLang="en-US" sz="2200"/>
              <a:t>Meskipun undang-undang adalah sumber hukum utama di Indonesia, hukum kebiasaan (adat) juga diakui. Namun, penerapannya sering kali menimbulkan tantangan, terutama di era modern.</a:t>
            </a:r>
            <a:endParaRPr lang="en-US" altLang="en-US" sz="2200"/>
          </a:p>
          <a:p>
            <a:pPr marL="457200" indent="-457200" algn="just">
              <a:buFont typeface="+mj-lt"/>
              <a:buAutoNum type="arabicPeriod" startAt="2"/>
            </a:pPr>
            <a:r>
              <a:rPr lang="en-US" altLang="en-US" sz="2200"/>
              <a:t>Berikan satu contoh hukum kebiasaan yang menurut Anda masih sangat relevan dan penting untuk diakui dalam sistem hukum Indonesia saat ini. Sebaliknya, berikan satu contoh lain yang menurut Anda sudah tidak relevan lagi dan bahkan mungkin bertentangan dengan HAM.</a:t>
            </a:r>
            <a:endParaRPr lang="en-US" altLang="en-US" sz="2200"/>
          </a:p>
        </p:txBody>
      </p:sp>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mpungan Tanggal 3"/>
          <p:cNvSpPr>
            <a:spLocks noGrp="1"/>
          </p:cNvSpPr>
          <p:nvPr>
            <p:ph type="dt" sz="half" idx="10"/>
          </p:nvPr>
        </p:nvSpPr>
        <p:spPr/>
        <p:txBody>
          <a:bodyPr/>
          <a:lstStyle/>
          <a:p>
            <a:fld id="{8904A395-1EEC-884B-963B-697914C4BA1D}" type="datetime1">
              <a:rPr lang="en-US" smtClean="0"/>
            </a:fld>
            <a:endParaRPr lang="en-US"/>
          </a:p>
        </p:txBody>
      </p:sp>
      <p:sp>
        <p:nvSpPr>
          <p:cNvPr id="5" name="Tampungan Kaki 4"/>
          <p:cNvSpPr>
            <a:spLocks noGrp="1"/>
          </p:cNvSpPr>
          <p:nvPr>
            <p:ph type="ftr" sz="quarter" idx="11"/>
          </p:nvPr>
        </p:nvSpPr>
        <p:spPr/>
        <p:txBody>
          <a:bodyPr/>
          <a:lstStyle/>
          <a:p>
            <a:endParaRPr lang="en-US"/>
          </a:p>
        </p:txBody>
      </p:sp>
      <p:sp>
        <p:nvSpPr>
          <p:cNvPr id="2" name="Content Placeholder 1"/>
          <p:cNvSpPr/>
          <p:nvPr>
            <p:ph idx="1"/>
          </p:nvPr>
        </p:nvSpPr>
        <p:spPr>
          <a:xfrm>
            <a:off x="609600" y="1033145"/>
            <a:ext cx="10972800" cy="5093335"/>
          </a:xfrm>
        </p:spPr>
        <p:txBody>
          <a:bodyPr>
            <a:normAutofit fontScale="70000"/>
          </a:bodyPr>
          <a:p>
            <a:pPr marL="0" indent="0">
              <a:buNone/>
            </a:pPr>
            <a:r>
              <a:rPr lang="en-US" altLang="en-US" sz="3000"/>
              <a:t>Selain manusia dan badan hukum, ada entitas lain yang semakin penting perannya, seperti hewan dan lingkungan. Di Indonesia, undang-undang sudah mulai memberikan perlindungan khusus kepada mereka.</a:t>
            </a:r>
            <a:endParaRPr lang="en-US" altLang="en-US" sz="3000"/>
          </a:p>
          <a:p>
            <a:pPr marL="514350" indent="-514350">
              <a:buFont typeface="+mj-lt"/>
              <a:buAutoNum type="arabicPeriod" startAt="3"/>
            </a:pPr>
            <a:r>
              <a:rPr lang="en-US" altLang="en-US" sz="3000"/>
              <a:t>Apakah Anda setuju jika hewan atau alam/lingkungan juga diakui sebagai subjek hukum yang memiliki hak-hak tertentu? Jika ya, hak apa yang paling mendesak untuk diberikan kepada mereka? Jika tidak, bagaimana cara terbaik untuk melindungi mereka tanpa harus menjadikannya subjek hukum?</a:t>
            </a:r>
            <a:endParaRPr lang="en-US" altLang="en-US" sz="3000"/>
          </a:p>
          <a:p>
            <a:pPr marL="514350" indent="-514350">
              <a:buFont typeface="+mj-lt"/>
              <a:buAutoNum type="arabicPeriod" startAt="3"/>
            </a:pPr>
            <a:endParaRPr lang="en-US" altLang="en-US" sz="3000"/>
          </a:p>
          <a:p>
            <a:pPr marL="0" indent="0">
              <a:buFont typeface="+mj-lt"/>
              <a:buNone/>
            </a:pPr>
            <a:r>
              <a:rPr lang="en-US" altLang="en-US" sz="3000"/>
              <a:t>Dalam PHI, kita membagi hukum menjadi Hukum Publik (misalnya, Hukum Pidana) dan Hukum Privat (misalnya, Hukum Perdata). Namun, di era digital, banyak kasus yang melibatkan keduanya, seperti penipuan online yang berujung pada gugatan perdata sekaligus tuntutan pidana.</a:t>
            </a:r>
            <a:endParaRPr lang="en-US" altLang="en-US" sz="3000"/>
          </a:p>
          <a:p>
            <a:pPr marL="514350" indent="-514350">
              <a:buFont typeface="+mj-lt"/>
              <a:buAutoNum type="arabicPeriod" startAt="4"/>
            </a:pPr>
            <a:r>
              <a:rPr lang="en-US" altLang="en-US" sz="3000"/>
              <a:t>Menurut Anda, dalam kasus-kasus siber seperti penipuan, pencemaran nama baik, atau pencurian data, bagaimana cara membedakan atau menentukan mana yang termasuk ranah hukum publik dan mana yang ranah hukum privat? Apakah pemisahan ini masih relevan?</a:t>
            </a:r>
            <a:endParaRPr lang="en-US" altLang="en-US" sz="3000"/>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983432" y="1340769"/>
            <a:ext cx="10513168" cy="4785395"/>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Font typeface="Arial" panose="020B0604020202020204" pitchFamily="34" charset="0"/>
              <a:buChar char="•"/>
            </a:pPr>
            <a:r>
              <a:rPr lang="en-ID" sz="3200" dirty="0">
                <a:solidFill>
                  <a:schemeClr val="bg1"/>
                </a:solidFill>
                <a:latin typeface="Cambria" panose="02040503050406030204" pitchFamily="18" charset="0"/>
                <a:cs typeface="Arial" panose="020B0604020202020204" pitchFamily="34" charset="0"/>
              </a:rPr>
              <a:t>Jadi, </a:t>
            </a:r>
            <a:r>
              <a:rPr lang="en-ID" sz="3200" dirty="0" err="1">
                <a:solidFill>
                  <a:schemeClr val="bg1"/>
                </a:solidFill>
                <a:latin typeface="Cambria" panose="02040503050406030204" pitchFamily="18" charset="0"/>
                <a:cs typeface="Arial" panose="020B0604020202020204" pitchFamily="34" charset="0"/>
              </a:rPr>
              <a:t>proklamasi</a:t>
            </a:r>
            <a:r>
              <a:rPr lang="en-ID" sz="3200" dirty="0">
                <a:solidFill>
                  <a:schemeClr val="bg1"/>
                </a:solidFill>
                <a:latin typeface="Cambria" panose="02040503050406030204" pitchFamily="18" charset="0"/>
                <a:cs typeface="Arial" panose="020B0604020202020204" pitchFamily="34" charset="0"/>
              </a:rPr>
              <a:t> </a:t>
            </a:r>
            <a:r>
              <a:rPr lang="en-ID" sz="3200" dirty="0" err="1">
                <a:solidFill>
                  <a:schemeClr val="bg1"/>
                </a:solidFill>
                <a:latin typeface="Cambria" panose="02040503050406030204" pitchFamily="18" charset="0"/>
                <a:cs typeface="Arial" panose="020B0604020202020204" pitchFamily="34" charset="0"/>
              </a:rPr>
              <a:t>kemerdekaan</a:t>
            </a:r>
            <a:r>
              <a:rPr lang="en-ID" sz="3200" dirty="0">
                <a:solidFill>
                  <a:schemeClr val="bg1"/>
                </a:solidFill>
                <a:latin typeface="Cambria" panose="02040503050406030204" pitchFamily="18" charset="0"/>
                <a:cs typeface="Arial" panose="020B0604020202020204" pitchFamily="34" charset="0"/>
              </a:rPr>
              <a:t> </a:t>
            </a:r>
            <a:r>
              <a:rPr lang="en-ID" sz="3200" dirty="0" err="1">
                <a:solidFill>
                  <a:schemeClr val="bg1"/>
                </a:solidFill>
                <a:latin typeface="Cambria" panose="02040503050406030204" pitchFamily="18" charset="0"/>
                <a:cs typeface="Arial" panose="020B0604020202020204" pitchFamily="34" charset="0"/>
              </a:rPr>
              <a:t>Republik</a:t>
            </a:r>
            <a:r>
              <a:rPr lang="en-ID" sz="3200" dirty="0">
                <a:solidFill>
                  <a:schemeClr val="bg1"/>
                </a:solidFill>
                <a:latin typeface="Cambria" panose="02040503050406030204" pitchFamily="18" charset="0"/>
                <a:cs typeface="Arial" panose="020B0604020202020204" pitchFamily="34" charset="0"/>
              </a:rPr>
              <a:t> Indonesia </a:t>
            </a:r>
            <a:r>
              <a:rPr lang="en-ID" sz="3200" dirty="0" err="1">
                <a:solidFill>
                  <a:schemeClr val="bg1"/>
                </a:solidFill>
                <a:latin typeface="Cambria" panose="02040503050406030204" pitchFamily="18" charset="0"/>
                <a:cs typeface="Arial" panose="020B0604020202020204" pitchFamily="34" charset="0"/>
              </a:rPr>
              <a:t>mengandung</a:t>
            </a:r>
            <a:r>
              <a:rPr lang="en-ID" sz="3200" dirty="0">
                <a:solidFill>
                  <a:schemeClr val="bg1"/>
                </a:solidFill>
                <a:latin typeface="Cambria" panose="02040503050406030204" pitchFamily="18" charset="0"/>
                <a:cs typeface="Arial" panose="020B0604020202020204" pitchFamily="34" charset="0"/>
              </a:rPr>
              <a:t> arti:</a:t>
            </a:r>
            <a:endParaRPr lang="en-ID" sz="3200" dirty="0">
              <a:solidFill>
                <a:schemeClr val="bg1"/>
              </a:solidFill>
              <a:latin typeface="Cambria" panose="02040503050406030204" pitchFamily="18" charset="0"/>
              <a:cs typeface="Arial" panose="020B0604020202020204" pitchFamily="34" charset="0"/>
            </a:endParaRPr>
          </a:p>
          <a:p>
            <a:pPr marL="514350" indent="-514350" algn="l">
              <a:buFont typeface="+mj-lt"/>
              <a:buAutoNum type="arabicPeriod"/>
            </a:pPr>
            <a:r>
              <a:rPr lang="en-ID" sz="3200" b="1" dirty="0" err="1">
                <a:solidFill>
                  <a:schemeClr val="bg1"/>
                </a:solidFill>
                <a:latin typeface="Cambria" panose="02040503050406030204" pitchFamily="18" charset="0"/>
                <a:cs typeface="Arial" panose="020B0604020202020204" pitchFamily="34" charset="0"/>
              </a:rPr>
              <a:t>Lahirnya</a:t>
            </a:r>
            <a:r>
              <a:rPr lang="en-ID" sz="3200" b="1" dirty="0">
                <a:solidFill>
                  <a:schemeClr val="bg1"/>
                </a:solidFill>
                <a:latin typeface="Cambria" panose="02040503050406030204" pitchFamily="18" charset="0"/>
                <a:cs typeface="Arial" panose="020B0604020202020204" pitchFamily="34" charset="0"/>
              </a:rPr>
              <a:t> NKRI;</a:t>
            </a:r>
            <a:endParaRPr lang="en-ID" sz="3200" b="1" dirty="0">
              <a:solidFill>
                <a:schemeClr val="bg1"/>
              </a:solidFill>
              <a:latin typeface="Cambria" panose="02040503050406030204" pitchFamily="18" charset="0"/>
              <a:cs typeface="Arial" panose="020B0604020202020204" pitchFamily="34" charset="0"/>
            </a:endParaRPr>
          </a:p>
          <a:p>
            <a:pPr marL="514350" indent="-514350" algn="l">
              <a:buFont typeface="+mj-lt"/>
              <a:buAutoNum type="arabicPeriod"/>
            </a:pPr>
            <a:r>
              <a:rPr lang="en-ID" sz="3200" b="1" dirty="0" err="1">
                <a:solidFill>
                  <a:schemeClr val="bg1"/>
                </a:solidFill>
                <a:latin typeface="Cambria" panose="02040503050406030204" pitchFamily="18" charset="0"/>
                <a:cs typeface="Arial" panose="020B0604020202020204" pitchFamily="34" charset="0"/>
              </a:rPr>
              <a:t>Sebagai</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puncak</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perjuangan</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pergerakan</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kemerdekaan</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bangsa</a:t>
            </a:r>
            <a:r>
              <a:rPr lang="en-ID" sz="3200" b="1" dirty="0">
                <a:solidFill>
                  <a:schemeClr val="bg1"/>
                </a:solidFill>
                <a:latin typeface="Cambria" panose="02040503050406030204" pitchFamily="18" charset="0"/>
                <a:cs typeface="Arial" panose="020B0604020202020204" pitchFamily="34" charset="0"/>
              </a:rPr>
              <a:t> Indonesia </a:t>
            </a:r>
            <a:r>
              <a:rPr lang="en-ID" sz="3200" b="1" dirty="0" err="1">
                <a:solidFill>
                  <a:schemeClr val="bg1"/>
                </a:solidFill>
                <a:latin typeface="Cambria" panose="02040503050406030204" pitchFamily="18" charset="0"/>
                <a:cs typeface="Arial" panose="020B0604020202020204" pitchFamily="34" charset="0"/>
              </a:rPr>
              <a:t>yg</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dihayati</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sejak</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tanggal</a:t>
            </a:r>
            <a:r>
              <a:rPr lang="en-ID" sz="3200" b="1" dirty="0">
                <a:solidFill>
                  <a:schemeClr val="bg1"/>
                </a:solidFill>
                <a:latin typeface="Cambria" panose="02040503050406030204" pitchFamily="18" charset="0"/>
                <a:cs typeface="Arial" panose="020B0604020202020204" pitchFamily="34" charset="0"/>
              </a:rPr>
              <a:t> 20 Mei 1908;</a:t>
            </a:r>
            <a:endParaRPr lang="en-ID" sz="3200" b="1" dirty="0">
              <a:solidFill>
                <a:schemeClr val="bg1"/>
              </a:solidFill>
              <a:latin typeface="Cambria" panose="02040503050406030204" pitchFamily="18" charset="0"/>
              <a:cs typeface="Arial" panose="020B0604020202020204" pitchFamily="34" charset="0"/>
            </a:endParaRPr>
          </a:p>
          <a:p>
            <a:pPr marL="514350" indent="-514350" algn="l">
              <a:buFont typeface="+mj-lt"/>
              <a:buAutoNum type="arabicPeriod"/>
            </a:pPr>
            <a:r>
              <a:rPr lang="en-ID" sz="3200" b="1" dirty="0" err="1">
                <a:solidFill>
                  <a:schemeClr val="bg1"/>
                </a:solidFill>
                <a:latin typeface="Cambria" panose="02040503050406030204" pitchFamily="18" charset="0"/>
                <a:cs typeface="Arial" panose="020B0604020202020204" pitchFamily="34" charset="0"/>
              </a:rPr>
              <a:t>Titik</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tolak</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pelaksanaan</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amanat</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penderitaan</a:t>
            </a:r>
            <a:r>
              <a:rPr lang="en-ID" sz="3200" b="1" dirty="0">
                <a:solidFill>
                  <a:schemeClr val="bg1"/>
                </a:solidFill>
                <a:latin typeface="Cambria" panose="02040503050406030204" pitchFamily="18" charset="0"/>
                <a:cs typeface="Arial" panose="020B0604020202020204" pitchFamily="34" charset="0"/>
              </a:rPr>
              <a:t> </a:t>
            </a:r>
            <a:r>
              <a:rPr lang="en-ID" sz="3200" b="1" dirty="0" err="1">
                <a:solidFill>
                  <a:schemeClr val="bg1"/>
                </a:solidFill>
                <a:latin typeface="Cambria" panose="02040503050406030204" pitchFamily="18" charset="0"/>
                <a:cs typeface="Arial" panose="020B0604020202020204" pitchFamily="34" charset="0"/>
              </a:rPr>
              <a:t>rakyat</a:t>
            </a:r>
            <a:r>
              <a:rPr lang="en-ID" sz="3200" b="1" dirty="0">
                <a:solidFill>
                  <a:schemeClr val="bg1"/>
                </a:solidFill>
                <a:latin typeface="Cambria" panose="02040503050406030204" pitchFamily="18" charset="0"/>
                <a:cs typeface="Arial" panose="020B0604020202020204" pitchFamily="34" charset="0"/>
              </a:rPr>
              <a:t>.</a:t>
            </a:r>
            <a:endParaRPr lang="en-ID" sz="3200" b="1" dirty="0">
              <a:solidFill>
                <a:schemeClr val="bg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1014730"/>
            <a:ext cx="10972800" cy="5111750"/>
          </a:xfrm>
        </p:spPr>
        <p:txBody>
          <a:bodyPr>
            <a:normAutofit/>
          </a:bodyPr>
          <a:p>
            <a:pPr marL="0" indent="0">
              <a:buNone/>
            </a:pPr>
            <a:r>
              <a:rPr lang="en-US" altLang="en-US" sz="2400"/>
              <a:t>Asas Fiksi Hukum menyatakan bahwa setiap undang-undang yang diundangkan sudah dianggap diketahui oleh semua orang. Namun, kenyataannya banyak masyarakat Indonesia yang tidak tahu atau sulit mengakses informasi tentang peraturan yang berlaku.</a:t>
            </a:r>
            <a:endParaRPr lang="en-US" altLang="en-US" sz="2400"/>
          </a:p>
          <a:p>
            <a:pPr marL="514350" indent="-514350">
              <a:buFont typeface="+mj-lt"/>
              <a:buAutoNum type="arabicPeriod" startAt="5"/>
            </a:pPr>
            <a:r>
              <a:rPr lang="en-US" altLang="en-US" sz="2400"/>
              <a:t>Menurut Anda, apakah asas fiksi hukum ini masih adil dan relevan di Indonesia saat ini? Bagaimana pemerintah dan kita sebagai mahasiswa hukum dapat memastikan bahwa peraturan yang dibuat benar-benar dapat diketahui dan dipahami oleh seluruh masyarakat, agar asas ini tidak merugikan rakyat?</a:t>
            </a:r>
            <a:endParaRPr lang="en-US" altLang="en-US" sz="2400"/>
          </a:p>
        </p:txBody>
      </p:sp>
      <p:sp>
        <p:nvSpPr>
          <p:cNvPr id="4" name="Date Placeholder 3"/>
          <p:cNvSpPr>
            <a:spLocks noGrp="1"/>
          </p:cNvSpPr>
          <p:nvPr>
            <p:ph type="dt" sz="half" idx="10"/>
          </p:nvPr>
        </p:nvSpPr>
        <p:spPr/>
        <p:txBody>
          <a:bodyPr/>
          <a:p>
            <a:fld id="{9EA315D9-4707-E045-A9B3-F5B9A4B22F1B}"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09600" y="661035"/>
            <a:ext cx="10972800" cy="5465445"/>
          </a:xfrm>
        </p:spPr>
        <p:txBody>
          <a:bodyPr/>
          <a:p>
            <a:pPr marL="0" indent="0" algn="ctr">
              <a:buNone/>
            </a:pPr>
            <a:endParaRPr lang="en-US"/>
          </a:p>
          <a:p>
            <a:pPr marL="0" indent="0" algn="ctr">
              <a:buNone/>
            </a:pPr>
            <a:endParaRPr lang="en-US"/>
          </a:p>
          <a:p>
            <a:pPr marL="0" indent="0" algn="ctr">
              <a:buNone/>
            </a:pPr>
            <a:endParaRPr lang="en-US"/>
          </a:p>
          <a:p>
            <a:pPr marL="0" indent="0" algn="ctr">
              <a:buNone/>
            </a:pPr>
            <a:r>
              <a:rPr lang="en-US"/>
              <a:t>TULISKAN JAWABAN DI SELEMBAR KERTAS </a:t>
            </a:r>
            <a:br>
              <a:rPr lang="en-US"/>
            </a:br>
            <a:r>
              <a:rPr lang="en-US"/>
              <a:t>- NAMA KELOMPOK (1,2,3,4,5)</a:t>
            </a:r>
            <a:br>
              <a:rPr lang="en-US"/>
            </a:br>
            <a:r>
              <a:rPr lang="en-US"/>
              <a:t>- NAMA-NAMA KELOMPOK</a:t>
            </a:r>
            <a:endParaRPr lang="en-US"/>
          </a:p>
          <a:p>
            <a:pPr marL="0" indent="0" algn="ctr">
              <a:buNone/>
            </a:pPr>
            <a:endParaRPr lang="en-US"/>
          </a:p>
          <a:p>
            <a:pPr marL="0" indent="0" algn="ctr">
              <a:buNone/>
            </a:pPr>
            <a:r>
              <a:rPr lang="en-US"/>
              <a:t>*DILARANG MELIHAT INTERNET!!</a:t>
            </a:r>
            <a:endParaRPr lang="en-US"/>
          </a:p>
          <a:p>
            <a:pPr marL="0" indent="0" algn="ctr">
              <a:buNone/>
            </a:pPr>
            <a:r>
              <a:rPr lang="en-US"/>
              <a:t> JAWAB SESUAI DENGAN DISKUSI KELOMPOK</a:t>
            </a:r>
            <a:br>
              <a:rPr lang="en-US"/>
            </a:br>
            <a:endParaRPr lang="en-US"/>
          </a:p>
        </p:txBody>
      </p:sp>
      <p:sp>
        <p:nvSpPr>
          <p:cNvPr id="4" name="Date Placeholder 3"/>
          <p:cNvSpPr>
            <a:spLocks noGrp="1"/>
          </p:cNvSpPr>
          <p:nvPr>
            <p:ph type="dt" sz="half" idx="10"/>
          </p:nvPr>
        </p:nvSpPr>
        <p:spPr/>
        <p:txBody>
          <a:bodyPr/>
          <a:p>
            <a:fld id="{9EA315D9-4707-E045-A9B3-F5B9A4B22F1B}"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839416" y="1340769"/>
            <a:ext cx="10801200" cy="47853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Font typeface="Arial" panose="020B0604020202020204" pitchFamily="34" charset="0"/>
              <a:buChar char="•"/>
            </a:pPr>
            <a:r>
              <a:rPr lang="en-ID" sz="3600" dirty="0" err="1">
                <a:solidFill>
                  <a:schemeClr val="tx1"/>
                </a:solidFill>
                <a:latin typeface="Cambria" panose="02040503050406030204" pitchFamily="18" charset="0"/>
                <a:cs typeface="Arial" panose="020B0604020202020204" pitchFamily="34" charset="0"/>
              </a:rPr>
              <a:t>Lahirnya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pemerintahan</a:t>
            </a:r>
            <a:r>
              <a:rPr lang="en-ID" sz="3600" dirty="0">
                <a:solidFill>
                  <a:schemeClr val="tx1"/>
                </a:solidFill>
                <a:latin typeface="Cambria" panose="02040503050406030204" pitchFamily="18" charset="0"/>
                <a:cs typeface="Arial" panose="020B0604020202020204" pitchFamily="34" charset="0"/>
              </a:rPr>
              <a:t> Indonesia </a:t>
            </a:r>
            <a:r>
              <a:rPr lang="en-ID" sz="3600" dirty="0" err="1">
                <a:solidFill>
                  <a:schemeClr val="tx1"/>
                </a:solidFill>
                <a:latin typeface="Cambria" panose="02040503050406030204" pitchFamily="18" charset="0"/>
                <a:cs typeface="Arial" panose="020B0604020202020204" pitchFamily="34" charset="0"/>
              </a:rPr>
              <a:t>dimulai</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sejak</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disahkannya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hasil</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sidang</a:t>
            </a:r>
            <a:r>
              <a:rPr lang="en-ID" sz="3600" dirty="0">
                <a:solidFill>
                  <a:schemeClr val="tx1"/>
                </a:solidFill>
                <a:latin typeface="Cambria" panose="02040503050406030204" pitchFamily="18" charset="0"/>
                <a:cs typeface="Arial" panose="020B0604020202020204" pitchFamily="34" charset="0"/>
              </a:rPr>
              <a:t> PPKI pada </a:t>
            </a:r>
            <a:r>
              <a:rPr lang="en-ID" sz="3600" dirty="0" err="1">
                <a:solidFill>
                  <a:schemeClr val="tx1"/>
                </a:solidFill>
                <a:latin typeface="Cambria" panose="02040503050406030204" pitchFamily="18" charset="0"/>
                <a:cs typeface="Arial" panose="020B0604020202020204" pitchFamily="34" charset="0"/>
              </a:rPr>
              <a:t>tanggal</a:t>
            </a:r>
            <a:r>
              <a:rPr lang="en-ID" sz="3600" dirty="0">
                <a:solidFill>
                  <a:schemeClr val="tx1"/>
                </a:solidFill>
                <a:latin typeface="Cambria" panose="02040503050406030204" pitchFamily="18" charset="0"/>
                <a:cs typeface="Arial" panose="020B0604020202020204" pitchFamily="34" charset="0"/>
              </a:rPr>
              <a:t> 18 </a:t>
            </a:r>
            <a:r>
              <a:rPr lang="en-ID" sz="3600" dirty="0" err="1">
                <a:solidFill>
                  <a:schemeClr val="tx1"/>
                </a:solidFill>
                <a:latin typeface="Cambria" panose="02040503050406030204" pitchFamily="18" charset="0"/>
                <a:cs typeface="Arial" panose="020B0604020202020204" pitchFamily="34" charset="0"/>
              </a:rPr>
              <a:t>Agustus</a:t>
            </a:r>
            <a:r>
              <a:rPr lang="en-ID" sz="3600" dirty="0">
                <a:solidFill>
                  <a:schemeClr val="tx1"/>
                </a:solidFill>
                <a:latin typeface="Cambria" panose="02040503050406030204" pitchFamily="18" charset="0"/>
                <a:cs typeface="Arial" panose="020B0604020202020204" pitchFamily="34" charset="0"/>
              </a:rPr>
              <a:t> 1945 dan </a:t>
            </a:r>
            <a:r>
              <a:rPr lang="en-ID" sz="3600" dirty="0" err="1">
                <a:solidFill>
                  <a:schemeClr val="tx1"/>
                </a:solidFill>
                <a:latin typeface="Cambria" panose="02040503050406030204" pitchFamily="18" charset="0"/>
                <a:cs typeface="Arial" panose="020B0604020202020204" pitchFamily="34" charset="0"/>
              </a:rPr>
              <a:t>sidang</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kedua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tanggal</a:t>
            </a:r>
            <a:r>
              <a:rPr lang="en-ID" sz="3600" dirty="0">
                <a:solidFill>
                  <a:schemeClr val="tx1"/>
                </a:solidFill>
                <a:latin typeface="Cambria" panose="02040503050406030204" pitchFamily="18" charset="0"/>
                <a:cs typeface="Arial" panose="020B0604020202020204" pitchFamily="34" charset="0"/>
              </a:rPr>
              <a:t> 19 </a:t>
            </a:r>
            <a:r>
              <a:rPr lang="en-ID" sz="3600" dirty="0" err="1">
                <a:solidFill>
                  <a:schemeClr val="tx1"/>
                </a:solidFill>
                <a:latin typeface="Cambria" panose="02040503050406030204" pitchFamily="18" charset="0"/>
                <a:cs typeface="Arial" panose="020B0604020202020204" pitchFamily="34" charset="0"/>
              </a:rPr>
              <a:t>Agustus</a:t>
            </a:r>
            <a:r>
              <a:rPr lang="en-ID" sz="3600" dirty="0">
                <a:solidFill>
                  <a:schemeClr val="tx1"/>
                </a:solidFill>
                <a:latin typeface="Cambria" panose="02040503050406030204" pitchFamily="18" charset="0"/>
                <a:cs typeface="Arial" panose="020B0604020202020204" pitchFamily="34" charset="0"/>
              </a:rPr>
              <a:t> 1945.</a:t>
            </a:r>
            <a:endParaRPr lang="en-ID" sz="3600" dirty="0">
              <a:solidFill>
                <a:schemeClr val="tx1"/>
              </a:solidFill>
              <a:latin typeface="Cambria" panose="02040503050406030204" pitchFamily="18" charset="0"/>
              <a:cs typeface="Arial" panose="020B0604020202020204" pitchFamily="34" charset="0"/>
            </a:endParaRPr>
          </a:p>
          <a:p>
            <a:pPr marL="514350" indent="-514350" algn="l">
              <a:buFont typeface="Arial" panose="020B0604020202020204" pitchFamily="34" charset="0"/>
              <a:buChar char="•"/>
            </a:pPr>
            <a:r>
              <a:rPr lang="en-ID" sz="3600" dirty="0" err="1">
                <a:solidFill>
                  <a:schemeClr val="tx1"/>
                </a:solidFill>
                <a:latin typeface="Cambria" panose="02040503050406030204" pitchFamily="18" charset="0"/>
                <a:cs typeface="Arial" panose="020B0604020202020204" pitchFamily="34" charset="0"/>
              </a:rPr>
              <a:t>Sejak</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saat</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itu</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semua</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syarat</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yg</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lazim</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diperlukan</a:t>
            </a:r>
            <a:r>
              <a:rPr lang="en-ID" sz="3600" dirty="0">
                <a:solidFill>
                  <a:schemeClr val="tx1"/>
                </a:solidFill>
                <a:latin typeface="Cambria" panose="02040503050406030204" pitchFamily="18" charset="0"/>
                <a:cs typeface="Arial" panose="020B0604020202020204" pitchFamily="34" charset="0"/>
              </a:rPr>
              <a:t> oleh </a:t>
            </a:r>
            <a:r>
              <a:rPr lang="en-ID" sz="3600" dirty="0" err="1">
                <a:solidFill>
                  <a:schemeClr val="tx1"/>
                </a:solidFill>
                <a:latin typeface="Cambria" panose="02040503050406030204" pitchFamily="18" charset="0"/>
                <a:cs typeface="Arial" panose="020B0604020202020204" pitchFamily="34" charset="0"/>
              </a:rPr>
              <a:t>setiap</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organisasi</a:t>
            </a:r>
            <a:r>
              <a:rPr lang="en-ID" sz="3600" dirty="0">
                <a:solidFill>
                  <a:schemeClr val="tx1"/>
                </a:solidFill>
                <a:latin typeface="Cambria" panose="02040503050406030204" pitchFamily="18" charset="0"/>
                <a:cs typeface="Arial" panose="020B0604020202020204" pitchFamily="34" charset="0"/>
              </a:rPr>
              <a:t> negara </a:t>
            </a:r>
            <a:r>
              <a:rPr lang="en-ID" sz="3600" dirty="0" err="1">
                <a:solidFill>
                  <a:schemeClr val="tx1"/>
                </a:solidFill>
                <a:latin typeface="Cambria" panose="02040503050406030204" pitchFamily="18" charset="0"/>
                <a:cs typeface="Arial" panose="020B0604020202020204" pitchFamily="34" charset="0"/>
              </a:rPr>
              <a:t>telah</a:t>
            </a:r>
            <a:r>
              <a:rPr lang="en-ID" sz="3600" dirty="0">
                <a:solidFill>
                  <a:schemeClr val="tx1"/>
                </a:solidFill>
                <a:latin typeface="Cambria" panose="02040503050406030204" pitchFamily="18" charset="0"/>
                <a:cs typeface="Arial" panose="020B0604020202020204" pitchFamily="34" charset="0"/>
              </a:rPr>
              <a:t> </a:t>
            </a:r>
            <a:r>
              <a:rPr lang="en-ID" sz="3600" dirty="0" err="1">
                <a:solidFill>
                  <a:schemeClr val="tx1"/>
                </a:solidFill>
                <a:latin typeface="Cambria" panose="02040503050406030204" pitchFamily="18" charset="0"/>
                <a:cs typeface="Arial" panose="020B0604020202020204" pitchFamily="34" charset="0"/>
              </a:rPr>
              <a:t>ada</a:t>
            </a:r>
            <a:r>
              <a:rPr lang="en-ID" sz="3600" dirty="0">
                <a:solidFill>
                  <a:schemeClr val="tx1"/>
                </a:solidFill>
                <a:latin typeface="Cambria" panose="02040503050406030204" pitchFamily="18" charset="0"/>
                <a:cs typeface="Arial" panose="020B0604020202020204" pitchFamily="34" charset="0"/>
              </a:rPr>
              <a:t>.</a:t>
            </a:r>
            <a:endParaRPr lang="en-ID" sz="3600" dirty="0">
              <a:solidFill>
                <a:schemeClr val="tx1"/>
              </a:solidFill>
              <a:latin typeface="Cambria" panose="02040503050406030204" pitchFamily="18" charset="0"/>
              <a:cs typeface="Arial" panose="020B0604020202020204" pitchFamily="34" charset="0"/>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81200" y="1340769"/>
            <a:ext cx="8229600" cy="478539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14350" indent="-514350" algn="l">
              <a:buFont typeface="Arial" panose="020B0604020202020204" pitchFamily="34" charset="0"/>
              <a:buChar char="•"/>
            </a:pPr>
            <a:r>
              <a:rPr lang="en-ID" sz="2600" dirty="0" err="1">
                <a:solidFill>
                  <a:schemeClr val="tx1"/>
                </a:solidFill>
                <a:latin typeface="Cambria" panose="02040503050406030204" pitchFamily="18" charset="0"/>
                <a:cs typeface="Arial" panose="020B0604020202020204" pitchFamily="34" charset="0"/>
              </a:rPr>
              <a:t>Syarat-syaratnya</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sbg</a:t>
            </a:r>
            <a:r>
              <a:rPr lang="en-ID" sz="2600" dirty="0">
                <a:solidFill>
                  <a:schemeClr val="tx1"/>
                </a:solidFill>
                <a:latin typeface="Cambria" panose="02040503050406030204" pitchFamily="18" charset="0"/>
                <a:cs typeface="Arial" panose="020B0604020202020204" pitchFamily="34" charset="0"/>
              </a:rPr>
              <a:t> </a:t>
            </a:r>
            <a:r>
              <a:rPr lang="en-ID" sz="2600" dirty="0" err="1">
                <a:solidFill>
                  <a:schemeClr val="tx1"/>
                </a:solidFill>
                <a:latin typeface="Cambria" panose="02040503050406030204" pitchFamily="18" charset="0"/>
                <a:cs typeface="Arial" panose="020B0604020202020204" pitchFamily="34" charset="0"/>
              </a:rPr>
              <a:t>berikut</a:t>
            </a:r>
            <a:r>
              <a:rPr lang="en-ID" sz="2600" dirty="0">
                <a:solidFill>
                  <a:schemeClr val="tx1"/>
                </a:solidFill>
                <a:latin typeface="Cambria" panose="02040503050406030204" pitchFamily="18" charset="0"/>
                <a:cs typeface="Arial" panose="020B0604020202020204" pitchFamily="34" charset="0"/>
              </a:rPr>
              <a:t>:</a:t>
            </a:r>
            <a:endParaRPr lang="en-ID" sz="2600" dirty="0">
              <a:solidFill>
                <a:schemeClr val="tx1"/>
              </a:solidFill>
              <a:latin typeface="Cambria" panose="02040503050406030204" pitchFamily="18" charset="0"/>
              <a:cs typeface="Arial" panose="020B0604020202020204" pitchFamily="34" charset="0"/>
            </a:endParaRPr>
          </a:p>
        </p:txBody>
      </p:sp>
      <p:graphicFrame>
        <p:nvGraphicFramePr>
          <p:cNvPr id="2" name="Table 2"/>
          <p:cNvGraphicFramePr>
            <a:graphicFrameLocks noGrp="1"/>
          </p:cNvGraphicFramePr>
          <p:nvPr/>
        </p:nvGraphicFramePr>
        <p:xfrm>
          <a:off x="839416" y="1956486"/>
          <a:ext cx="10801200" cy="4169677"/>
        </p:xfrm>
        <a:graphic>
          <a:graphicData uri="http://schemas.openxmlformats.org/drawingml/2006/table">
            <a:tbl>
              <a:tblPr firstRow="1" bandRow="1">
                <a:tableStyleId>{5C22544A-7EE6-4342-B048-85BDC9FD1C3A}</a:tableStyleId>
              </a:tblPr>
              <a:tblGrid>
                <a:gridCol w="5400600"/>
                <a:gridCol w="5400600"/>
              </a:tblGrid>
              <a:tr h="431754">
                <a:tc>
                  <a:txBody>
                    <a:bodyPr/>
                    <a:lstStyle/>
                    <a:p>
                      <a:pPr algn="ctr"/>
                      <a:r>
                        <a:rPr lang="en-US" sz="2000" dirty="0" err="1">
                          <a:latin typeface="Georgia" panose="02040502050405020303" pitchFamily="18" charset="0"/>
                        </a:rPr>
                        <a:t>Syarat</a:t>
                      </a:r>
                      <a:endParaRPr lang="en-ID" sz="2000" dirty="0">
                        <a:latin typeface="Georgia" panose="02040502050405020303" pitchFamily="18" charset="0"/>
                      </a:endParaRPr>
                    </a:p>
                  </a:txBody>
                  <a:tcPr/>
                </a:tc>
                <a:tc>
                  <a:txBody>
                    <a:bodyPr/>
                    <a:lstStyle/>
                    <a:p>
                      <a:pPr algn="ctr"/>
                      <a:r>
                        <a:rPr lang="en-US" sz="2000" dirty="0" err="1">
                          <a:latin typeface="Georgia" panose="02040502050405020303" pitchFamily="18" charset="0"/>
                        </a:rPr>
                        <a:t>Bentuk</a:t>
                      </a:r>
                      <a:r>
                        <a:rPr lang="en-US" sz="2000" dirty="0">
                          <a:latin typeface="Georgia" panose="02040502050405020303" pitchFamily="18" charset="0"/>
                        </a:rPr>
                        <a:t> </a:t>
                      </a:r>
                      <a:endParaRPr lang="en-ID" sz="2000" dirty="0">
                        <a:latin typeface="Georgia" panose="02040502050405020303" pitchFamily="18" charset="0"/>
                      </a:endParaRPr>
                    </a:p>
                  </a:txBody>
                  <a:tcPr/>
                </a:tc>
              </a:tr>
              <a:tr h="431754">
                <a:tc>
                  <a:txBody>
                    <a:bodyPr/>
                    <a:lstStyle/>
                    <a:p>
                      <a:r>
                        <a:rPr lang="en-US" sz="2000" dirty="0">
                          <a:latin typeface="Georgia" panose="02040502050405020303" pitchFamily="18" charset="0"/>
                        </a:rPr>
                        <a:t>Rakyat</a:t>
                      </a:r>
                      <a:endParaRPr lang="en-ID" sz="2000" dirty="0">
                        <a:latin typeface="Georgia" panose="02040502050405020303" pitchFamily="18" charset="0"/>
                      </a:endParaRPr>
                    </a:p>
                  </a:txBody>
                  <a:tcPr anchor="ctr"/>
                </a:tc>
                <a:tc>
                  <a:txBody>
                    <a:bodyPr/>
                    <a:lstStyle/>
                    <a:p>
                      <a:r>
                        <a:rPr lang="en-US" sz="2000" dirty="0" err="1">
                          <a:latin typeface="Georgia" panose="02040502050405020303" pitchFamily="18" charset="0"/>
                        </a:rPr>
                        <a:t>Bangsa</a:t>
                      </a:r>
                      <a:r>
                        <a:rPr lang="en-US" sz="2000" dirty="0">
                          <a:latin typeface="Georgia" panose="02040502050405020303" pitchFamily="18" charset="0"/>
                        </a:rPr>
                        <a:t> Indonesia</a:t>
                      </a:r>
                      <a:endParaRPr lang="en-ID" sz="2000" dirty="0">
                        <a:latin typeface="Georgia" panose="02040502050405020303" pitchFamily="18" charset="0"/>
                      </a:endParaRPr>
                    </a:p>
                  </a:txBody>
                  <a:tcPr/>
                </a:tc>
              </a:tr>
              <a:tr h="431754">
                <a:tc>
                  <a:txBody>
                    <a:bodyPr/>
                    <a:lstStyle/>
                    <a:p>
                      <a:r>
                        <a:rPr lang="en-US" sz="2000" dirty="0">
                          <a:latin typeface="Georgia" panose="02040502050405020303" pitchFamily="18" charset="0"/>
                        </a:rPr>
                        <a:t>Wilayah</a:t>
                      </a:r>
                      <a:endParaRPr lang="en-ID" sz="2000" dirty="0">
                        <a:latin typeface="Georgia" panose="02040502050405020303" pitchFamily="18" charset="0"/>
                      </a:endParaRPr>
                    </a:p>
                  </a:txBody>
                  <a:tcPr anchor="ctr"/>
                </a:tc>
                <a:tc>
                  <a:txBody>
                    <a:bodyPr/>
                    <a:lstStyle/>
                    <a:p>
                      <a:r>
                        <a:rPr lang="en-US" sz="2000" dirty="0">
                          <a:latin typeface="Georgia" panose="02040502050405020303" pitchFamily="18" charset="0"/>
                        </a:rPr>
                        <a:t>Tanah Air Indonesia</a:t>
                      </a:r>
                      <a:endParaRPr lang="en-ID" sz="2000" dirty="0">
                        <a:latin typeface="Georgia" panose="02040502050405020303" pitchFamily="18" charset="0"/>
                      </a:endParaRPr>
                    </a:p>
                  </a:txBody>
                  <a:tcPr/>
                </a:tc>
              </a:tr>
              <a:tr h="1064598">
                <a:tc>
                  <a:txBody>
                    <a:bodyPr/>
                    <a:lstStyle/>
                    <a:p>
                      <a:r>
                        <a:rPr lang="en-US" sz="2000" dirty="0" err="1">
                          <a:latin typeface="Georgia" panose="02040502050405020303" pitchFamily="18" charset="0"/>
                        </a:rPr>
                        <a:t>Pemerintahan</a:t>
                      </a:r>
                      <a:endParaRPr lang="en-ID" sz="2000" dirty="0">
                        <a:latin typeface="Georgia" panose="02040502050405020303" pitchFamily="18" charset="0"/>
                      </a:endParaRPr>
                    </a:p>
                  </a:txBody>
                  <a:tcPr anchor="ctr"/>
                </a:tc>
                <a:tc>
                  <a:txBody>
                    <a:bodyPr/>
                    <a:lstStyle/>
                    <a:p>
                      <a:r>
                        <a:rPr lang="en-US" sz="2000" dirty="0" err="1">
                          <a:latin typeface="Georgia" panose="02040502050405020303" pitchFamily="18" charset="0"/>
                        </a:rPr>
                        <a:t>Pemerintahan</a:t>
                      </a:r>
                      <a:r>
                        <a:rPr lang="en-US" sz="2000" dirty="0">
                          <a:latin typeface="Georgia" panose="02040502050405020303" pitchFamily="18" charset="0"/>
                        </a:rPr>
                        <a:t> </a:t>
                      </a:r>
                      <a:r>
                        <a:rPr lang="en-US" sz="2000" dirty="0" err="1">
                          <a:latin typeface="Georgia" panose="02040502050405020303" pitchFamily="18" charset="0"/>
                        </a:rPr>
                        <a:t>yg</a:t>
                      </a:r>
                      <a:r>
                        <a:rPr lang="en-US" sz="2000" dirty="0">
                          <a:latin typeface="Georgia" panose="02040502050405020303" pitchFamily="18" charset="0"/>
                        </a:rPr>
                        <a:t> </a:t>
                      </a:r>
                      <a:r>
                        <a:rPr lang="en-US" sz="2000" dirty="0" err="1">
                          <a:latin typeface="Georgia" panose="02040502050405020303" pitchFamily="18" charset="0"/>
                        </a:rPr>
                        <a:t>telah</a:t>
                      </a:r>
                      <a:r>
                        <a:rPr lang="en-US" sz="2000" dirty="0">
                          <a:latin typeface="Georgia" panose="02040502050405020303" pitchFamily="18" charset="0"/>
                        </a:rPr>
                        <a:t> </a:t>
                      </a:r>
                      <a:r>
                        <a:rPr lang="en-US" sz="2000" dirty="0" err="1">
                          <a:latin typeface="Georgia" panose="02040502050405020303" pitchFamily="18" charset="0"/>
                        </a:rPr>
                        <a:t>ada</a:t>
                      </a:r>
                      <a:r>
                        <a:rPr lang="en-US" sz="2000" dirty="0">
                          <a:latin typeface="Georgia" panose="02040502050405020303" pitchFamily="18" charset="0"/>
                        </a:rPr>
                        <a:t> </a:t>
                      </a:r>
                      <a:r>
                        <a:rPr lang="en-US" sz="2000" dirty="0" err="1">
                          <a:latin typeface="Georgia" panose="02040502050405020303" pitchFamily="18" charset="0"/>
                        </a:rPr>
                        <a:t>sejak</a:t>
                      </a:r>
                      <a:r>
                        <a:rPr lang="en-US" sz="2000" dirty="0">
                          <a:latin typeface="Georgia" panose="02040502050405020303" pitchFamily="18" charset="0"/>
                        </a:rPr>
                        <a:t> </a:t>
                      </a:r>
                      <a:r>
                        <a:rPr lang="en-US" sz="2000" dirty="0" err="1">
                          <a:latin typeface="Georgia" panose="02040502050405020303" pitchFamily="18" charset="0"/>
                        </a:rPr>
                        <a:t>terpilihnya</a:t>
                      </a:r>
                      <a:r>
                        <a:rPr lang="en-US" sz="2000" dirty="0">
                          <a:latin typeface="Georgia" panose="02040502050405020303" pitchFamily="18" charset="0"/>
                        </a:rPr>
                        <a:t> </a:t>
                      </a:r>
                      <a:r>
                        <a:rPr lang="en-US" sz="2000" dirty="0" err="1">
                          <a:latin typeface="Georgia" panose="02040502050405020303" pitchFamily="18" charset="0"/>
                        </a:rPr>
                        <a:t>presiden</a:t>
                      </a:r>
                      <a:r>
                        <a:rPr lang="en-US" sz="2000" dirty="0">
                          <a:latin typeface="Georgia" panose="02040502050405020303" pitchFamily="18" charset="0"/>
                        </a:rPr>
                        <a:t> dan wakil </a:t>
                      </a:r>
                      <a:r>
                        <a:rPr lang="en-US" sz="2000" dirty="0" err="1">
                          <a:latin typeface="Georgia" panose="02040502050405020303" pitchFamily="18" charset="0"/>
                        </a:rPr>
                        <a:t>presiden</a:t>
                      </a:r>
                      <a:r>
                        <a:rPr lang="en-US" sz="2000" dirty="0">
                          <a:latin typeface="Georgia" panose="02040502050405020303" pitchFamily="18" charset="0"/>
                        </a:rPr>
                        <a:t> </a:t>
                      </a:r>
                      <a:r>
                        <a:rPr lang="en-US" sz="2000" dirty="0" err="1">
                          <a:latin typeface="Georgia" panose="02040502050405020303" pitchFamily="18" charset="0"/>
                        </a:rPr>
                        <a:t>atas</a:t>
                      </a:r>
                      <a:r>
                        <a:rPr lang="en-US" sz="2000" dirty="0">
                          <a:latin typeface="Georgia" panose="02040502050405020303" pitchFamily="18" charset="0"/>
                        </a:rPr>
                        <a:t> </a:t>
                      </a:r>
                      <a:r>
                        <a:rPr lang="en-US" sz="2000" dirty="0" err="1">
                          <a:latin typeface="Georgia" panose="02040502050405020303" pitchFamily="18" charset="0"/>
                        </a:rPr>
                        <a:t>dasar</a:t>
                      </a:r>
                      <a:r>
                        <a:rPr lang="en-US" sz="2000" dirty="0">
                          <a:latin typeface="Georgia" panose="02040502050405020303" pitchFamily="18" charset="0"/>
                        </a:rPr>
                        <a:t> UUD 1945</a:t>
                      </a:r>
                      <a:endParaRPr lang="en-ID" sz="2000" dirty="0">
                        <a:latin typeface="Georgia" panose="02040502050405020303" pitchFamily="18" charset="0"/>
                      </a:endParaRPr>
                    </a:p>
                  </a:txBody>
                  <a:tcPr/>
                </a:tc>
              </a:tr>
              <a:tr h="1064598">
                <a:tc>
                  <a:txBody>
                    <a:bodyPr/>
                    <a:lstStyle/>
                    <a:p>
                      <a:r>
                        <a:rPr lang="en-US" sz="2000" dirty="0" err="1">
                          <a:latin typeface="Georgia" panose="02040502050405020303" pitchFamily="18" charset="0"/>
                        </a:rPr>
                        <a:t>Tujuan</a:t>
                      </a:r>
                      <a:r>
                        <a:rPr lang="en-US" sz="2000" dirty="0">
                          <a:latin typeface="Georgia" panose="02040502050405020303" pitchFamily="18" charset="0"/>
                        </a:rPr>
                        <a:t> Negara</a:t>
                      </a:r>
                      <a:endParaRPr lang="en-ID" sz="2000" dirty="0">
                        <a:latin typeface="Georgia" panose="02040502050405020303" pitchFamily="18" charset="0"/>
                      </a:endParaRPr>
                    </a:p>
                  </a:txBody>
                  <a:tcPr anchor="ctr"/>
                </a:tc>
                <a:tc>
                  <a:txBody>
                    <a:bodyPr/>
                    <a:lstStyle/>
                    <a:p>
                      <a:r>
                        <a:rPr lang="en-US" sz="2000" dirty="0" err="1">
                          <a:latin typeface="Georgia" panose="02040502050405020303" pitchFamily="18" charset="0"/>
                        </a:rPr>
                        <a:t>Mewujudkan</a:t>
                      </a:r>
                      <a:r>
                        <a:rPr lang="en-US" sz="2000" dirty="0">
                          <a:latin typeface="Georgia" panose="02040502050405020303" pitchFamily="18" charset="0"/>
                        </a:rPr>
                        <a:t> </a:t>
                      </a:r>
                      <a:r>
                        <a:rPr lang="en-US" sz="2000" dirty="0" err="1">
                          <a:latin typeface="Georgia" panose="02040502050405020303" pitchFamily="18" charset="0"/>
                        </a:rPr>
                        <a:t>masyarakat</a:t>
                      </a:r>
                      <a:r>
                        <a:rPr lang="en-US" sz="2000" dirty="0">
                          <a:latin typeface="Georgia" panose="02040502050405020303" pitchFamily="18" charset="0"/>
                        </a:rPr>
                        <a:t> Indonesia </a:t>
                      </a:r>
                      <a:r>
                        <a:rPr lang="en-US" sz="2000" dirty="0" err="1">
                          <a:latin typeface="Georgia" panose="02040502050405020303" pitchFamily="18" charset="0"/>
                        </a:rPr>
                        <a:t>yg</a:t>
                      </a:r>
                      <a:r>
                        <a:rPr lang="en-US" sz="2000" dirty="0">
                          <a:latin typeface="Georgia" panose="02040502050405020303" pitchFamily="18" charset="0"/>
                        </a:rPr>
                        <a:t> </a:t>
                      </a:r>
                      <a:r>
                        <a:rPr lang="en-US" sz="2000" dirty="0" err="1">
                          <a:latin typeface="Georgia" panose="02040502050405020303" pitchFamily="18" charset="0"/>
                        </a:rPr>
                        <a:t>adil</a:t>
                      </a:r>
                      <a:r>
                        <a:rPr lang="en-US" sz="2000" dirty="0">
                          <a:latin typeface="Georgia" panose="02040502050405020303" pitchFamily="18" charset="0"/>
                        </a:rPr>
                        <a:t> dan </a:t>
                      </a:r>
                      <a:r>
                        <a:rPr lang="en-US" sz="2000" dirty="0" err="1">
                          <a:latin typeface="Georgia" panose="02040502050405020303" pitchFamily="18" charset="0"/>
                        </a:rPr>
                        <a:t>makmur</a:t>
                      </a:r>
                      <a:r>
                        <a:rPr lang="en-US" sz="2000" dirty="0">
                          <a:latin typeface="Georgia" panose="02040502050405020303" pitchFamily="18" charset="0"/>
                        </a:rPr>
                        <a:t> </a:t>
                      </a:r>
                      <a:r>
                        <a:rPr lang="en-US" sz="2000" dirty="0" err="1">
                          <a:latin typeface="Georgia" panose="02040502050405020303" pitchFamily="18" charset="0"/>
                        </a:rPr>
                        <a:t>berdasarkan</a:t>
                      </a:r>
                      <a:r>
                        <a:rPr lang="en-US" sz="2000" dirty="0">
                          <a:latin typeface="Georgia" panose="02040502050405020303" pitchFamily="18" charset="0"/>
                        </a:rPr>
                        <a:t> Pancasila</a:t>
                      </a:r>
                      <a:endParaRPr lang="en-ID" sz="2000" dirty="0">
                        <a:latin typeface="Georgia" panose="02040502050405020303" pitchFamily="18" charset="0"/>
                      </a:endParaRPr>
                    </a:p>
                  </a:txBody>
                  <a:tcPr/>
                </a:tc>
              </a:tr>
              <a:tr h="745219">
                <a:tc>
                  <a:txBody>
                    <a:bodyPr/>
                    <a:lstStyle/>
                    <a:p>
                      <a:r>
                        <a:rPr lang="en-US" sz="2000" dirty="0" err="1">
                          <a:latin typeface="Georgia" panose="02040502050405020303" pitchFamily="18" charset="0"/>
                        </a:rPr>
                        <a:t>Bentuk</a:t>
                      </a:r>
                      <a:r>
                        <a:rPr lang="en-US" sz="2000" dirty="0">
                          <a:latin typeface="Georgia" panose="02040502050405020303" pitchFamily="18" charset="0"/>
                        </a:rPr>
                        <a:t> Negara</a:t>
                      </a:r>
                      <a:endParaRPr lang="en-ID" sz="2000" dirty="0">
                        <a:latin typeface="Georgia" panose="02040502050405020303" pitchFamily="18" charset="0"/>
                      </a:endParaRPr>
                    </a:p>
                  </a:txBody>
                  <a:tcPr anchor="ctr"/>
                </a:tc>
                <a:tc>
                  <a:txBody>
                    <a:bodyPr/>
                    <a:lstStyle/>
                    <a:p>
                      <a:r>
                        <a:rPr lang="en-US" sz="2000" dirty="0">
                          <a:latin typeface="Georgia" panose="02040502050405020303" pitchFamily="18" charset="0"/>
                        </a:rPr>
                        <a:t>Negara </a:t>
                      </a:r>
                      <a:r>
                        <a:rPr lang="en-US" sz="2000" dirty="0" err="1">
                          <a:latin typeface="Georgia" panose="02040502050405020303" pitchFamily="18" charset="0"/>
                        </a:rPr>
                        <a:t>Kesatuan</a:t>
                      </a:r>
                      <a:r>
                        <a:rPr lang="en-US" sz="2000" dirty="0">
                          <a:latin typeface="Georgia" panose="02040502050405020303" pitchFamily="18" charset="0"/>
                        </a:rPr>
                        <a:t> (Ps. 1 </a:t>
                      </a:r>
                      <a:r>
                        <a:rPr lang="en-US" sz="2000" dirty="0" err="1">
                          <a:latin typeface="Georgia" panose="02040502050405020303" pitchFamily="18" charset="0"/>
                        </a:rPr>
                        <a:t>ayat</a:t>
                      </a:r>
                      <a:r>
                        <a:rPr lang="en-US" sz="2000" dirty="0">
                          <a:latin typeface="Georgia" panose="02040502050405020303" pitchFamily="18" charset="0"/>
                        </a:rPr>
                        <a:t> 1 UUD 1945)</a:t>
                      </a:r>
                      <a:endParaRPr lang="en-ID" sz="2000" dirty="0">
                        <a:latin typeface="Georgia" panose="02040502050405020303" pitchFamily="18" charset="0"/>
                      </a:endParaRPr>
                    </a:p>
                  </a:txBody>
                  <a:tcPr/>
                </a:tc>
              </a:tr>
            </a:tbl>
          </a:graphicData>
        </a:graphic>
      </p:graphicFrame>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063552" y="2708920"/>
            <a:ext cx="8229600" cy="1143000"/>
          </a:xfrm>
          <a:prstGeom prst="rect">
            <a:avLst/>
          </a:prstGeom>
        </p:spPr>
        <p:txBody>
          <a:bodyPr vert="horz" lIns="91440" tIns="45720" rIns="91440" bIns="45720" rtlCol="0" anchor="ctr">
            <a:normAutofit fontScale="97500"/>
          </a:bodyPr>
          <a:lstStyle/>
          <a:p>
            <a:pPr lvl="0" algn="ctr">
              <a:spcBef>
                <a:spcPct val="0"/>
              </a:spcBef>
              <a:defRPr/>
            </a:pPr>
            <a:r>
              <a:rPr lang="sv-SE" sz="2800" b="1" dirty="0" err="1">
                <a:latin typeface="Arial" panose="020B0604020202020204" pitchFamily="34" charset="0"/>
                <a:ea typeface="+mj-ea"/>
                <a:cs typeface="Arial" panose="020B0604020202020204" pitchFamily="34" charset="0"/>
              </a:rPr>
              <a:t>Sumber</a:t>
            </a:r>
            <a:r>
              <a:rPr lang="sv-SE" sz="2800" b="1" dirty="0">
                <a:latin typeface="Arial" panose="020B0604020202020204" pitchFamily="34" charset="0"/>
                <a:ea typeface="+mj-ea"/>
                <a:cs typeface="Arial" panose="020B0604020202020204" pitchFamily="34" charset="0"/>
              </a:rPr>
              <a:t> </a:t>
            </a:r>
            <a:r>
              <a:rPr lang="sv-SE" sz="2800" b="1" dirty="0" err="1">
                <a:latin typeface="Arial" panose="020B0604020202020204" pitchFamily="34" charset="0"/>
                <a:ea typeface="+mj-ea"/>
                <a:cs typeface="Arial" panose="020B0604020202020204" pitchFamily="34" charset="0"/>
              </a:rPr>
              <a:t>Hukum</a:t>
            </a:r>
            <a:r>
              <a:rPr lang="sv-SE" sz="2800" b="1" dirty="0">
                <a:latin typeface="Arial" panose="020B0604020202020204" pitchFamily="34" charset="0"/>
                <a:ea typeface="+mj-ea"/>
                <a:cs typeface="Arial" panose="020B0604020202020204" pitchFamily="34" charset="0"/>
              </a:rPr>
              <a:t> </a:t>
            </a:r>
            <a:r>
              <a:rPr lang="sv-SE" sz="2800" b="1" dirty="0" err="1">
                <a:latin typeface="Arial" panose="020B0604020202020204" pitchFamily="34" charset="0"/>
                <a:ea typeface="+mj-ea"/>
                <a:cs typeface="Arial" panose="020B0604020202020204" pitchFamily="34" charset="0"/>
              </a:rPr>
              <a:t>Tata</a:t>
            </a:r>
            <a:r>
              <a:rPr lang="sv-SE" sz="2800" b="1" dirty="0">
                <a:latin typeface="Arial" panose="020B0604020202020204" pitchFamily="34" charset="0"/>
                <a:ea typeface="+mj-ea"/>
                <a:cs typeface="Arial" panose="020B0604020202020204" pitchFamily="34" charset="0"/>
              </a:rPr>
              <a:t> Negara</a:t>
            </a:r>
            <a:endParaRPr lang="id-ID" sz="2800" b="1" dirty="0">
              <a:latin typeface="Arial" panose="020B0604020202020204" pitchFamily="34" charset="0"/>
              <a:ea typeface="+mj-ea"/>
              <a:cs typeface="Arial" panose="020B0604020202020204" pitchFamily="34" charset="0"/>
            </a:endParaRPr>
          </a:p>
        </p:txBody>
      </p:sp>
    </p:spTree>
  </p:cSld>
  <p:clrMapOvr>
    <a:masterClrMapping/>
  </p:clrMapOvr>
  <p:transition spd="slow">
    <p:fade thruBlk="1"/>
  </p:transition>
</p:sld>
</file>

<file path=ppt/tags/tag1.xml><?xml version="1.0" encoding="utf-8"?>
<p:tagLst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2.xml><?xml version="1.0" encoding="utf-8"?>
<p:tagLst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19146</Words>
  <Application>WPS Presentation</Application>
  <PresentationFormat>Layar Lebar</PresentationFormat>
  <Paragraphs>489</Paragraphs>
  <Slides>61</Slides>
  <Notes>17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61</vt:i4>
      </vt:variant>
    </vt:vector>
  </HeadingPairs>
  <TitlesOfParts>
    <vt:vector size="77" baseType="lpstr">
      <vt:lpstr>Arial</vt:lpstr>
      <vt:lpstr>SimSun</vt:lpstr>
      <vt:lpstr>Wingdings</vt:lpstr>
      <vt:lpstr>Calibri</vt:lpstr>
      <vt:lpstr>Times New Roman</vt:lpstr>
      <vt:lpstr>Cambria</vt:lpstr>
      <vt:lpstr>Georgia</vt:lpstr>
      <vt:lpstr>Calisto MT</vt:lpstr>
      <vt:lpstr>Microsoft YaHei</vt:lpstr>
      <vt:lpstr>Arial Unicode MS</vt:lpstr>
      <vt:lpstr>Bell MT</vt:lpstr>
      <vt:lpstr>Century Schoolbook</vt:lpstr>
      <vt:lpstr>Wingdings 2</vt:lpstr>
      <vt:lpstr>Bodoni MT Black</vt:lpstr>
      <vt:lpstr>Book Antiqua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Konsepsi Sumber Hukum</vt:lpstr>
      <vt:lpstr>PowerPoint 演示文稿</vt:lpstr>
      <vt:lpstr>PowerPoint 演示文稿</vt:lpstr>
      <vt:lpstr>Pengertian Sumber Hukum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UUD 1945</vt:lpstr>
      <vt:lpstr>PowerPoint 演示文稿</vt:lpstr>
      <vt:lpstr>Ketetapan MPR</vt:lpstr>
      <vt:lpstr>Undang-Undang</vt:lpstr>
      <vt:lpstr>PowerPoint 演示文稿</vt:lpstr>
      <vt:lpstr>PowerPoint 演示文稿</vt:lpstr>
      <vt:lpstr>PowerPoint 演示文稿</vt:lpstr>
      <vt:lpstr>Peraturan Pemerintah Pengganti Undang-Undang (Perpu)</vt:lpstr>
      <vt:lpstr>Peraturan Pemerintah</vt:lpstr>
      <vt:lpstr>Peraturan Daerah</vt:lpstr>
      <vt:lpstr>KEBIASAAN (CONVENTION)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IBI Darmajaya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Intan Meitasari</cp:lastModifiedBy>
  <cp:revision>459</cp:revision>
  <cp:lastPrinted>2017-08-29T02:54:00Z</cp:lastPrinted>
  <dcterms:created xsi:type="dcterms:W3CDTF">2010-04-18T12:06:00Z</dcterms:created>
  <dcterms:modified xsi:type="dcterms:W3CDTF">2025-10-14T02:59:13Z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9AD90BB2647A4BFE894B5B8786688EC5_12</vt:lpwstr>
  </property>
  <property fmtid="{D5CDD505-2E9C-101B-9397-08002B2CF9AE}" pid="3" name="KSOProductBuildVer">
    <vt:lpwstr>1033-12.2.0.22549</vt:lpwstr>
  </property>
</Properties>
</file>