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28"/>
  </p:notesMasterIdLst>
  <p:handoutMasterIdLst>
    <p:handoutMasterId r:id="rId29"/>
  </p:handoutMasterIdLst>
  <p:sldIdLst>
    <p:sldId id="302" r:id="rId2"/>
    <p:sldId id="474" r:id="rId3"/>
    <p:sldId id="475" r:id="rId4"/>
    <p:sldId id="476" r:id="rId5"/>
    <p:sldId id="477" r:id="rId6"/>
    <p:sldId id="478" r:id="rId7"/>
    <p:sldId id="470" r:id="rId8"/>
    <p:sldId id="301" r:id="rId9"/>
    <p:sldId id="277" r:id="rId10"/>
    <p:sldId id="270" r:id="rId11"/>
    <p:sldId id="271" r:id="rId12"/>
    <p:sldId id="278" r:id="rId13"/>
    <p:sldId id="272" r:id="rId14"/>
    <p:sldId id="273" r:id="rId15"/>
    <p:sldId id="274" r:id="rId16"/>
    <p:sldId id="275" r:id="rId17"/>
    <p:sldId id="276" r:id="rId18"/>
    <p:sldId id="281" r:id="rId19"/>
    <p:sldId id="294" r:id="rId20"/>
    <p:sldId id="300" r:id="rId21"/>
    <p:sldId id="295" r:id="rId22"/>
    <p:sldId id="296" r:id="rId23"/>
    <p:sldId id="297" r:id="rId24"/>
    <p:sldId id="298" r:id="rId25"/>
    <p:sldId id="299" r:id="rId26"/>
    <p:sldId id="303" r:id="rId27"/>
  </p:sldIdLst>
  <p:sldSz cx="9144000" cy="6858000" type="screen4x3"/>
  <p:notesSz cx="9979025" cy="68341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4324243" cy="341709"/>
          </a:xfrm>
          <a:prstGeom prst="rect">
            <a:avLst/>
          </a:prstGeom>
        </p:spPr>
        <p:txBody>
          <a:bodyPr vert="horz" lIns="96067" tIns="48033" rIns="96067" bIns="48033" rtlCol="0"/>
          <a:lstStyle>
            <a:lvl1pPr algn="l">
              <a:defRPr sz="1300"/>
            </a:lvl1pPr>
          </a:lstStyle>
          <a:p>
            <a:endParaRPr lang="en-US"/>
          </a:p>
        </p:txBody>
      </p:sp>
      <p:sp>
        <p:nvSpPr>
          <p:cNvPr id="3" name="Date Placeholder 2"/>
          <p:cNvSpPr>
            <a:spLocks noGrp="1"/>
          </p:cNvSpPr>
          <p:nvPr>
            <p:ph type="dt" sz="quarter" idx="1"/>
          </p:nvPr>
        </p:nvSpPr>
        <p:spPr>
          <a:xfrm>
            <a:off x="5652473" y="1"/>
            <a:ext cx="4324243" cy="341709"/>
          </a:xfrm>
          <a:prstGeom prst="rect">
            <a:avLst/>
          </a:prstGeom>
        </p:spPr>
        <p:txBody>
          <a:bodyPr vert="horz" lIns="96067" tIns="48033" rIns="96067" bIns="48033" rtlCol="0"/>
          <a:lstStyle>
            <a:lvl1pPr algn="r">
              <a:defRPr sz="1300"/>
            </a:lvl1pPr>
          </a:lstStyle>
          <a:p>
            <a:fld id="{00CCE6DD-77DD-4687-992D-BF4C2CDA65F2}" type="datetimeFigureOut">
              <a:rPr lang="en-US" smtClean="0"/>
              <a:pPr/>
              <a:t>9/23/2018</a:t>
            </a:fld>
            <a:endParaRPr lang="en-US"/>
          </a:p>
        </p:txBody>
      </p:sp>
      <p:sp>
        <p:nvSpPr>
          <p:cNvPr id="4" name="Footer Placeholder 3"/>
          <p:cNvSpPr>
            <a:spLocks noGrp="1"/>
          </p:cNvSpPr>
          <p:nvPr>
            <p:ph type="ftr" sz="quarter" idx="2"/>
          </p:nvPr>
        </p:nvSpPr>
        <p:spPr>
          <a:xfrm>
            <a:off x="1" y="6491293"/>
            <a:ext cx="4324243" cy="341709"/>
          </a:xfrm>
          <a:prstGeom prst="rect">
            <a:avLst/>
          </a:prstGeom>
        </p:spPr>
        <p:txBody>
          <a:bodyPr vert="horz" lIns="96067" tIns="48033" rIns="96067" bIns="48033" rtlCol="0" anchor="b"/>
          <a:lstStyle>
            <a:lvl1pPr algn="l">
              <a:defRPr sz="1300"/>
            </a:lvl1pPr>
          </a:lstStyle>
          <a:p>
            <a:endParaRPr lang="en-US"/>
          </a:p>
        </p:txBody>
      </p:sp>
      <p:sp>
        <p:nvSpPr>
          <p:cNvPr id="5" name="Slide Number Placeholder 4"/>
          <p:cNvSpPr>
            <a:spLocks noGrp="1"/>
          </p:cNvSpPr>
          <p:nvPr>
            <p:ph type="sldNum" sz="quarter" idx="3"/>
          </p:nvPr>
        </p:nvSpPr>
        <p:spPr>
          <a:xfrm>
            <a:off x="5652473" y="6491293"/>
            <a:ext cx="4324243" cy="341709"/>
          </a:xfrm>
          <a:prstGeom prst="rect">
            <a:avLst/>
          </a:prstGeom>
        </p:spPr>
        <p:txBody>
          <a:bodyPr vert="horz" lIns="96067" tIns="48033" rIns="96067" bIns="48033" rtlCol="0" anchor="b"/>
          <a:lstStyle>
            <a:lvl1pPr algn="r">
              <a:defRPr sz="1300"/>
            </a:lvl1pPr>
          </a:lstStyle>
          <a:p>
            <a:fld id="{680ABA08-3529-4DBE-8728-F10BCBEECF5E}"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4324243" cy="341709"/>
          </a:xfrm>
          <a:prstGeom prst="rect">
            <a:avLst/>
          </a:prstGeom>
        </p:spPr>
        <p:txBody>
          <a:bodyPr vert="horz" lIns="96067" tIns="48033" rIns="96067" bIns="48033" rtlCol="0"/>
          <a:lstStyle>
            <a:lvl1pPr algn="l">
              <a:defRPr sz="1300"/>
            </a:lvl1pPr>
          </a:lstStyle>
          <a:p>
            <a:endParaRPr lang="en-US"/>
          </a:p>
        </p:txBody>
      </p:sp>
      <p:sp>
        <p:nvSpPr>
          <p:cNvPr id="3" name="Date Placeholder 2"/>
          <p:cNvSpPr>
            <a:spLocks noGrp="1"/>
          </p:cNvSpPr>
          <p:nvPr>
            <p:ph type="dt" idx="1"/>
          </p:nvPr>
        </p:nvSpPr>
        <p:spPr>
          <a:xfrm>
            <a:off x="5652473" y="1"/>
            <a:ext cx="4324243" cy="341709"/>
          </a:xfrm>
          <a:prstGeom prst="rect">
            <a:avLst/>
          </a:prstGeom>
        </p:spPr>
        <p:txBody>
          <a:bodyPr vert="horz" lIns="96067" tIns="48033" rIns="96067" bIns="48033" rtlCol="0"/>
          <a:lstStyle>
            <a:lvl1pPr algn="r">
              <a:defRPr sz="1300"/>
            </a:lvl1pPr>
          </a:lstStyle>
          <a:p>
            <a:fld id="{068A54CE-3DD4-4CAE-9177-4F3F75A07052}" type="datetimeFigureOut">
              <a:rPr lang="en-US" smtClean="0"/>
              <a:pPr/>
              <a:t>9/23/2018</a:t>
            </a:fld>
            <a:endParaRPr lang="en-US"/>
          </a:p>
        </p:txBody>
      </p:sp>
      <p:sp>
        <p:nvSpPr>
          <p:cNvPr id="4" name="Slide Image Placeholder 3"/>
          <p:cNvSpPr>
            <a:spLocks noGrp="1" noRot="1" noChangeAspect="1"/>
          </p:cNvSpPr>
          <p:nvPr>
            <p:ph type="sldImg" idx="2"/>
          </p:nvPr>
        </p:nvSpPr>
        <p:spPr>
          <a:xfrm>
            <a:off x="3281363" y="512763"/>
            <a:ext cx="3416300" cy="2562225"/>
          </a:xfrm>
          <a:prstGeom prst="rect">
            <a:avLst/>
          </a:prstGeom>
          <a:noFill/>
          <a:ln w="12700">
            <a:solidFill>
              <a:prstClr val="black"/>
            </a:solidFill>
          </a:ln>
        </p:spPr>
        <p:txBody>
          <a:bodyPr vert="horz" lIns="96067" tIns="48033" rIns="96067" bIns="48033" rtlCol="0" anchor="ctr"/>
          <a:lstStyle/>
          <a:p>
            <a:endParaRPr lang="en-US"/>
          </a:p>
        </p:txBody>
      </p:sp>
      <p:sp>
        <p:nvSpPr>
          <p:cNvPr id="5" name="Notes Placeholder 4"/>
          <p:cNvSpPr>
            <a:spLocks noGrp="1"/>
          </p:cNvSpPr>
          <p:nvPr>
            <p:ph type="body" sz="quarter" idx="3"/>
          </p:nvPr>
        </p:nvSpPr>
        <p:spPr>
          <a:xfrm>
            <a:off x="997903" y="3246239"/>
            <a:ext cx="7983220" cy="3075385"/>
          </a:xfrm>
          <a:prstGeom prst="rect">
            <a:avLst/>
          </a:prstGeom>
        </p:spPr>
        <p:txBody>
          <a:bodyPr vert="horz" lIns="96067" tIns="48033" rIns="96067" bIns="4803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6491293"/>
            <a:ext cx="4324243" cy="341709"/>
          </a:xfrm>
          <a:prstGeom prst="rect">
            <a:avLst/>
          </a:prstGeom>
        </p:spPr>
        <p:txBody>
          <a:bodyPr vert="horz" lIns="96067" tIns="48033" rIns="96067" bIns="48033" rtlCol="0" anchor="b"/>
          <a:lstStyle>
            <a:lvl1pPr algn="l">
              <a:defRPr sz="1300"/>
            </a:lvl1pPr>
          </a:lstStyle>
          <a:p>
            <a:endParaRPr lang="en-US"/>
          </a:p>
        </p:txBody>
      </p:sp>
      <p:sp>
        <p:nvSpPr>
          <p:cNvPr id="7" name="Slide Number Placeholder 6"/>
          <p:cNvSpPr>
            <a:spLocks noGrp="1"/>
          </p:cNvSpPr>
          <p:nvPr>
            <p:ph type="sldNum" sz="quarter" idx="5"/>
          </p:nvPr>
        </p:nvSpPr>
        <p:spPr>
          <a:xfrm>
            <a:off x="5652473" y="6491293"/>
            <a:ext cx="4324243" cy="341709"/>
          </a:xfrm>
          <a:prstGeom prst="rect">
            <a:avLst/>
          </a:prstGeom>
        </p:spPr>
        <p:txBody>
          <a:bodyPr vert="horz" lIns="96067" tIns="48033" rIns="96067" bIns="48033" rtlCol="0" anchor="b"/>
          <a:lstStyle>
            <a:lvl1pPr algn="r">
              <a:defRPr sz="1300"/>
            </a:lvl1pPr>
          </a:lstStyle>
          <a:p>
            <a:fld id="{389A6FC4-C35B-45E8-BB45-AD8591FFB75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23" name="Rectangle 3"/>
          <p:cNvSpPr>
            <a:spLocks noGrp="1" noChangeArrowheads="1"/>
          </p:cNvSpPr>
          <p:nvPr>
            <p:ph type="ctrTitle"/>
          </p:nvPr>
        </p:nvSpPr>
        <p:spPr>
          <a:xfrm>
            <a:off x="2438400" y="3352800"/>
            <a:ext cx="6324600" cy="1371600"/>
          </a:xfrm>
        </p:spPr>
        <p:txBody>
          <a:bodyPr/>
          <a:lstStyle>
            <a:lvl1pPr>
              <a:lnSpc>
                <a:spcPct val="90000"/>
              </a:lnSpc>
              <a:defRPr sz="4800"/>
            </a:lvl1pPr>
          </a:lstStyle>
          <a:p>
            <a:r>
              <a:rPr lang="en-US" smtClean="0"/>
              <a:t>Click to edit Master title style</a:t>
            </a:r>
            <a:endParaRPr lang="en-US"/>
          </a:p>
        </p:txBody>
      </p:sp>
      <p:sp>
        <p:nvSpPr>
          <p:cNvPr id="30724" name="Rectangle 4"/>
          <p:cNvSpPr>
            <a:spLocks noGrp="1" noChangeArrowheads="1"/>
          </p:cNvSpPr>
          <p:nvPr>
            <p:ph type="subTitle" idx="1"/>
          </p:nvPr>
        </p:nvSpPr>
        <p:spPr>
          <a:xfrm>
            <a:off x="2438400" y="4724400"/>
            <a:ext cx="6324600" cy="685800"/>
          </a:xfrm>
        </p:spPr>
        <p:txBody>
          <a:bodyPr/>
          <a:lstStyle>
            <a:lvl1pPr marL="0" indent="0">
              <a:lnSpc>
                <a:spcPct val="80000"/>
              </a:lnSpc>
              <a:buFont typeface="Wingdings" pitchFamily="2" charset="2"/>
              <a:buNone/>
              <a:defRPr sz="3200"/>
            </a:lvl1pPr>
          </a:lstStyle>
          <a:p>
            <a:r>
              <a:rPr lang="en-US" smtClean="0"/>
              <a:t>Click to edit Master subtitle style</a:t>
            </a:r>
            <a:endParaRPr lang="en-US"/>
          </a:p>
        </p:txBody>
      </p:sp>
    </p:spTree>
  </p:cSld>
  <p:clrMapOvr>
    <a:masterClrMapping/>
  </p:clrMapOvr>
  <p:transition>
    <p:fade thruBlk="1"/>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thruBlk="1"/>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38950" y="685800"/>
            <a:ext cx="1771650" cy="487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0" y="685800"/>
            <a:ext cx="5162550" cy="487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thruBlk="1"/>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thruBlk="1"/>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fade thruBlk="1"/>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0" y="2057400"/>
            <a:ext cx="3467100" cy="350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3500" y="2057400"/>
            <a:ext cx="3467100" cy="350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thruBlk="1"/>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thruBlk="1"/>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thruBlk="1"/>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thruBlk="1"/>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fade thruBlk="1"/>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fade thruBlk="1"/>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body" idx="1"/>
          </p:nvPr>
        </p:nvSpPr>
        <p:spPr bwMode="auto">
          <a:xfrm>
            <a:off x="1524000" y="2057400"/>
            <a:ext cx="7086600" cy="3505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9713" name="Rectangle 17"/>
          <p:cNvSpPr>
            <a:spLocks noGrp="1" noChangeArrowheads="1"/>
          </p:cNvSpPr>
          <p:nvPr>
            <p:ph type="title"/>
          </p:nvPr>
        </p:nvSpPr>
        <p:spPr bwMode="auto">
          <a:xfrm>
            <a:off x="1524000" y="685800"/>
            <a:ext cx="7086600" cy="13716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Tree>
  </p:cSld>
  <p:clrMap bg1="dk2" tx1="lt1" bg2="dk1" tx2="lt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ransition>
    <p:fade thruBlk="1"/>
  </p:transition>
  <p:timing>
    <p:tnLst>
      <p:par>
        <p:cTn id="1" dur="indefinite" restart="never" nodeType="tmRoot"/>
      </p:par>
    </p:tnLst>
  </p:timing>
  <p:txStyles>
    <p:titleStyle>
      <a:lvl1pPr algn="l" rtl="0" eaLnBrk="1" fontAlgn="base" hangingPunct="1">
        <a:spcBef>
          <a:spcPct val="0"/>
        </a:spcBef>
        <a:spcAft>
          <a:spcPct val="0"/>
        </a:spcAft>
        <a:defRPr sz="4000" b="1">
          <a:solidFill>
            <a:srgbClr val="000000"/>
          </a:solidFill>
          <a:latin typeface="+mj-lt"/>
          <a:ea typeface="+mj-ea"/>
          <a:cs typeface="+mj-cs"/>
        </a:defRPr>
      </a:lvl1pPr>
      <a:lvl2pPr algn="l" rtl="0" eaLnBrk="1" fontAlgn="base" hangingPunct="1">
        <a:spcBef>
          <a:spcPct val="0"/>
        </a:spcBef>
        <a:spcAft>
          <a:spcPct val="0"/>
        </a:spcAft>
        <a:defRPr sz="4000" b="1">
          <a:solidFill>
            <a:srgbClr val="000000"/>
          </a:solidFill>
          <a:latin typeface="Arial Narrow" pitchFamily="34" charset="0"/>
        </a:defRPr>
      </a:lvl2pPr>
      <a:lvl3pPr algn="l" rtl="0" eaLnBrk="1" fontAlgn="base" hangingPunct="1">
        <a:spcBef>
          <a:spcPct val="0"/>
        </a:spcBef>
        <a:spcAft>
          <a:spcPct val="0"/>
        </a:spcAft>
        <a:defRPr sz="4000" b="1">
          <a:solidFill>
            <a:srgbClr val="000000"/>
          </a:solidFill>
          <a:latin typeface="Arial Narrow" pitchFamily="34" charset="0"/>
        </a:defRPr>
      </a:lvl3pPr>
      <a:lvl4pPr algn="l" rtl="0" eaLnBrk="1" fontAlgn="base" hangingPunct="1">
        <a:spcBef>
          <a:spcPct val="0"/>
        </a:spcBef>
        <a:spcAft>
          <a:spcPct val="0"/>
        </a:spcAft>
        <a:defRPr sz="4000" b="1">
          <a:solidFill>
            <a:srgbClr val="000000"/>
          </a:solidFill>
          <a:latin typeface="Arial Narrow" pitchFamily="34" charset="0"/>
        </a:defRPr>
      </a:lvl4pPr>
      <a:lvl5pPr algn="l" rtl="0" eaLnBrk="1" fontAlgn="base" hangingPunct="1">
        <a:spcBef>
          <a:spcPct val="0"/>
        </a:spcBef>
        <a:spcAft>
          <a:spcPct val="0"/>
        </a:spcAft>
        <a:defRPr sz="4000" b="1">
          <a:solidFill>
            <a:srgbClr val="000000"/>
          </a:solidFill>
          <a:latin typeface="Arial Narrow" pitchFamily="34" charset="0"/>
        </a:defRPr>
      </a:lvl5pPr>
      <a:lvl6pPr marL="457200" algn="l" rtl="0" eaLnBrk="1" fontAlgn="base" hangingPunct="1">
        <a:spcBef>
          <a:spcPct val="0"/>
        </a:spcBef>
        <a:spcAft>
          <a:spcPct val="0"/>
        </a:spcAft>
        <a:defRPr sz="4000" b="1">
          <a:solidFill>
            <a:srgbClr val="000000"/>
          </a:solidFill>
          <a:latin typeface="Arial Narrow" pitchFamily="34" charset="0"/>
        </a:defRPr>
      </a:lvl6pPr>
      <a:lvl7pPr marL="914400" algn="l" rtl="0" eaLnBrk="1" fontAlgn="base" hangingPunct="1">
        <a:spcBef>
          <a:spcPct val="0"/>
        </a:spcBef>
        <a:spcAft>
          <a:spcPct val="0"/>
        </a:spcAft>
        <a:defRPr sz="4000" b="1">
          <a:solidFill>
            <a:srgbClr val="000000"/>
          </a:solidFill>
          <a:latin typeface="Arial Narrow" pitchFamily="34" charset="0"/>
        </a:defRPr>
      </a:lvl7pPr>
      <a:lvl8pPr marL="1371600" algn="l" rtl="0" eaLnBrk="1" fontAlgn="base" hangingPunct="1">
        <a:spcBef>
          <a:spcPct val="0"/>
        </a:spcBef>
        <a:spcAft>
          <a:spcPct val="0"/>
        </a:spcAft>
        <a:defRPr sz="4000" b="1">
          <a:solidFill>
            <a:srgbClr val="000000"/>
          </a:solidFill>
          <a:latin typeface="Arial Narrow" pitchFamily="34" charset="0"/>
        </a:defRPr>
      </a:lvl8pPr>
      <a:lvl9pPr marL="1828800" algn="l" rtl="0" eaLnBrk="1" fontAlgn="base" hangingPunct="1">
        <a:spcBef>
          <a:spcPct val="0"/>
        </a:spcBef>
        <a:spcAft>
          <a:spcPct val="0"/>
        </a:spcAft>
        <a:defRPr sz="4000" b="1">
          <a:solidFill>
            <a:srgbClr val="000000"/>
          </a:solidFill>
          <a:latin typeface="Arial Narrow" pitchFamily="34" charset="0"/>
        </a:defRPr>
      </a:lvl9pPr>
    </p:titleStyle>
    <p:bodyStyle>
      <a:lvl1pPr marL="342900" indent="-342900" algn="l" rtl="0" eaLnBrk="1" fontAlgn="base" hangingPunct="1">
        <a:spcBef>
          <a:spcPct val="20000"/>
        </a:spcBef>
        <a:spcAft>
          <a:spcPct val="0"/>
        </a:spcAft>
        <a:buClr>
          <a:srgbClr val="000000"/>
        </a:buClr>
        <a:buSzPct val="50000"/>
        <a:buFont typeface="Wingdings" pitchFamily="2" charset="2"/>
        <a:buChar char="n"/>
        <a:defRPr sz="2800">
          <a:solidFill>
            <a:srgbClr val="000000"/>
          </a:solidFill>
          <a:latin typeface="+mn-lt"/>
          <a:ea typeface="+mn-ea"/>
          <a:cs typeface="+mn-cs"/>
        </a:defRPr>
      </a:lvl1pPr>
      <a:lvl2pPr marL="742950" indent="-285750" algn="l" rtl="0" eaLnBrk="1" fontAlgn="base" hangingPunct="1">
        <a:spcBef>
          <a:spcPct val="20000"/>
        </a:spcBef>
        <a:spcAft>
          <a:spcPct val="0"/>
        </a:spcAft>
        <a:buClr>
          <a:srgbClr val="000000"/>
        </a:buClr>
        <a:buSzPct val="50000"/>
        <a:buFont typeface="Wingdings" pitchFamily="2" charset="2"/>
        <a:buChar char="n"/>
        <a:defRPr sz="2400">
          <a:solidFill>
            <a:srgbClr val="000000"/>
          </a:solidFill>
          <a:latin typeface="+mn-lt"/>
        </a:defRPr>
      </a:lvl2pPr>
      <a:lvl3pPr marL="1143000" indent="-228600" algn="l" rtl="0" eaLnBrk="1" fontAlgn="base" hangingPunct="1">
        <a:spcBef>
          <a:spcPct val="20000"/>
        </a:spcBef>
        <a:spcAft>
          <a:spcPct val="0"/>
        </a:spcAft>
        <a:buClr>
          <a:srgbClr val="000000"/>
        </a:buClr>
        <a:buSzPct val="50000"/>
        <a:buFont typeface="Wingdings" pitchFamily="2" charset="2"/>
        <a:buChar char="n"/>
        <a:defRPr sz="2000">
          <a:solidFill>
            <a:srgbClr val="000000"/>
          </a:solidFill>
          <a:latin typeface="+mn-lt"/>
        </a:defRPr>
      </a:lvl3pPr>
      <a:lvl4pPr marL="1600200" indent="-228600" algn="l" rtl="0" eaLnBrk="1" fontAlgn="base" hangingPunct="1">
        <a:spcBef>
          <a:spcPct val="20000"/>
        </a:spcBef>
        <a:spcAft>
          <a:spcPct val="0"/>
        </a:spcAft>
        <a:buClr>
          <a:srgbClr val="000000"/>
        </a:buClr>
        <a:buSzPct val="50000"/>
        <a:buFont typeface="Wingdings" pitchFamily="2" charset="2"/>
        <a:buChar char="n"/>
        <a:defRPr>
          <a:solidFill>
            <a:srgbClr val="000000"/>
          </a:solidFill>
          <a:latin typeface="+mn-lt"/>
        </a:defRPr>
      </a:lvl4pPr>
      <a:lvl5pPr marL="2057400" indent="-228600" algn="l" rtl="0" eaLnBrk="1" fontAlgn="base" hangingPunct="1">
        <a:spcBef>
          <a:spcPct val="20000"/>
        </a:spcBef>
        <a:spcAft>
          <a:spcPct val="0"/>
        </a:spcAft>
        <a:buClr>
          <a:srgbClr val="000000"/>
        </a:buClr>
        <a:buSzPct val="50000"/>
        <a:buFont typeface="Wingdings" pitchFamily="2" charset="2"/>
        <a:buChar char="n"/>
        <a:defRPr>
          <a:solidFill>
            <a:srgbClr val="000000"/>
          </a:solidFill>
          <a:latin typeface="+mn-lt"/>
        </a:defRPr>
      </a:lvl5pPr>
      <a:lvl6pPr marL="2514600" indent="-228600" algn="l" rtl="0" eaLnBrk="1" fontAlgn="base" hangingPunct="1">
        <a:spcBef>
          <a:spcPct val="20000"/>
        </a:spcBef>
        <a:spcAft>
          <a:spcPct val="0"/>
        </a:spcAft>
        <a:buClr>
          <a:srgbClr val="000000"/>
        </a:buClr>
        <a:buSzPct val="50000"/>
        <a:buFont typeface="Wingdings" pitchFamily="2" charset="2"/>
        <a:buChar char="n"/>
        <a:defRPr>
          <a:solidFill>
            <a:srgbClr val="000000"/>
          </a:solidFill>
          <a:latin typeface="+mn-lt"/>
        </a:defRPr>
      </a:lvl6pPr>
      <a:lvl7pPr marL="2971800" indent="-228600" algn="l" rtl="0" eaLnBrk="1" fontAlgn="base" hangingPunct="1">
        <a:spcBef>
          <a:spcPct val="20000"/>
        </a:spcBef>
        <a:spcAft>
          <a:spcPct val="0"/>
        </a:spcAft>
        <a:buClr>
          <a:srgbClr val="000000"/>
        </a:buClr>
        <a:buSzPct val="50000"/>
        <a:buFont typeface="Wingdings" pitchFamily="2" charset="2"/>
        <a:buChar char="n"/>
        <a:defRPr>
          <a:solidFill>
            <a:srgbClr val="000000"/>
          </a:solidFill>
          <a:latin typeface="+mn-lt"/>
        </a:defRPr>
      </a:lvl7pPr>
      <a:lvl8pPr marL="3429000" indent="-228600" algn="l" rtl="0" eaLnBrk="1" fontAlgn="base" hangingPunct="1">
        <a:spcBef>
          <a:spcPct val="20000"/>
        </a:spcBef>
        <a:spcAft>
          <a:spcPct val="0"/>
        </a:spcAft>
        <a:buClr>
          <a:srgbClr val="000000"/>
        </a:buClr>
        <a:buSzPct val="50000"/>
        <a:buFont typeface="Wingdings" pitchFamily="2" charset="2"/>
        <a:buChar char="n"/>
        <a:defRPr>
          <a:solidFill>
            <a:srgbClr val="000000"/>
          </a:solidFill>
          <a:latin typeface="+mn-lt"/>
        </a:defRPr>
      </a:lvl8pPr>
      <a:lvl9pPr marL="3886200" indent="-228600" algn="l" rtl="0" eaLnBrk="1" fontAlgn="base" hangingPunct="1">
        <a:spcBef>
          <a:spcPct val="20000"/>
        </a:spcBef>
        <a:spcAft>
          <a:spcPct val="0"/>
        </a:spcAft>
        <a:buClr>
          <a:srgbClr val="000000"/>
        </a:buClr>
        <a:buSzPct val="50000"/>
        <a:buFont typeface="Wingdings" pitchFamily="2" charset="2"/>
        <a:buChar char="n"/>
        <a:defRPr>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752600" y="1676400"/>
            <a:ext cx="6324600" cy="1371600"/>
          </a:xfrm>
        </p:spPr>
        <p:txBody>
          <a:bodyPr/>
          <a:lstStyle/>
          <a:p>
            <a:pPr algn="ctr"/>
            <a:r>
              <a:rPr lang="ar-SA" sz="9600" b="0" dirty="0" smtClean="0">
                <a:ln w="18415" cmpd="sng">
                  <a:solidFill>
                    <a:srgbClr val="FFFFFF"/>
                  </a:solidFill>
                  <a:prstDash val="solid"/>
                </a:ln>
                <a:solidFill>
                  <a:srgbClr val="FFFFFF"/>
                </a:solidFill>
                <a:effectLst>
                  <a:outerShdw blurRad="63500" dir="3600000" algn="tl" rotWithShape="0">
                    <a:srgbClr val="000000">
                      <a:alpha val="70000"/>
                    </a:srgbClr>
                  </a:outerShdw>
                </a:effectLst>
                <a:cs typeface="Traditional Arabic" pitchFamily="2" charset="-78"/>
              </a:rPr>
              <a:t>مَعْنَى الشَّهَادَتَيْنِ</a:t>
            </a:r>
            <a:endParaRPr lang="en-US" dirty="0"/>
          </a:p>
        </p:txBody>
      </p:sp>
      <p:sp>
        <p:nvSpPr>
          <p:cNvPr id="5" name="Subtitle 4"/>
          <p:cNvSpPr>
            <a:spLocks noGrp="1"/>
          </p:cNvSpPr>
          <p:nvPr>
            <p:ph type="subTitle" idx="1"/>
          </p:nvPr>
        </p:nvSpPr>
        <p:spPr>
          <a:xfrm>
            <a:off x="381000" y="4114800"/>
            <a:ext cx="8458200" cy="685800"/>
          </a:xfrm>
        </p:spPr>
        <p:txBody>
          <a:bodyPr/>
          <a:lstStyle/>
          <a:p>
            <a:r>
              <a:rPr lang="en-US" sz="4800" dirty="0" smtClean="0"/>
              <a:t>MATERI MAKNA DUA KALIMAT SYAHADAT</a:t>
            </a:r>
            <a:endParaRPr lang="en-US" sz="4800" dirty="0"/>
          </a:p>
        </p:txBody>
      </p:sp>
    </p:spTree>
  </p:cSld>
  <p:clrMapOvr>
    <a:masterClrMapping/>
  </p:clrMapOvr>
  <p:transition>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600" dirty="0" err="1" smtClean="0"/>
              <a:t>Rukun</a:t>
            </a:r>
            <a:r>
              <a:rPr lang="en-US" sz="6600" dirty="0" smtClean="0"/>
              <a:t> Islam</a:t>
            </a:r>
            <a:endParaRPr lang="en-US" sz="6600" dirty="0"/>
          </a:p>
        </p:txBody>
      </p:sp>
      <p:sp>
        <p:nvSpPr>
          <p:cNvPr id="3" name="Content Placeholder 2"/>
          <p:cNvSpPr>
            <a:spLocks noGrp="1"/>
          </p:cNvSpPr>
          <p:nvPr>
            <p:ph idx="1"/>
          </p:nvPr>
        </p:nvSpPr>
        <p:spPr/>
        <p:txBody>
          <a:bodyPr/>
          <a:lstStyle/>
          <a:p>
            <a:r>
              <a:rPr lang="en-US" sz="3200" dirty="0" err="1" smtClean="0"/>
              <a:t>Rukun</a:t>
            </a:r>
            <a:r>
              <a:rPr lang="en-US" sz="3200" dirty="0" smtClean="0"/>
              <a:t> Islam </a:t>
            </a:r>
            <a:r>
              <a:rPr lang="en-US" sz="3200" dirty="0" err="1" smtClean="0"/>
              <a:t>ada</a:t>
            </a:r>
            <a:r>
              <a:rPr lang="en-US" sz="3200" dirty="0" smtClean="0"/>
              <a:t> 5</a:t>
            </a:r>
          </a:p>
          <a:p>
            <a:pPr lvl="1"/>
            <a:r>
              <a:rPr lang="en-US" sz="2800" dirty="0" err="1" smtClean="0"/>
              <a:t>Mengucapkan</a:t>
            </a:r>
            <a:r>
              <a:rPr lang="en-US" sz="2800" dirty="0" smtClean="0"/>
              <a:t> </a:t>
            </a:r>
            <a:r>
              <a:rPr lang="en-US" sz="2800" dirty="0" err="1" smtClean="0"/>
              <a:t>dua</a:t>
            </a:r>
            <a:r>
              <a:rPr lang="en-US" sz="2800" dirty="0" smtClean="0"/>
              <a:t> </a:t>
            </a:r>
            <a:r>
              <a:rPr lang="en-US" sz="2800" dirty="0" err="1" smtClean="0"/>
              <a:t>kalimat</a:t>
            </a:r>
            <a:r>
              <a:rPr lang="en-US" sz="2800" dirty="0" smtClean="0"/>
              <a:t> </a:t>
            </a:r>
            <a:r>
              <a:rPr lang="en-US" sz="2800" dirty="0" err="1" smtClean="0"/>
              <a:t>syahadat</a:t>
            </a:r>
            <a:endParaRPr lang="en-US" sz="2800" dirty="0" smtClean="0"/>
          </a:p>
          <a:p>
            <a:pPr lvl="1"/>
            <a:r>
              <a:rPr lang="en-US" sz="2800" dirty="0" err="1" smtClean="0"/>
              <a:t>Mendirikan</a:t>
            </a:r>
            <a:r>
              <a:rPr lang="en-US" sz="2800" dirty="0" smtClean="0"/>
              <a:t> </a:t>
            </a:r>
            <a:r>
              <a:rPr lang="en-US" sz="2800" dirty="0" err="1" smtClean="0"/>
              <a:t>shalat</a:t>
            </a:r>
            <a:endParaRPr lang="en-US" sz="2800" dirty="0" smtClean="0"/>
          </a:p>
          <a:p>
            <a:pPr lvl="1"/>
            <a:r>
              <a:rPr lang="en-US" sz="2800" dirty="0" err="1" smtClean="0"/>
              <a:t>Menunaikan</a:t>
            </a:r>
            <a:r>
              <a:rPr lang="en-US" sz="2800" dirty="0" smtClean="0"/>
              <a:t> </a:t>
            </a:r>
            <a:r>
              <a:rPr lang="en-US" sz="2800" dirty="0" err="1" smtClean="0"/>
              <a:t>zakat</a:t>
            </a:r>
            <a:endParaRPr lang="en-US" sz="2800" dirty="0" smtClean="0"/>
          </a:p>
          <a:p>
            <a:pPr lvl="1"/>
            <a:r>
              <a:rPr lang="en-US" sz="2800" dirty="0" err="1" smtClean="0"/>
              <a:t>Puasa</a:t>
            </a:r>
            <a:r>
              <a:rPr lang="en-US" sz="2800" dirty="0" smtClean="0"/>
              <a:t> </a:t>
            </a:r>
            <a:r>
              <a:rPr lang="en-US" sz="2800" dirty="0" err="1" smtClean="0"/>
              <a:t>bulan</a:t>
            </a:r>
            <a:r>
              <a:rPr lang="en-US" sz="2800" dirty="0" smtClean="0"/>
              <a:t> </a:t>
            </a:r>
            <a:r>
              <a:rPr lang="en-US" sz="2800" dirty="0" err="1" smtClean="0"/>
              <a:t>Ramadhan</a:t>
            </a:r>
            <a:endParaRPr lang="en-US" sz="2800" dirty="0" smtClean="0"/>
          </a:p>
          <a:p>
            <a:pPr lvl="1"/>
            <a:r>
              <a:rPr lang="en-US" sz="2800" dirty="0" err="1" smtClean="0"/>
              <a:t>Menunaikan</a:t>
            </a:r>
            <a:r>
              <a:rPr lang="en-US" sz="2800" dirty="0" smtClean="0"/>
              <a:t> </a:t>
            </a:r>
            <a:r>
              <a:rPr lang="en-US" sz="2800" dirty="0" err="1" smtClean="0"/>
              <a:t>haji</a:t>
            </a:r>
            <a:r>
              <a:rPr lang="en-US" sz="2800" dirty="0" smtClean="0"/>
              <a:t> </a:t>
            </a:r>
            <a:r>
              <a:rPr lang="en-US" sz="2800" dirty="0" err="1" smtClean="0"/>
              <a:t>bagi</a:t>
            </a:r>
            <a:r>
              <a:rPr lang="en-US" sz="2800" dirty="0" smtClean="0"/>
              <a:t> yang </a:t>
            </a:r>
            <a:r>
              <a:rPr lang="en-US" sz="2800" dirty="0" err="1" smtClean="0"/>
              <a:t>mampu</a:t>
            </a:r>
            <a:endParaRPr lang="en-US" sz="2800" dirty="0" smtClean="0"/>
          </a:p>
          <a:p>
            <a:r>
              <a:rPr lang="en-US" sz="3200" dirty="0" err="1" smtClean="0"/>
              <a:t>Mana</a:t>
            </a:r>
            <a:r>
              <a:rPr lang="en-US" sz="3200" dirty="0" smtClean="0"/>
              <a:t> </a:t>
            </a:r>
            <a:r>
              <a:rPr lang="en-US" sz="3200" dirty="0" err="1" smtClean="0"/>
              <a:t>di</a:t>
            </a:r>
            <a:r>
              <a:rPr lang="en-US" sz="3200" dirty="0" smtClean="0"/>
              <a:t> </a:t>
            </a:r>
            <a:r>
              <a:rPr lang="en-US" sz="3200" dirty="0" err="1" smtClean="0"/>
              <a:t>antara</a:t>
            </a:r>
            <a:r>
              <a:rPr lang="en-US" sz="3200" dirty="0" smtClean="0"/>
              <a:t> </a:t>
            </a:r>
            <a:r>
              <a:rPr lang="en-US" sz="3200" dirty="0" err="1" smtClean="0"/>
              <a:t>rukun</a:t>
            </a:r>
            <a:r>
              <a:rPr lang="en-US" sz="3200" dirty="0" smtClean="0"/>
              <a:t> </a:t>
            </a:r>
            <a:r>
              <a:rPr lang="en-US" sz="3200" dirty="0" err="1" smtClean="0"/>
              <a:t>itu</a:t>
            </a:r>
            <a:r>
              <a:rPr lang="en-US" sz="3200" dirty="0" smtClean="0"/>
              <a:t> yang paling </a:t>
            </a:r>
            <a:r>
              <a:rPr lang="en-US" sz="3200" dirty="0" err="1" smtClean="0"/>
              <a:t>berat</a:t>
            </a:r>
            <a:r>
              <a:rPr lang="en-US" sz="3200" dirty="0" smtClean="0"/>
              <a:t>?</a:t>
            </a:r>
            <a:endParaRPr lang="en-US" sz="3200" dirty="0"/>
          </a:p>
        </p:txBody>
      </p:sp>
    </p:spTree>
  </p:cSld>
  <p:clrMapOvr>
    <a:masterClrMapping/>
  </p:clrMapOvr>
  <p:transition>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7086600" cy="1371600"/>
          </a:xfrm>
        </p:spPr>
        <p:txBody>
          <a:bodyPr/>
          <a:lstStyle/>
          <a:p>
            <a:r>
              <a:rPr lang="en-US" sz="6000" dirty="0" err="1" smtClean="0"/>
              <a:t>Rukun</a:t>
            </a:r>
            <a:r>
              <a:rPr lang="en-US" sz="6000" dirty="0" smtClean="0"/>
              <a:t> </a:t>
            </a:r>
            <a:r>
              <a:rPr lang="en-US" sz="6000" dirty="0" err="1" smtClean="0"/>
              <a:t>Pertama</a:t>
            </a:r>
            <a:endParaRPr lang="en-US" sz="6000" dirty="0"/>
          </a:p>
        </p:txBody>
      </p:sp>
      <p:sp>
        <p:nvSpPr>
          <p:cNvPr id="3" name="Content Placeholder 2"/>
          <p:cNvSpPr>
            <a:spLocks noGrp="1"/>
          </p:cNvSpPr>
          <p:nvPr>
            <p:ph idx="1"/>
          </p:nvPr>
        </p:nvSpPr>
        <p:spPr>
          <a:xfrm>
            <a:off x="990600" y="1447800"/>
            <a:ext cx="7620000" cy="3505200"/>
          </a:xfrm>
        </p:spPr>
        <p:txBody>
          <a:bodyPr>
            <a:noAutofit/>
          </a:bodyPr>
          <a:lstStyle/>
          <a:p>
            <a:r>
              <a:rPr lang="en-US" dirty="0" err="1" smtClean="0"/>
              <a:t>Shalat</a:t>
            </a:r>
            <a:r>
              <a:rPr lang="en-US" dirty="0" smtClean="0"/>
              <a:t> </a:t>
            </a:r>
            <a:r>
              <a:rPr lang="en-US" dirty="0" err="1" smtClean="0"/>
              <a:t>memang</a:t>
            </a:r>
            <a:r>
              <a:rPr lang="en-US" dirty="0" smtClean="0"/>
              <a:t> </a:t>
            </a:r>
            <a:r>
              <a:rPr lang="en-US" dirty="0" err="1" smtClean="0"/>
              <a:t>berat</a:t>
            </a:r>
            <a:r>
              <a:rPr lang="en-US" dirty="0" smtClean="0"/>
              <a:t> (2:45), </a:t>
            </a:r>
            <a:r>
              <a:rPr lang="en-US" dirty="0" err="1" smtClean="0"/>
              <a:t>tapi</a:t>
            </a:r>
            <a:r>
              <a:rPr lang="en-US" dirty="0" smtClean="0"/>
              <a:t> </a:t>
            </a:r>
            <a:r>
              <a:rPr lang="en-US" dirty="0" err="1" smtClean="0"/>
              <a:t>ringan</a:t>
            </a:r>
            <a:r>
              <a:rPr lang="en-US" dirty="0" smtClean="0"/>
              <a:t> </a:t>
            </a:r>
            <a:r>
              <a:rPr lang="en-US" dirty="0" err="1" smtClean="0"/>
              <a:t>bagi</a:t>
            </a:r>
            <a:r>
              <a:rPr lang="en-US" dirty="0" smtClean="0"/>
              <a:t> yang </a:t>
            </a:r>
            <a:r>
              <a:rPr lang="en-US" dirty="0" err="1" smtClean="0"/>
              <a:t>khusyu</a:t>
            </a:r>
            <a:r>
              <a:rPr lang="en-US" dirty="0" smtClean="0"/>
              <a:t>’ (</a:t>
            </a:r>
            <a:r>
              <a:rPr lang="en-US" dirty="0" err="1" smtClean="0"/>
              <a:t>karena</a:t>
            </a:r>
            <a:r>
              <a:rPr lang="en-US" dirty="0" smtClean="0"/>
              <a:t> </a:t>
            </a:r>
            <a:r>
              <a:rPr lang="en-US" dirty="0" err="1" smtClean="0"/>
              <a:t>imannya</a:t>
            </a:r>
            <a:r>
              <a:rPr lang="en-US" dirty="0" smtClean="0"/>
              <a:t> </a:t>
            </a:r>
            <a:r>
              <a:rPr lang="en-US" dirty="0" err="1" smtClean="0"/>
              <a:t>benar</a:t>
            </a:r>
            <a:r>
              <a:rPr lang="en-US" dirty="0" smtClean="0"/>
              <a:t>)</a:t>
            </a:r>
          </a:p>
          <a:p>
            <a:r>
              <a:rPr lang="en-US" dirty="0" err="1" smtClean="0"/>
              <a:t>Zakat</a:t>
            </a:r>
            <a:r>
              <a:rPr lang="en-US" dirty="0" smtClean="0"/>
              <a:t> </a:t>
            </a:r>
            <a:r>
              <a:rPr lang="en-US" dirty="0" err="1" smtClean="0"/>
              <a:t>juga</a:t>
            </a:r>
            <a:r>
              <a:rPr lang="en-US" dirty="0" smtClean="0"/>
              <a:t> </a:t>
            </a:r>
            <a:r>
              <a:rPr lang="en-US" dirty="0" err="1" smtClean="0"/>
              <a:t>berat</a:t>
            </a:r>
            <a:r>
              <a:rPr lang="en-US" dirty="0" smtClean="0"/>
              <a:t>, </a:t>
            </a:r>
            <a:r>
              <a:rPr lang="en-US" dirty="0" err="1" smtClean="0"/>
              <a:t>tapi</a:t>
            </a:r>
            <a:r>
              <a:rPr lang="en-US" dirty="0" smtClean="0"/>
              <a:t> </a:t>
            </a:r>
            <a:r>
              <a:rPr lang="en-US" dirty="0" err="1" smtClean="0"/>
              <a:t>bagi</a:t>
            </a:r>
            <a:r>
              <a:rPr lang="en-US" dirty="0" smtClean="0"/>
              <a:t> yang </a:t>
            </a:r>
            <a:r>
              <a:rPr lang="en-US" dirty="0" err="1" smtClean="0"/>
              <a:t>meyakini</a:t>
            </a:r>
            <a:r>
              <a:rPr lang="en-US" dirty="0" smtClean="0"/>
              <a:t> </a:t>
            </a:r>
            <a:r>
              <a:rPr lang="en-US" dirty="0" err="1" smtClean="0"/>
              <a:t>balasan</a:t>
            </a:r>
            <a:r>
              <a:rPr lang="en-US" dirty="0" smtClean="0"/>
              <a:t> </a:t>
            </a:r>
            <a:r>
              <a:rPr lang="en-US" dirty="0" err="1" smtClean="0"/>
              <a:t>dari</a:t>
            </a:r>
            <a:r>
              <a:rPr lang="en-US" dirty="0" smtClean="0"/>
              <a:t> Allah yang </a:t>
            </a:r>
            <a:r>
              <a:rPr lang="en-US" dirty="0" err="1" smtClean="0"/>
              <a:t>sangat</a:t>
            </a:r>
            <a:r>
              <a:rPr lang="en-US" dirty="0" smtClean="0"/>
              <a:t> </a:t>
            </a:r>
            <a:r>
              <a:rPr lang="en-US" dirty="0" err="1" smtClean="0"/>
              <a:t>besar</a:t>
            </a:r>
            <a:r>
              <a:rPr lang="en-US" dirty="0" smtClean="0"/>
              <a:t>, </a:t>
            </a:r>
            <a:r>
              <a:rPr lang="en-US" dirty="0" err="1" smtClean="0"/>
              <a:t>tentu</a:t>
            </a:r>
            <a:r>
              <a:rPr lang="en-US" dirty="0" smtClean="0"/>
              <a:t> </a:t>
            </a:r>
            <a:r>
              <a:rPr lang="en-US" dirty="0" err="1" smtClean="0"/>
              <a:t>akan</a:t>
            </a:r>
            <a:r>
              <a:rPr lang="en-US" dirty="0" smtClean="0"/>
              <a:t> </a:t>
            </a:r>
            <a:r>
              <a:rPr lang="en-US" dirty="0" err="1" smtClean="0"/>
              <a:t>menjadi</a:t>
            </a:r>
            <a:r>
              <a:rPr lang="en-US" dirty="0" smtClean="0"/>
              <a:t> </a:t>
            </a:r>
            <a:r>
              <a:rPr lang="en-US" dirty="0" err="1" smtClean="0"/>
              <a:t>ringan</a:t>
            </a:r>
            <a:endParaRPr lang="en-US" dirty="0" smtClean="0"/>
          </a:p>
          <a:p>
            <a:r>
              <a:rPr lang="en-US" dirty="0" err="1" smtClean="0"/>
              <a:t>Puasa</a:t>
            </a:r>
            <a:r>
              <a:rPr lang="en-US" dirty="0" smtClean="0"/>
              <a:t> </a:t>
            </a:r>
            <a:r>
              <a:rPr lang="en-US" dirty="0" err="1" smtClean="0"/>
              <a:t>juga</a:t>
            </a:r>
            <a:r>
              <a:rPr lang="en-US" dirty="0" smtClean="0"/>
              <a:t> </a:t>
            </a:r>
            <a:r>
              <a:rPr lang="en-US" dirty="0" err="1" smtClean="0"/>
              <a:t>berat</a:t>
            </a:r>
            <a:r>
              <a:rPr lang="en-US" dirty="0" smtClean="0"/>
              <a:t>, </a:t>
            </a:r>
            <a:r>
              <a:rPr lang="en-US" dirty="0" err="1" smtClean="0"/>
              <a:t>tapi</a:t>
            </a:r>
            <a:r>
              <a:rPr lang="en-US" dirty="0" smtClean="0"/>
              <a:t> </a:t>
            </a:r>
            <a:r>
              <a:rPr lang="en-US" dirty="0" err="1" smtClean="0"/>
              <a:t>bagi</a:t>
            </a:r>
            <a:r>
              <a:rPr lang="en-US" dirty="0" smtClean="0"/>
              <a:t> yang </a:t>
            </a:r>
            <a:r>
              <a:rPr lang="en-US" dirty="0" err="1" smtClean="0"/>
              <a:t>beriman</a:t>
            </a:r>
            <a:r>
              <a:rPr lang="en-US" dirty="0" smtClean="0"/>
              <a:t> </a:t>
            </a:r>
            <a:r>
              <a:rPr lang="en-US" dirty="0" err="1" smtClean="0"/>
              <a:t>dengan</a:t>
            </a:r>
            <a:r>
              <a:rPr lang="en-US" dirty="0" smtClean="0"/>
              <a:t> </a:t>
            </a:r>
            <a:r>
              <a:rPr lang="en-US" dirty="0" err="1" smtClean="0"/>
              <a:t>baik</a:t>
            </a:r>
            <a:r>
              <a:rPr lang="en-US" dirty="0" smtClean="0"/>
              <a:t>, </a:t>
            </a:r>
            <a:r>
              <a:rPr lang="en-US" dirty="0" err="1" smtClean="0"/>
              <a:t>akan</a:t>
            </a:r>
            <a:r>
              <a:rPr lang="en-US" dirty="0" smtClean="0"/>
              <a:t> </a:t>
            </a:r>
            <a:r>
              <a:rPr lang="en-US" dirty="0" err="1" smtClean="0"/>
              <a:t>jadi</a:t>
            </a:r>
            <a:r>
              <a:rPr lang="en-US" dirty="0" smtClean="0"/>
              <a:t> </a:t>
            </a:r>
            <a:r>
              <a:rPr lang="en-US" dirty="0" err="1" smtClean="0"/>
              <a:t>ringan</a:t>
            </a:r>
            <a:endParaRPr lang="en-US" dirty="0" smtClean="0"/>
          </a:p>
          <a:p>
            <a:r>
              <a:rPr lang="en-US" dirty="0" err="1" smtClean="0"/>
              <a:t>Haji</a:t>
            </a:r>
            <a:r>
              <a:rPr lang="en-US" dirty="0" smtClean="0"/>
              <a:t> </a:t>
            </a:r>
            <a:r>
              <a:rPr lang="en-US" dirty="0" err="1" smtClean="0"/>
              <a:t>juga</a:t>
            </a:r>
            <a:r>
              <a:rPr lang="en-US" dirty="0" smtClean="0"/>
              <a:t> </a:t>
            </a:r>
            <a:r>
              <a:rPr lang="en-US" dirty="0" err="1" smtClean="0"/>
              <a:t>berat</a:t>
            </a:r>
            <a:r>
              <a:rPr lang="en-US" dirty="0" smtClean="0"/>
              <a:t>, </a:t>
            </a:r>
            <a:r>
              <a:rPr lang="en-US" dirty="0" err="1" smtClean="0"/>
              <a:t>tapi</a:t>
            </a:r>
            <a:r>
              <a:rPr lang="en-US" dirty="0" smtClean="0"/>
              <a:t> </a:t>
            </a:r>
            <a:r>
              <a:rPr lang="en-US" dirty="0" err="1" smtClean="0"/>
              <a:t>bagi</a:t>
            </a:r>
            <a:r>
              <a:rPr lang="en-US" dirty="0" smtClean="0"/>
              <a:t> yang </a:t>
            </a:r>
            <a:r>
              <a:rPr lang="en-US" dirty="0" err="1" smtClean="0"/>
              <a:t>bertakwa</a:t>
            </a:r>
            <a:r>
              <a:rPr lang="en-US" dirty="0" smtClean="0"/>
              <a:t> </a:t>
            </a:r>
            <a:r>
              <a:rPr lang="en-US" dirty="0" err="1" smtClean="0"/>
              <a:t>itu</a:t>
            </a:r>
            <a:r>
              <a:rPr lang="en-US" dirty="0" smtClean="0"/>
              <a:t> </a:t>
            </a:r>
            <a:r>
              <a:rPr lang="en-US" dirty="0" err="1" smtClean="0"/>
              <a:t>menjadi</a:t>
            </a:r>
            <a:r>
              <a:rPr lang="en-US" dirty="0" smtClean="0"/>
              <a:t> </a:t>
            </a:r>
            <a:r>
              <a:rPr lang="en-US" dirty="0" err="1" smtClean="0"/>
              <a:t>ringan</a:t>
            </a:r>
            <a:endParaRPr lang="en-US" dirty="0" smtClean="0"/>
          </a:p>
          <a:p>
            <a:r>
              <a:rPr lang="en-US" dirty="0" err="1" smtClean="0"/>
              <a:t>Jadi</a:t>
            </a:r>
            <a:r>
              <a:rPr lang="en-US" dirty="0" smtClean="0"/>
              <a:t> yang </a:t>
            </a:r>
            <a:r>
              <a:rPr lang="en-US" dirty="0" err="1" smtClean="0"/>
              <a:t>menentukan</a:t>
            </a:r>
            <a:r>
              <a:rPr lang="en-US" dirty="0" smtClean="0"/>
              <a:t> </a:t>
            </a:r>
            <a:r>
              <a:rPr lang="en-US" dirty="0" err="1" smtClean="0"/>
              <a:t>adalah</a:t>
            </a:r>
            <a:r>
              <a:rPr lang="en-US" dirty="0" smtClean="0"/>
              <a:t> </a:t>
            </a:r>
            <a:r>
              <a:rPr lang="en-US" dirty="0" err="1" smtClean="0"/>
              <a:t>iman</a:t>
            </a:r>
            <a:r>
              <a:rPr lang="en-US" dirty="0" smtClean="0"/>
              <a:t>, yang </a:t>
            </a:r>
            <a:r>
              <a:rPr lang="en-US" dirty="0" err="1" smtClean="0"/>
              <a:t>ditentukan</a:t>
            </a:r>
            <a:r>
              <a:rPr lang="en-US" dirty="0" smtClean="0"/>
              <a:t> </a:t>
            </a:r>
            <a:r>
              <a:rPr lang="en-US" dirty="0" err="1" smtClean="0"/>
              <a:t>oleh</a:t>
            </a:r>
            <a:r>
              <a:rPr lang="en-US" dirty="0" smtClean="0"/>
              <a:t> </a:t>
            </a:r>
            <a:r>
              <a:rPr lang="en-US" dirty="0" err="1" smtClean="0"/>
              <a:t>baiknya</a:t>
            </a:r>
            <a:r>
              <a:rPr lang="en-US" dirty="0" smtClean="0"/>
              <a:t> </a:t>
            </a:r>
            <a:r>
              <a:rPr lang="en-US" dirty="0" err="1" smtClean="0"/>
              <a:t>syahadatnya</a:t>
            </a:r>
            <a:r>
              <a:rPr lang="en-US" dirty="0" smtClean="0"/>
              <a:t> (</a:t>
            </a:r>
            <a:r>
              <a:rPr lang="en-US" dirty="0" err="1" smtClean="0"/>
              <a:t>rukun</a:t>
            </a:r>
            <a:r>
              <a:rPr lang="en-US" dirty="0" smtClean="0"/>
              <a:t> </a:t>
            </a:r>
            <a:r>
              <a:rPr lang="en-US" dirty="0" err="1" smtClean="0"/>
              <a:t>pertama</a:t>
            </a:r>
            <a:r>
              <a:rPr lang="en-US" dirty="0" smtClean="0"/>
              <a:t>)</a:t>
            </a:r>
            <a:endParaRPr lang="en-US" dirty="0"/>
          </a:p>
        </p:txBody>
      </p:sp>
    </p:spTree>
  </p:cSld>
  <p:clrMapOvr>
    <a:masterClrMapping/>
  </p:clrMapOvr>
  <p:transition>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PENTING</a:t>
            </a:r>
            <a:endParaRPr lang="en-US" dirty="0"/>
          </a:p>
        </p:txBody>
      </p:sp>
      <p:sp>
        <p:nvSpPr>
          <p:cNvPr id="3" name="Content Placeholder 2"/>
          <p:cNvSpPr>
            <a:spLocks noGrp="1"/>
          </p:cNvSpPr>
          <p:nvPr>
            <p:ph idx="1"/>
          </p:nvPr>
        </p:nvSpPr>
        <p:spPr/>
        <p:txBody>
          <a:bodyPr/>
          <a:lstStyle/>
          <a:p>
            <a:r>
              <a:rPr lang="en-US" sz="3600" dirty="0" err="1" smtClean="0"/>
              <a:t>Diletakkan</a:t>
            </a:r>
            <a:r>
              <a:rPr lang="en-US" sz="3600" dirty="0" smtClean="0"/>
              <a:t> </a:t>
            </a:r>
            <a:r>
              <a:rPr lang="en-US" sz="3600" dirty="0" err="1" smtClean="0"/>
              <a:t>di</a:t>
            </a:r>
            <a:r>
              <a:rPr lang="en-US" sz="3600" dirty="0" smtClean="0"/>
              <a:t> </a:t>
            </a:r>
            <a:r>
              <a:rPr lang="en-US" sz="3600" dirty="0" err="1" smtClean="0"/>
              <a:t>urutan</a:t>
            </a:r>
            <a:r>
              <a:rPr lang="en-US" sz="3600" dirty="0" smtClean="0"/>
              <a:t> PERTAMA </a:t>
            </a:r>
            <a:r>
              <a:rPr lang="en-US" sz="3600" dirty="0" err="1" smtClean="0"/>
              <a:t>dalam</a:t>
            </a:r>
            <a:r>
              <a:rPr lang="en-US" sz="3600" dirty="0" smtClean="0"/>
              <a:t> </a:t>
            </a:r>
            <a:r>
              <a:rPr lang="en-US" sz="3600" dirty="0" err="1" smtClean="0"/>
              <a:t>rukun</a:t>
            </a:r>
            <a:r>
              <a:rPr lang="en-US" sz="3600" dirty="0" smtClean="0"/>
              <a:t> Islam </a:t>
            </a:r>
            <a:r>
              <a:rPr lang="en-US" sz="3600" dirty="0" err="1" smtClean="0"/>
              <a:t>berarti</a:t>
            </a:r>
            <a:r>
              <a:rPr lang="en-US" sz="3600" dirty="0" smtClean="0"/>
              <a:t> </a:t>
            </a:r>
            <a:r>
              <a:rPr lang="en-US" sz="3600" dirty="0" err="1" smtClean="0"/>
              <a:t>syahadatain</a:t>
            </a:r>
            <a:r>
              <a:rPr lang="en-US" sz="3600" dirty="0" smtClean="0"/>
              <a:t> </a:t>
            </a:r>
            <a:r>
              <a:rPr lang="en-US" sz="3600" dirty="0" err="1" smtClean="0"/>
              <a:t>itu</a:t>
            </a:r>
            <a:r>
              <a:rPr lang="en-US" sz="3600" dirty="0" smtClean="0"/>
              <a:t> </a:t>
            </a:r>
            <a:r>
              <a:rPr lang="en-US" sz="3600" dirty="0" err="1" smtClean="0"/>
              <a:t>sangat</a:t>
            </a:r>
            <a:r>
              <a:rPr lang="en-US" sz="3600" dirty="0" smtClean="0"/>
              <a:t> </a:t>
            </a:r>
            <a:r>
              <a:rPr lang="en-US" sz="3600" dirty="0" err="1" smtClean="0"/>
              <a:t>penting</a:t>
            </a:r>
            <a:endParaRPr lang="en-US" sz="3600" dirty="0" smtClean="0"/>
          </a:p>
          <a:p>
            <a:r>
              <a:rPr lang="en-US" sz="3600" dirty="0" err="1" smtClean="0"/>
              <a:t>Ia</a:t>
            </a:r>
            <a:r>
              <a:rPr lang="en-US" sz="3600" dirty="0" smtClean="0"/>
              <a:t> </a:t>
            </a:r>
            <a:r>
              <a:rPr lang="en-US" sz="3600" dirty="0" err="1" smtClean="0"/>
              <a:t>menjadi</a:t>
            </a:r>
            <a:r>
              <a:rPr lang="en-US" sz="3600" dirty="0" smtClean="0"/>
              <a:t> </a:t>
            </a:r>
            <a:r>
              <a:rPr lang="en-US" sz="3600" dirty="0" err="1" smtClean="0"/>
              <a:t>titik</a:t>
            </a:r>
            <a:r>
              <a:rPr lang="en-US" sz="3600" dirty="0" smtClean="0"/>
              <a:t> </a:t>
            </a:r>
            <a:r>
              <a:rPr lang="en-US" sz="3600" dirty="0" err="1" smtClean="0"/>
              <a:t>tolak</a:t>
            </a:r>
            <a:r>
              <a:rPr lang="en-US" sz="3600" dirty="0" smtClean="0"/>
              <a:t> </a:t>
            </a:r>
            <a:r>
              <a:rPr lang="en-US" sz="3600" dirty="0" err="1" smtClean="0"/>
              <a:t>baiknya</a:t>
            </a:r>
            <a:r>
              <a:rPr lang="en-US" sz="3600" dirty="0" smtClean="0"/>
              <a:t> </a:t>
            </a:r>
            <a:r>
              <a:rPr lang="en-US" sz="3600" dirty="0" err="1" smtClean="0"/>
              <a:t>rukun</a:t>
            </a:r>
            <a:r>
              <a:rPr lang="en-US" sz="3600" dirty="0" smtClean="0"/>
              <a:t> </a:t>
            </a:r>
            <a:r>
              <a:rPr lang="en-US" sz="3600" dirty="0" err="1" smtClean="0"/>
              <a:t>selanjutnya</a:t>
            </a:r>
            <a:endParaRPr lang="en-US" sz="3600" dirty="0"/>
          </a:p>
        </p:txBody>
      </p:sp>
    </p:spTree>
  </p:cSld>
  <p:clrMapOvr>
    <a:masterClrMapping/>
  </p:clrMapOvr>
  <p:transition>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686800" cy="685800"/>
          </a:xfrm>
        </p:spPr>
        <p:txBody>
          <a:bodyPr>
            <a:normAutofit fontScale="90000"/>
          </a:bodyPr>
          <a:lstStyle/>
          <a:p>
            <a:r>
              <a:rPr lang="en-US" dirty="0" smtClean="0">
                <a:solidFill>
                  <a:srgbClr val="FFFF00"/>
                </a:solidFill>
              </a:rPr>
              <a:t>SYAHADAT PINTU MASUK ISLAM</a:t>
            </a:r>
            <a:endParaRPr lang="en-US" dirty="0">
              <a:solidFill>
                <a:srgbClr val="FFFF00"/>
              </a:solidFill>
            </a:endParaRPr>
          </a:p>
        </p:txBody>
      </p:sp>
      <p:sp>
        <p:nvSpPr>
          <p:cNvPr id="3" name="Content Placeholder 2"/>
          <p:cNvSpPr>
            <a:spLocks noGrp="1"/>
          </p:cNvSpPr>
          <p:nvPr>
            <p:ph idx="1"/>
          </p:nvPr>
        </p:nvSpPr>
        <p:spPr>
          <a:xfrm>
            <a:off x="381000" y="609600"/>
            <a:ext cx="8763000" cy="5638800"/>
          </a:xfrm>
        </p:spPr>
        <p:txBody>
          <a:bodyPr/>
          <a:lstStyle/>
          <a:p>
            <a:r>
              <a:rPr lang="en-US" sz="3200" dirty="0" err="1" smtClean="0"/>
              <a:t>Ini</a:t>
            </a:r>
            <a:r>
              <a:rPr lang="en-US" sz="3200" dirty="0" smtClean="0"/>
              <a:t> </a:t>
            </a:r>
            <a:r>
              <a:rPr lang="en-US" sz="3200" dirty="0" err="1" smtClean="0"/>
              <a:t>bagi</a:t>
            </a:r>
            <a:r>
              <a:rPr lang="en-US" sz="3200" dirty="0" smtClean="0"/>
              <a:t> yang </a:t>
            </a:r>
            <a:r>
              <a:rPr lang="en-US" sz="3200" dirty="0" err="1" smtClean="0"/>
              <a:t>orang</a:t>
            </a:r>
            <a:r>
              <a:rPr lang="en-US" sz="3200" dirty="0" smtClean="0"/>
              <a:t> </a:t>
            </a:r>
            <a:r>
              <a:rPr lang="en-US" sz="3200" dirty="0" err="1" smtClean="0"/>
              <a:t>kafir</a:t>
            </a:r>
            <a:r>
              <a:rPr lang="en-US" sz="3200" dirty="0" smtClean="0"/>
              <a:t> yang </a:t>
            </a:r>
            <a:r>
              <a:rPr lang="en-US" sz="3200" dirty="0" err="1" smtClean="0"/>
              <a:t>mau</a:t>
            </a:r>
            <a:r>
              <a:rPr lang="en-US" sz="3200" dirty="0" smtClean="0"/>
              <a:t> </a:t>
            </a:r>
            <a:r>
              <a:rPr lang="en-US" sz="3200" dirty="0" err="1" smtClean="0"/>
              <a:t>masuk</a:t>
            </a:r>
            <a:r>
              <a:rPr lang="en-US" sz="3200" dirty="0" smtClean="0"/>
              <a:t> Islam</a:t>
            </a:r>
          </a:p>
          <a:p>
            <a:r>
              <a:rPr lang="en-US" sz="3200" dirty="0" err="1" smtClean="0"/>
              <a:t>Setelah</a:t>
            </a:r>
            <a:r>
              <a:rPr lang="en-US" sz="3200" dirty="0" smtClean="0"/>
              <a:t> </a:t>
            </a:r>
            <a:r>
              <a:rPr lang="en-US" sz="3200" dirty="0" err="1" smtClean="0"/>
              <a:t>ia</a:t>
            </a:r>
            <a:r>
              <a:rPr lang="en-US" sz="3200" dirty="0" smtClean="0"/>
              <a:t> </a:t>
            </a:r>
            <a:r>
              <a:rPr lang="en-US" sz="3200" dirty="0" err="1" smtClean="0"/>
              <a:t>mengucapkan</a:t>
            </a:r>
            <a:r>
              <a:rPr lang="en-US" sz="3200" dirty="0" smtClean="0"/>
              <a:t> </a:t>
            </a:r>
            <a:r>
              <a:rPr lang="en-US" sz="3200" dirty="0" err="1" smtClean="0"/>
              <a:t>syahadat</a:t>
            </a:r>
            <a:r>
              <a:rPr lang="en-US" sz="3200" dirty="0" smtClean="0"/>
              <a:t>, </a:t>
            </a:r>
            <a:r>
              <a:rPr lang="en-US" sz="3200" dirty="0" err="1" smtClean="0"/>
              <a:t>maka</a:t>
            </a:r>
            <a:r>
              <a:rPr lang="en-US" sz="3200" dirty="0" smtClean="0"/>
              <a:t> </a:t>
            </a:r>
            <a:r>
              <a:rPr lang="en-US" sz="3200" dirty="0" err="1" smtClean="0"/>
              <a:t>ia</a:t>
            </a:r>
            <a:r>
              <a:rPr lang="en-US" sz="3200" dirty="0" smtClean="0"/>
              <a:t> Muslim, </a:t>
            </a:r>
            <a:r>
              <a:rPr lang="en-US" sz="3200" dirty="0" err="1" smtClean="0"/>
              <a:t>apapun</a:t>
            </a:r>
            <a:r>
              <a:rPr lang="en-US" sz="3200" dirty="0" smtClean="0"/>
              <a:t> </a:t>
            </a:r>
            <a:r>
              <a:rPr lang="en-US" sz="3200" dirty="0" err="1" smtClean="0"/>
              <a:t>niatnya</a:t>
            </a:r>
            <a:r>
              <a:rPr lang="en-US" sz="3200" dirty="0" smtClean="0"/>
              <a:t> (</a:t>
            </a:r>
            <a:r>
              <a:rPr lang="en-US" sz="3200" dirty="0" err="1" smtClean="0"/>
              <a:t>niat</a:t>
            </a:r>
            <a:r>
              <a:rPr lang="en-US" sz="3200" dirty="0" smtClean="0"/>
              <a:t> </a:t>
            </a:r>
            <a:r>
              <a:rPr lang="en-US" sz="3200" dirty="0" err="1" smtClean="0"/>
              <a:t>urusan</a:t>
            </a:r>
            <a:r>
              <a:rPr lang="en-US" sz="3200" dirty="0" smtClean="0"/>
              <a:t> Allah)</a:t>
            </a:r>
          </a:p>
          <a:p>
            <a:pPr lvl="1"/>
            <a:r>
              <a:rPr lang="en-US" sz="2800" dirty="0" err="1" smtClean="0"/>
              <a:t>Usamah</a:t>
            </a:r>
            <a:r>
              <a:rPr lang="en-US" sz="2800" dirty="0" smtClean="0"/>
              <a:t> bin </a:t>
            </a:r>
            <a:r>
              <a:rPr lang="en-US" sz="2800" dirty="0" err="1" smtClean="0"/>
              <a:t>Zaid</a:t>
            </a:r>
            <a:r>
              <a:rPr lang="en-US" sz="2800" dirty="0" smtClean="0"/>
              <a:t> </a:t>
            </a:r>
            <a:r>
              <a:rPr lang="en-US" sz="2800" dirty="0" err="1" smtClean="0"/>
              <a:t>pernah</a:t>
            </a:r>
            <a:r>
              <a:rPr lang="en-US" sz="2800" dirty="0" smtClean="0"/>
              <a:t> </a:t>
            </a:r>
            <a:r>
              <a:rPr lang="en-US" sz="2800" dirty="0" err="1" smtClean="0"/>
              <a:t>bertempur</a:t>
            </a:r>
            <a:r>
              <a:rPr lang="en-US" sz="2800" dirty="0" smtClean="0"/>
              <a:t> </a:t>
            </a:r>
            <a:r>
              <a:rPr lang="en-US" sz="2800" dirty="0" err="1" smtClean="0"/>
              <a:t>dengan</a:t>
            </a:r>
            <a:r>
              <a:rPr lang="en-US" sz="2800" dirty="0" smtClean="0"/>
              <a:t> </a:t>
            </a:r>
            <a:r>
              <a:rPr lang="en-US" sz="2800" dirty="0" err="1" smtClean="0"/>
              <a:t>orang</a:t>
            </a:r>
            <a:r>
              <a:rPr lang="en-US" sz="2800" dirty="0" smtClean="0"/>
              <a:t> </a:t>
            </a:r>
            <a:r>
              <a:rPr lang="en-US" sz="2800" dirty="0" err="1" smtClean="0"/>
              <a:t>kafir</a:t>
            </a:r>
            <a:endParaRPr lang="en-US" sz="2800" dirty="0" smtClean="0"/>
          </a:p>
          <a:p>
            <a:pPr lvl="1"/>
            <a:r>
              <a:rPr lang="en-US" sz="2800" dirty="0" err="1" smtClean="0"/>
              <a:t>Setelah</a:t>
            </a:r>
            <a:r>
              <a:rPr lang="en-US" sz="2800" dirty="0" smtClean="0"/>
              <a:t> </a:t>
            </a:r>
            <a:r>
              <a:rPr lang="en-US" sz="2800" dirty="0" err="1" smtClean="0"/>
              <a:t>orang</a:t>
            </a:r>
            <a:r>
              <a:rPr lang="en-US" sz="2800" dirty="0" smtClean="0"/>
              <a:t> </a:t>
            </a:r>
            <a:r>
              <a:rPr lang="en-US" sz="2800" dirty="0" err="1" smtClean="0"/>
              <a:t>kafir</a:t>
            </a:r>
            <a:r>
              <a:rPr lang="en-US" sz="2800" dirty="0" smtClean="0"/>
              <a:t> </a:t>
            </a:r>
            <a:r>
              <a:rPr lang="en-US" sz="2800" dirty="0" err="1" smtClean="0"/>
              <a:t>itu</a:t>
            </a:r>
            <a:r>
              <a:rPr lang="en-US" sz="2800" dirty="0" smtClean="0"/>
              <a:t> </a:t>
            </a:r>
            <a:r>
              <a:rPr lang="en-US" sz="2800" dirty="0" err="1" smtClean="0"/>
              <a:t>terdesak</a:t>
            </a:r>
            <a:r>
              <a:rPr lang="en-US" sz="2800" dirty="0" smtClean="0"/>
              <a:t> </a:t>
            </a:r>
            <a:r>
              <a:rPr lang="en-US" sz="2800" dirty="0" err="1" smtClean="0"/>
              <a:t>dan</a:t>
            </a:r>
            <a:r>
              <a:rPr lang="en-US" sz="2800" dirty="0" smtClean="0"/>
              <a:t> </a:t>
            </a:r>
            <a:r>
              <a:rPr lang="en-US" sz="2800" dirty="0" err="1" smtClean="0"/>
              <a:t>hampir</a:t>
            </a:r>
            <a:r>
              <a:rPr lang="en-US" sz="2800" dirty="0" smtClean="0"/>
              <a:t> </a:t>
            </a:r>
            <a:r>
              <a:rPr lang="en-US" sz="2800" dirty="0" err="1" smtClean="0"/>
              <a:t>dipenggal</a:t>
            </a:r>
            <a:r>
              <a:rPr lang="en-US" sz="2800" dirty="0" smtClean="0"/>
              <a:t>, </a:t>
            </a:r>
            <a:r>
              <a:rPr lang="en-US" sz="2800" dirty="0" err="1" smtClean="0"/>
              <a:t>segera</a:t>
            </a:r>
            <a:r>
              <a:rPr lang="en-US" sz="2800" dirty="0" smtClean="0"/>
              <a:t> </a:t>
            </a:r>
            <a:r>
              <a:rPr lang="en-US" sz="2800" dirty="0" err="1" smtClean="0"/>
              <a:t>ia</a:t>
            </a:r>
            <a:r>
              <a:rPr lang="en-US" sz="2800" dirty="0" smtClean="0"/>
              <a:t> </a:t>
            </a:r>
            <a:r>
              <a:rPr lang="en-US" sz="2800" dirty="0" err="1" smtClean="0"/>
              <a:t>bersyahadat</a:t>
            </a:r>
            <a:endParaRPr lang="en-US" sz="2800" dirty="0" smtClean="0"/>
          </a:p>
          <a:p>
            <a:pPr lvl="1"/>
            <a:r>
              <a:rPr lang="en-US" sz="2800" dirty="0" err="1" smtClean="0"/>
              <a:t>Tapi</a:t>
            </a:r>
            <a:r>
              <a:rPr lang="en-US" sz="2800" dirty="0" smtClean="0"/>
              <a:t> </a:t>
            </a:r>
            <a:r>
              <a:rPr lang="en-US" sz="2800" dirty="0" err="1" smtClean="0"/>
              <a:t>Usamah</a:t>
            </a:r>
            <a:r>
              <a:rPr lang="en-US" sz="2800" dirty="0" smtClean="0"/>
              <a:t> </a:t>
            </a:r>
            <a:r>
              <a:rPr lang="en-US" sz="2800" dirty="0" err="1" smtClean="0"/>
              <a:t>tetap</a:t>
            </a:r>
            <a:r>
              <a:rPr lang="en-US" sz="2800" dirty="0" smtClean="0"/>
              <a:t> </a:t>
            </a:r>
            <a:r>
              <a:rPr lang="en-US" sz="2800" dirty="0" err="1" smtClean="0"/>
              <a:t>membunuhnya</a:t>
            </a:r>
            <a:endParaRPr lang="en-US" sz="2800" dirty="0" smtClean="0"/>
          </a:p>
          <a:p>
            <a:pPr lvl="1"/>
            <a:r>
              <a:rPr lang="en-US" sz="2800" dirty="0" err="1" smtClean="0"/>
              <a:t>Kejadian</a:t>
            </a:r>
            <a:r>
              <a:rPr lang="en-US" sz="2800" dirty="0" smtClean="0"/>
              <a:t> </a:t>
            </a:r>
            <a:r>
              <a:rPr lang="en-US" sz="2800" dirty="0" err="1" smtClean="0"/>
              <a:t>itu</a:t>
            </a:r>
            <a:r>
              <a:rPr lang="en-US" sz="2800" dirty="0" smtClean="0"/>
              <a:t> </a:t>
            </a:r>
            <a:r>
              <a:rPr lang="en-US" sz="2800" dirty="0" err="1" smtClean="0"/>
              <a:t>dilaporkan</a:t>
            </a:r>
            <a:r>
              <a:rPr lang="en-US" sz="2800" dirty="0" smtClean="0"/>
              <a:t> </a:t>
            </a:r>
            <a:r>
              <a:rPr lang="en-US" sz="2800" dirty="0" err="1" smtClean="0"/>
              <a:t>ke</a:t>
            </a:r>
            <a:r>
              <a:rPr lang="en-US" sz="2800" dirty="0" smtClean="0"/>
              <a:t> </a:t>
            </a:r>
            <a:r>
              <a:rPr lang="en-US" sz="2800" dirty="0" err="1" smtClean="0"/>
              <a:t>Rasul</a:t>
            </a:r>
            <a:r>
              <a:rPr lang="en-US" sz="2800" dirty="0" smtClean="0"/>
              <a:t> SAW </a:t>
            </a:r>
            <a:r>
              <a:rPr lang="en-US" sz="2800" dirty="0" err="1" smtClean="0"/>
              <a:t>dan</a:t>
            </a:r>
            <a:r>
              <a:rPr lang="en-US" sz="2800" dirty="0" smtClean="0"/>
              <a:t> </a:t>
            </a:r>
            <a:r>
              <a:rPr lang="en-US" sz="2800" dirty="0" err="1" smtClean="0"/>
              <a:t>beliau</a:t>
            </a:r>
            <a:r>
              <a:rPr lang="en-US" sz="2800" dirty="0" smtClean="0"/>
              <a:t> SAW </a:t>
            </a:r>
            <a:r>
              <a:rPr lang="en-US" sz="2800" dirty="0" err="1" smtClean="0"/>
              <a:t>marah</a:t>
            </a:r>
            <a:endParaRPr lang="en-US" sz="2800" dirty="0" smtClean="0"/>
          </a:p>
          <a:p>
            <a:pPr lvl="1"/>
            <a:r>
              <a:rPr lang="en-US" sz="2800" dirty="0" err="1" smtClean="0"/>
              <a:t>Usamah</a:t>
            </a:r>
            <a:r>
              <a:rPr lang="en-US" sz="2800" dirty="0" smtClean="0"/>
              <a:t> </a:t>
            </a:r>
            <a:r>
              <a:rPr lang="en-US" sz="2800" dirty="0" err="1" smtClean="0"/>
              <a:t>berkilah</a:t>
            </a:r>
            <a:r>
              <a:rPr lang="en-US" sz="2800" dirty="0" smtClean="0"/>
              <a:t> </a:t>
            </a:r>
            <a:r>
              <a:rPr lang="en-US" sz="2800" dirty="0" err="1" smtClean="0"/>
              <a:t>bahwa</a:t>
            </a:r>
            <a:r>
              <a:rPr lang="en-US" sz="2800" dirty="0" smtClean="0"/>
              <a:t> </a:t>
            </a:r>
            <a:r>
              <a:rPr lang="en-US" sz="2800" dirty="0" err="1" smtClean="0"/>
              <a:t>orang</a:t>
            </a:r>
            <a:r>
              <a:rPr lang="en-US" sz="2800" dirty="0" smtClean="0"/>
              <a:t> </a:t>
            </a:r>
            <a:r>
              <a:rPr lang="en-US" sz="2800" dirty="0" err="1" smtClean="0"/>
              <a:t>itu</a:t>
            </a:r>
            <a:r>
              <a:rPr lang="en-US" sz="2800" dirty="0" smtClean="0"/>
              <a:t> </a:t>
            </a:r>
            <a:r>
              <a:rPr lang="en-US" sz="2800" dirty="0" err="1" smtClean="0"/>
              <a:t>bersyahadah</a:t>
            </a:r>
            <a:r>
              <a:rPr lang="en-US" sz="2800" dirty="0" smtClean="0"/>
              <a:t> agar </a:t>
            </a:r>
            <a:r>
              <a:rPr lang="en-US" sz="2800" dirty="0" err="1" smtClean="0"/>
              <a:t>tidak</a:t>
            </a:r>
            <a:r>
              <a:rPr lang="en-US" sz="2800" dirty="0" smtClean="0"/>
              <a:t> </a:t>
            </a:r>
            <a:r>
              <a:rPr lang="en-US" sz="2800" dirty="0" err="1" smtClean="0"/>
              <a:t>dibunuh</a:t>
            </a:r>
            <a:endParaRPr lang="en-US" sz="2800" dirty="0" smtClean="0"/>
          </a:p>
          <a:p>
            <a:pPr lvl="1"/>
            <a:r>
              <a:rPr lang="en-US" sz="2800" dirty="0" err="1" smtClean="0"/>
              <a:t>Rasul</a:t>
            </a:r>
            <a:r>
              <a:rPr lang="en-US" sz="2800" dirty="0" smtClean="0"/>
              <a:t> SAW, “</a:t>
            </a:r>
            <a:r>
              <a:rPr lang="en-US" sz="2800" dirty="0" err="1" smtClean="0"/>
              <a:t>Kenapa</a:t>
            </a:r>
            <a:r>
              <a:rPr lang="en-US" sz="2800" dirty="0" smtClean="0"/>
              <a:t> </a:t>
            </a:r>
            <a:r>
              <a:rPr lang="en-US" sz="2800" dirty="0" err="1" smtClean="0"/>
              <a:t>engkau</a:t>
            </a:r>
            <a:r>
              <a:rPr lang="en-US" sz="2800" dirty="0" smtClean="0"/>
              <a:t> </a:t>
            </a:r>
            <a:r>
              <a:rPr lang="en-US" sz="2800" dirty="0" err="1" smtClean="0"/>
              <a:t>tidak</a:t>
            </a:r>
            <a:r>
              <a:rPr lang="en-US" sz="2800" dirty="0" smtClean="0"/>
              <a:t> </a:t>
            </a:r>
            <a:r>
              <a:rPr lang="en-US" sz="2800" dirty="0" err="1" smtClean="0"/>
              <a:t>membelah</a:t>
            </a:r>
            <a:r>
              <a:rPr lang="en-US" sz="2800" dirty="0" smtClean="0"/>
              <a:t> </a:t>
            </a:r>
            <a:r>
              <a:rPr lang="en-US" sz="2800" dirty="0" err="1" smtClean="0"/>
              <a:t>dadanya</a:t>
            </a:r>
            <a:r>
              <a:rPr lang="en-US" sz="2800" dirty="0" smtClean="0"/>
              <a:t>?”</a:t>
            </a:r>
            <a:endParaRPr lang="en-US" sz="2800" dirty="0"/>
          </a:p>
        </p:txBody>
      </p:sp>
    </p:spTree>
  </p:cSld>
  <p:clrMapOvr>
    <a:masterClrMapping/>
  </p:clrMapOvr>
  <p:transition>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7696200" cy="1371600"/>
          </a:xfrm>
        </p:spPr>
        <p:txBody>
          <a:bodyPr/>
          <a:lstStyle/>
          <a:p>
            <a:r>
              <a:rPr lang="en-US" sz="4800" dirty="0" err="1" smtClean="0"/>
              <a:t>Tidak</a:t>
            </a:r>
            <a:r>
              <a:rPr lang="en-US" sz="4800" dirty="0" smtClean="0"/>
              <a:t> </a:t>
            </a:r>
            <a:r>
              <a:rPr lang="en-US" sz="4800" dirty="0" err="1" smtClean="0"/>
              <a:t>Ada</a:t>
            </a:r>
            <a:r>
              <a:rPr lang="en-US" sz="4800" dirty="0" smtClean="0"/>
              <a:t> </a:t>
            </a:r>
            <a:r>
              <a:rPr lang="en-US" sz="4800" dirty="0" err="1" smtClean="0"/>
              <a:t>Syahadat</a:t>
            </a:r>
            <a:r>
              <a:rPr lang="en-US" sz="4800" dirty="0" smtClean="0"/>
              <a:t> </a:t>
            </a:r>
            <a:r>
              <a:rPr lang="en-US" sz="4800" dirty="0" err="1" smtClean="0"/>
              <a:t>Ulang</a:t>
            </a:r>
            <a:endParaRPr lang="en-US" sz="4800" dirty="0"/>
          </a:p>
        </p:txBody>
      </p:sp>
      <p:sp>
        <p:nvSpPr>
          <p:cNvPr id="3" name="Content Placeholder 2"/>
          <p:cNvSpPr>
            <a:spLocks noGrp="1"/>
          </p:cNvSpPr>
          <p:nvPr>
            <p:ph idx="1"/>
          </p:nvPr>
        </p:nvSpPr>
        <p:spPr>
          <a:xfrm>
            <a:off x="1066800" y="1447800"/>
            <a:ext cx="7086600" cy="3505200"/>
          </a:xfrm>
        </p:spPr>
        <p:txBody>
          <a:bodyPr/>
          <a:lstStyle/>
          <a:p>
            <a:r>
              <a:rPr lang="en-US" sz="3200" dirty="0" err="1" smtClean="0"/>
              <a:t>Ada</a:t>
            </a:r>
            <a:r>
              <a:rPr lang="en-US" sz="3200" dirty="0" smtClean="0"/>
              <a:t> </a:t>
            </a:r>
            <a:r>
              <a:rPr lang="en-US" sz="3200" dirty="0" err="1" smtClean="0"/>
              <a:t>sementara</a:t>
            </a:r>
            <a:r>
              <a:rPr lang="en-US" sz="3200" dirty="0" smtClean="0"/>
              <a:t> </a:t>
            </a:r>
            <a:r>
              <a:rPr lang="en-US" sz="3200" dirty="0" err="1" smtClean="0"/>
              <a:t>kelompok</a:t>
            </a:r>
            <a:r>
              <a:rPr lang="en-US" sz="3200" dirty="0" smtClean="0"/>
              <a:t> Muslim  yang </a:t>
            </a:r>
            <a:r>
              <a:rPr lang="en-US" sz="3200" dirty="0" err="1" smtClean="0"/>
              <a:t>mewajibkan</a:t>
            </a:r>
            <a:r>
              <a:rPr lang="en-US" sz="3200" dirty="0" smtClean="0"/>
              <a:t> </a:t>
            </a:r>
            <a:r>
              <a:rPr lang="en-US" sz="3200" dirty="0" err="1" smtClean="0"/>
              <a:t>syahadat</a:t>
            </a:r>
            <a:r>
              <a:rPr lang="en-US" sz="3200" dirty="0" smtClean="0"/>
              <a:t> </a:t>
            </a:r>
            <a:r>
              <a:rPr lang="en-US" sz="3200" dirty="0" err="1" smtClean="0"/>
              <a:t>ulang</a:t>
            </a:r>
            <a:r>
              <a:rPr lang="en-US" sz="3200" dirty="0" smtClean="0"/>
              <a:t> </a:t>
            </a:r>
            <a:r>
              <a:rPr lang="en-US" sz="3200" dirty="0" err="1" smtClean="0"/>
              <a:t>bagi</a:t>
            </a:r>
            <a:r>
              <a:rPr lang="en-US" sz="3200" dirty="0" smtClean="0"/>
              <a:t> Muslim (</a:t>
            </a:r>
            <a:r>
              <a:rPr lang="en-US" sz="3200" dirty="0" err="1" smtClean="0"/>
              <a:t>kalau</a:t>
            </a:r>
            <a:r>
              <a:rPr lang="en-US" sz="3200" dirty="0" smtClean="0"/>
              <a:t> </a:t>
            </a:r>
            <a:r>
              <a:rPr lang="en-US" sz="3200" dirty="0" err="1" smtClean="0"/>
              <a:t>sudah</a:t>
            </a:r>
            <a:r>
              <a:rPr lang="en-US" sz="3200" dirty="0" smtClean="0"/>
              <a:t> </a:t>
            </a:r>
            <a:r>
              <a:rPr lang="en-US" sz="3200" dirty="0" err="1" smtClean="0"/>
              <a:t>aqil</a:t>
            </a:r>
            <a:r>
              <a:rPr lang="en-US" sz="3200" dirty="0" smtClean="0"/>
              <a:t> </a:t>
            </a:r>
            <a:r>
              <a:rPr lang="en-US" sz="3200" dirty="0" err="1" smtClean="0"/>
              <a:t>baligh</a:t>
            </a:r>
            <a:r>
              <a:rPr lang="en-US" sz="3200" dirty="0" smtClean="0"/>
              <a:t>); </a:t>
            </a:r>
            <a:r>
              <a:rPr lang="en-US" sz="3200" dirty="0" err="1" smtClean="0"/>
              <a:t>kalau</a:t>
            </a:r>
            <a:r>
              <a:rPr lang="en-US" sz="3200" dirty="0" smtClean="0"/>
              <a:t> </a:t>
            </a:r>
            <a:r>
              <a:rPr lang="en-US" sz="3200" dirty="0" err="1" smtClean="0"/>
              <a:t>tidak</a:t>
            </a:r>
            <a:r>
              <a:rPr lang="en-US" sz="3200" dirty="0" smtClean="0"/>
              <a:t>, </a:t>
            </a:r>
            <a:r>
              <a:rPr lang="en-US" sz="3200" dirty="0" err="1" smtClean="0"/>
              <a:t>berarti</a:t>
            </a:r>
            <a:r>
              <a:rPr lang="en-US" sz="3200" dirty="0" smtClean="0"/>
              <a:t> </a:t>
            </a:r>
            <a:r>
              <a:rPr lang="en-US" sz="3200" dirty="0" err="1" smtClean="0"/>
              <a:t>kafir</a:t>
            </a:r>
            <a:endParaRPr lang="en-US" sz="3200" dirty="0" smtClean="0"/>
          </a:p>
          <a:p>
            <a:r>
              <a:rPr lang="en-US" sz="3200" dirty="0" err="1" smtClean="0"/>
              <a:t>Dalam</a:t>
            </a:r>
            <a:r>
              <a:rPr lang="en-US" sz="3200" dirty="0" smtClean="0"/>
              <a:t> Al-Qur’an, As-</a:t>
            </a:r>
            <a:r>
              <a:rPr lang="en-US" sz="3200" dirty="0" err="1" smtClean="0"/>
              <a:t>Sunnah</a:t>
            </a:r>
            <a:r>
              <a:rPr lang="en-US" sz="3200" dirty="0" smtClean="0"/>
              <a:t>, </a:t>
            </a:r>
            <a:r>
              <a:rPr lang="en-US" sz="3200" dirty="0" err="1" smtClean="0"/>
              <a:t>dan</a:t>
            </a:r>
            <a:r>
              <a:rPr lang="en-US" sz="3200" dirty="0" smtClean="0"/>
              <a:t> </a:t>
            </a:r>
            <a:r>
              <a:rPr lang="en-US" sz="3200" dirty="0" err="1" smtClean="0"/>
              <a:t>Sirah</a:t>
            </a:r>
            <a:r>
              <a:rPr lang="en-US" sz="3200" dirty="0" smtClean="0"/>
              <a:t> </a:t>
            </a:r>
            <a:r>
              <a:rPr lang="en-US" sz="3200" dirty="0" err="1" smtClean="0"/>
              <a:t>tidak</a:t>
            </a:r>
            <a:r>
              <a:rPr lang="en-US" sz="3200" dirty="0" smtClean="0"/>
              <a:t> </a:t>
            </a:r>
            <a:r>
              <a:rPr lang="en-US" sz="3200" dirty="0" err="1" smtClean="0"/>
              <a:t>ada</a:t>
            </a:r>
            <a:r>
              <a:rPr lang="en-US" sz="3200" dirty="0" smtClean="0"/>
              <a:t> yang </a:t>
            </a:r>
            <a:r>
              <a:rPr lang="en-US" sz="3200" dirty="0" err="1" smtClean="0"/>
              <a:t>menyebutkan</a:t>
            </a:r>
            <a:r>
              <a:rPr lang="en-US" sz="3200" dirty="0" smtClean="0"/>
              <a:t> </a:t>
            </a:r>
            <a:r>
              <a:rPr lang="en-US" sz="3200" dirty="0" err="1" smtClean="0"/>
              <a:t>masalah</a:t>
            </a:r>
            <a:r>
              <a:rPr lang="en-US" sz="3200" dirty="0" smtClean="0"/>
              <a:t> </a:t>
            </a:r>
            <a:r>
              <a:rPr lang="en-US" sz="3200" dirty="0" err="1" smtClean="0"/>
              <a:t>ini</a:t>
            </a:r>
            <a:endParaRPr lang="en-US" sz="3200" dirty="0" smtClean="0"/>
          </a:p>
          <a:p>
            <a:r>
              <a:rPr lang="en-US" sz="3200" dirty="0" err="1" smtClean="0"/>
              <a:t>Kalau</a:t>
            </a:r>
            <a:r>
              <a:rPr lang="en-US" sz="3200" dirty="0" smtClean="0"/>
              <a:t> </a:t>
            </a:r>
            <a:r>
              <a:rPr lang="en-US" sz="3200" dirty="0" err="1" smtClean="0"/>
              <a:t>masalah</a:t>
            </a:r>
            <a:r>
              <a:rPr lang="en-US" sz="3200" dirty="0" smtClean="0"/>
              <a:t> </a:t>
            </a:r>
            <a:r>
              <a:rPr lang="en-US" sz="3200" dirty="0" err="1" smtClean="0"/>
              <a:t>ini</a:t>
            </a:r>
            <a:r>
              <a:rPr lang="en-US" sz="3200" dirty="0" smtClean="0"/>
              <a:t> </a:t>
            </a:r>
            <a:r>
              <a:rPr lang="en-US" sz="3200" dirty="0" err="1" smtClean="0"/>
              <a:t>menyangkut</a:t>
            </a:r>
            <a:r>
              <a:rPr lang="en-US" sz="3200" dirty="0" smtClean="0"/>
              <a:t> </a:t>
            </a:r>
            <a:r>
              <a:rPr lang="en-US" sz="3200" dirty="0" err="1" smtClean="0"/>
              <a:t>ke</a:t>
            </a:r>
            <a:r>
              <a:rPr lang="en-US" sz="3200" dirty="0" smtClean="0"/>
              <a:t>-Islam-an </a:t>
            </a:r>
            <a:r>
              <a:rPr lang="en-US" sz="3200" dirty="0" err="1" smtClean="0"/>
              <a:t>tentu</a:t>
            </a:r>
            <a:r>
              <a:rPr lang="en-US" sz="3200" dirty="0" smtClean="0"/>
              <a:t> </a:t>
            </a:r>
            <a:r>
              <a:rPr lang="en-US" sz="3200" dirty="0" err="1" smtClean="0"/>
              <a:t>dibahas</a:t>
            </a:r>
            <a:r>
              <a:rPr lang="en-US" sz="3200" dirty="0" smtClean="0"/>
              <a:t> </a:t>
            </a:r>
            <a:r>
              <a:rPr lang="en-US" sz="3200" dirty="0" err="1" smtClean="0"/>
              <a:t>di</a:t>
            </a:r>
            <a:r>
              <a:rPr lang="en-US" sz="3200" dirty="0" smtClean="0"/>
              <a:t> </a:t>
            </a:r>
            <a:r>
              <a:rPr lang="en-US" sz="3200" dirty="0" err="1" smtClean="0"/>
              <a:t>ketiga</a:t>
            </a:r>
            <a:r>
              <a:rPr lang="en-US" sz="3200" dirty="0" smtClean="0"/>
              <a:t> </a:t>
            </a:r>
            <a:r>
              <a:rPr lang="en-US" sz="3200" dirty="0" err="1" smtClean="0"/>
              <a:t>sumber</a:t>
            </a:r>
            <a:r>
              <a:rPr lang="en-US" sz="3200" dirty="0" smtClean="0"/>
              <a:t> Islam </a:t>
            </a:r>
            <a:r>
              <a:rPr lang="en-US" sz="3200" dirty="0" err="1" smtClean="0"/>
              <a:t>itu</a:t>
            </a:r>
            <a:endParaRPr lang="en-US" sz="3200" dirty="0"/>
          </a:p>
        </p:txBody>
      </p:sp>
    </p:spTree>
  </p:cSld>
  <p:clrMapOvr>
    <a:masterClrMapping/>
  </p:clrMapOvr>
  <p:transition>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7086600" cy="685800"/>
          </a:xfrm>
        </p:spPr>
        <p:txBody>
          <a:bodyPr/>
          <a:lstStyle/>
          <a:p>
            <a:r>
              <a:rPr lang="en-US" sz="4400" dirty="0" err="1" smtClean="0">
                <a:solidFill>
                  <a:schemeClr val="bg1"/>
                </a:solidFill>
              </a:rPr>
              <a:t>Lahir</a:t>
            </a:r>
            <a:r>
              <a:rPr lang="en-US" sz="4400" dirty="0" smtClean="0">
                <a:solidFill>
                  <a:schemeClr val="bg1"/>
                </a:solidFill>
              </a:rPr>
              <a:t> </a:t>
            </a:r>
            <a:r>
              <a:rPr lang="en-US" sz="4400" dirty="0" err="1" smtClean="0">
                <a:solidFill>
                  <a:schemeClr val="bg1"/>
                </a:solidFill>
              </a:rPr>
              <a:t>di</a:t>
            </a:r>
            <a:r>
              <a:rPr lang="en-US" sz="4400" dirty="0" smtClean="0">
                <a:solidFill>
                  <a:schemeClr val="bg1"/>
                </a:solidFill>
              </a:rPr>
              <a:t> </a:t>
            </a:r>
            <a:r>
              <a:rPr lang="en-US" sz="4400" dirty="0" err="1" smtClean="0">
                <a:solidFill>
                  <a:schemeClr val="bg1"/>
                </a:solidFill>
              </a:rPr>
              <a:t>Rumah</a:t>
            </a:r>
            <a:r>
              <a:rPr lang="en-US" sz="4400" dirty="0" smtClean="0">
                <a:solidFill>
                  <a:schemeClr val="bg1"/>
                </a:solidFill>
              </a:rPr>
              <a:t> Islam</a:t>
            </a:r>
            <a:endParaRPr lang="en-US" sz="4400" dirty="0">
              <a:solidFill>
                <a:schemeClr val="bg1"/>
              </a:solidFill>
            </a:endParaRPr>
          </a:p>
        </p:txBody>
      </p:sp>
      <p:sp>
        <p:nvSpPr>
          <p:cNvPr id="4" name="Isosceles Triangle 3"/>
          <p:cNvSpPr/>
          <p:nvPr/>
        </p:nvSpPr>
        <p:spPr>
          <a:xfrm>
            <a:off x="4724400" y="1219201"/>
            <a:ext cx="1981200" cy="1066800"/>
          </a:xfrm>
          <a:prstGeom prst="triangl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ysClr val="windowText" lastClr="000000"/>
              </a:solidFill>
            </a:endParaRPr>
          </a:p>
        </p:txBody>
      </p:sp>
      <p:cxnSp>
        <p:nvCxnSpPr>
          <p:cNvPr id="6" name="Straight Connector 5"/>
          <p:cNvCxnSpPr>
            <a:stCxn id="4" idx="0"/>
          </p:cNvCxnSpPr>
          <p:nvPr/>
        </p:nvCxnSpPr>
        <p:spPr>
          <a:xfrm rot="16200000" flipV="1">
            <a:off x="4152900" y="-342899"/>
            <a:ext cx="152400" cy="29718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2171700" y="1333501"/>
            <a:ext cx="838200" cy="3048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a:stCxn id="4" idx="2"/>
          </p:cNvCxnSpPr>
          <p:nvPr/>
        </p:nvCxnSpPr>
        <p:spPr>
          <a:xfrm rot="5400000" flipH="1">
            <a:off x="3390900" y="952501"/>
            <a:ext cx="381000" cy="22860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6200000" flipH="1">
            <a:off x="1752600" y="2590801"/>
            <a:ext cx="1447800" cy="762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stCxn id="4" idx="2"/>
          </p:cNvCxnSpPr>
          <p:nvPr/>
        </p:nvCxnSpPr>
        <p:spPr>
          <a:xfrm rot="16200000" flipH="1">
            <a:off x="3962400" y="3048001"/>
            <a:ext cx="1600200" cy="762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a:stCxn id="4" idx="4"/>
          </p:cNvCxnSpPr>
          <p:nvPr/>
        </p:nvCxnSpPr>
        <p:spPr>
          <a:xfrm rot="16200000" flipH="1">
            <a:off x="5981700" y="3009901"/>
            <a:ext cx="1524000" cy="762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4800600" y="3810000"/>
            <a:ext cx="1981200" cy="762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10800000">
            <a:off x="2514600" y="3352801"/>
            <a:ext cx="2286000" cy="5334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Flowchart: Delay 27"/>
          <p:cNvSpPr/>
          <p:nvPr/>
        </p:nvSpPr>
        <p:spPr>
          <a:xfrm rot="16200000">
            <a:off x="5219699" y="3009901"/>
            <a:ext cx="1219201" cy="381000"/>
          </a:xfrm>
          <a:prstGeom prst="flowChartDelay">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ysClr val="windowText" lastClr="000000"/>
              </a:solidFill>
            </a:endParaRPr>
          </a:p>
        </p:txBody>
      </p:sp>
      <p:sp>
        <p:nvSpPr>
          <p:cNvPr id="29" name="Flowchart: Process 28"/>
          <p:cNvSpPr/>
          <p:nvPr/>
        </p:nvSpPr>
        <p:spPr>
          <a:xfrm>
            <a:off x="4953000" y="3124201"/>
            <a:ext cx="533400" cy="152400"/>
          </a:xfrm>
          <a:prstGeom prst="flowChartProcess">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ysClr val="windowText" lastClr="000000"/>
              </a:solidFill>
            </a:endParaRPr>
          </a:p>
        </p:txBody>
      </p:sp>
      <p:sp>
        <p:nvSpPr>
          <p:cNvPr id="30" name="Flowchart: Process 29"/>
          <p:cNvSpPr/>
          <p:nvPr/>
        </p:nvSpPr>
        <p:spPr>
          <a:xfrm>
            <a:off x="5029200" y="3276601"/>
            <a:ext cx="381000" cy="304800"/>
          </a:xfrm>
          <a:prstGeom prst="flowChartProcess">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ysClr val="windowText" lastClr="000000"/>
              </a:solidFill>
            </a:endParaRPr>
          </a:p>
        </p:txBody>
      </p:sp>
      <p:pic>
        <p:nvPicPr>
          <p:cNvPr id="1026" name="Picture 2" descr="E:\Animated GIF\Gif Pack - Animated Gif\cartoon\cart15.gif"/>
          <p:cNvPicPr>
            <a:picLocks noChangeAspect="1" noChangeArrowheads="1"/>
          </p:cNvPicPr>
          <p:nvPr/>
        </p:nvPicPr>
        <p:blipFill>
          <a:blip r:embed="rId2" cstate="print"/>
          <a:srcRect/>
          <a:stretch>
            <a:fillRect/>
          </a:stretch>
        </p:blipFill>
        <p:spPr bwMode="auto">
          <a:xfrm>
            <a:off x="3733800" y="2362200"/>
            <a:ext cx="472415" cy="1085850"/>
          </a:xfrm>
          <a:prstGeom prst="rect">
            <a:avLst/>
          </a:prstGeom>
          <a:noFill/>
          <a:ln>
            <a:noFill/>
          </a:ln>
        </p:spPr>
      </p:pic>
      <p:cxnSp>
        <p:nvCxnSpPr>
          <p:cNvPr id="48" name="Straight Connector 47"/>
          <p:cNvCxnSpPr/>
          <p:nvPr/>
        </p:nvCxnSpPr>
        <p:spPr>
          <a:xfrm>
            <a:off x="2743200" y="1066801"/>
            <a:ext cx="914400" cy="533400"/>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a:stCxn id="4" idx="4"/>
          </p:cNvCxnSpPr>
          <p:nvPr/>
        </p:nvCxnSpPr>
        <p:spPr>
          <a:xfrm rot="5400000" flipH="1">
            <a:off x="4800600" y="381001"/>
            <a:ext cx="685800" cy="3124200"/>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flipV="1">
            <a:off x="2514600" y="1600201"/>
            <a:ext cx="1066800" cy="228600"/>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933700" y="2247901"/>
            <a:ext cx="1371600" cy="76200"/>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10800000">
            <a:off x="3657600" y="2971801"/>
            <a:ext cx="3048000" cy="838200"/>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flipV="1">
            <a:off x="2590800" y="2895601"/>
            <a:ext cx="1066800" cy="457200"/>
          </a:xfrm>
          <a:prstGeom prst="line">
            <a:avLst/>
          </a:prstGeom>
          <a:ln>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60" name="Oval 59"/>
          <p:cNvSpPr/>
          <p:nvPr/>
        </p:nvSpPr>
        <p:spPr>
          <a:xfrm>
            <a:off x="3352800" y="4453166"/>
            <a:ext cx="1752600" cy="1066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2286000" y="4529366"/>
            <a:ext cx="990600" cy="762000"/>
          </a:xfrm>
          <a:prstGeom prst="ellipse">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p:cNvSpPr/>
          <p:nvPr/>
        </p:nvSpPr>
        <p:spPr>
          <a:xfrm>
            <a:off x="1981200" y="4572000"/>
            <a:ext cx="6096000" cy="1569660"/>
          </a:xfrm>
          <a:prstGeom prst="rect">
            <a:avLst/>
          </a:prstGeom>
        </p:spPr>
        <p:txBody>
          <a:bodyPr wrap="square">
            <a:spAutoFit/>
          </a:bodyPr>
          <a:lstStyle/>
          <a:p>
            <a:pPr algn="ctr" rtl="1"/>
            <a:r>
              <a:rPr lang="ar-SA" sz="4800" dirty="0" smtClean="0">
                <a:ln w="18415" cmpd="sng">
                  <a:solidFill>
                    <a:srgbClr val="FFFFFF"/>
                  </a:solidFill>
                  <a:prstDash val="solid"/>
                </a:ln>
                <a:solidFill>
                  <a:srgbClr val="FFFFFF"/>
                </a:solidFill>
                <a:effectLst>
                  <a:outerShdw blurRad="63500" dir="3600000" algn="tl" rotWithShape="0">
                    <a:srgbClr val="000000">
                      <a:alpha val="70000"/>
                    </a:srgbClr>
                  </a:outerShdw>
                </a:effectLst>
                <a:cs typeface="Traditional Arabic" pitchFamily="2" charset="-78"/>
              </a:rPr>
              <a:t>كُلُّ مَوْلُودٍ يُولَدُ عَلَى الْفِطْرَةِ فَأَبَوَاهُ يُهَوِّدَانِهِ أَوْ يُنَصِّرَانِهِ أَوْ يُمَجِّسَانِهِ</a:t>
            </a:r>
            <a:endParaRPr lang="en-US" sz="4800" dirty="0">
              <a:ln w="18415" cmpd="sng">
                <a:solidFill>
                  <a:srgbClr val="FFFFFF"/>
                </a:solidFill>
                <a:prstDash val="solid"/>
              </a:ln>
              <a:solidFill>
                <a:srgbClr val="FFFFFF"/>
              </a:solidFill>
              <a:effectLst>
                <a:outerShdw blurRad="63500" dir="3600000" algn="tl" rotWithShape="0">
                  <a:srgbClr val="000000">
                    <a:alpha val="70000"/>
                  </a:srgbClr>
                </a:outerShdw>
              </a:effectLst>
              <a:cs typeface="Traditional Arabic" pitchFamily="2" charset="-78"/>
            </a:endParaRPr>
          </a:p>
        </p:txBody>
      </p:sp>
      <p:sp>
        <p:nvSpPr>
          <p:cNvPr id="62" name="TextBox 61"/>
          <p:cNvSpPr txBox="1"/>
          <p:nvPr/>
        </p:nvSpPr>
        <p:spPr>
          <a:xfrm>
            <a:off x="990600" y="3581400"/>
            <a:ext cx="1970411" cy="461665"/>
          </a:xfrm>
          <a:prstGeom prst="rect">
            <a:avLst/>
          </a:prstGeom>
          <a:noFill/>
        </p:spPr>
        <p:txBody>
          <a:bodyPr wrap="none" rtlCol="0">
            <a:spAutoFit/>
          </a:bodyPr>
          <a:lstStyle/>
          <a:p>
            <a:r>
              <a:rPr lang="en-US" sz="2400" dirty="0" smtClean="0">
                <a:solidFill>
                  <a:sysClr val="windowText" lastClr="000000"/>
                </a:solidFill>
              </a:rPr>
              <a:t>Di </a:t>
            </a:r>
            <a:r>
              <a:rPr lang="en-US" sz="2400" dirty="0" err="1" smtClean="0">
                <a:solidFill>
                  <a:sysClr val="windowText" lastClr="000000"/>
                </a:solidFill>
              </a:rPr>
              <a:t>dalam</a:t>
            </a:r>
            <a:r>
              <a:rPr lang="en-US" sz="2400" dirty="0" smtClean="0">
                <a:solidFill>
                  <a:sysClr val="windowText" lastClr="000000"/>
                </a:solidFill>
              </a:rPr>
              <a:t> </a:t>
            </a:r>
            <a:r>
              <a:rPr lang="en-US" sz="2400" dirty="0" err="1" smtClean="0">
                <a:solidFill>
                  <a:sysClr val="windowText" lastClr="000000"/>
                </a:solidFill>
              </a:rPr>
              <a:t>rumah</a:t>
            </a:r>
            <a:endParaRPr lang="en-US" sz="2400" dirty="0">
              <a:solidFill>
                <a:sysClr val="windowText" lastClr="000000"/>
              </a:solidFill>
            </a:endParaRPr>
          </a:p>
        </p:txBody>
      </p:sp>
      <p:sp>
        <p:nvSpPr>
          <p:cNvPr id="63" name="Curved Left Arrow 62"/>
          <p:cNvSpPr/>
          <p:nvPr/>
        </p:nvSpPr>
        <p:spPr>
          <a:xfrm rot="10091075">
            <a:off x="3334965" y="2539098"/>
            <a:ext cx="457200" cy="2105979"/>
          </a:xfrm>
          <a:prstGeom prst="curvedLeftArrow">
            <a:avLst/>
          </a:prstGeom>
          <a:solidFill>
            <a:schemeClr val="tx2">
              <a:lumMod val="20000"/>
              <a:lumOff val="8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ysClr val="windowText" lastClr="000000"/>
              </a:solidFill>
            </a:endParaRPr>
          </a:p>
        </p:txBody>
      </p:sp>
      <p:pic>
        <p:nvPicPr>
          <p:cNvPr id="65" name="Picture 9" descr="AG00055_"/>
          <p:cNvPicPr>
            <a:picLocks noChangeAspect="1" noChangeArrowheads="1" noCrop="1"/>
          </p:cNvPicPr>
          <p:nvPr/>
        </p:nvPicPr>
        <p:blipFill>
          <a:blip r:embed="rId3" cstate="print"/>
          <a:srcRect/>
          <a:stretch>
            <a:fillRect/>
          </a:stretch>
        </p:blipFill>
        <p:spPr bwMode="auto">
          <a:xfrm>
            <a:off x="2667000" y="6172200"/>
            <a:ext cx="4876800" cy="87086"/>
          </a:xfrm>
          <a:prstGeom prst="rect">
            <a:avLst/>
          </a:prstGeom>
          <a:noFill/>
        </p:spPr>
      </p:pic>
      <p:sp>
        <p:nvSpPr>
          <p:cNvPr id="66" name="Curved Right Arrow 65"/>
          <p:cNvSpPr/>
          <p:nvPr/>
        </p:nvSpPr>
        <p:spPr>
          <a:xfrm>
            <a:off x="2362200" y="5215166"/>
            <a:ext cx="381000" cy="914400"/>
          </a:xfrm>
          <a:prstGeom prst="curvedRightArrow">
            <a:avLst/>
          </a:prstGeom>
          <a:solidFill>
            <a:schemeClr val="bg2"/>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8" name="TextBox 67"/>
          <p:cNvSpPr txBox="1"/>
          <p:nvPr/>
        </p:nvSpPr>
        <p:spPr>
          <a:xfrm>
            <a:off x="3505200" y="3288268"/>
            <a:ext cx="952505" cy="369332"/>
          </a:xfrm>
          <a:prstGeom prst="rect">
            <a:avLst/>
          </a:prstGeom>
          <a:noFill/>
          <a:ln>
            <a:noFill/>
          </a:ln>
        </p:spPr>
        <p:txBody>
          <a:bodyPr wrap="none" rtlCol="0">
            <a:spAutoFit/>
          </a:bodyPr>
          <a:lstStyle/>
          <a:p>
            <a:r>
              <a:rPr lang="en-US" b="1" dirty="0" smtClean="0">
                <a:solidFill>
                  <a:sysClr val="windowText" lastClr="000000"/>
                </a:solidFill>
              </a:rPr>
              <a:t>MUSLIM</a:t>
            </a:r>
            <a:endParaRPr lang="en-US" b="1" dirty="0">
              <a:solidFill>
                <a:sysClr val="windowText" lastClr="000000"/>
              </a:solidFill>
            </a:endParaRPr>
          </a:p>
        </p:txBody>
      </p:sp>
      <p:sp>
        <p:nvSpPr>
          <p:cNvPr id="69" name="TextBox 68"/>
          <p:cNvSpPr txBox="1"/>
          <p:nvPr/>
        </p:nvSpPr>
        <p:spPr>
          <a:xfrm>
            <a:off x="7391400" y="1981200"/>
            <a:ext cx="1053494" cy="523220"/>
          </a:xfrm>
          <a:prstGeom prst="rect">
            <a:avLst/>
          </a:prstGeom>
          <a:noFill/>
        </p:spPr>
        <p:txBody>
          <a:bodyPr wrap="none" rtlCol="0">
            <a:spAutoFit/>
          </a:bodyPr>
          <a:lstStyle/>
          <a:p>
            <a:r>
              <a:rPr lang="en-US" sz="2800" dirty="0" smtClean="0">
                <a:solidFill>
                  <a:sysClr val="windowText" lastClr="000000"/>
                </a:solidFill>
              </a:rPr>
              <a:t>KAFIR</a:t>
            </a:r>
            <a:endParaRPr lang="en-US" sz="2800" dirty="0">
              <a:solidFill>
                <a:sysClr val="windowText" lastClr="000000"/>
              </a:solidFill>
            </a:endParaRPr>
          </a:p>
        </p:txBody>
      </p:sp>
      <p:sp>
        <p:nvSpPr>
          <p:cNvPr id="70" name="TextBox 69"/>
          <p:cNvSpPr txBox="1"/>
          <p:nvPr/>
        </p:nvSpPr>
        <p:spPr>
          <a:xfrm>
            <a:off x="5181600" y="2209800"/>
            <a:ext cx="1213794" cy="461665"/>
          </a:xfrm>
          <a:prstGeom prst="rect">
            <a:avLst/>
          </a:prstGeom>
          <a:noFill/>
          <a:ln>
            <a:noFill/>
          </a:ln>
        </p:spPr>
        <p:txBody>
          <a:bodyPr wrap="none" rtlCol="0">
            <a:spAutoFit/>
          </a:bodyPr>
          <a:lstStyle/>
          <a:p>
            <a:r>
              <a:rPr lang="en-US" sz="2400" dirty="0" err="1" smtClean="0">
                <a:solidFill>
                  <a:sysClr val="windowText" lastClr="000000"/>
                </a:solidFill>
              </a:rPr>
              <a:t>syahadat</a:t>
            </a:r>
            <a:endParaRPr lang="en-US" sz="2400" dirty="0">
              <a:solidFill>
                <a:sysClr val="windowText" lastClr="000000"/>
              </a:solidFill>
            </a:endParaRPr>
          </a:p>
        </p:txBody>
      </p:sp>
      <p:sp>
        <p:nvSpPr>
          <p:cNvPr id="71" name="TextBox 70"/>
          <p:cNvSpPr txBox="1"/>
          <p:nvPr/>
        </p:nvSpPr>
        <p:spPr>
          <a:xfrm>
            <a:off x="7086600" y="3657600"/>
            <a:ext cx="1702710" cy="461665"/>
          </a:xfrm>
          <a:prstGeom prst="rect">
            <a:avLst/>
          </a:prstGeom>
          <a:noFill/>
        </p:spPr>
        <p:txBody>
          <a:bodyPr wrap="none" rtlCol="0">
            <a:spAutoFit/>
          </a:bodyPr>
          <a:lstStyle/>
          <a:p>
            <a:r>
              <a:rPr lang="en-US" sz="2400" dirty="0" err="1" smtClean="0">
                <a:solidFill>
                  <a:sysClr val="windowText" lastClr="000000"/>
                </a:solidFill>
              </a:rPr>
              <a:t>Keluar</a:t>
            </a:r>
            <a:r>
              <a:rPr lang="en-US" sz="2400" dirty="0" smtClean="0">
                <a:solidFill>
                  <a:sysClr val="windowText" lastClr="000000"/>
                </a:solidFill>
              </a:rPr>
              <a:t> </a:t>
            </a:r>
            <a:r>
              <a:rPr lang="en-US" sz="2400" dirty="0" err="1" smtClean="0">
                <a:solidFill>
                  <a:sysClr val="windowText" lastClr="000000"/>
                </a:solidFill>
              </a:rPr>
              <a:t>rumah</a:t>
            </a:r>
            <a:endParaRPr lang="en-US" sz="2400" dirty="0">
              <a:solidFill>
                <a:sysClr val="windowText" lastClr="000000"/>
              </a:solidFill>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9"/>
                                        </p:tgtEl>
                                        <p:attrNameLst>
                                          <p:attrName>style.visibility</p:attrName>
                                        </p:attrNameLst>
                                      </p:cBhvr>
                                      <p:to>
                                        <p:strVal val="visible"/>
                                      </p:to>
                                    </p:set>
                                    <p:animEffect transition="in" filter="wipe(down)">
                                      <p:cBhvr>
                                        <p:cTn id="7" dur="500"/>
                                        <p:tgtEl>
                                          <p:spTgt spid="59"/>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60"/>
                                        </p:tgtEl>
                                        <p:attrNameLst>
                                          <p:attrName>style.visibility</p:attrName>
                                        </p:attrNameLst>
                                      </p:cBhvr>
                                      <p:to>
                                        <p:strVal val="visible"/>
                                      </p:to>
                                    </p:set>
                                    <p:animEffect transition="in" filter="wedge">
                                      <p:cBhvr>
                                        <p:cTn id="12" dur="2000"/>
                                        <p:tgtEl>
                                          <p:spTgt spid="6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3"/>
                                        </p:tgtEl>
                                        <p:attrNameLst>
                                          <p:attrName>style.visibility</p:attrName>
                                        </p:attrNameLst>
                                      </p:cBhvr>
                                      <p:to>
                                        <p:strVal val="visible"/>
                                      </p:to>
                                    </p:set>
                                    <p:animEffect transition="in" filter="wipe(down)">
                                      <p:cBhvr>
                                        <p:cTn id="17" dur="500"/>
                                        <p:tgtEl>
                                          <p:spTgt spid="63"/>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0" fill="hold" grpId="0" nodeType="clickEffect">
                                  <p:stCondLst>
                                    <p:cond delay="0"/>
                                  </p:stCondLst>
                                  <p:childTnLst>
                                    <p:set>
                                      <p:cBhvr>
                                        <p:cTn id="21" dur="1" fill="hold">
                                          <p:stCondLst>
                                            <p:cond delay="0"/>
                                          </p:stCondLst>
                                        </p:cTn>
                                        <p:tgtEl>
                                          <p:spTgt spid="62"/>
                                        </p:tgtEl>
                                        <p:attrNameLst>
                                          <p:attrName>style.visibility</p:attrName>
                                        </p:attrNameLst>
                                      </p:cBhvr>
                                      <p:to>
                                        <p:strVal val="visible"/>
                                      </p:to>
                                    </p:set>
                                    <p:anim calcmode="lin" valueType="num">
                                      <p:cBhvr>
                                        <p:cTn id="22" dur="500" fill="hold"/>
                                        <p:tgtEl>
                                          <p:spTgt spid="62"/>
                                        </p:tgtEl>
                                        <p:attrNameLst>
                                          <p:attrName>ppt_w</p:attrName>
                                        </p:attrNameLst>
                                      </p:cBhvr>
                                      <p:tavLst>
                                        <p:tav tm="0">
                                          <p:val>
                                            <p:fltVal val="0"/>
                                          </p:val>
                                        </p:tav>
                                        <p:tav tm="100000">
                                          <p:val>
                                            <p:strVal val="#ppt_w"/>
                                          </p:val>
                                        </p:tav>
                                      </p:tavLst>
                                    </p:anim>
                                    <p:anim calcmode="lin" valueType="num">
                                      <p:cBhvr>
                                        <p:cTn id="23" dur="500" fill="hold"/>
                                        <p:tgtEl>
                                          <p:spTgt spid="62"/>
                                        </p:tgtEl>
                                        <p:attrNameLst>
                                          <p:attrName>ppt_h</p:attrName>
                                        </p:attrNameLst>
                                      </p:cBhvr>
                                      <p:tavLst>
                                        <p:tav tm="0">
                                          <p:val>
                                            <p:fltVal val="0"/>
                                          </p:val>
                                        </p:tav>
                                        <p:tav tm="100000">
                                          <p:val>
                                            <p:strVal val="#ppt_h"/>
                                          </p:val>
                                        </p:tav>
                                      </p:tavLst>
                                    </p:anim>
                                    <p:animEffect transition="in" filter="fade">
                                      <p:cBhvr>
                                        <p:cTn id="24" dur="500"/>
                                        <p:tgtEl>
                                          <p:spTgt spid="62"/>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0" fill="hold" nodeType="clickEffect">
                                  <p:stCondLst>
                                    <p:cond delay="0"/>
                                  </p:stCondLst>
                                  <p:childTnLst>
                                    <p:set>
                                      <p:cBhvr>
                                        <p:cTn id="28" dur="1" fill="hold">
                                          <p:stCondLst>
                                            <p:cond delay="0"/>
                                          </p:stCondLst>
                                        </p:cTn>
                                        <p:tgtEl>
                                          <p:spTgt spid="1026"/>
                                        </p:tgtEl>
                                        <p:attrNameLst>
                                          <p:attrName>style.visibility</p:attrName>
                                        </p:attrNameLst>
                                      </p:cBhvr>
                                      <p:to>
                                        <p:strVal val="visible"/>
                                      </p:to>
                                    </p:set>
                                    <p:anim calcmode="lin" valueType="num">
                                      <p:cBhvr>
                                        <p:cTn id="29" dur="500" fill="hold"/>
                                        <p:tgtEl>
                                          <p:spTgt spid="1026"/>
                                        </p:tgtEl>
                                        <p:attrNameLst>
                                          <p:attrName>ppt_w</p:attrName>
                                        </p:attrNameLst>
                                      </p:cBhvr>
                                      <p:tavLst>
                                        <p:tav tm="0">
                                          <p:val>
                                            <p:fltVal val="0"/>
                                          </p:val>
                                        </p:tav>
                                        <p:tav tm="100000">
                                          <p:val>
                                            <p:strVal val="#ppt_w"/>
                                          </p:val>
                                        </p:tav>
                                      </p:tavLst>
                                    </p:anim>
                                    <p:anim calcmode="lin" valueType="num">
                                      <p:cBhvr>
                                        <p:cTn id="30" dur="500" fill="hold"/>
                                        <p:tgtEl>
                                          <p:spTgt spid="1026"/>
                                        </p:tgtEl>
                                        <p:attrNameLst>
                                          <p:attrName>ppt_h</p:attrName>
                                        </p:attrNameLst>
                                      </p:cBhvr>
                                      <p:tavLst>
                                        <p:tav tm="0">
                                          <p:val>
                                            <p:fltVal val="0"/>
                                          </p:val>
                                        </p:tav>
                                        <p:tav tm="100000">
                                          <p:val>
                                            <p:strVal val="#ppt_h"/>
                                          </p:val>
                                        </p:tav>
                                      </p:tavLst>
                                    </p:anim>
                                    <p:animEffect transition="in" filter="fade">
                                      <p:cBhvr>
                                        <p:cTn id="31" dur="500"/>
                                        <p:tgtEl>
                                          <p:spTgt spid="1026"/>
                                        </p:tgtEl>
                                      </p:cBhvr>
                                    </p:animEffect>
                                  </p:childTnLst>
                                </p:cTn>
                              </p:par>
                              <p:par>
                                <p:cTn id="32" presetID="53" presetClass="entr" presetSubtype="0" fill="hold" grpId="1" nodeType="withEffect">
                                  <p:stCondLst>
                                    <p:cond delay="0"/>
                                  </p:stCondLst>
                                  <p:childTnLst>
                                    <p:set>
                                      <p:cBhvr>
                                        <p:cTn id="33" dur="1" fill="hold">
                                          <p:stCondLst>
                                            <p:cond delay="0"/>
                                          </p:stCondLst>
                                        </p:cTn>
                                        <p:tgtEl>
                                          <p:spTgt spid="68"/>
                                        </p:tgtEl>
                                        <p:attrNameLst>
                                          <p:attrName>style.visibility</p:attrName>
                                        </p:attrNameLst>
                                      </p:cBhvr>
                                      <p:to>
                                        <p:strVal val="visible"/>
                                      </p:to>
                                    </p:set>
                                    <p:anim calcmode="lin" valueType="num">
                                      <p:cBhvr>
                                        <p:cTn id="34" dur="500" fill="hold"/>
                                        <p:tgtEl>
                                          <p:spTgt spid="68"/>
                                        </p:tgtEl>
                                        <p:attrNameLst>
                                          <p:attrName>ppt_w</p:attrName>
                                        </p:attrNameLst>
                                      </p:cBhvr>
                                      <p:tavLst>
                                        <p:tav tm="0">
                                          <p:val>
                                            <p:fltVal val="0"/>
                                          </p:val>
                                        </p:tav>
                                        <p:tav tm="100000">
                                          <p:val>
                                            <p:strVal val="#ppt_w"/>
                                          </p:val>
                                        </p:tav>
                                      </p:tavLst>
                                    </p:anim>
                                    <p:anim calcmode="lin" valueType="num">
                                      <p:cBhvr>
                                        <p:cTn id="35" dur="500" fill="hold"/>
                                        <p:tgtEl>
                                          <p:spTgt spid="68"/>
                                        </p:tgtEl>
                                        <p:attrNameLst>
                                          <p:attrName>ppt_h</p:attrName>
                                        </p:attrNameLst>
                                      </p:cBhvr>
                                      <p:tavLst>
                                        <p:tav tm="0">
                                          <p:val>
                                            <p:fltVal val="0"/>
                                          </p:val>
                                        </p:tav>
                                        <p:tav tm="100000">
                                          <p:val>
                                            <p:strVal val="#ppt_h"/>
                                          </p:val>
                                        </p:tav>
                                      </p:tavLst>
                                    </p:anim>
                                    <p:animEffect transition="in" filter="fade">
                                      <p:cBhvr>
                                        <p:cTn id="36" dur="500"/>
                                        <p:tgtEl>
                                          <p:spTgt spid="68"/>
                                        </p:tgtEl>
                                      </p:cBhvr>
                                    </p:animEffect>
                                  </p:childTnLst>
                                </p:cTn>
                              </p:par>
                            </p:childTnLst>
                          </p:cTn>
                        </p:par>
                      </p:childTnLst>
                    </p:cTn>
                  </p:par>
                  <p:par>
                    <p:cTn id="37" fill="hold">
                      <p:stCondLst>
                        <p:cond delay="indefinite"/>
                      </p:stCondLst>
                      <p:childTnLst>
                        <p:par>
                          <p:cTn id="38" fill="hold">
                            <p:stCondLst>
                              <p:cond delay="0"/>
                            </p:stCondLst>
                            <p:childTnLst>
                              <p:par>
                                <p:cTn id="39" presetID="20" presetClass="entr" presetSubtype="0" fill="hold" grpId="0" nodeType="clickEffect">
                                  <p:stCondLst>
                                    <p:cond delay="0"/>
                                  </p:stCondLst>
                                  <p:childTnLst>
                                    <p:set>
                                      <p:cBhvr>
                                        <p:cTn id="40" dur="1" fill="hold">
                                          <p:stCondLst>
                                            <p:cond delay="0"/>
                                          </p:stCondLst>
                                        </p:cTn>
                                        <p:tgtEl>
                                          <p:spTgt spid="64"/>
                                        </p:tgtEl>
                                        <p:attrNameLst>
                                          <p:attrName>style.visibility</p:attrName>
                                        </p:attrNameLst>
                                      </p:cBhvr>
                                      <p:to>
                                        <p:strVal val="visible"/>
                                      </p:to>
                                    </p:set>
                                    <p:animEffect transition="in" filter="wedge">
                                      <p:cBhvr>
                                        <p:cTn id="41" dur="2000"/>
                                        <p:tgtEl>
                                          <p:spTgt spid="64"/>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1" fill="hold" grpId="0" nodeType="clickEffect">
                                  <p:stCondLst>
                                    <p:cond delay="0"/>
                                  </p:stCondLst>
                                  <p:childTnLst>
                                    <p:set>
                                      <p:cBhvr>
                                        <p:cTn id="45" dur="1" fill="hold">
                                          <p:stCondLst>
                                            <p:cond delay="0"/>
                                          </p:stCondLst>
                                        </p:cTn>
                                        <p:tgtEl>
                                          <p:spTgt spid="66"/>
                                        </p:tgtEl>
                                        <p:attrNameLst>
                                          <p:attrName>style.visibility</p:attrName>
                                        </p:attrNameLst>
                                      </p:cBhvr>
                                      <p:to>
                                        <p:strVal val="visible"/>
                                      </p:to>
                                    </p:set>
                                    <p:animEffect transition="in" filter="wipe(up)">
                                      <p:cBhvr>
                                        <p:cTn id="46" dur="500"/>
                                        <p:tgtEl>
                                          <p:spTgt spid="66"/>
                                        </p:tgtEl>
                                      </p:cBhvr>
                                    </p:animEffect>
                                  </p:childTnLst>
                                </p:cTn>
                              </p:par>
                              <p:par>
                                <p:cTn id="47" presetID="22" presetClass="entr" presetSubtype="8" fill="hold" nodeType="withEffect">
                                  <p:stCondLst>
                                    <p:cond delay="0"/>
                                  </p:stCondLst>
                                  <p:childTnLst>
                                    <p:set>
                                      <p:cBhvr>
                                        <p:cTn id="48" dur="1" fill="hold">
                                          <p:stCondLst>
                                            <p:cond delay="0"/>
                                          </p:stCondLst>
                                        </p:cTn>
                                        <p:tgtEl>
                                          <p:spTgt spid="65"/>
                                        </p:tgtEl>
                                        <p:attrNameLst>
                                          <p:attrName>style.visibility</p:attrName>
                                        </p:attrNameLst>
                                      </p:cBhvr>
                                      <p:to>
                                        <p:strVal val="visible"/>
                                      </p:to>
                                    </p:set>
                                    <p:animEffect transition="in" filter="wipe(left)">
                                      <p:cBhvr>
                                        <p:cTn id="49" dur="500"/>
                                        <p:tgtEl>
                                          <p:spTgt spid="65"/>
                                        </p:tgtEl>
                                      </p:cBhvr>
                                    </p:animEffect>
                                  </p:childTnLst>
                                </p:cTn>
                              </p:par>
                            </p:childTnLst>
                          </p:cTn>
                        </p:par>
                      </p:childTnLst>
                    </p:cTn>
                  </p:par>
                  <p:par>
                    <p:cTn id="50" fill="hold">
                      <p:stCondLst>
                        <p:cond delay="indefinite"/>
                      </p:stCondLst>
                      <p:childTnLst>
                        <p:par>
                          <p:cTn id="51" fill="hold">
                            <p:stCondLst>
                              <p:cond delay="0"/>
                            </p:stCondLst>
                            <p:childTnLst>
                              <p:par>
                                <p:cTn id="52" presetID="63" presetClass="path" presetSubtype="0" accel="50000" decel="50000" fill="hold" nodeType="clickEffect">
                                  <p:stCondLst>
                                    <p:cond delay="0"/>
                                  </p:stCondLst>
                                  <p:childTnLst>
                                    <p:animMotion origin="layout" path="M -1.38889E-6 -1.11111E-6 L 0.4408 -0.00139 " pathEditMode="relative" rAng="0" ptsTypes="AA">
                                      <p:cBhvr>
                                        <p:cTn id="53" dur="2000" fill="hold"/>
                                        <p:tgtEl>
                                          <p:spTgt spid="1026"/>
                                        </p:tgtEl>
                                        <p:attrNameLst>
                                          <p:attrName>ppt_x</p:attrName>
                                          <p:attrName>ppt_y</p:attrName>
                                        </p:attrNameLst>
                                      </p:cBhvr>
                                      <p:rCtr x="220" y="-1"/>
                                    </p:animMotion>
                                  </p:childTnLst>
                                </p:cTn>
                              </p:par>
                              <p:par>
                                <p:cTn id="54" presetID="2" presetClass="exit" presetSubtype="4" fill="hold" grpId="0" nodeType="withEffect">
                                  <p:stCondLst>
                                    <p:cond delay="0"/>
                                  </p:stCondLst>
                                  <p:childTnLst>
                                    <p:anim calcmode="lin" valueType="num">
                                      <p:cBhvr additive="base">
                                        <p:cTn id="55" dur="500"/>
                                        <p:tgtEl>
                                          <p:spTgt spid="68"/>
                                        </p:tgtEl>
                                        <p:attrNameLst>
                                          <p:attrName>ppt_x</p:attrName>
                                        </p:attrNameLst>
                                      </p:cBhvr>
                                      <p:tavLst>
                                        <p:tav tm="0">
                                          <p:val>
                                            <p:strVal val="ppt_x"/>
                                          </p:val>
                                        </p:tav>
                                        <p:tav tm="100000">
                                          <p:val>
                                            <p:strVal val="ppt_x"/>
                                          </p:val>
                                        </p:tav>
                                      </p:tavLst>
                                    </p:anim>
                                    <p:anim calcmode="lin" valueType="num">
                                      <p:cBhvr additive="base">
                                        <p:cTn id="56" dur="500"/>
                                        <p:tgtEl>
                                          <p:spTgt spid="68"/>
                                        </p:tgtEl>
                                        <p:attrNameLst>
                                          <p:attrName>ppt_y</p:attrName>
                                        </p:attrNameLst>
                                      </p:cBhvr>
                                      <p:tavLst>
                                        <p:tav tm="0">
                                          <p:val>
                                            <p:strVal val="ppt_y"/>
                                          </p:val>
                                        </p:tav>
                                        <p:tav tm="100000">
                                          <p:val>
                                            <p:strVal val="1+ppt_h/2"/>
                                          </p:val>
                                        </p:tav>
                                      </p:tavLst>
                                    </p:anim>
                                    <p:set>
                                      <p:cBhvr>
                                        <p:cTn id="57" dur="1" fill="hold">
                                          <p:stCondLst>
                                            <p:cond delay="499"/>
                                          </p:stCondLst>
                                        </p:cTn>
                                        <p:tgtEl>
                                          <p:spTgt spid="68"/>
                                        </p:tgtEl>
                                        <p:attrNameLst>
                                          <p:attrName>style.visibility</p:attrName>
                                        </p:attrNameLst>
                                      </p:cBhvr>
                                      <p:to>
                                        <p:strVal val="hidden"/>
                                      </p:to>
                                    </p:set>
                                  </p:childTnLst>
                                </p:cTn>
                              </p:par>
                              <p:par>
                                <p:cTn id="58" presetID="4" presetClass="exit" presetSubtype="16" fill="hold" grpId="1" nodeType="withEffect">
                                  <p:stCondLst>
                                    <p:cond delay="0"/>
                                  </p:stCondLst>
                                  <p:childTnLst>
                                    <p:animEffect transition="out" filter="box(in)">
                                      <p:cBhvr>
                                        <p:cTn id="59" dur="500"/>
                                        <p:tgtEl>
                                          <p:spTgt spid="62"/>
                                        </p:tgtEl>
                                      </p:cBhvr>
                                    </p:animEffect>
                                    <p:set>
                                      <p:cBhvr>
                                        <p:cTn id="60" dur="1" fill="hold">
                                          <p:stCondLst>
                                            <p:cond delay="499"/>
                                          </p:stCondLst>
                                        </p:cTn>
                                        <p:tgtEl>
                                          <p:spTgt spid="62"/>
                                        </p:tgtEl>
                                        <p:attrNameLst>
                                          <p:attrName>style.visibility</p:attrName>
                                        </p:attrNameLst>
                                      </p:cBhvr>
                                      <p:to>
                                        <p:strVal val="hidden"/>
                                      </p:to>
                                    </p:set>
                                  </p:childTnLst>
                                </p:cTn>
                              </p:par>
                              <p:par>
                                <p:cTn id="61" presetID="4" presetClass="exit" presetSubtype="16" fill="hold" grpId="1" nodeType="withEffect">
                                  <p:stCondLst>
                                    <p:cond delay="0"/>
                                  </p:stCondLst>
                                  <p:childTnLst>
                                    <p:animEffect transition="out" filter="box(in)">
                                      <p:cBhvr>
                                        <p:cTn id="62" dur="500"/>
                                        <p:tgtEl>
                                          <p:spTgt spid="63"/>
                                        </p:tgtEl>
                                      </p:cBhvr>
                                    </p:animEffect>
                                    <p:set>
                                      <p:cBhvr>
                                        <p:cTn id="63" dur="1" fill="hold">
                                          <p:stCondLst>
                                            <p:cond delay="499"/>
                                          </p:stCondLst>
                                        </p:cTn>
                                        <p:tgtEl>
                                          <p:spTgt spid="63"/>
                                        </p:tgtEl>
                                        <p:attrNameLst>
                                          <p:attrName>style.visibility</p:attrName>
                                        </p:attrNameLst>
                                      </p:cBhvr>
                                      <p:to>
                                        <p:strVal val="hidden"/>
                                      </p:to>
                                    </p:set>
                                  </p:childTnLst>
                                </p:cTn>
                              </p:par>
                            </p:childTnLst>
                          </p:cTn>
                        </p:par>
                        <p:par>
                          <p:cTn id="64" fill="hold">
                            <p:stCondLst>
                              <p:cond delay="2000"/>
                            </p:stCondLst>
                            <p:childTnLst>
                              <p:par>
                                <p:cTn id="65" presetID="53" presetClass="entr" presetSubtype="0" fill="hold" grpId="0" nodeType="afterEffect">
                                  <p:stCondLst>
                                    <p:cond delay="0"/>
                                  </p:stCondLst>
                                  <p:childTnLst>
                                    <p:set>
                                      <p:cBhvr>
                                        <p:cTn id="66" dur="1" fill="hold">
                                          <p:stCondLst>
                                            <p:cond delay="0"/>
                                          </p:stCondLst>
                                        </p:cTn>
                                        <p:tgtEl>
                                          <p:spTgt spid="69"/>
                                        </p:tgtEl>
                                        <p:attrNameLst>
                                          <p:attrName>style.visibility</p:attrName>
                                        </p:attrNameLst>
                                      </p:cBhvr>
                                      <p:to>
                                        <p:strVal val="visible"/>
                                      </p:to>
                                    </p:set>
                                    <p:anim calcmode="lin" valueType="num">
                                      <p:cBhvr>
                                        <p:cTn id="67" dur="500" fill="hold"/>
                                        <p:tgtEl>
                                          <p:spTgt spid="69"/>
                                        </p:tgtEl>
                                        <p:attrNameLst>
                                          <p:attrName>ppt_w</p:attrName>
                                        </p:attrNameLst>
                                      </p:cBhvr>
                                      <p:tavLst>
                                        <p:tav tm="0">
                                          <p:val>
                                            <p:fltVal val="0"/>
                                          </p:val>
                                        </p:tav>
                                        <p:tav tm="100000">
                                          <p:val>
                                            <p:strVal val="#ppt_w"/>
                                          </p:val>
                                        </p:tav>
                                      </p:tavLst>
                                    </p:anim>
                                    <p:anim calcmode="lin" valueType="num">
                                      <p:cBhvr>
                                        <p:cTn id="68" dur="500" fill="hold"/>
                                        <p:tgtEl>
                                          <p:spTgt spid="69"/>
                                        </p:tgtEl>
                                        <p:attrNameLst>
                                          <p:attrName>ppt_h</p:attrName>
                                        </p:attrNameLst>
                                      </p:cBhvr>
                                      <p:tavLst>
                                        <p:tav tm="0">
                                          <p:val>
                                            <p:fltVal val="0"/>
                                          </p:val>
                                        </p:tav>
                                        <p:tav tm="100000">
                                          <p:val>
                                            <p:strVal val="#ppt_h"/>
                                          </p:val>
                                        </p:tav>
                                      </p:tavLst>
                                    </p:anim>
                                    <p:animEffect transition="in" filter="fade">
                                      <p:cBhvr>
                                        <p:cTn id="69" dur="500"/>
                                        <p:tgtEl>
                                          <p:spTgt spid="69"/>
                                        </p:tgtEl>
                                      </p:cBhvr>
                                    </p:animEffect>
                                  </p:childTnLst>
                                </p:cTn>
                              </p:par>
                            </p:childTnLst>
                          </p:cTn>
                        </p:par>
                        <p:par>
                          <p:cTn id="70" fill="hold">
                            <p:stCondLst>
                              <p:cond delay="2500"/>
                            </p:stCondLst>
                            <p:childTnLst>
                              <p:par>
                                <p:cTn id="71" presetID="53" presetClass="entr" presetSubtype="0" fill="hold" grpId="0" nodeType="afterEffect">
                                  <p:stCondLst>
                                    <p:cond delay="0"/>
                                  </p:stCondLst>
                                  <p:childTnLst>
                                    <p:set>
                                      <p:cBhvr>
                                        <p:cTn id="72" dur="1" fill="hold">
                                          <p:stCondLst>
                                            <p:cond delay="0"/>
                                          </p:stCondLst>
                                        </p:cTn>
                                        <p:tgtEl>
                                          <p:spTgt spid="71"/>
                                        </p:tgtEl>
                                        <p:attrNameLst>
                                          <p:attrName>style.visibility</p:attrName>
                                        </p:attrNameLst>
                                      </p:cBhvr>
                                      <p:to>
                                        <p:strVal val="visible"/>
                                      </p:to>
                                    </p:set>
                                    <p:anim calcmode="lin" valueType="num">
                                      <p:cBhvr>
                                        <p:cTn id="73" dur="500" fill="hold"/>
                                        <p:tgtEl>
                                          <p:spTgt spid="71"/>
                                        </p:tgtEl>
                                        <p:attrNameLst>
                                          <p:attrName>ppt_w</p:attrName>
                                        </p:attrNameLst>
                                      </p:cBhvr>
                                      <p:tavLst>
                                        <p:tav tm="0">
                                          <p:val>
                                            <p:fltVal val="0"/>
                                          </p:val>
                                        </p:tav>
                                        <p:tav tm="100000">
                                          <p:val>
                                            <p:strVal val="#ppt_w"/>
                                          </p:val>
                                        </p:tav>
                                      </p:tavLst>
                                    </p:anim>
                                    <p:anim calcmode="lin" valueType="num">
                                      <p:cBhvr>
                                        <p:cTn id="74" dur="500" fill="hold"/>
                                        <p:tgtEl>
                                          <p:spTgt spid="71"/>
                                        </p:tgtEl>
                                        <p:attrNameLst>
                                          <p:attrName>ppt_h</p:attrName>
                                        </p:attrNameLst>
                                      </p:cBhvr>
                                      <p:tavLst>
                                        <p:tav tm="0">
                                          <p:val>
                                            <p:fltVal val="0"/>
                                          </p:val>
                                        </p:tav>
                                        <p:tav tm="100000">
                                          <p:val>
                                            <p:strVal val="#ppt_h"/>
                                          </p:val>
                                        </p:tav>
                                      </p:tavLst>
                                    </p:anim>
                                    <p:animEffect transition="in" filter="fade">
                                      <p:cBhvr>
                                        <p:cTn id="75" dur="500"/>
                                        <p:tgtEl>
                                          <p:spTgt spid="71"/>
                                        </p:tgtEl>
                                      </p:cBhvr>
                                    </p:animEffect>
                                  </p:childTnLst>
                                </p:cTn>
                              </p:par>
                              <p:par>
                                <p:cTn id="76" presetID="1" presetClass="emph" presetSubtype="2" repeatCount="indefinite" fill="hold" nodeType="withEffect">
                                  <p:stCondLst>
                                    <p:cond delay="0"/>
                                  </p:stCondLst>
                                  <p:childTnLst>
                                    <p:animClr clrSpc="rgb">
                                      <p:cBhvr>
                                        <p:cTn id="77" dur="2000" fill="hold"/>
                                        <p:tgtEl>
                                          <p:spTgt spid="28"/>
                                        </p:tgtEl>
                                        <p:attrNameLst>
                                          <p:attrName>fillcolor</p:attrName>
                                        </p:attrNameLst>
                                      </p:cBhvr>
                                      <p:to>
                                        <a:srgbClr val="FFFF00"/>
                                      </p:to>
                                    </p:animClr>
                                    <p:set>
                                      <p:cBhvr>
                                        <p:cTn id="78" dur="2000" fill="hold"/>
                                        <p:tgtEl>
                                          <p:spTgt spid="28"/>
                                        </p:tgtEl>
                                        <p:attrNameLst>
                                          <p:attrName>fill.type</p:attrName>
                                        </p:attrNameLst>
                                      </p:cBhvr>
                                      <p:to>
                                        <p:strVal val="solid"/>
                                      </p:to>
                                    </p:set>
                                    <p:set>
                                      <p:cBhvr>
                                        <p:cTn id="79" dur="2000" fill="hold"/>
                                        <p:tgtEl>
                                          <p:spTgt spid="28"/>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animBg="1"/>
      <p:bldP spid="64" grpId="0" animBg="1"/>
      <p:bldP spid="59" grpId="0"/>
      <p:bldP spid="62" grpId="0"/>
      <p:bldP spid="62" grpId="1"/>
      <p:bldP spid="63" grpId="0" animBg="1"/>
      <p:bldP spid="63" grpId="1" animBg="1"/>
      <p:bldP spid="66" grpId="0" animBg="1"/>
      <p:bldP spid="68" grpId="0"/>
      <p:bldP spid="68" grpId="1"/>
      <p:bldP spid="69" grpId="0"/>
      <p:bldP spid="7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76200"/>
            <a:ext cx="7086600" cy="914400"/>
          </a:xfrm>
        </p:spPr>
        <p:txBody>
          <a:bodyPr/>
          <a:lstStyle/>
          <a:p>
            <a:r>
              <a:rPr lang="en-US" sz="4400" dirty="0" smtClean="0"/>
              <a:t>PENTING</a:t>
            </a:r>
            <a:endParaRPr lang="en-US" sz="4400" dirty="0"/>
          </a:p>
        </p:txBody>
      </p:sp>
      <p:sp>
        <p:nvSpPr>
          <p:cNvPr id="3" name="Content Placeholder 2"/>
          <p:cNvSpPr>
            <a:spLocks noGrp="1"/>
          </p:cNvSpPr>
          <p:nvPr>
            <p:ph idx="1"/>
          </p:nvPr>
        </p:nvSpPr>
        <p:spPr>
          <a:xfrm>
            <a:off x="1143000" y="990600"/>
            <a:ext cx="7467600" cy="3505200"/>
          </a:xfrm>
        </p:spPr>
        <p:txBody>
          <a:bodyPr/>
          <a:lstStyle/>
          <a:p>
            <a:r>
              <a:rPr lang="en-US" sz="4000" dirty="0" err="1" smtClean="0"/>
              <a:t>Karena</a:t>
            </a:r>
            <a:r>
              <a:rPr lang="en-US" sz="4000" dirty="0" smtClean="0"/>
              <a:t> </a:t>
            </a:r>
            <a:r>
              <a:rPr lang="en-US" sz="4000" dirty="0" err="1" smtClean="0"/>
              <a:t>Syahadatain</a:t>
            </a:r>
            <a:r>
              <a:rPr lang="en-US" sz="4000" dirty="0" smtClean="0"/>
              <a:t> </a:t>
            </a:r>
            <a:r>
              <a:rPr lang="en-US" sz="4000" dirty="0" err="1" smtClean="0"/>
              <a:t>merupakan</a:t>
            </a:r>
            <a:r>
              <a:rPr lang="en-US" sz="4000" dirty="0" smtClean="0"/>
              <a:t> SATU-SATUNYA PINTU </a:t>
            </a:r>
            <a:r>
              <a:rPr lang="en-US" sz="4000" dirty="0" err="1" smtClean="0"/>
              <a:t>untuk</a:t>
            </a:r>
            <a:r>
              <a:rPr lang="en-US" sz="4000" dirty="0" smtClean="0"/>
              <a:t> </a:t>
            </a:r>
            <a:r>
              <a:rPr lang="en-US" sz="4000" dirty="0" err="1" smtClean="0"/>
              <a:t>masuk</a:t>
            </a:r>
            <a:r>
              <a:rPr lang="en-US" sz="4000" dirty="0" smtClean="0"/>
              <a:t> </a:t>
            </a:r>
            <a:r>
              <a:rPr lang="en-US" sz="4000" dirty="0" err="1" smtClean="0"/>
              <a:t>kedalam</a:t>
            </a:r>
            <a:r>
              <a:rPr lang="en-US" sz="4000" dirty="0" smtClean="0"/>
              <a:t> Islam, </a:t>
            </a:r>
            <a:r>
              <a:rPr lang="en-US" sz="4000" dirty="0" err="1" smtClean="0"/>
              <a:t>berarti</a:t>
            </a:r>
            <a:r>
              <a:rPr lang="en-US" sz="4000" dirty="0" smtClean="0"/>
              <a:t> </a:t>
            </a:r>
            <a:r>
              <a:rPr lang="en-US" sz="4000" dirty="0" err="1" smtClean="0"/>
              <a:t>penting</a:t>
            </a:r>
            <a:r>
              <a:rPr lang="en-US" sz="4000" dirty="0" smtClean="0"/>
              <a:t> </a:t>
            </a:r>
            <a:r>
              <a:rPr lang="en-US" sz="4000" dirty="0" err="1" smtClean="0"/>
              <a:t>sekali</a:t>
            </a:r>
            <a:endParaRPr lang="en-US" sz="4000" dirty="0" smtClean="0"/>
          </a:p>
          <a:p>
            <a:r>
              <a:rPr lang="en-US" sz="4000" dirty="0" err="1" smtClean="0"/>
              <a:t>Tidak</a:t>
            </a:r>
            <a:r>
              <a:rPr lang="en-US" sz="4000" dirty="0" smtClean="0"/>
              <a:t> </a:t>
            </a:r>
            <a:r>
              <a:rPr lang="en-US" sz="4000" dirty="0" err="1" smtClean="0"/>
              <a:t>mau</a:t>
            </a:r>
            <a:r>
              <a:rPr lang="en-US" sz="4000" dirty="0" smtClean="0"/>
              <a:t> </a:t>
            </a:r>
            <a:r>
              <a:rPr lang="en-US" sz="4000" dirty="0" err="1" smtClean="0"/>
              <a:t>melewati</a:t>
            </a:r>
            <a:r>
              <a:rPr lang="en-US" sz="4000" dirty="0" smtClean="0"/>
              <a:t> </a:t>
            </a:r>
            <a:r>
              <a:rPr lang="en-US" sz="4000" dirty="0" err="1" smtClean="0"/>
              <a:t>pintu</a:t>
            </a:r>
            <a:r>
              <a:rPr lang="en-US" sz="4000" dirty="0" smtClean="0"/>
              <a:t> </a:t>
            </a:r>
            <a:r>
              <a:rPr lang="en-US" sz="4000" dirty="0" err="1" smtClean="0"/>
              <a:t>ini</a:t>
            </a:r>
            <a:r>
              <a:rPr lang="en-US" sz="4000" dirty="0" smtClean="0"/>
              <a:t> </a:t>
            </a:r>
            <a:r>
              <a:rPr lang="en-US" sz="4000" dirty="0" err="1" smtClean="0"/>
              <a:t>berarti</a:t>
            </a:r>
            <a:r>
              <a:rPr lang="en-US" sz="4000" dirty="0" smtClean="0"/>
              <a:t> </a:t>
            </a:r>
            <a:r>
              <a:rPr lang="en-US" sz="4000" dirty="0" err="1" smtClean="0"/>
              <a:t>belum</a:t>
            </a:r>
            <a:r>
              <a:rPr lang="en-US" sz="4000" dirty="0" smtClean="0"/>
              <a:t> Muslim</a:t>
            </a:r>
          </a:p>
          <a:p>
            <a:r>
              <a:rPr lang="en-US" sz="4000" dirty="0" err="1" smtClean="0"/>
              <a:t>Meski</a:t>
            </a:r>
            <a:r>
              <a:rPr lang="en-US" sz="4000" dirty="0" smtClean="0"/>
              <a:t> </a:t>
            </a:r>
            <a:r>
              <a:rPr lang="en-US" sz="4000" dirty="0" err="1" smtClean="0"/>
              <a:t>kita</a:t>
            </a:r>
            <a:r>
              <a:rPr lang="en-US" sz="4000" dirty="0" smtClean="0"/>
              <a:t> </a:t>
            </a:r>
            <a:r>
              <a:rPr lang="en-US" sz="4000" dirty="0" err="1" smtClean="0"/>
              <a:t>sudah</a:t>
            </a:r>
            <a:r>
              <a:rPr lang="en-US" sz="4000" dirty="0" smtClean="0"/>
              <a:t> </a:t>
            </a:r>
            <a:r>
              <a:rPr lang="en-US" sz="4000" dirty="0" err="1" smtClean="0"/>
              <a:t>berada</a:t>
            </a:r>
            <a:r>
              <a:rPr lang="en-US" sz="4000" dirty="0" smtClean="0"/>
              <a:t> </a:t>
            </a:r>
            <a:r>
              <a:rPr lang="en-US" sz="4000" dirty="0" err="1" smtClean="0"/>
              <a:t>di</a:t>
            </a:r>
            <a:r>
              <a:rPr lang="en-US" sz="4000" dirty="0" smtClean="0"/>
              <a:t> </a:t>
            </a:r>
            <a:r>
              <a:rPr lang="en-US" sz="4000" dirty="0" err="1" smtClean="0"/>
              <a:t>dalam</a:t>
            </a:r>
            <a:r>
              <a:rPr lang="en-US" sz="4000" dirty="0" smtClean="0"/>
              <a:t> </a:t>
            </a:r>
            <a:r>
              <a:rPr lang="en-US" sz="4000" dirty="0" err="1" smtClean="0"/>
              <a:t>rumah</a:t>
            </a:r>
            <a:r>
              <a:rPr lang="en-US" sz="4000" dirty="0" smtClean="0"/>
              <a:t> Islam (MUSLIM), </a:t>
            </a:r>
            <a:r>
              <a:rPr lang="en-US" sz="4000" dirty="0" err="1" smtClean="0"/>
              <a:t>penting</a:t>
            </a:r>
            <a:r>
              <a:rPr lang="en-US" sz="4000" dirty="0" smtClean="0"/>
              <a:t> </a:t>
            </a:r>
            <a:r>
              <a:rPr lang="en-US" sz="4000" dirty="0" err="1" smtClean="0"/>
              <a:t>juga</a:t>
            </a:r>
            <a:r>
              <a:rPr lang="en-US" sz="4000" dirty="0" smtClean="0"/>
              <a:t> </a:t>
            </a:r>
            <a:r>
              <a:rPr lang="en-US" sz="4000" dirty="0" err="1" smtClean="0"/>
              <a:t>untuk</a:t>
            </a:r>
            <a:r>
              <a:rPr lang="en-US" sz="4000" dirty="0" smtClean="0"/>
              <a:t> </a:t>
            </a:r>
            <a:r>
              <a:rPr lang="en-US" sz="4000" dirty="0" err="1" smtClean="0"/>
              <a:t>mendalaminya</a:t>
            </a:r>
            <a:endParaRPr lang="en-US" sz="4000" dirty="0"/>
          </a:p>
        </p:txBody>
      </p:sp>
    </p:spTree>
  </p:cSld>
  <p:clrMapOvr>
    <a:masterClrMapping/>
  </p:clrMapOvr>
  <p:transition>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610600" cy="685800"/>
          </a:xfrm>
        </p:spPr>
        <p:txBody>
          <a:bodyPr>
            <a:normAutofit fontScale="90000"/>
          </a:bodyPr>
          <a:lstStyle/>
          <a:p>
            <a:r>
              <a:rPr lang="en-US" dirty="0" smtClean="0">
                <a:solidFill>
                  <a:srgbClr val="FFFF00"/>
                </a:solidFill>
              </a:rPr>
              <a:t>SYAHADAT RINGKASAN PRINSIP-PRINSIP ISLAM</a:t>
            </a:r>
            <a:endParaRPr lang="en-US" dirty="0">
              <a:solidFill>
                <a:srgbClr val="FFFF00"/>
              </a:solidFill>
            </a:endParaRPr>
          </a:p>
        </p:txBody>
      </p:sp>
      <p:sp>
        <p:nvSpPr>
          <p:cNvPr id="3" name="Content Placeholder 2"/>
          <p:cNvSpPr>
            <a:spLocks noGrp="1"/>
          </p:cNvSpPr>
          <p:nvPr>
            <p:ph idx="1"/>
          </p:nvPr>
        </p:nvSpPr>
        <p:spPr>
          <a:xfrm>
            <a:off x="1447800" y="1219200"/>
            <a:ext cx="7696200" cy="5257800"/>
          </a:xfrm>
        </p:spPr>
        <p:txBody>
          <a:bodyPr/>
          <a:lstStyle/>
          <a:p>
            <a:r>
              <a:rPr lang="en-US" sz="4400" dirty="0" err="1" smtClean="0"/>
              <a:t>Inti</a:t>
            </a:r>
            <a:r>
              <a:rPr lang="en-US" sz="4400" dirty="0" smtClean="0"/>
              <a:t> </a:t>
            </a:r>
            <a:r>
              <a:rPr lang="en-US" sz="4400" dirty="0" err="1" smtClean="0"/>
              <a:t>ajaran</a:t>
            </a:r>
            <a:r>
              <a:rPr lang="en-US" sz="4400" dirty="0" smtClean="0"/>
              <a:t> Islam </a:t>
            </a:r>
            <a:r>
              <a:rPr lang="en-US" sz="4400" dirty="0" err="1" smtClean="0"/>
              <a:t>adalah</a:t>
            </a:r>
            <a:endParaRPr lang="en-US" sz="4400" dirty="0" smtClean="0"/>
          </a:p>
          <a:p>
            <a:pPr lvl="1"/>
            <a:r>
              <a:rPr lang="en-US" sz="4000" dirty="0" err="1" smtClean="0"/>
              <a:t>Ikhlas</a:t>
            </a:r>
            <a:r>
              <a:rPr lang="en-US" sz="4000" dirty="0" smtClean="0"/>
              <a:t> </a:t>
            </a:r>
            <a:r>
              <a:rPr lang="en-US" sz="4000" dirty="0" err="1" smtClean="0"/>
              <a:t>kepada</a:t>
            </a:r>
            <a:r>
              <a:rPr lang="en-US" sz="4000" dirty="0" smtClean="0"/>
              <a:t> Allah</a:t>
            </a:r>
          </a:p>
          <a:p>
            <a:pPr lvl="1"/>
            <a:r>
              <a:rPr lang="en-US" sz="4000" dirty="0" err="1" smtClean="0"/>
              <a:t>Mengikuti</a:t>
            </a:r>
            <a:r>
              <a:rPr lang="en-US" sz="4000" dirty="0" smtClean="0"/>
              <a:t> </a:t>
            </a:r>
            <a:r>
              <a:rPr lang="en-US" sz="4000" dirty="0" err="1" smtClean="0"/>
              <a:t>ajaran</a:t>
            </a:r>
            <a:r>
              <a:rPr lang="en-US" sz="4000" dirty="0" smtClean="0"/>
              <a:t> </a:t>
            </a:r>
            <a:r>
              <a:rPr lang="en-US" sz="4000" dirty="0" err="1" smtClean="0"/>
              <a:t>Rasul</a:t>
            </a:r>
            <a:r>
              <a:rPr lang="en-US" sz="4000" dirty="0" smtClean="0"/>
              <a:t> SAW</a:t>
            </a:r>
          </a:p>
          <a:p>
            <a:r>
              <a:rPr lang="en-US" sz="4400" dirty="0" err="1" smtClean="0"/>
              <a:t>Keduanya</a:t>
            </a:r>
            <a:r>
              <a:rPr lang="en-US" sz="4400" dirty="0" smtClean="0"/>
              <a:t> </a:t>
            </a:r>
            <a:r>
              <a:rPr lang="en-US" sz="4400" dirty="0" err="1" smtClean="0"/>
              <a:t>ada</a:t>
            </a:r>
            <a:r>
              <a:rPr lang="en-US" sz="4400" dirty="0" smtClean="0"/>
              <a:t> </a:t>
            </a:r>
            <a:r>
              <a:rPr lang="en-US" sz="4400" dirty="0" err="1" smtClean="0"/>
              <a:t>dalam</a:t>
            </a:r>
            <a:r>
              <a:rPr lang="en-US" sz="4400" dirty="0" smtClean="0"/>
              <a:t> </a:t>
            </a:r>
            <a:r>
              <a:rPr lang="en-US" sz="4400" dirty="0" err="1" smtClean="0"/>
              <a:t>syahadatain</a:t>
            </a:r>
            <a:endParaRPr lang="en-US" sz="4400" dirty="0" smtClean="0"/>
          </a:p>
          <a:p>
            <a:r>
              <a:rPr lang="en-US" sz="4400" dirty="0" err="1" smtClean="0"/>
              <a:t>Inti</a:t>
            </a:r>
            <a:r>
              <a:rPr lang="en-US" sz="4400" dirty="0" smtClean="0"/>
              <a:t> Al-Qur’an </a:t>
            </a:r>
            <a:r>
              <a:rPr lang="en-US" sz="4400" dirty="0" err="1" smtClean="0"/>
              <a:t>ada</a:t>
            </a:r>
            <a:r>
              <a:rPr lang="en-US" sz="4400" dirty="0" smtClean="0"/>
              <a:t> </a:t>
            </a:r>
            <a:r>
              <a:rPr lang="en-US" sz="4400" dirty="0" err="1" smtClean="0"/>
              <a:t>di</a:t>
            </a:r>
            <a:r>
              <a:rPr lang="en-US" sz="4400" dirty="0" smtClean="0"/>
              <a:t> </a:t>
            </a:r>
            <a:r>
              <a:rPr lang="en-US" sz="4400" dirty="0" err="1" smtClean="0"/>
              <a:t>surat</a:t>
            </a:r>
            <a:r>
              <a:rPr lang="en-US" sz="4400" dirty="0" smtClean="0"/>
              <a:t> Al-</a:t>
            </a:r>
            <a:r>
              <a:rPr lang="en-US" sz="4400" dirty="0" err="1" smtClean="0"/>
              <a:t>Fatihah</a:t>
            </a:r>
            <a:r>
              <a:rPr lang="en-US" sz="4400" dirty="0" smtClean="0"/>
              <a:t> </a:t>
            </a:r>
            <a:r>
              <a:rPr lang="en-US" sz="4400" dirty="0" smtClean="0">
                <a:sym typeface="Wingdings" pitchFamily="2" charset="2"/>
              </a:rPr>
              <a:t> </a:t>
            </a:r>
            <a:r>
              <a:rPr lang="en-US" sz="4400" dirty="0" err="1" smtClean="0">
                <a:sym typeface="Wingdings" pitchFamily="2" charset="2"/>
              </a:rPr>
              <a:t>Penting</a:t>
            </a:r>
            <a:r>
              <a:rPr lang="en-US" sz="4400" dirty="0" smtClean="0">
                <a:sym typeface="Wingdings" pitchFamily="2" charset="2"/>
              </a:rPr>
              <a:t>, </a:t>
            </a:r>
            <a:r>
              <a:rPr lang="en-US" sz="4400" dirty="0" err="1" smtClean="0">
                <a:sym typeface="Wingdings" pitchFamily="2" charset="2"/>
              </a:rPr>
              <a:t>sehingga</a:t>
            </a:r>
            <a:r>
              <a:rPr lang="en-US" sz="4400" dirty="0" smtClean="0">
                <a:sym typeface="Wingdings" pitchFamily="2" charset="2"/>
              </a:rPr>
              <a:t> </a:t>
            </a:r>
            <a:r>
              <a:rPr lang="en-US" sz="4400" dirty="0" err="1" smtClean="0">
                <a:sym typeface="Wingdings" pitchFamily="2" charset="2"/>
              </a:rPr>
              <a:t>wajib</a:t>
            </a:r>
            <a:r>
              <a:rPr lang="en-US" sz="4400" dirty="0" smtClean="0">
                <a:sym typeface="Wingdings" pitchFamily="2" charset="2"/>
              </a:rPr>
              <a:t> </a:t>
            </a:r>
            <a:r>
              <a:rPr lang="en-US" sz="4400" dirty="0" err="1" smtClean="0">
                <a:sym typeface="Wingdings" pitchFamily="2" charset="2"/>
              </a:rPr>
              <a:t>dibaca</a:t>
            </a:r>
            <a:r>
              <a:rPr lang="en-US" sz="4400" dirty="0" smtClean="0">
                <a:sym typeface="Wingdings" pitchFamily="2" charset="2"/>
              </a:rPr>
              <a:t> </a:t>
            </a:r>
            <a:r>
              <a:rPr lang="en-US" sz="4400" dirty="0" err="1" smtClean="0">
                <a:sym typeface="Wingdings" pitchFamily="2" charset="2"/>
              </a:rPr>
              <a:t>setiap</a:t>
            </a:r>
            <a:r>
              <a:rPr lang="en-US" sz="4400" dirty="0" smtClean="0">
                <a:sym typeface="Wingdings" pitchFamily="2" charset="2"/>
              </a:rPr>
              <a:t> </a:t>
            </a:r>
            <a:r>
              <a:rPr lang="en-US" sz="4400" dirty="0" err="1" smtClean="0">
                <a:sym typeface="Wingdings" pitchFamily="2" charset="2"/>
              </a:rPr>
              <a:t>shalat</a:t>
            </a:r>
            <a:endParaRPr lang="en-US" sz="4400" dirty="0"/>
          </a:p>
        </p:txBody>
      </p:sp>
    </p:spTree>
  </p:cSld>
  <p:clrMapOvr>
    <a:masterClrMapping/>
  </p:clrMapOvr>
  <p:transition>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457200"/>
            <a:ext cx="7086600" cy="1371600"/>
          </a:xfrm>
        </p:spPr>
        <p:txBody>
          <a:bodyPr/>
          <a:lstStyle/>
          <a:p>
            <a:r>
              <a:rPr lang="en-US" sz="4400" dirty="0" err="1" smtClean="0"/>
              <a:t>Mulai</a:t>
            </a:r>
            <a:r>
              <a:rPr lang="en-US" sz="4400" dirty="0" smtClean="0"/>
              <a:t> </a:t>
            </a:r>
            <a:r>
              <a:rPr lang="en-US" sz="4400" dirty="0" err="1" smtClean="0"/>
              <a:t>dari</a:t>
            </a:r>
            <a:r>
              <a:rPr lang="en-US" sz="4400" dirty="0" smtClean="0"/>
              <a:t> </a:t>
            </a:r>
            <a:r>
              <a:rPr lang="en-US" sz="4400" dirty="0" err="1" smtClean="0"/>
              <a:t>Belajar</a:t>
            </a:r>
            <a:r>
              <a:rPr lang="en-US" sz="4400" dirty="0" smtClean="0"/>
              <a:t> </a:t>
            </a:r>
            <a:r>
              <a:rPr lang="en-US" sz="4400" dirty="0" err="1" smtClean="0"/>
              <a:t>Syahadatain</a:t>
            </a:r>
            <a:endParaRPr lang="en-US" sz="4400" dirty="0"/>
          </a:p>
        </p:txBody>
      </p:sp>
      <p:sp>
        <p:nvSpPr>
          <p:cNvPr id="4" name="Rounded Rectangle 3"/>
          <p:cNvSpPr/>
          <p:nvPr/>
        </p:nvSpPr>
        <p:spPr>
          <a:xfrm>
            <a:off x="3429000" y="1905000"/>
            <a:ext cx="5257800" cy="1143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524000" y="2057400"/>
            <a:ext cx="7086600" cy="4038600"/>
          </a:xfrm>
        </p:spPr>
        <p:txBody>
          <a:bodyPr/>
          <a:lstStyle/>
          <a:p>
            <a:pPr algn="ctr">
              <a:buNone/>
            </a:pPr>
            <a:r>
              <a:rPr lang="ar-SA" sz="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cs typeface="Traditional Arabic" pitchFamily="2" charset="-78"/>
              </a:rPr>
              <a:t>فَاعْلَمْ أَنَّهُ لا إِلَهَ إِلا اللَّهُ وَاسْتَغْفِرْ لِذَنْبِكَ وَلِلْمُؤْمِنِينَ وَالْمُؤْمِنَاتِ</a:t>
            </a:r>
            <a:endParaRPr lang="en-US" sz="6600" dirty="0" smtClean="0">
              <a:ln w="18415" cmpd="sng">
                <a:solidFill>
                  <a:srgbClr val="FFFFFF"/>
                </a:solidFill>
                <a:prstDash val="solid"/>
              </a:ln>
              <a:solidFill>
                <a:srgbClr val="FFFFFF"/>
              </a:solidFill>
              <a:effectLst>
                <a:outerShdw blurRad="63500" dir="3600000" algn="tl" rotWithShape="0">
                  <a:srgbClr val="000000">
                    <a:alpha val="70000"/>
                  </a:srgbClr>
                </a:outerShdw>
              </a:effectLst>
              <a:cs typeface="Traditional Arabic" pitchFamily="2" charset="-78"/>
            </a:endParaRPr>
          </a:p>
          <a:p>
            <a:pPr algn="ctr">
              <a:buNone/>
            </a:pPr>
            <a:r>
              <a:rPr lang="en-US" sz="2400" dirty="0" err="1" smtClean="0"/>
              <a:t>Maka</a:t>
            </a:r>
            <a:r>
              <a:rPr lang="en-US" sz="2400" dirty="0" smtClean="0"/>
              <a:t> </a:t>
            </a:r>
            <a:r>
              <a:rPr lang="en-US" sz="2400" dirty="0" err="1" smtClean="0"/>
              <a:t>ketahuilah</a:t>
            </a:r>
            <a:r>
              <a:rPr lang="en-US" sz="2400" dirty="0" smtClean="0"/>
              <a:t>, </a:t>
            </a:r>
            <a:r>
              <a:rPr lang="en-US" sz="2400" dirty="0" err="1" smtClean="0"/>
              <a:t>bahwa</a:t>
            </a:r>
            <a:r>
              <a:rPr lang="en-US" sz="2400" dirty="0" smtClean="0"/>
              <a:t> </a:t>
            </a:r>
            <a:r>
              <a:rPr lang="en-US" sz="2400" dirty="0" err="1" smtClean="0"/>
              <a:t>sesungguhnya</a:t>
            </a:r>
            <a:r>
              <a:rPr lang="en-US" sz="2400" dirty="0" smtClean="0"/>
              <a:t> </a:t>
            </a:r>
            <a:r>
              <a:rPr lang="en-US" sz="2400" dirty="0" err="1" smtClean="0"/>
              <a:t>tidak</a:t>
            </a:r>
            <a:r>
              <a:rPr lang="en-US" sz="2400" dirty="0" smtClean="0"/>
              <a:t> </a:t>
            </a:r>
            <a:r>
              <a:rPr lang="en-US" sz="2400" dirty="0" err="1" smtClean="0"/>
              <a:t>ada</a:t>
            </a:r>
            <a:r>
              <a:rPr lang="en-US" sz="2400" dirty="0" smtClean="0"/>
              <a:t> </a:t>
            </a:r>
            <a:r>
              <a:rPr lang="en-US" sz="2400" dirty="0" err="1" smtClean="0"/>
              <a:t>Tuhan</a:t>
            </a:r>
            <a:r>
              <a:rPr lang="en-US" sz="2400" dirty="0" smtClean="0"/>
              <a:t> (Yang </a:t>
            </a:r>
            <a:r>
              <a:rPr lang="en-US" sz="2400" dirty="0" err="1" smtClean="0"/>
              <a:t>Hak</a:t>
            </a:r>
            <a:r>
              <a:rPr lang="en-US" sz="2400" dirty="0" smtClean="0"/>
              <a:t>) </a:t>
            </a:r>
            <a:r>
              <a:rPr lang="en-US" sz="2400" dirty="0" err="1" smtClean="0"/>
              <a:t>melainkan</a:t>
            </a:r>
            <a:r>
              <a:rPr lang="en-US" sz="2400" dirty="0" smtClean="0"/>
              <a:t> Allah </a:t>
            </a:r>
            <a:r>
              <a:rPr lang="en-US" sz="2400" dirty="0" err="1" smtClean="0"/>
              <a:t>dan</a:t>
            </a:r>
            <a:r>
              <a:rPr lang="en-US" sz="2400" dirty="0" smtClean="0"/>
              <a:t> </a:t>
            </a:r>
            <a:r>
              <a:rPr lang="en-US" sz="2400" dirty="0" err="1" smtClean="0"/>
              <a:t>mohonlah</a:t>
            </a:r>
            <a:r>
              <a:rPr lang="en-US" sz="2400" dirty="0" smtClean="0"/>
              <a:t> </a:t>
            </a:r>
            <a:r>
              <a:rPr lang="en-US" sz="2400" dirty="0" err="1" smtClean="0"/>
              <a:t>ampunan</a:t>
            </a:r>
            <a:r>
              <a:rPr lang="en-US" sz="2400" dirty="0" smtClean="0"/>
              <a:t> </a:t>
            </a:r>
            <a:r>
              <a:rPr lang="en-US" sz="2400" dirty="0" err="1" smtClean="0"/>
              <a:t>bagi</a:t>
            </a:r>
            <a:r>
              <a:rPr lang="en-US" sz="2400" dirty="0" smtClean="0"/>
              <a:t> </a:t>
            </a:r>
            <a:r>
              <a:rPr lang="en-US" sz="2400" dirty="0" err="1" smtClean="0"/>
              <a:t>dosamu</a:t>
            </a:r>
            <a:r>
              <a:rPr lang="en-US" sz="2400" dirty="0" smtClean="0"/>
              <a:t> </a:t>
            </a:r>
            <a:r>
              <a:rPr lang="en-US" sz="2400" dirty="0" err="1" smtClean="0"/>
              <a:t>dan</a:t>
            </a:r>
            <a:r>
              <a:rPr lang="en-US" sz="2400" dirty="0" smtClean="0"/>
              <a:t> </a:t>
            </a:r>
            <a:r>
              <a:rPr lang="en-US" sz="2400" dirty="0" err="1" smtClean="0"/>
              <a:t>bagi</a:t>
            </a:r>
            <a:r>
              <a:rPr lang="en-US" sz="2400" dirty="0" smtClean="0"/>
              <a:t> (</a:t>
            </a:r>
            <a:r>
              <a:rPr lang="en-US" sz="2400" dirty="0" err="1" smtClean="0"/>
              <a:t>dosa</a:t>
            </a:r>
            <a:r>
              <a:rPr lang="en-US" sz="2400" dirty="0" smtClean="0"/>
              <a:t>) </a:t>
            </a:r>
            <a:r>
              <a:rPr lang="en-US" sz="2400" dirty="0" err="1" smtClean="0"/>
              <a:t>orang-orang</a:t>
            </a:r>
            <a:r>
              <a:rPr lang="en-US" sz="2400" dirty="0" smtClean="0"/>
              <a:t> </a:t>
            </a:r>
            <a:r>
              <a:rPr lang="en-US" sz="2400" dirty="0" err="1" smtClean="0"/>
              <a:t>mukmin</a:t>
            </a:r>
            <a:r>
              <a:rPr lang="en-US" sz="2400" dirty="0" smtClean="0"/>
              <a:t>, </a:t>
            </a:r>
            <a:r>
              <a:rPr lang="en-US" sz="2400" dirty="0" err="1" smtClean="0"/>
              <a:t>laki-laki</a:t>
            </a:r>
            <a:r>
              <a:rPr lang="en-US" sz="2400" dirty="0" smtClean="0"/>
              <a:t> </a:t>
            </a:r>
            <a:r>
              <a:rPr lang="en-US" sz="2400" dirty="0" err="1" smtClean="0"/>
              <a:t>dan</a:t>
            </a:r>
            <a:r>
              <a:rPr lang="en-US" sz="2400" dirty="0" smtClean="0"/>
              <a:t> </a:t>
            </a:r>
            <a:r>
              <a:rPr lang="en-US" sz="2400" dirty="0" err="1" smtClean="0"/>
              <a:t>perempuan</a:t>
            </a:r>
            <a:r>
              <a:rPr lang="en-US" sz="2400" dirty="0" smtClean="0"/>
              <a:t> (47:19)</a:t>
            </a:r>
            <a:endParaRPr lang="en-US" sz="2400" dirty="0">
              <a:ln w="18415" cmpd="sng">
                <a:solidFill>
                  <a:srgbClr val="FFFFFF"/>
                </a:solidFill>
                <a:prstDash val="solid"/>
              </a:ln>
              <a:solidFill>
                <a:srgbClr val="FFFFFF"/>
              </a:solidFill>
              <a:effectLst>
                <a:outerShdw blurRad="63500" dir="3600000" algn="tl" rotWithShape="0">
                  <a:srgbClr val="000000">
                    <a:alpha val="70000"/>
                  </a:srgbClr>
                </a:outerShdw>
              </a:effectLst>
              <a:cs typeface="Traditional Arabic" pitchFamily="2" charset="-78"/>
            </a:endParaRPr>
          </a:p>
        </p:txBody>
      </p:sp>
    </p:spTree>
  </p:cSld>
  <p:clrMapOvr>
    <a:masterClrMapping/>
  </p:clrMapOvr>
  <p:transition>
    <p:fade thruBlk="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SYADAHAT HAKIKAT DAKWAH PARA RASUL</a:t>
            </a:r>
            <a:endParaRPr lang="en-US" dirty="0">
              <a:solidFill>
                <a:srgbClr val="FFFF00"/>
              </a:solidFill>
            </a:endParaRPr>
          </a:p>
        </p:txBody>
      </p:sp>
      <p:sp>
        <p:nvSpPr>
          <p:cNvPr id="3" name="Content Placeholder 2"/>
          <p:cNvSpPr>
            <a:spLocks noGrp="1"/>
          </p:cNvSpPr>
          <p:nvPr>
            <p:ph idx="1"/>
          </p:nvPr>
        </p:nvSpPr>
        <p:spPr/>
        <p:txBody>
          <a:bodyPr/>
          <a:lstStyle/>
          <a:p>
            <a:r>
              <a:rPr lang="en-US" sz="3600" dirty="0" err="1" smtClean="0"/>
              <a:t>Setiap</a:t>
            </a:r>
            <a:r>
              <a:rPr lang="en-US" sz="3600" dirty="0" smtClean="0"/>
              <a:t> </a:t>
            </a:r>
            <a:r>
              <a:rPr lang="en-US" sz="3600" dirty="0" err="1" smtClean="0"/>
              <a:t>rasul</a:t>
            </a:r>
            <a:r>
              <a:rPr lang="en-US" sz="3600" dirty="0" smtClean="0"/>
              <a:t> yang </a:t>
            </a:r>
            <a:r>
              <a:rPr lang="en-US" sz="3600" dirty="0" err="1" smtClean="0"/>
              <a:t>diutus</a:t>
            </a:r>
            <a:r>
              <a:rPr lang="en-US" sz="3600" dirty="0" smtClean="0"/>
              <a:t> </a:t>
            </a:r>
            <a:r>
              <a:rPr lang="en-US" sz="3600" dirty="0" err="1" smtClean="0"/>
              <a:t>oleh</a:t>
            </a:r>
            <a:r>
              <a:rPr lang="en-US" sz="3600" dirty="0" smtClean="0"/>
              <a:t> Allah, </a:t>
            </a:r>
            <a:r>
              <a:rPr lang="en-US" sz="3600" dirty="0" err="1" smtClean="0"/>
              <a:t>pasti</a:t>
            </a:r>
            <a:r>
              <a:rPr lang="en-US" sz="3600" dirty="0" smtClean="0"/>
              <a:t> </a:t>
            </a:r>
            <a:r>
              <a:rPr lang="en-US" sz="3600" dirty="0" err="1" smtClean="0"/>
              <a:t>membawa</a:t>
            </a:r>
            <a:r>
              <a:rPr lang="en-US" sz="3600" dirty="0" smtClean="0"/>
              <a:t> </a:t>
            </a:r>
            <a:r>
              <a:rPr lang="en-US" sz="3600" dirty="0" err="1" smtClean="0"/>
              <a:t>kalimat</a:t>
            </a:r>
            <a:r>
              <a:rPr lang="en-US" sz="3600" dirty="0" smtClean="0"/>
              <a:t> </a:t>
            </a:r>
            <a:r>
              <a:rPr lang="en-US" sz="3600" dirty="0" err="1" smtClean="0"/>
              <a:t>syahadat</a:t>
            </a:r>
            <a:endParaRPr lang="en-US" sz="3600" dirty="0" smtClean="0"/>
          </a:p>
          <a:p>
            <a:r>
              <a:rPr lang="en-US" sz="3600" dirty="0" err="1" smtClean="0"/>
              <a:t>Jadi</a:t>
            </a:r>
            <a:r>
              <a:rPr lang="en-US" sz="3600" dirty="0" smtClean="0"/>
              <a:t> </a:t>
            </a:r>
            <a:r>
              <a:rPr lang="en-US" sz="3600" dirty="0" err="1" smtClean="0"/>
              <a:t>ini</a:t>
            </a:r>
            <a:r>
              <a:rPr lang="en-US" sz="3600" dirty="0" smtClean="0"/>
              <a:t> </a:t>
            </a:r>
            <a:r>
              <a:rPr lang="en-US" sz="3600" dirty="0" err="1" smtClean="0"/>
              <a:t>seperti</a:t>
            </a:r>
            <a:r>
              <a:rPr lang="en-US" sz="3600" dirty="0" smtClean="0"/>
              <a:t> PESAN BERANTAI</a:t>
            </a:r>
          </a:p>
          <a:p>
            <a:r>
              <a:rPr lang="en-US" sz="3600" dirty="0" err="1" smtClean="0"/>
              <a:t>Ini</a:t>
            </a:r>
            <a:r>
              <a:rPr lang="en-US" sz="3600" dirty="0" smtClean="0"/>
              <a:t> </a:t>
            </a:r>
            <a:r>
              <a:rPr lang="en-US" sz="3600" dirty="0" err="1" smtClean="0"/>
              <a:t>menunjukkan</a:t>
            </a:r>
            <a:r>
              <a:rPr lang="en-US" sz="3600" dirty="0" smtClean="0"/>
              <a:t> </a:t>
            </a:r>
            <a:r>
              <a:rPr lang="en-US" sz="3600" dirty="0" err="1" smtClean="0"/>
              <a:t>bahwa</a:t>
            </a:r>
            <a:r>
              <a:rPr lang="en-US" sz="3600" dirty="0" smtClean="0"/>
              <a:t> PESAN (SYAHADAT) ITU SESUATU YANG SANGAT PENTING</a:t>
            </a:r>
            <a:endParaRPr lang="en-US" sz="3600" dirty="0"/>
          </a:p>
        </p:txBody>
      </p:sp>
    </p:spTree>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685800"/>
            <a:ext cx="7086600" cy="1066800"/>
          </a:xfrm>
        </p:spPr>
        <p:txBody>
          <a:bodyPr/>
          <a:lstStyle/>
          <a:p>
            <a:r>
              <a:rPr lang="id-ID" dirty="0" smtClean="0"/>
              <a:t>TUJUAN UMUM MADAH</a:t>
            </a:r>
            <a:r>
              <a:rPr lang="en-US" u="sng" dirty="0" smtClean="0"/>
              <a:t/>
            </a:r>
            <a:br>
              <a:rPr lang="en-US" u="sng" dirty="0" smtClean="0"/>
            </a:br>
            <a:endParaRPr lang="en-US" dirty="0"/>
          </a:p>
        </p:txBody>
      </p:sp>
      <p:sp>
        <p:nvSpPr>
          <p:cNvPr id="3" name="Content Placeholder 2"/>
          <p:cNvSpPr>
            <a:spLocks noGrp="1"/>
          </p:cNvSpPr>
          <p:nvPr>
            <p:ph idx="1"/>
          </p:nvPr>
        </p:nvSpPr>
        <p:spPr>
          <a:xfrm>
            <a:off x="609600" y="1219200"/>
            <a:ext cx="8001000" cy="4343400"/>
          </a:xfrm>
        </p:spPr>
        <p:txBody>
          <a:bodyPr/>
          <a:lstStyle/>
          <a:p>
            <a:endParaRPr lang="en-US" u="sng" dirty="0" smtClean="0"/>
          </a:p>
          <a:p>
            <a:r>
              <a:rPr lang="id-ID" sz="3600" dirty="0" smtClean="0"/>
              <a:t>Mengerti tentang fakta-fakta yang berhubungan dengan aqidah yang benar yang digali dari Al-Qur'an, As-Sunah, dalil-dalil naqli dan aqli, menanamkannya dalam jiwa, dan membersihkannya dari bid'ah serta khurafat yang mungkin mengotorinya.</a:t>
            </a:r>
            <a:endParaRPr lang="en-US" sz="3600" u="sng" dirty="0" smtClean="0"/>
          </a:p>
          <a:p>
            <a:endParaRPr lang="en-US" sz="3600" b="1" dirty="0" smtClean="0"/>
          </a:p>
          <a:p>
            <a:endParaRPr lang="en-US" dirty="0"/>
          </a:p>
        </p:txBody>
      </p:sp>
    </p:spTree>
  </p:cSld>
  <p:clrMapOvr>
    <a:masterClrMapping/>
  </p:clrMapOvr>
  <p:transition>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28600"/>
            <a:ext cx="7086600" cy="1371600"/>
          </a:xfrm>
        </p:spPr>
        <p:txBody>
          <a:bodyPr/>
          <a:lstStyle/>
          <a:p>
            <a:r>
              <a:rPr lang="en-US" dirty="0" err="1" smtClean="0"/>
              <a:t>Wahyu</a:t>
            </a:r>
            <a:r>
              <a:rPr lang="en-US" dirty="0" smtClean="0"/>
              <a:t> </a:t>
            </a:r>
            <a:r>
              <a:rPr lang="en-US" dirty="0" err="1" smtClean="0"/>
              <a:t>Setiap</a:t>
            </a:r>
            <a:r>
              <a:rPr lang="en-US" dirty="0" smtClean="0"/>
              <a:t> </a:t>
            </a:r>
            <a:r>
              <a:rPr lang="en-US" dirty="0" err="1" smtClean="0"/>
              <a:t>Rasul</a:t>
            </a:r>
            <a:r>
              <a:rPr lang="en-US" dirty="0" smtClean="0"/>
              <a:t> (21:25)</a:t>
            </a:r>
            <a:endParaRPr lang="en-US" dirty="0"/>
          </a:p>
        </p:txBody>
      </p:sp>
      <p:sp>
        <p:nvSpPr>
          <p:cNvPr id="3" name="Content Placeholder 2"/>
          <p:cNvSpPr>
            <a:spLocks noGrp="1"/>
          </p:cNvSpPr>
          <p:nvPr>
            <p:ph idx="1"/>
          </p:nvPr>
        </p:nvSpPr>
        <p:spPr/>
        <p:txBody>
          <a:bodyPr/>
          <a:lstStyle/>
          <a:p>
            <a:pPr algn="ctr" rtl="1">
              <a:buNone/>
            </a:pPr>
            <a:r>
              <a:rPr lang="ar-SA" sz="5400" b="1" dirty="0" smtClean="0">
                <a:cs typeface="Traditional Arabic" pitchFamily="2" charset="-78"/>
              </a:rPr>
              <a:t>وَمَا أَرْسَلْنَا مِنْ قَبْلِكَ مِنْ رَسُولٍ إِلا نُوحِي إِلَيْهِ أَنَّهُ لا إِلَهَ إِلا أَنَا فَاعْبُدُونِ</a:t>
            </a:r>
            <a:endParaRPr lang="en-US" sz="5400" b="1" dirty="0" smtClean="0">
              <a:cs typeface="Traditional Arabic" pitchFamily="2" charset="-78"/>
            </a:endParaRPr>
          </a:p>
          <a:p>
            <a:pPr algn="ctr">
              <a:buNone/>
            </a:pPr>
            <a:r>
              <a:rPr lang="en-US" dirty="0" smtClean="0"/>
              <a:t>Dan </a:t>
            </a:r>
            <a:r>
              <a:rPr lang="en-US" dirty="0" err="1" smtClean="0"/>
              <a:t>Kami</a:t>
            </a:r>
            <a:r>
              <a:rPr lang="en-US" dirty="0" smtClean="0"/>
              <a:t> </a:t>
            </a:r>
            <a:r>
              <a:rPr lang="en-US" dirty="0" err="1" smtClean="0"/>
              <a:t>tidak</a:t>
            </a:r>
            <a:r>
              <a:rPr lang="en-US" dirty="0" smtClean="0"/>
              <a:t> </a:t>
            </a:r>
            <a:r>
              <a:rPr lang="en-US" dirty="0" err="1" smtClean="0"/>
              <a:t>mengutus</a:t>
            </a:r>
            <a:r>
              <a:rPr lang="en-US" dirty="0" smtClean="0"/>
              <a:t> </a:t>
            </a:r>
            <a:r>
              <a:rPr lang="en-US" dirty="0" err="1" smtClean="0"/>
              <a:t>seorang</a:t>
            </a:r>
            <a:r>
              <a:rPr lang="en-US" dirty="0" smtClean="0"/>
              <a:t> </a:t>
            </a:r>
            <a:r>
              <a:rPr lang="en-US" dirty="0" err="1" smtClean="0"/>
              <a:t>rasul</a:t>
            </a:r>
            <a:r>
              <a:rPr lang="en-US" dirty="0" smtClean="0"/>
              <a:t> pun </a:t>
            </a:r>
            <a:r>
              <a:rPr lang="en-US" dirty="0" err="1" smtClean="0"/>
              <a:t>sebelum</a:t>
            </a:r>
            <a:r>
              <a:rPr lang="en-US" dirty="0" smtClean="0"/>
              <a:t> </a:t>
            </a:r>
            <a:r>
              <a:rPr lang="en-US" dirty="0" err="1" smtClean="0"/>
              <a:t>kamu</a:t>
            </a:r>
            <a:r>
              <a:rPr lang="en-US" dirty="0" smtClean="0"/>
              <a:t>, </a:t>
            </a:r>
            <a:r>
              <a:rPr lang="en-US" dirty="0" err="1" smtClean="0"/>
              <a:t>melainkan</a:t>
            </a:r>
            <a:r>
              <a:rPr lang="en-US" dirty="0" smtClean="0"/>
              <a:t> </a:t>
            </a:r>
            <a:r>
              <a:rPr lang="en-US" dirty="0" err="1" smtClean="0"/>
              <a:t>Kami</a:t>
            </a:r>
            <a:r>
              <a:rPr lang="en-US" dirty="0" smtClean="0"/>
              <a:t> </a:t>
            </a:r>
            <a:r>
              <a:rPr lang="en-US" dirty="0" err="1" smtClean="0"/>
              <a:t>wahyukan</a:t>
            </a:r>
            <a:r>
              <a:rPr lang="en-US" dirty="0" smtClean="0"/>
              <a:t> </a:t>
            </a:r>
            <a:r>
              <a:rPr lang="en-US" dirty="0" err="1" smtClean="0"/>
              <a:t>kepadanya</a:t>
            </a:r>
            <a:r>
              <a:rPr lang="en-US" dirty="0" smtClean="0"/>
              <a:t>: "</a:t>
            </a:r>
            <a:r>
              <a:rPr lang="en-US" dirty="0" err="1" smtClean="0"/>
              <a:t>Bahwasanya</a:t>
            </a:r>
            <a:r>
              <a:rPr lang="en-US" dirty="0" smtClean="0"/>
              <a:t> </a:t>
            </a:r>
            <a:r>
              <a:rPr lang="en-US" dirty="0" err="1" smtClean="0"/>
              <a:t>tidak</a:t>
            </a:r>
            <a:r>
              <a:rPr lang="en-US" dirty="0" smtClean="0"/>
              <a:t> </a:t>
            </a:r>
            <a:r>
              <a:rPr lang="en-US" dirty="0" err="1" smtClean="0"/>
              <a:t>ada</a:t>
            </a:r>
            <a:r>
              <a:rPr lang="en-US" dirty="0" smtClean="0"/>
              <a:t> </a:t>
            </a:r>
            <a:r>
              <a:rPr lang="en-US" dirty="0" err="1" smtClean="0"/>
              <a:t>Tuhan</a:t>
            </a:r>
            <a:r>
              <a:rPr lang="en-US" dirty="0" smtClean="0"/>
              <a:t> (yang </a:t>
            </a:r>
            <a:r>
              <a:rPr lang="en-US" dirty="0" err="1" smtClean="0"/>
              <a:t>hak</a:t>
            </a:r>
            <a:r>
              <a:rPr lang="en-US" dirty="0" smtClean="0"/>
              <a:t>) </a:t>
            </a:r>
            <a:r>
              <a:rPr lang="en-US" dirty="0" err="1" smtClean="0"/>
              <a:t>melainkan</a:t>
            </a:r>
            <a:r>
              <a:rPr lang="en-US" dirty="0" smtClean="0"/>
              <a:t> </a:t>
            </a:r>
            <a:r>
              <a:rPr lang="en-US" dirty="0" err="1" smtClean="0"/>
              <a:t>Aku</a:t>
            </a:r>
            <a:r>
              <a:rPr lang="en-US" dirty="0" smtClean="0"/>
              <a:t>, </a:t>
            </a:r>
            <a:r>
              <a:rPr lang="en-US" dirty="0" err="1" smtClean="0"/>
              <a:t>maka</a:t>
            </a:r>
            <a:r>
              <a:rPr lang="en-US" dirty="0" smtClean="0"/>
              <a:t> </a:t>
            </a:r>
            <a:r>
              <a:rPr lang="en-US" dirty="0" err="1" smtClean="0"/>
              <a:t>sembahlah</a:t>
            </a:r>
            <a:r>
              <a:rPr lang="en-US" dirty="0" smtClean="0"/>
              <a:t> </a:t>
            </a:r>
            <a:r>
              <a:rPr lang="en-US" dirty="0" err="1" smtClean="0"/>
              <a:t>olehmu</a:t>
            </a:r>
            <a:r>
              <a:rPr lang="en-US" dirty="0" smtClean="0"/>
              <a:t> </a:t>
            </a:r>
            <a:r>
              <a:rPr lang="en-US" dirty="0" err="1" smtClean="0"/>
              <a:t>sekalian</a:t>
            </a:r>
            <a:r>
              <a:rPr lang="en-US" dirty="0" smtClean="0"/>
              <a:t> </a:t>
            </a:r>
            <a:r>
              <a:rPr lang="en-US" dirty="0" err="1" smtClean="0"/>
              <a:t>akan</a:t>
            </a:r>
            <a:r>
              <a:rPr lang="en-US" dirty="0" smtClean="0"/>
              <a:t> </a:t>
            </a:r>
            <a:r>
              <a:rPr lang="en-US" dirty="0" err="1" smtClean="0"/>
              <a:t>Aku</a:t>
            </a:r>
            <a:r>
              <a:rPr lang="en-US" dirty="0" smtClean="0"/>
              <a:t>".</a:t>
            </a:r>
            <a:endParaRPr lang="en-US" b="1" dirty="0">
              <a:cs typeface="Traditional Arabic" pitchFamily="2" charset="-78"/>
            </a:endParaRPr>
          </a:p>
        </p:txBody>
      </p:sp>
    </p:spTree>
  </p:cSld>
  <p:clrMapOvr>
    <a:masterClrMapping/>
  </p:clrMapOvr>
  <p:transition>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76200"/>
            <a:ext cx="7086600" cy="1371600"/>
          </a:xfrm>
        </p:spPr>
        <p:txBody>
          <a:bodyPr/>
          <a:lstStyle/>
          <a:p>
            <a:r>
              <a:rPr lang="en-US" dirty="0" err="1" smtClean="0"/>
              <a:t>Nabi</a:t>
            </a:r>
            <a:r>
              <a:rPr lang="en-US" dirty="0" smtClean="0"/>
              <a:t> </a:t>
            </a:r>
            <a:r>
              <a:rPr lang="en-US" dirty="0" err="1" smtClean="0"/>
              <a:t>Nuh</a:t>
            </a:r>
            <a:r>
              <a:rPr lang="en-US" dirty="0" smtClean="0"/>
              <a:t> AS (7:59)</a:t>
            </a:r>
            <a:endParaRPr lang="en-US" dirty="0"/>
          </a:p>
        </p:txBody>
      </p:sp>
      <p:sp>
        <p:nvSpPr>
          <p:cNvPr id="3" name="Content Placeholder 2"/>
          <p:cNvSpPr>
            <a:spLocks noGrp="1"/>
          </p:cNvSpPr>
          <p:nvPr>
            <p:ph idx="1"/>
          </p:nvPr>
        </p:nvSpPr>
        <p:spPr>
          <a:xfrm>
            <a:off x="1524000" y="1676400"/>
            <a:ext cx="7086600" cy="3505200"/>
          </a:xfrm>
        </p:spPr>
        <p:txBody>
          <a:bodyPr/>
          <a:lstStyle/>
          <a:p>
            <a:pPr algn="ctr">
              <a:buNone/>
            </a:pPr>
            <a:r>
              <a:rPr lang="ar-SA" sz="4000" b="1" dirty="0" smtClean="0">
                <a:cs typeface="Traditional Arabic" pitchFamily="2" charset="-78"/>
              </a:rPr>
              <a:t>لَقَدْ أَرْسَلْنَا نُوحًا إِلَى قَوْمِهِ فَقَالَ يَا قَوْمِ اعْبُدُوا اللَّهَ مَا لَكُمْ مِنْ إِلَهٍ غَيْرُهُ إِنِّي أَخَافُ عَلَيْكُمْ عَذَابَ يَوْمٍ عَظِيمٍ</a:t>
            </a:r>
            <a:r>
              <a:rPr lang="en-US" sz="4000" b="1" dirty="0" smtClean="0">
                <a:cs typeface="Traditional Arabic" pitchFamily="2" charset="-78"/>
              </a:rPr>
              <a:t/>
            </a:r>
            <a:br>
              <a:rPr lang="en-US" sz="4000" b="1" dirty="0" smtClean="0">
                <a:cs typeface="Traditional Arabic" pitchFamily="2" charset="-78"/>
              </a:rPr>
            </a:br>
            <a:r>
              <a:rPr lang="en-US" dirty="0" err="1" smtClean="0"/>
              <a:t>Sesungguhnya</a:t>
            </a:r>
            <a:r>
              <a:rPr lang="en-US" dirty="0" smtClean="0"/>
              <a:t> </a:t>
            </a:r>
            <a:r>
              <a:rPr lang="en-US" dirty="0" err="1" smtClean="0"/>
              <a:t>Kami</a:t>
            </a:r>
            <a:r>
              <a:rPr lang="en-US" dirty="0" smtClean="0"/>
              <a:t> </a:t>
            </a:r>
            <a:r>
              <a:rPr lang="en-US" dirty="0" err="1" smtClean="0"/>
              <a:t>telah</a:t>
            </a:r>
            <a:r>
              <a:rPr lang="en-US" dirty="0" smtClean="0"/>
              <a:t> </a:t>
            </a:r>
            <a:r>
              <a:rPr lang="en-US" dirty="0" err="1" smtClean="0"/>
              <a:t>mengutus</a:t>
            </a:r>
            <a:r>
              <a:rPr lang="en-US" dirty="0" smtClean="0"/>
              <a:t> </a:t>
            </a:r>
            <a:r>
              <a:rPr lang="en-US" dirty="0" err="1" smtClean="0"/>
              <a:t>Nuh</a:t>
            </a:r>
            <a:r>
              <a:rPr lang="en-US" dirty="0" smtClean="0"/>
              <a:t> </a:t>
            </a:r>
            <a:r>
              <a:rPr lang="en-US" dirty="0" err="1" smtClean="0"/>
              <a:t>kepada</a:t>
            </a:r>
            <a:r>
              <a:rPr lang="en-US" dirty="0" smtClean="0"/>
              <a:t> </a:t>
            </a:r>
            <a:r>
              <a:rPr lang="en-US" dirty="0" err="1" smtClean="0"/>
              <a:t>kaumnya</a:t>
            </a:r>
            <a:r>
              <a:rPr lang="en-US" dirty="0" smtClean="0"/>
              <a:t> </a:t>
            </a:r>
            <a:r>
              <a:rPr lang="en-US" dirty="0" err="1" smtClean="0"/>
              <a:t>lalu</a:t>
            </a:r>
            <a:r>
              <a:rPr lang="en-US" dirty="0" smtClean="0"/>
              <a:t> </a:t>
            </a:r>
            <a:r>
              <a:rPr lang="en-US" dirty="0" err="1" smtClean="0"/>
              <a:t>ia</a:t>
            </a:r>
            <a:r>
              <a:rPr lang="en-US" dirty="0" smtClean="0"/>
              <a:t> </a:t>
            </a:r>
            <a:r>
              <a:rPr lang="en-US" dirty="0" err="1" smtClean="0"/>
              <a:t>berkata</a:t>
            </a:r>
            <a:r>
              <a:rPr lang="en-US" dirty="0" smtClean="0"/>
              <a:t>: "</a:t>
            </a:r>
            <a:r>
              <a:rPr lang="en-US" dirty="0" err="1" smtClean="0"/>
              <a:t>Wahai</a:t>
            </a:r>
            <a:r>
              <a:rPr lang="en-US" dirty="0" smtClean="0"/>
              <a:t> </a:t>
            </a:r>
            <a:r>
              <a:rPr lang="en-US" dirty="0" err="1" smtClean="0"/>
              <a:t>kaumku</a:t>
            </a:r>
            <a:r>
              <a:rPr lang="en-US" dirty="0" smtClean="0"/>
              <a:t> </a:t>
            </a:r>
            <a:r>
              <a:rPr lang="en-US" dirty="0" err="1" smtClean="0"/>
              <a:t>sembahlah</a:t>
            </a:r>
            <a:r>
              <a:rPr lang="en-US" dirty="0" smtClean="0"/>
              <a:t> Allah, </a:t>
            </a:r>
            <a:r>
              <a:rPr lang="en-US" dirty="0" err="1" smtClean="0"/>
              <a:t>sekali</a:t>
            </a:r>
            <a:r>
              <a:rPr lang="en-US" dirty="0" smtClean="0"/>
              <a:t>-kali </a:t>
            </a:r>
            <a:r>
              <a:rPr lang="en-US" dirty="0" err="1" smtClean="0"/>
              <a:t>tak</a:t>
            </a:r>
            <a:r>
              <a:rPr lang="en-US" dirty="0" smtClean="0"/>
              <a:t> </a:t>
            </a:r>
            <a:r>
              <a:rPr lang="en-US" dirty="0" err="1" smtClean="0"/>
              <a:t>ada</a:t>
            </a:r>
            <a:r>
              <a:rPr lang="en-US" dirty="0" smtClean="0"/>
              <a:t> </a:t>
            </a:r>
            <a:r>
              <a:rPr lang="en-US" dirty="0" err="1" smtClean="0"/>
              <a:t>Tuhan</a:t>
            </a:r>
            <a:r>
              <a:rPr lang="en-US" dirty="0" smtClean="0"/>
              <a:t> </a:t>
            </a:r>
            <a:r>
              <a:rPr lang="en-US" dirty="0" err="1" smtClean="0"/>
              <a:t>bagimu</a:t>
            </a:r>
            <a:r>
              <a:rPr lang="en-US" dirty="0" smtClean="0"/>
              <a:t> </a:t>
            </a:r>
            <a:r>
              <a:rPr lang="en-US" dirty="0" err="1" smtClean="0"/>
              <a:t>selain-Nya</a:t>
            </a:r>
            <a:r>
              <a:rPr lang="en-US" dirty="0" smtClean="0"/>
              <a:t>." </a:t>
            </a:r>
            <a:r>
              <a:rPr lang="en-US" dirty="0" err="1" smtClean="0"/>
              <a:t>Sesungguhnya</a:t>
            </a:r>
            <a:r>
              <a:rPr lang="en-US" dirty="0" smtClean="0"/>
              <a:t> (</a:t>
            </a:r>
            <a:r>
              <a:rPr lang="en-US" dirty="0" err="1" smtClean="0"/>
              <a:t>kalau</a:t>
            </a:r>
            <a:r>
              <a:rPr lang="en-US" dirty="0" smtClean="0"/>
              <a:t> </a:t>
            </a:r>
            <a:r>
              <a:rPr lang="en-US" dirty="0" err="1" smtClean="0"/>
              <a:t>kamu</a:t>
            </a:r>
            <a:r>
              <a:rPr lang="en-US" dirty="0" smtClean="0"/>
              <a:t> </a:t>
            </a:r>
            <a:r>
              <a:rPr lang="en-US" dirty="0" err="1" smtClean="0"/>
              <a:t>tidak</a:t>
            </a:r>
            <a:r>
              <a:rPr lang="en-US" dirty="0" smtClean="0"/>
              <a:t> </a:t>
            </a:r>
            <a:r>
              <a:rPr lang="en-US" dirty="0" err="1" smtClean="0"/>
              <a:t>menyembah</a:t>
            </a:r>
            <a:r>
              <a:rPr lang="en-US" dirty="0" smtClean="0"/>
              <a:t> Allah), </a:t>
            </a:r>
            <a:r>
              <a:rPr lang="en-US" dirty="0" err="1" smtClean="0"/>
              <a:t>aku</a:t>
            </a:r>
            <a:r>
              <a:rPr lang="en-US" dirty="0" smtClean="0"/>
              <a:t> </a:t>
            </a:r>
            <a:r>
              <a:rPr lang="en-US" dirty="0" err="1" smtClean="0"/>
              <a:t>takut</a:t>
            </a:r>
            <a:r>
              <a:rPr lang="en-US" dirty="0" smtClean="0"/>
              <a:t> </a:t>
            </a:r>
            <a:r>
              <a:rPr lang="en-US" dirty="0" err="1" smtClean="0"/>
              <a:t>kamu</a:t>
            </a:r>
            <a:r>
              <a:rPr lang="en-US" dirty="0" smtClean="0"/>
              <a:t> </a:t>
            </a:r>
            <a:r>
              <a:rPr lang="en-US" dirty="0" err="1" smtClean="0"/>
              <a:t>akan</a:t>
            </a:r>
            <a:r>
              <a:rPr lang="en-US" dirty="0" smtClean="0"/>
              <a:t> </a:t>
            </a:r>
            <a:r>
              <a:rPr lang="en-US" dirty="0" err="1" smtClean="0"/>
              <a:t>ditimpa</a:t>
            </a:r>
            <a:r>
              <a:rPr lang="en-US" dirty="0" smtClean="0"/>
              <a:t> </a:t>
            </a:r>
            <a:r>
              <a:rPr lang="en-US" dirty="0" err="1" smtClean="0"/>
              <a:t>azab</a:t>
            </a:r>
            <a:r>
              <a:rPr lang="en-US" dirty="0" smtClean="0"/>
              <a:t> </a:t>
            </a:r>
            <a:r>
              <a:rPr lang="en-US" dirty="0" err="1" smtClean="0"/>
              <a:t>hari</a:t>
            </a:r>
            <a:r>
              <a:rPr lang="en-US" dirty="0" smtClean="0"/>
              <a:t> yang </a:t>
            </a:r>
            <a:r>
              <a:rPr lang="en-US" dirty="0" err="1" smtClean="0"/>
              <a:t>besar</a:t>
            </a:r>
            <a:r>
              <a:rPr lang="en-US" dirty="0" smtClean="0"/>
              <a:t> (</a:t>
            </a:r>
            <a:r>
              <a:rPr lang="en-US" dirty="0" err="1" smtClean="0"/>
              <a:t>kiamat</a:t>
            </a:r>
            <a:r>
              <a:rPr lang="en-US" dirty="0" smtClean="0"/>
              <a:t>).</a:t>
            </a:r>
            <a:endParaRPr lang="en-US" b="1" dirty="0">
              <a:cs typeface="Traditional Arabic" pitchFamily="2" charset="-78"/>
            </a:endParaRPr>
          </a:p>
        </p:txBody>
      </p:sp>
    </p:spTree>
  </p:cSld>
  <p:clrMapOvr>
    <a:masterClrMapping/>
  </p:clrMapOvr>
  <p:transition>
    <p:fade thruBlk="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457200"/>
            <a:ext cx="7086600" cy="1371600"/>
          </a:xfrm>
        </p:spPr>
        <p:txBody>
          <a:bodyPr/>
          <a:lstStyle/>
          <a:p>
            <a:r>
              <a:rPr lang="en-US" dirty="0" err="1" smtClean="0"/>
              <a:t>Nabi</a:t>
            </a:r>
            <a:r>
              <a:rPr lang="en-US" dirty="0" smtClean="0"/>
              <a:t> </a:t>
            </a:r>
            <a:r>
              <a:rPr lang="en-US" dirty="0" err="1" smtClean="0"/>
              <a:t>Hud</a:t>
            </a:r>
            <a:r>
              <a:rPr lang="en-US" dirty="0" smtClean="0"/>
              <a:t> AS (7:65)</a:t>
            </a:r>
            <a:endParaRPr lang="en-US" dirty="0"/>
          </a:p>
        </p:txBody>
      </p:sp>
      <p:sp>
        <p:nvSpPr>
          <p:cNvPr id="3" name="Content Placeholder 2"/>
          <p:cNvSpPr>
            <a:spLocks noGrp="1"/>
          </p:cNvSpPr>
          <p:nvPr>
            <p:ph idx="1"/>
          </p:nvPr>
        </p:nvSpPr>
        <p:spPr/>
        <p:txBody>
          <a:bodyPr/>
          <a:lstStyle/>
          <a:p>
            <a:pPr algn="ctr">
              <a:buNone/>
            </a:pPr>
            <a:r>
              <a:rPr lang="ar-SA" sz="4400" b="1" dirty="0" smtClean="0">
                <a:cs typeface="Traditional Arabic" pitchFamily="2" charset="-78"/>
              </a:rPr>
              <a:t>وَإِلَى عَادٍ أَخَاهُمْ هُودًا قَالَ يَا قَوْمِ اعْبُدُوا اللَّهَ مَا لَكُمْ مِنْ إِلَهٍ غَيْرُهُ أَفَلا تَتَّقُونَ</a:t>
            </a:r>
            <a:endParaRPr lang="en-US" sz="4400" b="1" dirty="0" smtClean="0">
              <a:cs typeface="Traditional Arabic" pitchFamily="2" charset="-78"/>
            </a:endParaRPr>
          </a:p>
          <a:p>
            <a:pPr algn="ctr">
              <a:buNone/>
            </a:pPr>
            <a:r>
              <a:rPr lang="en-US" dirty="0" smtClean="0"/>
              <a:t>Dan (</a:t>
            </a:r>
            <a:r>
              <a:rPr lang="en-US" dirty="0" err="1" smtClean="0"/>
              <a:t>Kami</a:t>
            </a:r>
            <a:r>
              <a:rPr lang="en-US" dirty="0" smtClean="0"/>
              <a:t> </a:t>
            </a:r>
            <a:r>
              <a:rPr lang="en-US" dirty="0" err="1" smtClean="0"/>
              <a:t>telah</a:t>
            </a:r>
            <a:r>
              <a:rPr lang="en-US" dirty="0" smtClean="0"/>
              <a:t> </a:t>
            </a:r>
            <a:r>
              <a:rPr lang="en-US" dirty="0" err="1" smtClean="0"/>
              <a:t>mengutus</a:t>
            </a:r>
            <a:r>
              <a:rPr lang="en-US" dirty="0" smtClean="0"/>
              <a:t>) </a:t>
            </a:r>
            <a:r>
              <a:rPr lang="en-US" dirty="0" err="1" smtClean="0"/>
              <a:t>kepada</a:t>
            </a:r>
            <a:r>
              <a:rPr lang="en-US" dirty="0" smtClean="0"/>
              <a:t> </a:t>
            </a:r>
            <a:r>
              <a:rPr lang="en-US" dirty="0" err="1" smtClean="0"/>
              <a:t>kaum</a:t>
            </a:r>
            <a:r>
              <a:rPr lang="en-US" dirty="0" smtClean="0"/>
              <a:t> Ad </a:t>
            </a:r>
            <a:r>
              <a:rPr lang="en-US" dirty="0" err="1" smtClean="0"/>
              <a:t>saudara</a:t>
            </a:r>
            <a:r>
              <a:rPr lang="en-US" dirty="0" smtClean="0"/>
              <a:t> </a:t>
            </a:r>
            <a:r>
              <a:rPr lang="en-US" dirty="0" err="1" smtClean="0"/>
              <a:t>mereka</a:t>
            </a:r>
            <a:r>
              <a:rPr lang="en-US" dirty="0" smtClean="0"/>
              <a:t>, </a:t>
            </a:r>
            <a:r>
              <a:rPr lang="en-US" dirty="0" err="1" smtClean="0"/>
              <a:t>Hud</a:t>
            </a:r>
            <a:r>
              <a:rPr lang="en-US" dirty="0" smtClean="0"/>
              <a:t>. </a:t>
            </a:r>
            <a:r>
              <a:rPr lang="en-US" dirty="0" err="1" smtClean="0"/>
              <a:t>Ia</a:t>
            </a:r>
            <a:r>
              <a:rPr lang="en-US" dirty="0" smtClean="0"/>
              <a:t> </a:t>
            </a:r>
            <a:r>
              <a:rPr lang="en-US" dirty="0" err="1" smtClean="0"/>
              <a:t>berkata</a:t>
            </a:r>
            <a:r>
              <a:rPr lang="en-US" dirty="0" smtClean="0"/>
              <a:t>: "</a:t>
            </a:r>
            <a:r>
              <a:rPr lang="en-US" dirty="0" err="1" smtClean="0"/>
              <a:t>Hai</a:t>
            </a:r>
            <a:r>
              <a:rPr lang="en-US" dirty="0" smtClean="0"/>
              <a:t> </a:t>
            </a:r>
            <a:r>
              <a:rPr lang="en-US" dirty="0" err="1" smtClean="0"/>
              <a:t>kaumku</a:t>
            </a:r>
            <a:r>
              <a:rPr lang="en-US" dirty="0" smtClean="0"/>
              <a:t>, </a:t>
            </a:r>
            <a:r>
              <a:rPr lang="en-US" dirty="0" err="1" smtClean="0"/>
              <a:t>sembahlah</a:t>
            </a:r>
            <a:r>
              <a:rPr lang="en-US" dirty="0" smtClean="0"/>
              <a:t> Allah, </a:t>
            </a:r>
            <a:r>
              <a:rPr lang="en-US" dirty="0" err="1" smtClean="0"/>
              <a:t>sekali</a:t>
            </a:r>
            <a:r>
              <a:rPr lang="en-US" dirty="0" smtClean="0"/>
              <a:t>-kali </a:t>
            </a:r>
            <a:r>
              <a:rPr lang="en-US" dirty="0" err="1" smtClean="0"/>
              <a:t>tidak</a:t>
            </a:r>
            <a:r>
              <a:rPr lang="en-US" dirty="0" smtClean="0"/>
              <a:t> </a:t>
            </a:r>
            <a:r>
              <a:rPr lang="en-US" dirty="0" err="1" smtClean="0"/>
              <a:t>ada</a:t>
            </a:r>
            <a:r>
              <a:rPr lang="en-US" dirty="0" smtClean="0"/>
              <a:t> </a:t>
            </a:r>
            <a:r>
              <a:rPr lang="en-US" dirty="0" err="1" smtClean="0"/>
              <a:t>Tuhan</a:t>
            </a:r>
            <a:r>
              <a:rPr lang="en-US" dirty="0" smtClean="0"/>
              <a:t> </a:t>
            </a:r>
            <a:r>
              <a:rPr lang="en-US" dirty="0" err="1" smtClean="0"/>
              <a:t>bagimu</a:t>
            </a:r>
            <a:r>
              <a:rPr lang="en-US" dirty="0" smtClean="0"/>
              <a:t> </a:t>
            </a:r>
            <a:r>
              <a:rPr lang="en-US" dirty="0" err="1" smtClean="0"/>
              <a:t>selain-Nya</a:t>
            </a:r>
            <a:r>
              <a:rPr lang="en-US" dirty="0" smtClean="0"/>
              <a:t>. </a:t>
            </a:r>
            <a:r>
              <a:rPr lang="en-US" dirty="0" err="1" smtClean="0"/>
              <a:t>Maka</a:t>
            </a:r>
            <a:r>
              <a:rPr lang="en-US" dirty="0" smtClean="0"/>
              <a:t> </a:t>
            </a:r>
            <a:r>
              <a:rPr lang="en-US" dirty="0" err="1" smtClean="0"/>
              <a:t>mengapa</a:t>
            </a:r>
            <a:r>
              <a:rPr lang="en-US" dirty="0" smtClean="0"/>
              <a:t> </a:t>
            </a:r>
            <a:r>
              <a:rPr lang="en-US" dirty="0" err="1" smtClean="0"/>
              <a:t>kamu</a:t>
            </a:r>
            <a:r>
              <a:rPr lang="en-US" dirty="0" smtClean="0"/>
              <a:t> </a:t>
            </a:r>
            <a:r>
              <a:rPr lang="en-US" dirty="0" err="1" smtClean="0"/>
              <a:t>tidak</a:t>
            </a:r>
            <a:r>
              <a:rPr lang="en-US" dirty="0" smtClean="0"/>
              <a:t> </a:t>
            </a:r>
            <a:r>
              <a:rPr lang="en-US" dirty="0" err="1" smtClean="0"/>
              <a:t>bertakwa</a:t>
            </a:r>
            <a:r>
              <a:rPr lang="en-US" dirty="0" smtClean="0"/>
              <a:t> </a:t>
            </a:r>
            <a:r>
              <a:rPr lang="en-US" dirty="0" err="1" smtClean="0"/>
              <a:t>kepada-Nya</a:t>
            </a:r>
            <a:r>
              <a:rPr lang="en-US" dirty="0" smtClean="0"/>
              <a:t>?"</a:t>
            </a:r>
            <a:endParaRPr lang="en-US" b="1" dirty="0">
              <a:cs typeface="Traditional Arabic" pitchFamily="2" charset="-78"/>
            </a:endParaRPr>
          </a:p>
        </p:txBody>
      </p:sp>
    </p:spTree>
  </p:cSld>
  <p:clrMapOvr>
    <a:masterClrMapping/>
  </p:clrMapOvr>
  <p:transition>
    <p:fade thruBlk="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52400"/>
            <a:ext cx="7086600" cy="1371600"/>
          </a:xfrm>
        </p:spPr>
        <p:txBody>
          <a:bodyPr/>
          <a:lstStyle/>
          <a:p>
            <a:r>
              <a:rPr lang="en-US" dirty="0" err="1" smtClean="0"/>
              <a:t>Nabi</a:t>
            </a:r>
            <a:r>
              <a:rPr lang="en-US" dirty="0" smtClean="0"/>
              <a:t> </a:t>
            </a:r>
            <a:r>
              <a:rPr lang="en-US" dirty="0" err="1" smtClean="0"/>
              <a:t>Shalih</a:t>
            </a:r>
            <a:r>
              <a:rPr lang="en-US" dirty="0" smtClean="0"/>
              <a:t> AS (7:73)</a:t>
            </a:r>
            <a:endParaRPr lang="en-US" dirty="0"/>
          </a:p>
        </p:txBody>
      </p:sp>
      <p:sp>
        <p:nvSpPr>
          <p:cNvPr id="3" name="Content Placeholder 2"/>
          <p:cNvSpPr>
            <a:spLocks noGrp="1"/>
          </p:cNvSpPr>
          <p:nvPr>
            <p:ph idx="1"/>
          </p:nvPr>
        </p:nvSpPr>
        <p:spPr/>
        <p:txBody>
          <a:bodyPr/>
          <a:lstStyle/>
          <a:p>
            <a:pPr algn="ctr">
              <a:buNone/>
            </a:pPr>
            <a:r>
              <a:rPr lang="ar-SA" sz="5400" b="1" dirty="0" smtClean="0">
                <a:cs typeface="Traditional Arabic" pitchFamily="2" charset="-78"/>
              </a:rPr>
              <a:t>وَإِلَى ثَمُودَ أَخَاهُمْ صَالِحًا قَالَ يَا قَوْمِ اعْبُدُوا اللَّهَ مَا لَكُمْ مِنْ إِلَهٍ غَيْرُهُ </a:t>
            </a:r>
            <a:endParaRPr lang="en-US" sz="5400" b="1" dirty="0" smtClean="0">
              <a:cs typeface="Traditional Arabic" pitchFamily="2" charset="-78"/>
            </a:endParaRPr>
          </a:p>
          <a:p>
            <a:pPr algn="ctr">
              <a:buNone/>
            </a:pPr>
            <a:r>
              <a:rPr lang="en-US" sz="3200" dirty="0" smtClean="0"/>
              <a:t>Dan (</a:t>
            </a:r>
            <a:r>
              <a:rPr lang="en-US" sz="3200" dirty="0" err="1" smtClean="0"/>
              <a:t>Kami</a:t>
            </a:r>
            <a:r>
              <a:rPr lang="en-US" sz="3200" dirty="0" smtClean="0"/>
              <a:t> </a:t>
            </a:r>
            <a:r>
              <a:rPr lang="en-US" sz="3200" dirty="0" err="1" smtClean="0"/>
              <a:t>telah</a:t>
            </a:r>
            <a:r>
              <a:rPr lang="en-US" sz="3200" dirty="0" smtClean="0"/>
              <a:t> </a:t>
            </a:r>
            <a:r>
              <a:rPr lang="en-US" sz="3200" dirty="0" err="1" smtClean="0"/>
              <a:t>mengutus</a:t>
            </a:r>
            <a:r>
              <a:rPr lang="en-US" sz="3200" dirty="0" smtClean="0"/>
              <a:t>) </a:t>
            </a:r>
            <a:r>
              <a:rPr lang="en-US" sz="3200" dirty="0" err="1" smtClean="0"/>
              <a:t>kepada</a:t>
            </a:r>
            <a:r>
              <a:rPr lang="en-US" sz="3200" dirty="0" smtClean="0"/>
              <a:t> </a:t>
            </a:r>
            <a:r>
              <a:rPr lang="en-US" sz="3200" dirty="0" err="1" smtClean="0"/>
              <a:t>kaum</a:t>
            </a:r>
            <a:r>
              <a:rPr lang="en-US" sz="3200" dirty="0" smtClean="0"/>
              <a:t> </a:t>
            </a:r>
            <a:r>
              <a:rPr lang="en-US" sz="3200" dirty="0" err="1" smtClean="0"/>
              <a:t>Tsamud</a:t>
            </a:r>
            <a:r>
              <a:rPr lang="en-US" sz="3200" dirty="0" smtClean="0"/>
              <a:t> </a:t>
            </a:r>
            <a:r>
              <a:rPr lang="en-US" sz="3200" dirty="0" err="1" smtClean="0"/>
              <a:t>saudara</a:t>
            </a:r>
            <a:r>
              <a:rPr lang="en-US" sz="3200" dirty="0" smtClean="0"/>
              <a:t> </a:t>
            </a:r>
            <a:r>
              <a:rPr lang="en-US" sz="3200" dirty="0" err="1" smtClean="0"/>
              <a:t>mereka</a:t>
            </a:r>
            <a:r>
              <a:rPr lang="en-US" sz="3200" dirty="0" smtClean="0"/>
              <a:t>, </a:t>
            </a:r>
            <a:r>
              <a:rPr lang="en-US" sz="3200" dirty="0" err="1" smtClean="0"/>
              <a:t>Saleh</a:t>
            </a:r>
            <a:r>
              <a:rPr lang="en-US" sz="3200" dirty="0" smtClean="0"/>
              <a:t>. </a:t>
            </a:r>
            <a:r>
              <a:rPr lang="en-US" sz="3200" dirty="0" err="1" smtClean="0"/>
              <a:t>Ia</a:t>
            </a:r>
            <a:r>
              <a:rPr lang="en-US" sz="3200" dirty="0" smtClean="0"/>
              <a:t> </a:t>
            </a:r>
            <a:r>
              <a:rPr lang="en-US" sz="3200" dirty="0" err="1" smtClean="0"/>
              <a:t>berkata</a:t>
            </a:r>
            <a:r>
              <a:rPr lang="en-US" sz="3200" dirty="0" smtClean="0"/>
              <a:t>. "</a:t>
            </a:r>
            <a:r>
              <a:rPr lang="en-US" sz="3200" dirty="0" err="1" smtClean="0"/>
              <a:t>Hai</a:t>
            </a:r>
            <a:r>
              <a:rPr lang="en-US" sz="3200" dirty="0" smtClean="0"/>
              <a:t> </a:t>
            </a:r>
            <a:r>
              <a:rPr lang="en-US" sz="3200" dirty="0" err="1" smtClean="0"/>
              <a:t>kaumku</a:t>
            </a:r>
            <a:r>
              <a:rPr lang="en-US" sz="3200" dirty="0" smtClean="0"/>
              <a:t>, </a:t>
            </a:r>
            <a:r>
              <a:rPr lang="en-US" sz="3200" dirty="0" err="1" smtClean="0"/>
              <a:t>sembahlah</a:t>
            </a:r>
            <a:r>
              <a:rPr lang="en-US" sz="3200" dirty="0" smtClean="0"/>
              <a:t> Allah, </a:t>
            </a:r>
            <a:r>
              <a:rPr lang="en-US" sz="3200" dirty="0" err="1" smtClean="0"/>
              <a:t>sekali</a:t>
            </a:r>
            <a:r>
              <a:rPr lang="en-US" sz="3200" dirty="0" smtClean="0"/>
              <a:t>-kali </a:t>
            </a:r>
            <a:r>
              <a:rPr lang="en-US" sz="3200" dirty="0" err="1" smtClean="0"/>
              <a:t>tidak</a:t>
            </a:r>
            <a:r>
              <a:rPr lang="en-US" sz="3200" dirty="0" smtClean="0"/>
              <a:t> </a:t>
            </a:r>
            <a:r>
              <a:rPr lang="en-US" sz="3200" dirty="0" err="1" smtClean="0"/>
              <a:t>ada</a:t>
            </a:r>
            <a:r>
              <a:rPr lang="en-US" sz="3200" dirty="0" smtClean="0"/>
              <a:t> </a:t>
            </a:r>
            <a:r>
              <a:rPr lang="en-US" sz="3200" dirty="0" err="1" smtClean="0"/>
              <a:t>Tuhan</a:t>
            </a:r>
            <a:r>
              <a:rPr lang="en-US" sz="3200" dirty="0" smtClean="0"/>
              <a:t> </a:t>
            </a:r>
            <a:r>
              <a:rPr lang="en-US" sz="3200" dirty="0" err="1" smtClean="0"/>
              <a:t>bagimu</a:t>
            </a:r>
            <a:r>
              <a:rPr lang="en-US" sz="3200" dirty="0" smtClean="0"/>
              <a:t> </a:t>
            </a:r>
            <a:r>
              <a:rPr lang="en-US" sz="3200" dirty="0" err="1" smtClean="0"/>
              <a:t>selain-Nya</a:t>
            </a:r>
            <a:endParaRPr lang="en-US" sz="3200" b="1" dirty="0">
              <a:cs typeface="Traditional Arabic" pitchFamily="2" charset="-78"/>
            </a:endParaRPr>
          </a:p>
        </p:txBody>
      </p:sp>
    </p:spTree>
  </p:cSld>
  <p:clrMapOvr>
    <a:masterClrMapping/>
  </p:clrMapOvr>
  <p:transition>
    <p:fade thruBlk="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304800"/>
            <a:ext cx="7086600" cy="1371600"/>
          </a:xfrm>
        </p:spPr>
        <p:txBody>
          <a:bodyPr/>
          <a:lstStyle/>
          <a:p>
            <a:r>
              <a:rPr lang="en-US" dirty="0" err="1" smtClean="0"/>
              <a:t>Nabi</a:t>
            </a:r>
            <a:r>
              <a:rPr lang="en-US" dirty="0" smtClean="0"/>
              <a:t> </a:t>
            </a:r>
            <a:r>
              <a:rPr lang="en-US" dirty="0" err="1" smtClean="0"/>
              <a:t>Syu’aib</a:t>
            </a:r>
            <a:r>
              <a:rPr lang="en-US" dirty="0" smtClean="0"/>
              <a:t> AS (7:85)</a:t>
            </a:r>
            <a:endParaRPr lang="en-US" dirty="0"/>
          </a:p>
        </p:txBody>
      </p:sp>
      <p:sp>
        <p:nvSpPr>
          <p:cNvPr id="3" name="Content Placeholder 2"/>
          <p:cNvSpPr>
            <a:spLocks noGrp="1"/>
          </p:cNvSpPr>
          <p:nvPr>
            <p:ph idx="1"/>
          </p:nvPr>
        </p:nvSpPr>
        <p:spPr/>
        <p:txBody>
          <a:bodyPr/>
          <a:lstStyle/>
          <a:p>
            <a:pPr algn="ctr">
              <a:buNone/>
            </a:pPr>
            <a:r>
              <a:rPr lang="ar-SA" sz="5400" b="1" dirty="0" smtClean="0">
                <a:cs typeface="Traditional Arabic" pitchFamily="2" charset="-78"/>
              </a:rPr>
              <a:t>وَإِلَى مَدْيَنَ أَخَاهُمْ شُعَيْبًا قَالَ يَا قَوْمِ اعْبُدُوا اللَّهَ مَا لَكُمْ مِنْ إِلَهٍ غَيْرُهُ</a:t>
            </a:r>
            <a:endParaRPr lang="en-US" sz="5400" b="1" dirty="0" smtClean="0">
              <a:cs typeface="Traditional Arabic" pitchFamily="2" charset="-78"/>
            </a:endParaRPr>
          </a:p>
          <a:p>
            <a:pPr algn="ctr">
              <a:buNone/>
            </a:pPr>
            <a:r>
              <a:rPr lang="en-US" dirty="0" smtClean="0"/>
              <a:t>Dan (</a:t>
            </a:r>
            <a:r>
              <a:rPr lang="en-US" dirty="0" err="1" smtClean="0"/>
              <a:t>Kami</a:t>
            </a:r>
            <a:r>
              <a:rPr lang="en-US" dirty="0" smtClean="0"/>
              <a:t> </a:t>
            </a:r>
            <a:r>
              <a:rPr lang="en-US" dirty="0" err="1" smtClean="0"/>
              <a:t>telah</a:t>
            </a:r>
            <a:r>
              <a:rPr lang="en-US" dirty="0" smtClean="0"/>
              <a:t> </a:t>
            </a:r>
            <a:r>
              <a:rPr lang="en-US" dirty="0" err="1" smtClean="0"/>
              <a:t>mengutus</a:t>
            </a:r>
            <a:r>
              <a:rPr lang="en-US" dirty="0" smtClean="0"/>
              <a:t>) </a:t>
            </a:r>
            <a:r>
              <a:rPr lang="en-US" dirty="0" err="1" smtClean="0"/>
              <a:t>kepada</a:t>
            </a:r>
            <a:r>
              <a:rPr lang="en-US" dirty="0" smtClean="0"/>
              <a:t> </a:t>
            </a:r>
            <a:r>
              <a:rPr lang="en-US" dirty="0" err="1" smtClean="0"/>
              <a:t>penduduk</a:t>
            </a:r>
            <a:r>
              <a:rPr lang="en-US" dirty="0" smtClean="0"/>
              <a:t> </a:t>
            </a:r>
            <a:r>
              <a:rPr lang="en-US" dirty="0" err="1" smtClean="0"/>
              <a:t>Madyan</a:t>
            </a:r>
            <a:r>
              <a:rPr lang="en-US" dirty="0" smtClean="0"/>
              <a:t> </a:t>
            </a:r>
            <a:r>
              <a:rPr lang="en-US" dirty="0" err="1" smtClean="0"/>
              <a:t>saudara</a:t>
            </a:r>
            <a:r>
              <a:rPr lang="en-US" dirty="0" smtClean="0"/>
              <a:t> </a:t>
            </a:r>
            <a:r>
              <a:rPr lang="en-US" dirty="0" err="1" smtClean="0"/>
              <a:t>mereka</a:t>
            </a:r>
            <a:r>
              <a:rPr lang="en-US" dirty="0" smtClean="0"/>
              <a:t>, </a:t>
            </a:r>
            <a:r>
              <a:rPr lang="en-US" dirty="0" err="1" smtClean="0"/>
              <a:t>Syuaib</a:t>
            </a:r>
            <a:r>
              <a:rPr lang="en-US" dirty="0" smtClean="0"/>
              <a:t>. </a:t>
            </a:r>
            <a:r>
              <a:rPr lang="en-US" dirty="0" err="1" smtClean="0"/>
              <a:t>Ia</a:t>
            </a:r>
            <a:r>
              <a:rPr lang="en-US" dirty="0" smtClean="0"/>
              <a:t> </a:t>
            </a:r>
            <a:r>
              <a:rPr lang="en-US" dirty="0" err="1" smtClean="0"/>
              <a:t>berkata</a:t>
            </a:r>
            <a:r>
              <a:rPr lang="en-US" dirty="0" smtClean="0"/>
              <a:t>: "</a:t>
            </a:r>
            <a:r>
              <a:rPr lang="en-US" dirty="0" err="1" smtClean="0"/>
              <a:t>Hai</a:t>
            </a:r>
            <a:r>
              <a:rPr lang="en-US" dirty="0" smtClean="0"/>
              <a:t> </a:t>
            </a:r>
            <a:r>
              <a:rPr lang="en-US" dirty="0" err="1" smtClean="0"/>
              <a:t>kaumku</a:t>
            </a:r>
            <a:r>
              <a:rPr lang="en-US" dirty="0" smtClean="0"/>
              <a:t>, </a:t>
            </a:r>
            <a:r>
              <a:rPr lang="en-US" dirty="0" err="1" smtClean="0"/>
              <a:t>sembahlah</a:t>
            </a:r>
            <a:r>
              <a:rPr lang="en-US" dirty="0" smtClean="0"/>
              <a:t> Allah, </a:t>
            </a:r>
            <a:r>
              <a:rPr lang="en-US" dirty="0" err="1" smtClean="0"/>
              <a:t>sekali</a:t>
            </a:r>
            <a:r>
              <a:rPr lang="en-US" dirty="0" smtClean="0"/>
              <a:t>-kali </a:t>
            </a:r>
            <a:r>
              <a:rPr lang="en-US" dirty="0" err="1" smtClean="0"/>
              <a:t>tidak</a:t>
            </a:r>
            <a:r>
              <a:rPr lang="en-US" dirty="0" smtClean="0"/>
              <a:t> </a:t>
            </a:r>
            <a:r>
              <a:rPr lang="en-US" dirty="0" err="1" smtClean="0"/>
              <a:t>ada</a:t>
            </a:r>
            <a:r>
              <a:rPr lang="en-US" dirty="0" smtClean="0"/>
              <a:t> </a:t>
            </a:r>
            <a:r>
              <a:rPr lang="en-US" dirty="0" err="1" smtClean="0"/>
              <a:t>Tuhan</a:t>
            </a:r>
            <a:r>
              <a:rPr lang="en-US" dirty="0" smtClean="0"/>
              <a:t> </a:t>
            </a:r>
            <a:r>
              <a:rPr lang="en-US" dirty="0" err="1" smtClean="0"/>
              <a:t>bagimu</a:t>
            </a:r>
            <a:r>
              <a:rPr lang="en-US" dirty="0" smtClean="0"/>
              <a:t> </a:t>
            </a:r>
            <a:r>
              <a:rPr lang="en-US" dirty="0" err="1" smtClean="0"/>
              <a:t>selain-Nya</a:t>
            </a:r>
            <a:endParaRPr lang="en-US" b="1" dirty="0">
              <a:cs typeface="Traditional Arabic" pitchFamily="2" charset="-78"/>
            </a:endParaRPr>
          </a:p>
        </p:txBody>
      </p:sp>
    </p:spTree>
  </p:cSld>
  <p:clrMapOvr>
    <a:masterClrMapping/>
  </p:clrMapOvr>
  <p:transition>
    <p:fade thruBlk="1"/>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SYAHADAT KEUTAMAAN AGUNG</a:t>
            </a:r>
            <a:endParaRPr lang="en-US" dirty="0">
              <a:solidFill>
                <a:srgbClr val="FFFF00"/>
              </a:solidFill>
            </a:endParaRPr>
          </a:p>
        </p:txBody>
      </p:sp>
      <p:sp>
        <p:nvSpPr>
          <p:cNvPr id="3" name="Content Placeholder 2"/>
          <p:cNvSpPr>
            <a:spLocks noGrp="1"/>
          </p:cNvSpPr>
          <p:nvPr>
            <p:ph idx="1"/>
          </p:nvPr>
        </p:nvSpPr>
        <p:spPr/>
        <p:txBody>
          <a:bodyPr/>
          <a:lstStyle/>
          <a:p>
            <a:r>
              <a:rPr lang="en-US" sz="4000" dirty="0" err="1" smtClean="0"/>
              <a:t>Kalimat</a:t>
            </a:r>
            <a:r>
              <a:rPr lang="en-US" sz="4000" dirty="0" smtClean="0"/>
              <a:t> </a:t>
            </a:r>
            <a:r>
              <a:rPr lang="en-US" sz="4000" dirty="0" err="1" smtClean="0"/>
              <a:t>thayyibah</a:t>
            </a:r>
            <a:r>
              <a:rPr lang="en-US" sz="4000" dirty="0" smtClean="0"/>
              <a:t> </a:t>
            </a:r>
            <a:r>
              <a:rPr lang="en-US" sz="4000" i="1" dirty="0" err="1" smtClean="0"/>
              <a:t>laa</a:t>
            </a:r>
            <a:r>
              <a:rPr lang="en-US" sz="4000" i="1" dirty="0" smtClean="0"/>
              <a:t> </a:t>
            </a:r>
            <a:r>
              <a:rPr lang="en-US" sz="4000" i="1" dirty="0" err="1" smtClean="0"/>
              <a:t>ilaaha</a:t>
            </a:r>
            <a:r>
              <a:rPr lang="en-US" sz="4000" i="1" dirty="0" smtClean="0"/>
              <a:t> </a:t>
            </a:r>
            <a:r>
              <a:rPr lang="en-US" sz="4000" i="1" dirty="0" err="1" smtClean="0"/>
              <a:t>illallah</a:t>
            </a:r>
            <a:r>
              <a:rPr lang="en-US" sz="4000" i="1" dirty="0" smtClean="0"/>
              <a:t> </a:t>
            </a:r>
            <a:r>
              <a:rPr lang="en-US" sz="4000" dirty="0" err="1" smtClean="0"/>
              <a:t>adalah</a:t>
            </a:r>
            <a:r>
              <a:rPr lang="en-US" sz="4000" dirty="0" smtClean="0"/>
              <a:t> </a:t>
            </a:r>
            <a:r>
              <a:rPr lang="en-US" sz="4000" dirty="0" err="1" smtClean="0"/>
              <a:t>sebaik-baik</a:t>
            </a:r>
            <a:r>
              <a:rPr lang="en-US" sz="4000" dirty="0" smtClean="0"/>
              <a:t> </a:t>
            </a:r>
            <a:r>
              <a:rPr lang="en-US" sz="4000" dirty="0" err="1" smtClean="0"/>
              <a:t>dzikir</a:t>
            </a:r>
            <a:endParaRPr lang="en-US" sz="4000" dirty="0" smtClean="0"/>
          </a:p>
          <a:p>
            <a:r>
              <a:rPr lang="en-US" sz="4000" dirty="0" err="1" smtClean="0"/>
              <a:t>Syahadat</a:t>
            </a:r>
            <a:r>
              <a:rPr lang="en-US" sz="4000" dirty="0" smtClean="0"/>
              <a:t> </a:t>
            </a:r>
            <a:r>
              <a:rPr lang="en-US" sz="4000" dirty="0" err="1" smtClean="0"/>
              <a:t>juga</a:t>
            </a:r>
            <a:r>
              <a:rPr lang="en-US" sz="4000" dirty="0" smtClean="0"/>
              <a:t> </a:t>
            </a:r>
            <a:r>
              <a:rPr lang="en-US" sz="4000" dirty="0" err="1" smtClean="0"/>
              <a:t>telah</a:t>
            </a:r>
            <a:r>
              <a:rPr lang="en-US" sz="4000" dirty="0" smtClean="0"/>
              <a:t> </a:t>
            </a:r>
            <a:r>
              <a:rPr lang="en-US" sz="4000" dirty="0" err="1" smtClean="0"/>
              <a:t>memunculkan</a:t>
            </a:r>
            <a:r>
              <a:rPr lang="en-US" sz="4000" dirty="0" smtClean="0"/>
              <a:t> </a:t>
            </a:r>
            <a:r>
              <a:rPr lang="en-US" sz="4000" dirty="0" err="1" smtClean="0"/>
              <a:t>generasi</a:t>
            </a:r>
            <a:r>
              <a:rPr lang="en-US" sz="4000" dirty="0" smtClean="0"/>
              <a:t> </a:t>
            </a:r>
            <a:r>
              <a:rPr lang="en-US" sz="4000" dirty="0" err="1" smtClean="0"/>
              <a:t>terbaik</a:t>
            </a:r>
            <a:r>
              <a:rPr lang="en-US" sz="4000" dirty="0" smtClean="0"/>
              <a:t> </a:t>
            </a:r>
            <a:r>
              <a:rPr lang="en-US" sz="4000" dirty="0" err="1" smtClean="0"/>
              <a:t>umat</a:t>
            </a:r>
            <a:r>
              <a:rPr lang="en-US" sz="4000" dirty="0" smtClean="0"/>
              <a:t> (</a:t>
            </a:r>
            <a:r>
              <a:rPr lang="en-US" sz="4000" dirty="0" err="1" smtClean="0"/>
              <a:t>khairu</a:t>
            </a:r>
            <a:r>
              <a:rPr lang="en-US" sz="4000" dirty="0" smtClean="0"/>
              <a:t> </a:t>
            </a:r>
            <a:r>
              <a:rPr lang="en-US" sz="4000" dirty="0" err="1" smtClean="0"/>
              <a:t>ummah</a:t>
            </a:r>
            <a:r>
              <a:rPr lang="en-US" sz="4000" dirty="0" smtClean="0"/>
              <a:t>)</a:t>
            </a:r>
            <a:endParaRPr lang="en-US" sz="4000" dirty="0"/>
          </a:p>
        </p:txBody>
      </p:sp>
    </p:spTree>
  </p:cSld>
  <p:clrMapOvr>
    <a:masterClrMapping/>
  </p:clrMapOvr>
  <p:transition>
    <p:fade thruBlk="1"/>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209800" y="1371600"/>
            <a:ext cx="6324600" cy="1371600"/>
          </a:xfrm>
        </p:spPr>
        <p:txBody>
          <a:bodyPr/>
          <a:lstStyle/>
          <a:p>
            <a:r>
              <a:rPr lang="ar-SA" sz="8000" dirty="0" smtClean="0">
                <a:solidFill>
                  <a:schemeClr val="bg1"/>
                </a:solidFill>
              </a:rPr>
              <a:t>مَدْلُوْلُ الشَّهَادَةِ</a:t>
            </a:r>
            <a:endParaRPr lang="en-US" sz="8000" dirty="0"/>
          </a:p>
        </p:txBody>
      </p:sp>
      <p:sp>
        <p:nvSpPr>
          <p:cNvPr id="5" name="Subtitle 4"/>
          <p:cNvSpPr>
            <a:spLocks noGrp="1"/>
          </p:cNvSpPr>
          <p:nvPr>
            <p:ph type="subTitle" idx="1"/>
          </p:nvPr>
        </p:nvSpPr>
        <p:spPr>
          <a:xfrm>
            <a:off x="838200" y="3810000"/>
            <a:ext cx="7543800" cy="685800"/>
          </a:xfrm>
        </p:spPr>
        <p:txBody>
          <a:bodyPr/>
          <a:lstStyle/>
          <a:p>
            <a:r>
              <a:rPr lang="en-US" sz="6000" dirty="0" err="1" smtClean="0"/>
              <a:t>Kandungan</a:t>
            </a:r>
            <a:r>
              <a:rPr lang="en-US" sz="6000" dirty="0" smtClean="0"/>
              <a:t> </a:t>
            </a:r>
            <a:r>
              <a:rPr lang="en-US" sz="6000" dirty="0" err="1" smtClean="0"/>
              <a:t>Syahadat</a:t>
            </a:r>
            <a:endParaRPr lang="en-US" sz="6000" dirty="0"/>
          </a:p>
        </p:txBody>
      </p:sp>
    </p:spTree>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7086600" cy="1143000"/>
          </a:xfrm>
        </p:spPr>
        <p:txBody>
          <a:bodyPr/>
          <a:lstStyle/>
          <a:p>
            <a:r>
              <a:rPr lang="id-ID" dirty="0" smtClean="0"/>
              <a:t>TUJUAN KOGNITIF  </a:t>
            </a:r>
            <a:endParaRPr lang="en-US" dirty="0" smtClean="0"/>
          </a:p>
        </p:txBody>
      </p:sp>
      <p:sp>
        <p:nvSpPr>
          <p:cNvPr id="3" name="Content Placeholder 2"/>
          <p:cNvSpPr>
            <a:spLocks noGrp="1"/>
          </p:cNvSpPr>
          <p:nvPr>
            <p:ph idx="1"/>
          </p:nvPr>
        </p:nvSpPr>
        <p:spPr>
          <a:xfrm>
            <a:off x="685800" y="1524000"/>
            <a:ext cx="7924800" cy="4648200"/>
          </a:xfrm>
        </p:spPr>
        <p:txBody>
          <a:bodyPr/>
          <a:lstStyle/>
          <a:p>
            <a:pPr lvl="0"/>
            <a:r>
              <a:rPr lang="id-ID" sz="3200" dirty="0" smtClean="0"/>
              <a:t>Mengartikan makna kalimat kata per kata</a:t>
            </a:r>
            <a:endParaRPr lang="en-US" sz="3200" u="sng" dirty="0" smtClean="0"/>
          </a:p>
          <a:p>
            <a:pPr lvl="0"/>
            <a:r>
              <a:rPr lang="id-ID" sz="3200" dirty="0" smtClean="0"/>
              <a:t>Menjelaskan  urgensi mempelajari  syahadatain </a:t>
            </a:r>
            <a:endParaRPr lang="en-US" sz="3200" u="sng" dirty="0" smtClean="0"/>
          </a:p>
          <a:p>
            <a:pPr lvl="0"/>
            <a:r>
              <a:rPr lang="id-ID" sz="3200" dirty="0" smtClean="0"/>
              <a:t>Memahami kepentingan syahadatain dalam hidup seorang muslim.</a:t>
            </a:r>
            <a:endParaRPr lang="en-US" sz="3200" dirty="0" smtClean="0"/>
          </a:p>
          <a:p>
            <a:pPr lvl="0"/>
            <a:r>
              <a:rPr lang="id-ID" sz="3200" dirty="0" smtClean="0"/>
              <a:t>Memahami syahadatain sebagai pintu masuk dan intisari ajaran Islam serta menjadi dasar perubahan </a:t>
            </a:r>
            <a:r>
              <a:rPr lang="id-ID" sz="3200" smtClean="0"/>
              <a:t>total suatu </a:t>
            </a:r>
            <a:r>
              <a:rPr lang="id-ID" sz="3200" dirty="0" smtClean="0"/>
              <a:t>umat.</a:t>
            </a:r>
            <a:endParaRPr lang="en-US" sz="3200" dirty="0" smtClean="0"/>
          </a:p>
          <a:p>
            <a:endParaRPr lang="en-US" dirty="0" smtClean="0"/>
          </a:p>
          <a:p>
            <a:endParaRPr lang="en-US" dirty="0"/>
          </a:p>
        </p:txBody>
      </p:sp>
    </p:spTree>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7086600" cy="685800"/>
          </a:xfrm>
        </p:spPr>
        <p:txBody>
          <a:bodyPr/>
          <a:lstStyle/>
          <a:p>
            <a:r>
              <a:rPr lang="id-ID" sz="3200" dirty="0" smtClean="0"/>
              <a:t>TUJUAN AFEKTIF  DAN PSIKOMOTORIK</a:t>
            </a:r>
            <a:endParaRPr lang="en-US" sz="3200" dirty="0"/>
          </a:p>
        </p:txBody>
      </p:sp>
      <p:sp>
        <p:nvSpPr>
          <p:cNvPr id="3" name="Content Placeholder 2"/>
          <p:cNvSpPr>
            <a:spLocks noGrp="1"/>
          </p:cNvSpPr>
          <p:nvPr>
            <p:ph idx="1"/>
          </p:nvPr>
        </p:nvSpPr>
        <p:spPr>
          <a:xfrm>
            <a:off x="762000" y="762000"/>
            <a:ext cx="8001000" cy="6858000"/>
          </a:xfrm>
        </p:spPr>
        <p:txBody>
          <a:bodyPr/>
          <a:lstStyle/>
          <a:p>
            <a:r>
              <a:rPr lang="id-ID" sz="3200" dirty="0" smtClean="0"/>
              <a:t>Menyadari bahwa tegaknya Islam mesti didahului oleh tegaknya rukun Islam, dan tegaknya rukun Islam mesti didahului oleh tegaknya syahadah</a:t>
            </a:r>
            <a:endParaRPr lang="en-US" sz="3200" u="sng" dirty="0" smtClean="0"/>
          </a:p>
          <a:p>
            <a:pPr lvl="0"/>
            <a:r>
              <a:rPr lang="id-ID" sz="3200" dirty="0" smtClean="0"/>
              <a:t>Mengerti bahwa tauhid adalah muatan setiap risalah nabi/rasul.</a:t>
            </a:r>
            <a:endParaRPr lang="en-US" sz="3200" u="sng" dirty="0" smtClean="0"/>
          </a:p>
          <a:p>
            <a:pPr lvl="0"/>
            <a:r>
              <a:rPr lang="id-ID" sz="3200" dirty="0" smtClean="0"/>
              <a:t>Mengerti hakikat agama Islam dan hal-hal yang menjadi penopangnya secara global.</a:t>
            </a:r>
            <a:endParaRPr lang="en-US" sz="3200" u="sng" dirty="0" smtClean="0"/>
          </a:p>
          <a:p>
            <a:pPr lvl="0"/>
            <a:r>
              <a:rPr lang="id-ID" sz="3200" dirty="0" smtClean="0"/>
              <a:t>Menyadari bahwa Islam adalah satu-satunya syariat yang diridhai Allah. Tidak dapat dicampur dengan syariat lainnya</a:t>
            </a:r>
            <a:endParaRPr lang="en-US" sz="3200" u="sng" dirty="0" smtClean="0"/>
          </a:p>
          <a:p>
            <a:pPr lvl="0"/>
            <a:r>
              <a:rPr lang="id-ID" sz="3200" dirty="0" smtClean="0"/>
              <a:t>Berprilaku sesuai tuntutan kandungan dua kalimah syahadah</a:t>
            </a:r>
            <a:r>
              <a:rPr lang="id-ID" sz="3200" b="1" dirty="0" smtClean="0"/>
              <a:t> </a:t>
            </a:r>
            <a:endParaRPr lang="en-US" sz="3200" b="1" dirty="0"/>
          </a:p>
        </p:txBody>
      </p:sp>
    </p:spTree>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685800"/>
            <a:ext cx="7086600" cy="304800"/>
          </a:xfrm>
        </p:spPr>
        <p:txBody>
          <a:bodyPr/>
          <a:lstStyle/>
          <a:p>
            <a:r>
              <a:rPr lang="id-ID" sz="3600" dirty="0" smtClean="0"/>
              <a:t>TUJUAN TARBIYAH DZATIYYAH</a:t>
            </a:r>
            <a:r>
              <a:rPr lang="en-US" u="sng" dirty="0" smtClean="0"/>
              <a:t/>
            </a:r>
            <a:br>
              <a:rPr lang="en-US" u="sng" dirty="0" smtClean="0"/>
            </a:br>
            <a:endParaRPr lang="en-US" dirty="0"/>
          </a:p>
        </p:txBody>
      </p:sp>
      <p:sp>
        <p:nvSpPr>
          <p:cNvPr id="3" name="Content Placeholder 2"/>
          <p:cNvSpPr>
            <a:spLocks noGrp="1"/>
          </p:cNvSpPr>
          <p:nvPr>
            <p:ph idx="1"/>
          </p:nvPr>
        </p:nvSpPr>
        <p:spPr>
          <a:xfrm>
            <a:off x="533400" y="381000"/>
            <a:ext cx="8077200" cy="6477000"/>
          </a:xfrm>
        </p:spPr>
        <p:txBody>
          <a:bodyPr/>
          <a:lstStyle/>
          <a:p>
            <a:pPr>
              <a:buNone/>
            </a:pPr>
            <a:endParaRPr lang="en-US" dirty="0" smtClean="0"/>
          </a:p>
          <a:p>
            <a:pPr lvl="4"/>
            <a:r>
              <a:rPr lang="id-ID" sz="3600" dirty="0" smtClean="0"/>
              <a:t>Menjelaskan pentingnya mengkaji dua kalimat syahadat dalam kehidupan seorang muslim</a:t>
            </a:r>
            <a:endParaRPr lang="en-US" sz="3600" dirty="0" smtClean="0"/>
          </a:p>
          <a:p>
            <a:pPr lvl="4"/>
            <a:r>
              <a:rPr lang="id-ID" sz="3600" dirty="0" smtClean="0"/>
              <a:t>Memahami syahadah secara konsep dan aplikasinya.  </a:t>
            </a:r>
            <a:endParaRPr lang="en-US" sz="3600" dirty="0" smtClean="0"/>
          </a:p>
          <a:p>
            <a:pPr lvl="4"/>
            <a:r>
              <a:rPr lang="id-ID" sz="3600" dirty="0" smtClean="0"/>
              <a:t>Menjelaskan kenapa syahadah penting karena dengan bersyahadah seseorang boleh menyebutkan dirinya sebagai muslim, </a:t>
            </a:r>
            <a:endParaRPr lang="en-US" sz="3600" dirty="0" smtClean="0"/>
          </a:p>
          <a:p>
            <a:endParaRPr lang="en-US" sz="3600" dirty="0"/>
          </a:p>
        </p:txBody>
      </p:sp>
    </p:spTree>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7086600" cy="1143000"/>
          </a:xfrm>
        </p:spPr>
        <p:txBody>
          <a:bodyPr/>
          <a:lstStyle/>
          <a:p>
            <a:r>
              <a:rPr lang="id-ID" dirty="0" smtClean="0"/>
              <a:t>TUJUAN TARBIYAH DZATIYYAH</a:t>
            </a:r>
            <a:endParaRPr lang="en-US" dirty="0"/>
          </a:p>
        </p:txBody>
      </p:sp>
      <p:sp>
        <p:nvSpPr>
          <p:cNvPr id="3" name="Content Placeholder 2"/>
          <p:cNvSpPr>
            <a:spLocks noGrp="1"/>
          </p:cNvSpPr>
          <p:nvPr>
            <p:ph idx="1"/>
          </p:nvPr>
        </p:nvSpPr>
        <p:spPr>
          <a:xfrm>
            <a:off x="762000" y="1295400"/>
            <a:ext cx="8382000" cy="6248400"/>
          </a:xfrm>
        </p:spPr>
        <p:txBody>
          <a:bodyPr/>
          <a:lstStyle/>
          <a:p>
            <a:pPr lvl="4"/>
            <a:r>
              <a:rPr lang="id-ID" sz="3200" dirty="0" smtClean="0"/>
              <a:t>Menjelaskan bahwa syahadah merupakan  pintu bagi masuknya seseorang kedalam Islam. </a:t>
            </a:r>
            <a:endParaRPr lang="en-US" sz="3200" dirty="0" smtClean="0"/>
          </a:p>
          <a:p>
            <a:pPr lvl="4"/>
            <a:r>
              <a:rPr lang="id-ID" sz="3200" dirty="0" smtClean="0"/>
              <a:t>Menjelaskan bahwa kefahaman seorang muslim dapat melakukan perubahan-perubahan individu, keluarga ataupun masyarakat. </a:t>
            </a:r>
            <a:endParaRPr lang="en-US" sz="3200" dirty="0" smtClean="0"/>
          </a:p>
          <a:p>
            <a:pPr lvl="4"/>
            <a:r>
              <a:rPr lang="id-ID" sz="3200" dirty="0" smtClean="0"/>
              <a:t>Menjelaskan bahwa dalam sejarah para nabi dan rasul, syahadah sebagai kalimat yang diperjuangkan dan kalimat inilah yang menggerakkan dakwah nabi dan rasul.  Akhir sekali, dengan syahadah tentunya setiap muslim akan mendapatkan banyak pahala dan ganjaran yang besar dari Allah SWT.</a:t>
            </a:r>
            <a:endParaRPr lang="en-US" sz="3200" dirty="0" smtClean="0"/>
          </a:p>
          <a:p>
            <a:pPr marL="514350" indent="-514350"/>
            <a:r>
              <a:rPr lang="en-US" sz="3200" b="1" dirty="0" smtClean="0"/>
              <a:t> </a:t>
            </a:r>
          </a:p>
        </p:txBody>
      </p:sp>
    </p:spTree>
  </p:cSld>
  <p:clrMapOvr>
    <a:masterClrMapping/>
  </p:clrMapOvr>
  <p:transition>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76200"/>
            <a:ext cx="7086600" cy="1371600"/>
          </a:xfrm>
        </p:spPr>
        <p:txBody>
          <a:bodyPr/>
          <a:lstStyle/>
          <a:p>
            <a:r>
              <a:rPr lang="en-US" dirty="0" err="1" smtClean="0"/>
              <a:t>Daftar</a:t>
            </a:r>
            <a:r>
              <a:rPr lang="en-US" dirty="0" smtClean="0"/>
              <a:t> </a:t>
            </a:r>
            <a:r>
              <a:rPr lang="en-US" dirty="0" err="1" smtClean="0"/>
              <a:t>Materi</a:t>
            </a:r>
            <a:r>
              <a:rPr lang="en-US" dirty="0" smtClean="0"/>
              <a:t> </a:t>
            </a:r>
            <a:r>
              <a:rPr lang="en-US" dirty="0" err="1" smtClean="0"/>
              <a:t>Makna</a:t>
            </a:r>
            <a:r>
              <a:rPr lang="en-US" dirty="0" smtClean="0"/>
              <a:t> </a:t>
            </a:r>
            <a:r>
              <a:rPr lang="en-US" dirty="0" err="1" smtClean="0"/>
              <a:t>Syahadatain</a:t>
            </a:r>
            <a:endParaRPr lang="en-US" dirty="0"/>
          </a:p>
        </p:txBody>
      </p:sp>
      <p:sp>
        <p:nvSpPr>
          <p:cNvPr id="3" name="Content Placeholder 2"/>
          <p:cNvSpPr>
            <a:spLocks noGrp="1"/>
          </p:cNvSpPr>
          <p:nvPr>
            <p:ph idx="1"/>
          </p:nvPr>
        </p:nvSpPr>
        <p:spPr>
          <a:xfrm>
            <a:off x="685800" y="1447800"/>
            <a:ext cx="7696200" cy="4419600"/>
          </a:xfrm>
        </p:spPr>
        <p:txBody>
          <a:bodyPr>
            <a:scene3d>
              <a:camera prst="orthographicFront"/>
              <a:lightRig rig="balanced" dir="t">
                <a:rot lat="0" lon="0" rev="2100000"/>
              </a:lightRig>
            </a:scene3d>
            <a:sp3d extrusionH="57150" prstMaterial="metal">
              <a:bevelT w="38100" h="25400"/>
              <a:contourClr>
                <a:schemeClr val="bg2"/>
              </a:contourClr>
            </a:sp3d>
          </a:bodyPr>
          <a:lstStyle/>
          <a:p>
            <a:pPr marL="514350" indent="-514350" algn="r" rtl="1">
              <a:buFont typeface="+mj-lt"/>
              <a:buAutoNum type="arabicPeriod"/>
            </a:pPr>
            <a:r>
              <a:rPr lang="ar-SA" sz="3200" b="1" dirty="0">
                <a:ln w="50800"/>
                <a:solidFill>
                  <a:schemeClr val="bg1">
                    <a:shade val="50000"/>
                  </a:schemeClr>
                </a:solidFill>
              </a:rPr>
              <a:t>أَهَمِّيَّةُ الشَّهَادَتَيْنِ</a:t>
            </a:r>
            <a:endParaRPr lang="en-US" sz="3200" b="1" dirty="0">
              <a:ln w="50800"/>
              <a:solidFill>
                <a:schemeClr val="bg1">
                  <a:shade val="50000"/>
                </a:schemeClr>
              </a:solidFill>
            </a:endParaRPr>
          </a:p>
          <a:p>
            <a:pPr marL="514350" indent="-514350" algn="r" rtl="1">
              <a:buFont typeface="+mj-lt"/>
              <a:buAutoNum type="arabicPeriod"/>
            </a:pPr>
            <a:r>
              <a:rPr lang="ar-SA" sz="3200" b="1" dirty="0">
                <a:ln w="50800"/>
                <a:solidFill>
                  <a:schemeClr val="bg1">
                    <a:shade val="50000"/>
                  </a:schemeClr>
                </a:solidFill>
              </a:rPr>
              <a:t>مَدْلُوْلُ الشَّهَادَةِ</a:t>
            </a:r>
            <a:endParaRPr lang="en-US" sz="3200" b="1" dirty="0">
              <a:ln w="50800"/>
              <a:solidFill>
                <a:schemeClr val="bg1">
                  <a:shade val="50000"/>
                </a:schemeClr>
              </a:solidFill>
            </a:endParaRPr>
          </a:p>
          <a:p>
            <a:pPr marL="514350" indent="-514350" algn="r" rtl="1">
              <a:buFont typeface="+mj-lt"/>
              <a:buAutoNum type="arabicPeriod"/>
            </a:pPr>
            <a:r>
              <a:rPr lang="ar-SA" sz="3200" b="1" dirty="0" smtClean="0">
                <a:ln w="50800"/>
                <a:solidFill>
                  <a:schemeClr val="bg1">
                    <a:shade val="50000"/>
                  </a:schemeClr>
                </a:solidFill>
              </a:rPr>
              <a:t>مَعْنَى اْلإِلَهِ</a:t>
            </a:r>
            <a:endParaRPr lang="en-US" sz="3200" b="1" dirty="0" smtClean="0">
              <a:ln w="50800"/>
              <a:solidFill>
                <a:schemeClr val="bg1">
                  <a:shade val="50000"/>
                </a:schemeClr>
              </a:solidFill>
            </a:endParaRPr>
          </a:p>
          <a:p>
            <a:pPr marL="514350" indent="-514350" algn="r" rtl="1">
              <a:buFont typeface="+mj-lt"/>
              <a:buAutoNum type="arabicPeriod"/>
            </a:pPr>
            <a:r>
              <a:rPr lang="ar-SA" sz="3200" b="1" dirty="0" smtClean="0">
                <a:ln w="50800"/>
                <a:solidFill>
                  <a:schemeClr val="bg1">
                    <a:shade val="50000"/>
                  </a:schemeClr>
                </a:solidFill>
              </a:rPr>
              <a:t>اَلْوَلاَءُ وَالْبَرَاءُ</a:t>
            </a:r>
            <a:endParaRPr lang="en-US" sz="3200" b="1" dirty="0" smtClean="0">
              <a:ln w="50800"/>
              <a:solidFill>
                <a:schemeClr val="bg1">
                  <a:shade val="50000"/>
                </a:schemeClr>
              </a:solidFill>
            </a:endParaRPr>
          </a:p>
          <a:p>
            <a:pPr marL="514350" indent="-514350" algn="r" rtl="1">
              <a:buFont typeface="+mj-lt"/>
              <a:buAutoNum type="arabicPeriod"/>
            </a:pPr>
            <a:r>
              <a:rPr lang="ar-SA" sz="3200" b="1" dirty="0" smtClean="0">
                <a:ln w="50800"/>
                <a:solidFill>
                  <a:schemeClr val="bg1">
                    <a:shade val="50000"/>
                  </a:schemeClr>
                </a:solidFill>
              </a:rPr>
              <a:t>كَلِمَةُ اللهِ هِيَ الْعُلْيَا</a:t>
            </a:r>
            <a:endParaRPr lang="en-US" sz="3200" b="1" dirty="0" smtClean="0">
              <a:ln w="50800"/>
              <a:solidFill>
                <a:schemeClr val="bg1">
                  <a:shade val="50000"/>
                </a:schemeClr>
              </a:solidFill>
            </a:endParaRPr>
          </a:p>
          <a:p>
            <a:pPr marL="514350" indent="-514350" algn="r" rtl="1">
              <a:buFont typeface="+mj-lt"/>
              <a:buAutoNum type="arabicPeriod"/>
            </a:pPr>
            <a:r>
              <a:rPr lang="ar-SA" sz="3200" b="1" dirty="0" smtClean="0">
                <a:ln w="50800"/>
                <a:solidFill>
                  <a:schemeClr val="bg1">
                    <a:shade val="50000"/>
                  </a:schemeClr>
                </a:solidFill>
              </a:rPr>
              <a:t>مَرَاحِلُ التَّفَاعُلِ بِالشَّهَادَتَيْنِ</a:t>
            </a:r>
            <a:endParaRPr lang="en-US" sz="3200" b="1" dirty="0" smtClean="0">
              <a:ln w="50800"/>
              <a:solidFill>
                <a:schemeClr val="bg1">
                  <a:shade val="50000"/>
                </a:schemeClr>
              </a:solidFill>
            </a:endParaRPr>
          </a:p>
          <a:p>
            <a:pPr marL="514350" indent="-514350" algn="r" rtl="1">
              <a:buFont typeface="+mj-lt"/>
              <a:buAutoNum type="arabicPeriod"/>
            </a:pPr>
            <a:r>
              <a:rPr lang="ar-SA" sz="3200" b="1" dirty="0" smtClean="0">
                <a:ln w="50800"/>
                <a:solidFill>
                  <a:schemeClr val="bg1">
                    <a:shade val="50000"/>
                  </a:schemeClr>
                </a:solidFill>
              </a:rPr>
              <a:t>شُرُوْطُ قَبُوْلِ الشَّهَادَتَيْنِ</a:t>
            </a:r>
            <a:endParaRPr lang="en-US" sz="3200" b="1" dirty="0" smtClean="0">
              <a:ln w="50800"/>
              <a:solidFill>
                <a:schemeClr val="bg1">
                  <a:shade val="50000"/>
                </a:schemeClr>
              </a:solidFill>
            </a:endParaRPr>
          </a:p>
          <a:p>
            <a:pPr marL="514350" indent="-514350" algn="r" rtl="1">
              <a:buFont typeface="+mj-lt"/>
              <a:buAutoNum type="arabicPeriod"/>
            </a:pPr>
            <a:r>
              <a:rPr lang="ar-SA" sz="3200" b="1" dirty="0" smtClean="0">
                <a:ln w="50800"/>
                <a:solidFill>
                  <a:schemeClr val="bg1">
                    <a:shade val="50000"/>
                  </a:schemeClr>
                </a:solidFill>
              </a:rPr>
              <a:t>اَلرِّضَى</a:t>
            </a:r>
            <a:endParaRPr lang="en-US" sz="3200" b="1" dirty="0" smtClean="0">
              <a:ln w="50800"/>
              <a:solidFill>
                <a:schemeClr val="bg1">
                  <a:shade val="50000"/>
                </a:schemeClr>
              </a:solidFill>
            </a:endParaRPr>
          </a:p>
          <a:p>
            <a:pPr marL="514350" indent="-514350" algn="r" rtl="1">
              <a:buFont typeface="+mj-lt"/>
              <a:buAutoNum type="arabicPeriod"/>
            </a:pPr>
            <a:r>
              <a:rPr lang="ar-SA" sz="3200" b="1" dirty="0" smtClean="0">
                <a:ln w="50800"/>
                <a:solidFill>
                  <a:schemeClr val="bg1">
                    <a:shade val="50000"/>
                  </a:schemeClr>
                </a:solidFill>
              </a:rPr>
              <a:t>تَحْقِيْقُ مَعْنَى الشَّهَادَتَيْنِ</a:t>
            </a:r>
            <a:endParaRPr lang="en-US" sz="3200" b="1" dirty="0" smtClean="0">
              <a:ln w="50800"/>
              <a:solidFill>
                <a:schemeClr val="bg1">
                  <a:shade val="50000"/>
                </a:schemeClr>
              </a:solidFill>
            </a:endParaRPr>
          </a:p>
        </p:txBody>
      </p:sp>
    </p:spTree>
  </p:cSld>
  <p:clrMapOvr>
    <a:masterClrMapping/>
  </p:clrMapOvr>
  <p:transition>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676400" y="1752600"/>
            <a:ext cx="6324600" cy="1371600"/>
          </a:xfrm>
        </p:spPr>
        <p:txBody>
          <a:bodyPr/>
          <a:lstStyle/>
          <a:p>
            <a:pPr algn="ctr"/>
            <a:r>
              <a:rPr lang="ar-SA" sz="11500" b="0" dirty="0" smtClean="0">
                <a:ln w="18415" cmpd="sng">
                  <a:solidFill>
                    <a:srgbClr val="FFFFFF"/>
                  </a:solidFill>
                  <a:prstDash val="solid"/>
                </a:ln>
                <a:solidFill>
                  <a:srgbClr val="FFFFFF"/>
                </a:solidFill>
                <a:effectLst>
                  <a:outerShdw blurRad="63500" dir="3600000" algn="tl" rotWithShape="0">
                    <a:srgbClr val="000000">
                      <a:alpha val="70000"/>
                    </a:srgbClr>
                  </a:outerShdw>
                </a:effectLst>
                <a:cs typeface="Traditional Arabic" pitchFamily="2" charset="-78"/>
              </a:rPr>
              <a:t>أَهَمِّيَّةُ الشَّهَادَتَيْنِ</a:t>
            </a:r>
            <a:endParaRPr lang="en-US" sz="11500" dirty="0">
              <a:cs typeface="Traditional Arabic" pitchFamily="2" charset="-78"/>
            </a:endParaRPr>
          </a:p>
        </p:txBody>
      </p:sp>
      <p:sp>
        <p:nvSpPr>
          <p:cNvPr id="5" name="Subtitle 4"/>
          <p:cNvSpPr>
            <a:spLocks noGrp="1"/>
          </p:cNvSpPr>
          <p:nvPr>
            <p:ph type="subTitle" idx="1"/>
          </p:nvPr>
        </p:nvSpPr>
        <p:spPr>
          <a:xfrm>
            <a:off x="457200" y="3962400"/>
            <a:ext cx="8153400" cy="685800"/>
          </a:xfrm>
        </p:spPr>
        <p:txBody>
          <a:bodyPr/>
          <a:lstStyle/>
          <a:p>
            <a:r>
              <a:rPr lang="en-US" sz="44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Pentingnya</a:t>
            </a:r>
            <a:r>
              <a:rPr lang="en-US" sz="4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en-US" sz="44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Dua</a:t>
            </a:r>
            <a:r>
              <a:rPr lang="en-US" sz="4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en-US" sz="44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Kalimat</a:t>
            </a:r>
            <a:r>
              <a:rPr lang="en-US" sz="4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en-US" sz="44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Syahadat</a:t>
            </a:r>
            <a:endParaRPr lang="en-US" sz="4400" dirty="0" smtClean="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cSld>
  <p:clrMapOvr>
    <a:masterClrMapping/>
  </p:clrMapOvr>
  <p:transition>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304800"/>
            <a:ext cx="7086600" cy="838200"/>
          </a:xfrm>
        </p:spPr>
        <p:txBody>
          <a:bodyPr/>
          <a:lstStyle/>
          <a:p>
            <a:r>
              <a:rPr lang="en-US" sz="5400" dirty="0" err="1" smtClean="0"/>
              <a:t>Rukun</a:t>
            </a:r>
            <a:r>
              <a:rPr lang="en-US" sz="5400" dirty="0" smtClean="0"/>
              <a:t> Islam</a:t>
            </a:r>
            <a:endParaRPr lang="en-US" sz="5400" dirty="0"/>
          </a:p>
        </p:txBody>
      </p:sp>
      <p:sp>
        <p:nvSpPr>
          <p:cNvPr id="3" name="Content Placeholder 2"/>
          <p:cNvSpPr>
            <a:spLocks noGrp="1"/>
          </p:cNvSpPr>
          <p:nvPr>
            <p:ph idx="1"/>
          </p:nvPr>
        </p:nvSpPr>
        <p:spPr>
          <a:xfrm>
            <a:off x="1524000" y="1447800"/>
            <a:ext cx="7086600" cy="3505200"/>
          </a:xfrm>
        </p:spPr>
        <p:txBody>
          <a:bodyPr/>
          <a:lstStyle/>
          <a:p>
            <a:pPr algn="ctr">
              <a:buNone/>
            </a:pPr>
            <a:r>
              <a:rPr lang="ar-SA" sz="4400" b="1" dirty="0">
                <a:cs typeface="Traditional Arabic" pitchFamily="2" charset="-78"/>
              </a:rPr>
              <a:t>بُنِيَ الْإِسْلَامُ عَلَى خَمْسٍ شَهَادَةِ أَنْ لَا إِلَهَ إِلَّا اللَّهُ وَأَنَّ مُحَمَّدًا رَسُولُ اللَّهِ وَإِقَامِ الصَّلَاةِ وَإِيتَاءِ الزَّكَاةِ وَالْحَجِّ وَصَوْمِ </a:t>
            </a:r>
            <a:r>
              <a:rPr lang="ar-SA" sz="4400" b="1" dirty="0" smtClean="0">
                <a:cs typeface="Traditional Arabic" pitchFamily="2" charset="-78"/>
              </a:rPr>
              <a:t>رَمَضَانَ</a:t>
            </a:r>
            <a:endParaRPr lang="en-US" sz="4400" b="1" dirty="0" smtClean="0">
              <a:cs typeface="Traditional Arabic" pitchFamily="2" charset="-78"/>
            </a:endParaRPr>
          </a:p>
          <a:p>
            <a:pPr algn="ctr">
              <a:buNone/>
            </a:pPr>
            <a:r>
              <a:rPr lang="en-US" sz="3200" dirty="0" smtClean="0">
                <a:cs typeface="Traditional Arabic" pitchFamily="2" charset="-78"/>
              </a:rPr>
              <a:t>Islam </a:t>
            </a:r>
            <a:r>
              <a:rPr lang="en-US" sz="3200" dirty="0" err="1" smtClean="0">
                <a:cs typeface="Traditional Arabic" pitchFamily="2" charset="-78"/>
              </a:rPr>
              <a:t>dibangun</a:t>
            </a:r>
            <a:r>
              <a:rPr lang="en-US" sz="3200" dirty="0" smtClean="0">
                <a:cs typeface="Traditional Arabic" pitchFamily="2" charset="-78"/>
              </a:rPr>
              <a:t> </a:t>
            </a:r>
            <a:r>
              <a:rPr lang="en-US" sz="3200" dirty="0" err="1" smtClean="0">
                <a:cs typeface="Traditional Arabic" pitchFamily="2" charset="-78"/>
              </a:rPr>
              <a:t>diatas</a:t>
            </a:r>
            <a:r>
              <a:rPr lang="en-US" sz="3200" dirty="0" smtClean="0">
                <a:cs typeface="Traditional Arabic" pitchFamily="2" charset="-78"/>
              </a:rPr>
              <a:t> lima </a:t>
            </a:r>
            <a:r>
              <a:rPr lang="en-US" sz="3200" dirty="0" err="1" smtClean="0">
                <a:cs typeface="Traditional Arabic" pitchFamily="2" charset="-78"/>
              </a:rPr>
              <a:t>perkara</a:t>
            </a:r>
            <a:r>
              <a:rPr lang="en-US" sz="3200" dirty="0" smtClean="0">
                <a:cs typeface="Traditional Arabic" pitchFamily="2" charset="-78"/>
              </a:rPr>
              <a:t>; </a:t>
            </a:r>
            <a:r>
              <a:rPr lang="en-US" sz="3200" dirty="0" err="1" smtClean="0">
                <a:cs typeface="Traditional Arabic" pitchFamily="2" charset="-78"/>
              </a:rPr>
              <a:t>Bersaksi</a:t>
            </a:r>
            <a:r>
              <a:rPr lang="en-US" sz="3200" dirty="0" smtClean="0">
                <a:cs typeface="Traditional Arabic" pitchFamily="2" charset="-78"/>
              </a:rPr>
              <a:t> </a:t>
            </a:r>
          </a:p>
          <a:p>
            <a:pPr algn="ctr">
              <a:buNone/>
            </a:pPr>
            <a:r>
              <a:rPr lang="en-US" sz="3200" dirty="0" err="1" smtClean="0">
                <a:cs typeface="Traditional Arabic" pitchFamily="2" charset="-78"/>
              </a:rPr>
              <a:t>bahwa</a:t>
            </a:r>
            <a:r>
              <a:rPr lang="en-US" sz="3200" dirty="0" smtClean="0">
                <a:cs typeface="Traditional Arabic" pitchFamily="2" charset="-78"/>
              </a:rPr>
              <a:t> </a:t>
            </a:r>
            <a:r>
              <a:rPr lang="en-US" sz="3200" dirty="0" err="1" smtClean="0">
                <a:cs typeface="Traditional Arabic" pitchFamily="2" charset="-78"/>
              </a:rPr>
              <a:t>tiada</a:t>
            </a:r>
            <a:r>
              <a:rPr lang="en-US" sz="3200" dirty="0" smtClean="0">
                <a:cs typeface="Traditional Arabic" pitchFamily="2" charset="-78"/>
              </a:rPr>
              <a:t> </a:t>
            </a:r>
            <a:r>
              <a:rPr lang="en-US" sz="3200" dirty="0" err="1" smtClean="0">
                <a:cs typeface="Traditional Arabic" pitchFamily="2" charset="-78"/>
              </a:rPr>
              <a:t>Ilah</a:t>
            </a:r>
            <a:r>
              <a:rPr lang="en-US" sz="3200" dirty="0" smtClean="0">
                <a:cs typeface="Traditional Arabic" pitchFamily="2" charset="-78"/>
              </a:rPr>
              <a:t> yang </a:t>
            </a:r>
            <a:r>
              <a:rPr lang="en-US" sz="3200" dirty="0" err="1" smtClean="0">
                <a:cs typeface="Traditional Arabic" pitchFamily="2" charset="-78"/>
              </a:rPr>
              <a:t>berhak</a:t>
            </a:r>
            <a:r>
              <a:rPr lang="en-US" sz="3200" dirty="0" smtClean="0">
                <a:cs typeface="Traditional Arabic" pitchFamily="2" charset="-78"/>
              </a:rPr>
              <a:t> </a:t>
            </a:r>
            <a:r>
              <a:rPr lang="en-US" sz="3200" dirty="0" err="1" smtClean="0">
                <a:cs typeface="Traditional Arabic" pitchFamily="2" charset="-78"/>
              </a:rPr>
              <a:t>disembah</a:t>
            </a:r>
            <a:r>
              <a:rPr lang="en-US" sz="3200" dirty="0" smtClean="0">
                <a:cs typeface="Traditional Arabic" pitchFamily="2" charset="-78"/>
              </a:rPr>
              <a:t> </a:t>
            </a:r>
            <a:r>
              <a:rPr lang="en-US" sz="3200" dirty="0" err="1" smtClean="0">
                <a:cs typeface="Traditional Arabic" pitchFamily="2" charset="-78"/>
              </a:rPr>
              <a:t>selain</a:t>
            </a:r>
            <a:r>
              <a:rPr lang="en-US" sz="3200" dirty="0" smtClean="0">
                <a:cs typeface="Traditional Arabic" pitchFamily="2" charset="-78"/>
              </a:rPr>
              <a:t> Allah </a:t>
            </a:r>
            <a:r>
              <a:rPr lang="en-US" sz="3200" dirty="0" err="1" smtClean="0">
                <a:cs typeface="Traditional Arabic" pitchFamily="2" charset="-78"/>
              </a:rPr>
              <a:t>dan</a:t>
            </a:r>
            <a:r>
              <a:rPr lang="en-US" sz="3200" dirty="0" smtClean="0">
                <a:cs typeface="Traditional Arabic" pitchFamily="2" charset="-78"/>
              </a:rPr>
              <a:t> </a:t>
            </a:r>
            <a:r>
              <a:rPr lang="en-US" sz="3200" dirty="0" err="1" smtClean="0">
                <a:cs typeface="Traditional Arabic" pitchFamily="2" charset="-78"/>
              </a:rPr>
              <a:t>bahwa</a:t>
            </a:r>
            <a:r>
              <a:rPr lang="en-US" sz="3200" dirty="0" smtClean="0">
                <a:cs typeface="Traditional Arabic" pitchFamily="2" charset="-78"/>
              </a:rPr>
              <a:t> </a:t>
            </a:r>
            <a:r>
              <a:rPr lang="en-US" sz="3200" dirty="0" err="1" smtClean="0">
                <a:cs typeface="Traditional Arabic" pitchFamily="2" charset="-78"/>
              </a:rPr>
              <a:t>nabi</a:t>
            </a:r>
            <a:r>
              <a:rPr lang="en-US" sz="3200" dirty="0" smtClean="0">
                <a:cs typeface="Traditional Arabic" pitchFamily="2" charset="-78"/>
              </a:rPr>
              <a:t> Muhammad </a:t>
            </a:r>
            <a:r>
              <a:rPr lang="en-US" sz="3200" dirty="0" err="1" smtClean="0">
                <a:cs typeface="Traditional Arabic" pitchFamily="2" charset="-78"/>
              </a:rPr>
              <a:t>utusan</a:t>
            </a:r>
            <a:r>
              <a:rPr lang="en-US" sz="3200" dirty="0" smtClean="0">
                <a:cs typeface="Traditional Arabic" pitchFamily="2" charset="-78"/>
              </a:rPr>
              <a:t> </a:t>
            </a:r>
          </a:p>
          <a:p>
            <a:pPr algn="ctr">
              <a:buNone/>
            </a:pPr>
            <a:r>
              <a:rPr lang="en-US" sz="3200" dirty="0" smtClean="0">
                <a:cs typeface="Traditional Arabic" pitchFamily="2" charset="-78"/>
              </a:rPr>
              <a:t>Allah, </a:t>
            </a:r>
            <a:r>
              <a:rPr lang="en-US" sz="3200" dirty="0" err="1" smtClean="0">
                <a:cs typeface="Traditional Arabic" pitchFamily="2" charset="-78"/>
              </a:rPr>
              <a:t>menegakkan</a:t>
            </a:r>
            <a:r>
              <a:rPr lang="en-US" sz="3200" dirty="0" smtClean="0">
                <a:cs typeface="Traditional Arabic" pitchFamily="2" charset="-78"/>
              </a:rPr>
              <a:t> </a:t>
            </a:r>
            <a:r>
              <a:rPr lang="en-US" sz="3200" dirty="0" err="1" smtClean="0">
                <a:cs typeface="Traditional Arabic" pitchFamily="2" charset="-78"/>
              </a:rPr>
              <a:t>shalat</a:t>
            </a:r>
            <a:r>
              <a:rPr lang="en-US" sz="3200" dirty="0" smtClean="0">
                <a:cs typeface="Traditional Arabic" pitchFamily="2" charset="-78"/>
              </a:rPr>
              <a:t>, </a:t>
            </a:r>
            <a:r>
              <a:rPr lang="en-US" sz="3200" dirty="0" err="1" smtClean="0">
                <a:cs typeface="Traditional Arabic" pitchFamily="2" charset="-78"/>
              </a:rPr>
              <a:t>menunaikan</a:t>
            </a:r>
            <a:r>
              <a:rPr lang="en-US" sz="3200" dirty="0" smtClean="0">
                <a:cs typeface="Traditional Arabic" pitchFamily="2" charset="-78"/>
              </a:rPr>
              <a:t> </a:t>
            </a:r>
            <a:r>
              <a:rPr lang="en-US" sz="3200" dirty="0" err="1" smtClean="0">
                <a:cs typeface="Traditional Arabic" pitchFamily="2" charset="-78"/>
              </a:rPr>
              <a:t>zakat</a:t>
            </a:r>
            <a:r>
              <a:rPr lang="en-US" sz="3200" dirty="0" smtClean="0">
                <a:cs typeface="Traditional Arabic" pitchFamily="2" charset="-78"/>
              </a:rPr>
              <a:t>, </a:t>
            </a:r>
            <a:r>
              <a:rPr lang="en-US" sz="3200" dirty="0" err="1" smtClean="0">
                <a:cs typeface="Traditional Arabic" pitchFamily="2" charset="-78"/>
              </a:rPr>
              <a:t>melaksanakan</a:t>
            </a:r>
            <a:r>
              <a:rPr lang="en-US" sz="3200" dirty="0" smtClean="0">
                <a:cs typeface="Traditional Arabic" pitchFamily="2" charset="-78"/>
              </a:rPr>
              <a:t> </a:t>
            </a:r>
            <a:r>
              <a:rPr lang="en-US" sz="3200" dirty="0" err="1" smtClean="0">
                <a:cs typeface="Traditional Arabic" pitchFamily="2" charset="-78"/>
              </a:rPr>
              <a:t>haji</a:t>
            </a:r>
            <a:r>
              <a:rPr lang="en-US" sz="3200" dirty="0" smtClean="0">
                <a:cs typeface="Traditional Arabic" pitchFamily="2" charset="-78"/>
              </a:rPr>
              <a:t> </a:t>
            </a:r>
            <a:r>
              <a:rPr lang="en-US" sz="3200" dirty="0" err="1" smtClean="0">
                <a:cs typeface="Traditional Arabic" pitchFamily="2" charset="-78"/>
              </a:rPr>
              <a:t>dan</a:t>
            </a:r>
            <a:r>
              <a:rPr lang="en-US" sz="3200" dirty="0" smtClean="0">
                <a:cs typeface="Traditional Arabic" pitchFamily="2" charset="-78"/>
              </a:rPr>
              <a:t> </a:t>
            </a:r>
            <a:r>
              <a:rPr lang="en-US" sz="3200" dirty="0" err="1" smtClean="0">
                <a:cs typeface="Traditional Arabic" pitchFamily="2" charset="-78"/>
              </a:rPr>
              <a:t>puasa</a:t>
            </a:r>
            <a:r>
              <a:rPr lang="en-US" sz="3200" dirty="0" smtClean="0">
                <a:cs typeface="Traditional Arabic" pitchFamily="2" charset="-78"/>
              </a:rPr>
              <a:t> </a:t>
            </a:r>
            <a:r>
              <a:rPr lang="en-US" sz="3200" dirty="0" err="1" smtClean="0">
                <a:cs typeface="Traditional Arabic" pitchFamily="2" charset="-78"/>
              </a:rPr>
              <a:t>Ramadhan</a:t>
            </a:r>
            <a:endParaRPr lang="en-US" sz="3200" dirty="0">
              <a:cs typeface="Traditional Arabic" pitchFamily="2" charset="-78"/>
            </a:endParaRPr>
          </a:p>
        </p:txBody>
      </p:sp>
    </p:spTree>
  </p:cSld>
  <p:clrMapOvr>
    <a:masterClrMapping/>
  </p:clrMapOvr>
  <p:transition>
    <p:fade thruBlk="1"/>
  </p:transition>
  <p:timing>
    <p:tnLst>
      <p:par>
        <p:cTn id="1" dur="indefinite" restart="never" nodeType="tmRoot"/>
      </p:par>
    </p:tnLst>
  </p:timing>
</p:sld>
</file>

<file path=ppt/theme/theme1.xml><?xml version="1.0" encoding="utf-8"?>
<a:theme xmlns:a="http://schemas.openxmlformats.org/drawingml/2006/main" name="01018438">
  <a:themeElements>
    <a:clrScheme name="Office Theme 1">
      <a:dk1>
        <a:srgbClr val="009999"/>
      </a:dk1>
      <a:lt1>
        <a:srgbClr val="FFFFFF"/>
      </a:lt1>
      <a:dk2>
        <a:srgbClr val="000066"/>
      </a:dk2>
      <a:lt2>
        <a:srgbClr val="339966"/>
      </a:lt2>
      <a:accent1>
        <a:srgbClr val="00CC99"/>
      </a:accent1>
      <a:accent2>
        <a:srgbClr val="0099CC"/>
      </a:accent2>
      <a:accent3>
        <a:srgbClr val="AAAAB8"/>
      </a:accent3>
      <a:accent4>
        <a:srgbClr val="DADADA"/>
      </a:accent4>
      <a:accent5>
        <a:srgbClr val="AAE2CA"/>
      </a:accent5>
      <a:accent6>
        <a:srgbClr val="008AB9"/>
      </a:accent6>
      <a:hlink>
        <a:srgbClr val="336699"/>
      </a:hlink>
      <a:folHlink>
        <a:srgbClr val="B2B2B2"/>
      </a:folHlink>
    </a:clrScheme>
    <a:fontScheme name="Office Theme">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9999"/>
        </a:dk1>
        <a:lt1>
          <a:srgbClr val="FFFFFF"/>
        </a:lt1>
        <a:dk2>
          <a:srgbClr val="000066"/>
        </a:dk2>
        <a:lt2>
          <a:srgbClr val="339966"/>
        </a:lt2>
        <a:accent1>
          <a:srgbClr val="00CC99"/>
        </a:accent1>
        <a:accent2>
          <a:srgbClr val="0099CC"/>
        </a:accent2>
        <a:accent3>
          <a:srgbClr val="AAAAB8"/>
        </a:accent3>
        <a:accent4>
          <a:srgbClr val="DADADA"/>
        </a:accent4>
        <a:accent5>
          <a:srgbClr val="AAE2CA"/>
        </a:accent5>
        <a:accent6>
          <a:srgbClr val="008AB9"/>
        </a:accent6>
        <a:hlink>
          <a:srgbClr val="336699"/>
        </a:hlink>
        <a:folHlink>
          <a:srgbClr val="B2B2B2"/>
        </a:folHlink>
      </a:clrScheme>
      <a:clrMap bg1="dk2" tx1="lt1" bg2="dk1" tx2="lt2" accent1="accent1" accent2="accent2" accent3="accent3" accent4="accent4" accent5="accent5" accent6="accent6" hlink="hlink" folHlink="folHlink"/>
    </a:extraClrScheme>
    <a:extraClrScheme>
      <a:clrScheme name="Office Theme 2">
        <a:dk1>
          <a:srgbClr val="000000"/>
        </a:dk1>
        <a:lt1>
          <a:srgbClr val="FFFFFF"/>
        </a:lt1>
        <a:dk2>
          <a:srgbClr val="009900"/>
        </a:dk2>
        <a:lt2>
          <a:srgbClr val="CC0000"/>
        </a:lt2>
        <a:accent1>
          <a:srgbClr val="CCCC00"/>
        </a:accent1>
        <a:accent2>
          <a:srgbClr val="3333CC"/>
        </a:accent2>
        <a:accent3>
          <a:srgbClr val="FFFFFF"/>
        </a:accent3>
        <a:accent4>
          <a:srgbClr val="000000"/>
        </a:accent4>
        <a:accent5>
          <a:srgbClr val="E2E2AA"/>
        </a:accent5>
        <a:accent6>
          <a:srgbClr val="2D2DB9"/>
        </a:accent6>
        <a:hlink>
          <a:srgbClr val="000000"/>
        </a:hlink>
        <a:folHlink>
          <a:srgbClr val="80808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4">
        <a:dk1>
          <a:srgbClr val="333399"/>
        </a:dk1>
        <a:lt1>
          <a:srgbClr val="FFFFCC"/>
        </a:lt1>
        <a:dk2>
          <a:srgbClr val="000000"/>
        </a:dk2>
        <a:lt2>
          <a:srgbClr val="0000FF"/>
        </a:lt2>
        <a:accent1>
          <a:srgbClr val="800000"/>
        </a:accent1>
        <a:accent2>
          <a:srgbClr val="3366CC"/>
        </a:accent2>
        <a:accent3>
          <a:srgbClr val="AAAAAA"/>
        </a:accent3>
        <a:accent4>
          <a:srgbClr val="DADAAE"/>
        </a:accent4>
        <a:accent5>
          <a:srgbClr val="C0AAAA"/>
        </a:accent5>
        <a:accent6>
          <a:srgbClr val="2D5CB9"/>
        </a:accent6>
        <a:hlink>
          <a:srgbClr val="FFFFFF"/>
        </a:hlink>
        <a:folHlink>
          <a:srgbClr val="B2B2B2"/>
        </a:folHlink>
      </a:clrScheme>
      <a:clrMap bg1="dk2" tx1="lt1" bg2="dk1" tx2="lt2" accent1="accent1" accent2="accent2" accent3="accent3" accent4="accent4" accent5="accent5" accent6="accent6" hlink="hlink" folHlink="folHlink"/>
    </a:extraClrScheme>
    <a:extraClrScheme>
      <a:clrScheme name="Office Theme 5">
        <a:dk1>
          <a:srgbClr val="CC3300"/>
        </a:dk1>
        <a:lt1>
          <a:srgbClr val="FFFFCC"/>
        </a:lt1>
        <a:dk2>
          <a:srgbClr val="000000"/>
        </a:dk2>
        <a:lt2>
          <a:srgbClr val="CC6600"/>
        </a:lt2>
        <a:accent1>
          <a:srgbClr val="993300"/>
        </a:accent1>
        <a:accent2>
          <a:srgbClr val="808000"/>
        </a:accent2>
        <a:accent3>
          <a:srgbClr val="AAAAAA"/>
        </a:accent3>
        <a:accent4>
          <a:srgbClr val="DADAAE"/>
        </a:accent4>
        <a:accent5>
          <a:srgbClr val="CAADAA"/>
        </a:accent5>
        <a:accent6>
          <a:srgbClr val="7373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Office Theme 6">
        <a:dk1>
          <a:srgbClr val="66CCFF"/>
        </a:dk1>
        <a:lt1>
          <a:srgbClr val="CCECFF"/>
        </a:lt1>
        <a:dk2>
          <a:srgbClr val="000000"/>
        </a:dk2>
        <a:lt2>
          <a:srgbClr val="9999FF"/>
        </a:lt2>
        <a:accent1>
          <a:srgbClr val="FFFFFF"/>
        </a:accent1>
        <a:accent2>
          <a:srgbClr val="99CCFF"/>
        </a:accent2>
        <a:accent3>
          <a:srgbClr val="AAAAAA"/>
        </a:accent3>
        <a:accent4>
          <a:srgbClr val="AEC9DA"/>
        </a:accent4>
        <a:accent5>
          <a:srgbClr val="FFFFFF"/>
        </a:accent5>
        <a:accent6>
          <a:srgbClr val="8AB9E7"/>
        </a:accent6>
        <a:hlink>
          <a:srgbClr val="CCECFF"/>
        </a:hlink>
        <a:folHlink>
          <a:srgbClr val="B2B2B2"/>
        </a:folHlink>
      </a:clrScheme>
      <a:clrMap bg1="dk2" tx1="lt1" bg2="dk1" tx2="lt2" accent1="accent1" accent2="accent2" accent3="accent3" accent4="accent4" accent5="accent5" accent6="accent6" hlink="hlink" folHlink="folHlink"/>
    </a:extraClrScheme>
    <a:extraClrScheme>
      <a:clrScheme name="Office Theme 7">
        <a:dk1>
          <a:srgbClr val="993366"/>
        </a:dk1>
        <a:lt1>
          <a:srgbClr val="FFFFCC"/>
        </a:lt1>
        <a:dk2>
          <a:srgbClr val="333399"/>
        </a:dk2>
        <a:lt2>
          <a:srgbClr val="0066FF"/>
        </a:lt2>
        <a:accent1>
          <a:srgbClr val="6600FF"/>
        </a:accent1>
        <a:accent2>
          <a:srgbClr val="0099CC"/>
        </a:accent2>
        <a:accent3>
          <a:srgbClr val="ADADCA"/>
        </a:accent3>
        <a:accent4>
          <a:srgbClr val="DADAAE"/>
        </a:accent4>
        <a:accent5>
          <a:srgbClr val="B8AAFF"/>
        </a:accent5>
        <a:accent6>
          <a:srgbClr val="008AB9"/>
        </a:accent6>
        <a:hlink>
          <a:srgbClr val="66FFFF"/>
        </a:hlink>
        <a:folHlink>
          <a:srgbClr val="B2B2B2"/>
        </a:folHlink>
      </a:clrScheme>
      <a:clrMap bg1="dk2" tx1="lt1" bg2="dk1" tx2="lt2" accent1="accent1" accent2="accent2" accent3="accent3" accent4="accent4" accent5="accent5" accent6="accent6" hlink="hlink" folHlink="folHlink"/>
    </a:extraClrScheme>
    <a:extraClrScheme>
      <a:clrScheme name="Office Theme 8">
        <a:dk1>
          <a:srgbClr val="993366"/>
        </a:dk1>
        <a:lt1>
          <a:srgbClr val="EAEAEA"/>
        </a:lt1>
        <a:dk2>
          <a:srgbClr val="660066"/>
        </a:dk2>
        <a:lt2>
          <a:srgbClr val="CC0000"/>
        </a:lt2>
        <a:accent1>
          <a:srgbClr val="A50021"/>
        </a:accent1>
        <a:accent2>
          <a:srgbClr val="660033"/>
        </a:accent2>
        <a:accent3>
          <a:srgbClr val="B8AAB8"/>
        </a:accent3>
        <a:accent4>
          <a:srgbClr val="C8C8C8"/>
        </a:accent4>
        <a:accent5>
          <a:srgbClr val="CFAAAB"/>
        </a:accent5>
        <a:accent6>
          <a:srgbClr val="5C00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01018438</Template>
  <TotalTime>1589</TotalTime>
  <Words>1046</Words>
  <Application>Microsoft Office PowerPoint</Application>
  <PresentationFormat>On-screen Show (4:3)</PresentationFormat>
  <Paragraphs>116</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01018438</vt:lpstr>
      <vt:lpstr>مَعْنَى الشَّهَادَتَيْنِ</vt:lpstr>
      <vt:lpstr>TUJUAN UMUM MADAH </vt:lpstr>
      <vt:lpstr>TUJUAN KOGNITIF  </vt:lpstr>
      <vt:lpstr>TUJUAN AFEKTIF  DAN PSIKOMOTORIK</vt:lpstr>
      <vt:lpstr>TUJUAN TARBIYAH DZATIYYAH </vt:lpstr>
      <vt:lpstr>TUJUAN TARBIYAH DZATIYYAH</vt:lpstr>
      <vt:lpstr>Daftar Materi Makna Syahadatain</vt:lpstr>
      <vt:lpstr>أَهَمِّيَّةُ الشَّهَادَتَيْنِ</vt:lpstr>
      <vt:lpstr>Rukun Islam</vt:lpstr>
      <vt:lpstr>Rukun Islam</vt:lpstr>
      <vt:lpstr>Rukun Pertama</vt:lpstr>
      <vt:lpstr>PENTING</vt:lpstr>
      <vt:lpstr>SYAHADAT PINTU MASUK ISLAM</vt:lpstr>
      <vt:lpstr>Tidak Ada Syahadat Ulang</vt:lpstr>
      <vt:lpstr>Lahir di Rumah Islam</vt:lpstr>
      <vt:lpstr>PENTING</vt:lpstr>
      <vt:lpstr>SYAHADAT RINGKASAN PRINSIP-PRINSIP ISLAM</vt:lpstr>
      <vt:lpstr>Mulai dari Belajar Syahadatain</vt:lpstr>
      <vt:lpstr>SYADAHAT HAKIKAT DAKWAH PARA RASUL</vt:lpstr>
      <vt:lpstr>Wahyu Setiap Rasul (21:25)</vt:lpstr>
      <vt:lpstr>Nabi Nuh AS (7:59)</vt:lpstr>
      <vt:lpstr>Nabi Hud AS (7:65)</vt:lpstr>
      <vt:lpstr>Nabi Shalih AS (7:73)</vt:lpstr>
      <vt:lpstr>Nabi Syu’aib AS (7:85)</vt:lpstr>
      <vt:lpstr>SYAHADAT KEUTAMAAN AGUNG</vt:lpstr>
      <vt:lpstr>مَدْلُوْلُ الشَّهَادَةِ</vt:lpstr>
    </vt:vector>
  </TitlesOfParts>
  <Company>UTM Skudai Johor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مَعْنَى الشَّهَادَةِ</dc:title>
  <dc:creator>Abdul Wahid Surhim</dc:creator>
  <cp:lastModifiedBy>My-Computer</cp:lastModifiedBy>
  <cp:revision>66</cp:revision>
  <dcterms:created xsi:type="dcterms:W3CDTF">2008-06-12T06:34:00Z</dcterms:created>
  <dcterms:modified xsi:type="dcterms:W3CDTF">2018-09-23T13:33:58Z</dcterms:modified>
</cp:coreProperties>
</file>