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9"/>
  </p:notesMasterIdLst>
  <p:sldIdLst>
    <p:sldId id="256" r:id="rId2"/>
    <p:sldId id="257" r:id="rId3"/>
    <p:sldId id="258" r:id="rId4"/>
    <p:sldId id="259" r:id="rId5"/>
    <p:sldId id="280" r:id="rId6"/>
    <p:sldId id="281" r:id="rId7"/>
    <p:sldId id="282" r:id="rId8"/>
    <p:sldId id="261" r:id="rId9"/>
    <p:sldId id="284" r:id="rId10"/>
    <p:sldId id="285" r:id="rId11"/>
    <p:sldId id="286" r:id="rId12"/>
    <p:sldId id="264" r:id="rId13"/>
    <p:sldId id="287" r:id="rId14"/>
    <p:sldId id="288" r:id="rId15"/>
    <p:sldId id="289" r:id="rId16"/>
    <p:sldId id="290" r:id="rId17"/>
    <p:sldId id="291" r:id="rId18"/>
    <p:sldId id="266" r:id="rId19"/>
    <p:sldId id="292" r:id="rId20"/>
    <p:sldId id="293" r:id="rId21"/>
    <p:sldId id="295" r:id="rId22"/>
    <p:sldId id="297" r:id="rId23"/>
    <p:sldId id="294" r:id="rId24"/>
    <p:sldId id="298" r:id="rId25"/>
    <p:sldId id="299" r:id="rId26"/>
    <p:sldId id="265" r:id="rId27"/>
    <p:sldId id="300"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DM Sans Black" panose="020B0604020202020204" charset="0"/>
      <p:bold r:id="rId34"/>
      <p:boldItalic r:id="rId35"/>
    </p:embeddedFont>
    <p:embeddedFont>
      <p:font typeface="Robot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5716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3"/>
        <p:cNvGrpSpPr/>
        <p:nvPr/>
      </p:nvGrpSpPr>
      <p:grpSpPr>
        <a:xfrm>
          <a:off x="0" y="0"/>
          <a:ext cx="0" cy="0"/>
          <a:chOff x="0" y="0"/>
          <a:chExt cx="0" cy="0"/>
        </a:xfrm>
      </p:grpSpPr>
      <p:sp>
        <p:nvSpPr>
          <p:cNvPr id="2694" name="Google Shape;26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5" name="Google Shape;26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573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
        <p:cNvGrpSpPr/>
        <p:nvPr/>
      </p:nvGrpSpPr>
      <p:grpSpPr>
        <a:xfrm>
          <a:off x="0" y="0"/>
          <a:ext cx="0" cy="0"/>
          <a:chOff x="0" y="0"/>
          <a:chExt cx="0" cy="0"/>
        </a:xfrm>
      </p:grpSpPr>
      <p:sp>
        <p:nvSpPr>
          <p:cNvPr id="2777" name="Google Shape;2777;g1eb2014fdb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8" name="Google Shape;2778;g1eb2014fdb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386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
        <p:cNvGrpSpPr/>
        <p:nvPr/>
      </p:nvGrpSpPr>
      <p:grpSpPr>
        <a:xfrm>
          <a:off x="0" y="0"/>
          <a:ext cx="0" cy="0"/>
          <a:chOff x="0" y="0"/>
          <a:chExt cx="0" cy="0"/>
        </a:xfrm>
      </p:grpSpPr>
      <p:sp>
        <p:nvSpPr>
          <p:cNvPr id="2777" name="Google Shape;2777;g1eb2014fdb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8" name="Google Shape;2778;g1eb2014fdb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941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77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387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18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30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810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1"/>
        <p:cNvGrpSpPr/>
        <p:nvPr/>
      </p:nvGrpSpPr>
      <p:grpSpPr>
        <a:xfrm>
          <a:off x="0" y="0"/>
          <a:ext cx="0" cy="0"/>
          <a:chOff x="0" y="0"/>
          <a:chExt cx="0" cy="0"/>
        </a:xfrm>
      </p:grpSpPr>
      <p:sp>
        <p:nvSpPr>
          <p:cNvPr id="2872" name="Google Shape;2872;g1eb205fd2b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3" name="Google Shape;2873;g1eb205fd2b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015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1"/>
        <p:cNvGrpSpPr/>
        <p:nvPr/>
      </p:nvGrpSpPr>
      <p:grpSpPr>
        <a:xfrm>
          <a:off x="0" y="0"/>
          <a:ext cx="0" cy="0"/>
          <a:chOff x="0" y="0"/>
          <a:chExt cx="0" cy="0"/>
        </a:xfrm>
      </p:grpSpPr>
      <p:sp>
        <p:nvSpPr>
          <p:cNvPr id="2872" name="Google Shape;2872;g1eb205fd2b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3" name="Google Shape;2873;g1eb205fd2b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4251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1"/>
        <p:cNvGrpSpPr/>
        <p:nvPr/>
      </p:nvGrpSpPr>
      <p:grpSpPr>
        <a:xfrm>
          <a:off x="0" y="0"/>
          <a:ext cx="0" cy="0"/>
          <a:chOff x="0" y="0"/>
          <a:chExt cx="0" cy="0"/>
        </a:xfrm>
      </p:grpSpPr>
      <p:sp>
        <p:nvSpPr>
          <p:cNvPr id="2872" name="Google Shape;2872;g1eb205fd2b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3" name="Google Shape;2873;g1eb205fd2b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78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1eb2014fdb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0" name="Google Shape;2740;g1eb2014fdb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104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1"/>
        <p:cNvGrpSpPr/>
        <p:nvPr/>
      </p:nvGrpSpPr>
      <p:grpSpPr>
        <a:xfrm>
          <a:off x="0" y="0"/>
          <a:ext cx="0" cy="0"/>
          <a:chOff x="0" y="0"/>
          <a:chExt cx="0" cy="0"/>
        </a:xfrm>
      </p:grpSpPr>
      <p:sp>
        <p:nvSpPr>
          <p:cNvPr id="2872" name="Google Shape;2872;g1eb205fd2b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3" name="Google Shape;2873;g1eb205fd2b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529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8"/>
        <p:cNvGrpSpPr/>
        <p:nvPr/>
      </p:nvGrpSpPr>
      <p:grpSpPr>
        <a:xfrm>
          <a:off x="0" y="0"/>
          <a:ext cx="0" cy="0"/>
          <a:chOff x="0" y="0"/>
          <a:chExt cx="0" cy="0"/>
        </a:xfrm>
      </p:grpSpPr>
      <p:sp>
        <p:nvSpPr>
          <p:cNvPr id="2889" name="Google Shape;2889;g1eb205fd2b6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0" name="Google Shape;2890;g1eb205fd2b6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9860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8"/>
        <p:cNvGrpSpPr/>
        <p:nvPr/>
      </p:nvGrpSpPr>
      <p:grpSpPr>
        <a:xfrm>
          <a:off x="0" y="0"/>
          <a:ext cx="0" cy="0"/>
          <a:chOff x="0" y="0"/>
          <a:chExt cx="0" cy="0"/>
        </a:xfrm>
      </p:grpSpPr>
      <p:sp>
        <p:nvSpPr>
          <p:cNvPr id="2889" name="Google Shape;2889;g1eb205fd2b6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0" name="Google Shape;2890;g1eb205fd2b6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746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8"/>
        <p:cNvGrpSpPr/>
        <p:nvPr/>
      </p:nvGrpSpPr>
      <p:grpSpPr>
        <a:xfrm>
          <a:off x="0" y="0"/>
          <a:ext cx="0" cy="0"/>
          <a:chOff x="0" y="0"/>
          <a:chExt cx="0" cy="0"/>
        </a:xfrm>
      </p:grpSpPr>
      <p:sp>
        <p:nvSpPr>
          <p:cNvPr id="2889" name="Google Shape;2889;g1eb205fd2b6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0" name="Google Shape;2890;g1eb205fd2b6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8505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8"/>
        <p:cNvGrpSpPr/>
        <p:nvPr/>
      </p:nvGrpSpPr>
      <p:grpSpPr>
        <a:xfrm>
          <a:off x="0" y="0"/>
          <a:ext cx="0" cy="0"/>
          <a:chOff x="0" y="0"/>
          <a:chExt cx="0" cy="0"/>
        </a:xfrm>
      </p:grpSpPr>
      <p:sp>
        <p:nvSpPr>
          <p:cNvPr id="2889" name="Google Shape;2889;g1eb205fd2b6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0" name="Google Shape;2890;g1eb205fd2b6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418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8"/>
        <p:cNvGrpSpPr/>
        <p:nvPr/>
      </p:nvGrpSpPr>
      <p:grpSpPr>
        <a:xfrm>
          <a:off x="0" y="0"/>
          <a:ext cx="0" cy="0"/>
          <a:chOff x="0" y="0"/>
          <a:chExt cx="0" cy="0"/>
        </a:xfrm>
      </p:grpSpPr>
      <p:sp>
        <p:nvSpPr>
          <p:cNvPr id="2889" name="Google Shape;2889;g1eb205fd2b6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0" name="Google Shape;2890;g1eb205fd2b6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3974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5"/>
        <p:cNvGrpSpPr/>
        <p:nvPr/>
      </p:nvGrpSpPr>
      <p:grpSpPr>
        <a:xfrm>
          <a:off x="0" y="0"/>
          <a:ext cx="0" cy="0"/>
          <a:chOff x="0" y="0"/>
          <a:chExt cx="0" cy="0"/>
        </a:xfrm>
      </p:grpSpPr>
      <p:sp>
        <p:nvSpPr>
          <p:cNvPr id="2846" name="Google Shape;2846;g1eb205fd2b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7" name="Google Shape;2847;g1eb205fd2b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342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5"/>
        <p:cNvGrpSpPr/>
        <p:nvPr/>
      </p:nvGrpSpPr>
      <p:grpSpPr>
        <a:xfrm>
          <a:off x="0" y="0"/>
          <a:ext cx="0" cy="0"/>
          <a:chOff x="0" y="0"/>
          <a:chExt cx="0" cy="0"/>
        </a:xfrm>
      </p:grpSpPr>
      <p:sp>
        <p:nvSpPr>
          <p:cNvPr id="3206" name="Google Shape;3206;g1eb205fd2b6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7" name="Google Shape;3207;g1eb205fd2b6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8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1eb2014fdb4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7" name="Google Shape;2747;g1eb2014fdb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23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1eb2014fdb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1eb2014fdb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256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1eb2014fdb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1eb2014fdb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06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1eb2014fdb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1eb2014fdb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43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1eb2014fdb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1eb2014fdb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00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
        <p:cNvGrpSpPr/>
        <p:nvPr/>
      </p:nvGrpSpPr>
      <p:grpSpPr>
        <a:xfrm>
          <a:off x="0" y="0"/>
          <a:ext cx="0" cy="0"/>
          <a:chOff x="0" y="0"/>
          <a:chExt cx="0" cy="0"/>
        </a:xfrm>
      </p:grpSpPr>
      <p:sp>
        <p:nvSpPr>
          <p:cNvPr id="2777" name="Google Shape;2777;g1eb2014fdb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8" name="Google Shape;2778;g1eb2014fdb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7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
        <p:cNvGrpSpPr/>
        <p:nvPr/>
      </p:nvGrpSpPr>
      <p:grpSpPr>
        <a:xfrm>
          <a:off x="0" y="0"/>
          <a:ext cx="0" cy="0"/>
          <a:chOff x="0" y="0"/>
          <a:chExt cx="0" cy="0"/>
        </a:xfrm>
      </p:grpSpPr>
      <p:sp>
        <p:nvSpPr>
          <p:cNvPr id="2777" name="Google Shape;2777;g1eb2014fdb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8" name="Google Shape;2778;g1eb2014fdb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0238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2" name="Google Shape;12;p2"/>
          <p:cNvGrpSpPr/>
          <p:nvPr/>
        </p:nvGrpSpPr>
        <p:grpSpPr>
          <a:xfrm>
            <a:off x="9720808" y="68277"/>
            <a:ext cx="2763498" cy="576703"/>
            <a:chOff x="6249171" y="42558"/>
            <a:chExt cx="1775913" cy="370608"/>
          </a:xfrm>
        </p:grpSpPr>
        <p:grpSp>
          <p:nvGrpSpPr>
            <p:cNvPr id="13" name="Google Shape;13;p2"/>
            <p:cNvGrpSpPr/>
            <p:nvPr/>
          </p:nvGrpSpPr>
          <p:grpSpPr>
            <a:xfrm>
              <a:off x="7442923" y="42558"/>
              <a:ext cx="582161" cy="370608"/>
              <a:chOff x="7442923" y="42558"/>
              <a:chExt cx="582161" cy="370608"/>
            </a:xfrm>
          </p:grpSpPr>
          <p:sp>
            <p:nvSpPr>
              <p:cNvPr id="14" name="Google Shape;14;p2"/>
              <p:cNvSpPr/>
              <p:nvPr/>
            </p:nvSpPr>
            <p:spPr>
              <a:xfrm>
                <a:off x="7603633" y="227383"/>
                <a:ext cx="275677" cy="182917"/>
              </a:xfrm>
              <a:custGeom>
                <a:avLst/>
                <a:gdLst/>
                <a:ahLst/>
                <a:cxnLst/>
                <a:rect l="l" t="t" r="r" b="b"/>
                <a:pathLst>
                  <a:path w="275677" h="182917" extrusionOk="0">
                    <a:moveTo>
                      <a:pt x="140510" y="0"/>
                    </a:moveTo>
                    <a:lnTo>
                      <a:pt x="275677" y="182918"/>
                    </a:lnTo>
                    <a:lnTo>
                      <a:pt x="0" y="182918"/>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7442923" y="42558"/>
                <a:ext cx="582161" cy="370608"/>
              </a:xfrm>
              <a:custGeom>
                <a:avLst/>
                <a:gdLst/>
                <a:ahLst/>
                <a:cxnLst/>
                <a:rect l="l" t="t" r="r" b="b"/>
                <a:pathLst>
                  <a:path w="582161" h="370608" extrusionOk="0">
                    <a:moveTo>
                      <a:pt x="303286" y="3"/>
                    </a:moveTo>
                    <a:cubicBezTo>
                      <a:pt x="298549" y="-94"/>
                      <a:pt x="293651" y="2125"/>
                      <a:pt x="290372" y="6212"/>
                    </a:cubicBezTo>
                    <a:lnTo>
                      <a:pt x="0" y="370609"/>
                    </a:lnTo>
                    <a:lnTo>
                      <a:pt x="40603" y="370609"/>
                    </a:lnTo>
                    <a:lnTo>
                      <a:pt x="302314" y="42030"/>
                    </a:lnTo>
                    <a:lnTo>
                      <a:pt x="543501" y="370609"/>
                    </a:lnTo>
                    <a:lnTo>
                      <a:pt x="582161" y="370609"/>
                    </a:lnTo>
                    <a:lnTo>
                      <a:pt x="315673" y="6689"/>
                    </a:lnTo>
                    <a:cubicBezTo>
                      <a:pt x="312596" y="2470"/>
                      <a:pt x="307981" y="101"/>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 name="Google Shape;16;p2"/>
            <p:cNvGrpSpPr/>
            <p:nvPr/>
          </p:nvGrpSpPr>
          <p:grpSpPr>
            <a:xfrm>
              <a:off x="7044992" y="42558"/>
              <a:ext cx="582201" cy="370608"/>
              <a:chOff x="7044992" y="42558"/>
              <a:chExt cx="582201" cy="370608"/>
            </a:xfrm>
          </p:grpSpPr>
          <p:sp>
            <p:nvSpPr>
              <p:cNvPr id="17" name="Google Shape;17;p2"/>
              <p:cNvSpPr/>
              <p:nvPr/>
            </p:nvSpPr>
            <p:spPr>
              <a:xfrm>
                <a:off x="7205703" y="45423"/>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7044992" y="42558"/>
                <a:ext cx="582201" cy="370608"/>
              </a:xfrm>
              <a:custGeom>
                <a:avLst/>
                <a:gdLst/>
                <a:ahLst/>
                <a:cxnLst/>
                <a:rect l="l" t="t" r="r" b="b"/>
                <a:pathLst>
                  <a:path w="582201" h="370608" extrusionOk="0">
                    <a:moveTo>
                      <a:pt x="303285" y="370605"/>
                    </a:moveTo>
                    <a:cubicBezTo>
                      <a:pt x="298549" y="370702"/>
                      <a:pt x="293651" y="368484"/>
                      <a:pt x="290372" y="364395"/>
                    </a:cubicBezTo>
                    <a:lnTo>
                      <a:pt x="0" y="0"/>
                    </a:lnTo>
                    <a:lnTo>
                      <a:pt x="40602" y="0"/>
                    </a:lnTo>
                    <a:lnTo>
                      <a:pt x="302314" y="328578"/>
                    </a:lnTo>
                    <a:lnTo>
                      <a:pt x="543501" y="0"/>
                    </a:lnTo>
                    <a:lnTo>
                      <a:pt x="582201" y="0"/>
                    </a:lnTo>
                    <a:lnTo>
                      <a:pt x="315713" y="363918"/>
                    </a:lnTo>
                    <a:cubicBezTo>
                      <a:pt x="312596" y="368140"/>
                      <a:pt x="307981" y="370508"/>
                      <a:pt x="303285" y="370605"/>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 name="Google Shape;19;p2"/>
            <p:cNvGrpSpPr/>
            <p:nvPr/>
          </p:nvGrpSpPr>
          <p:grpSpPr>
            <a:xfrm>
              <a:off x="6647102" y="42558"/>
              <a:ext cx="582160" cy="370608"/>
              <a:chOff x="6647102" y="42558"/>
              <a:chExt cx="582160" cy="370608"/>
            </a:xfrm>
          </p:grpSpPr>
          <p:sp>
            <p:nvSpPr>
              <p:cNvPr id="20" name="Google Shape;20;p2"/>
              <p:cNvSpPr/>
              <p:nvPr/>
            </p:nvSpPr>
            <p:spPr>
              <a:xfrm>
                <a:off x="6807772" y="227383"/>
                <a:ext cx="275717" cy="182917"/>
              </a:xfrm>
              <a:custGeom>
                <a:avLst/>
                <a:gdLst/>
                <a:ahLst/>
                <a:cxnLst/>
                <a:rect l="l" t="t" r="r" b="b"/>
                <a:pathLst>
                  <a:path w="275717" h="182917" extrusionOk="0">
                    <a:moveTo>
                      <a:pt x="140511" y="0"/>
                    </a:moveTo>
                    <a:lnTo>
                      <a:pt x="275718" y="182918"/>
                    </a:lnTo>
                    <a:lnTo>
                      <a:pt x="0" y="182918"/>
                    </a:lnTo>
                    <a:lnTo>
                      <a:pt x="140511"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6647102" y="42558"/>
                <a:ext cx="582160" cy="370608"/>
              </a:xfrm>
              <a:custGeom>
                <a:avLst/>
                <a:gdLst/>
                <a:ahLst/>
                <a:cxnLst/>
                <a:rect l="l" t="t" r="r" b="b"/>
                <a:pathLst>
                  <a:path w="582160" h="370608" extrusionOk="0">
                    <a:moveTo>
                      <a:pt x="303245" y="3"/>
                    </a:moveTo>
                    <a:cubicBezTo>
                      <a:pt x="298549" y="-94"/>
                      <a:pt x="293611" y="2125"/>
                      <a:pt x="290372" y="6212"/>
                    </a:cubicBezTo>
                    <a:lnTo>
                      <a:pt x="0" y="370609"/>
                    </a:lnTo>
                    <a:lnTo>
                      <a:pt x="40562" y="370609"/>
                    </a:lnTo>
                    <a:lnTo>
                      <a:pt x="302314" y="42030"/>
                    </a:lnTo>
                    <a:lnTo>
                      <a:pt x="543461" y="370609"/>
                    </a:lnTo>
                    <a:lnTo>
                      <a:pt x="582161" y="370609"/>
                    </a:lnTo>
                    <a:lnTo>
                      <a:pt x="315673" y="6689"/>
                    </a:lnTo>
                    <a:cubicBezTo>
                      <a:pt x="312596" y="2470"/>
                      <a:pt x="307981" y="101"/>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 name="Google Shape;22;p2"/>
            <p:cNvGrpSpPr/>
            <p:nvPr/>
          </p:nvGrpSpPr>
          <p:grpSpPr>
            <a:xfrm>
              <a:off x="6249171" y="42558"/>
              <a:ext cx="582161" cy="370608"/>
              <a:chOff x="6249171" y="42558"/>
              <a:chExt cx="582161" cy="370608"/>
            </a:xfrm>
          </p:grpSpPr>
          <p:sp>
            <p:nvSpPr>
              <p:cNvPr id="23" name="Google Shape;23;p2"/>
              <p:cNvSpPr/>
              <p:nvPr/>
            </p:nvSpPr>
            <p:spPr>
              <a:xfrm>
                <a:off x="6409882" y="45423"/>
                <a:ext cx="275677" cy="182918"/>
              </a:xfrm>
              <a:custGeom>
                <a:avLst/>
                <a:gdLst/>
                <a:ahLst/>
                <a:cxnLst/>
                <a:rect l="l" t="t" r="r" b="b"/>
                <a:pathLst>
                  <a:path w="275677" h="182918" extrusionOk="0">
                    <a:moveTo>
                      <a:pt x="140470" y="182919"/>
                    </a:moveTo>
                    <a:lnTo>
                      <a:pt x="275677" y="0"/>
                    </a:lnTo>
                    <a:lnTo>
                      <a:pt x="0" y="0"/>
                    </a:lnTo>
                    <a:lnTo>
                      <a:pt x="14047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6249171" y="42558"/>
                <a:ext cx="582161" cy="370608"/>
              </a:xfrm>
              <a:custGeom>
                <a:avLst/>
                <a:gdLst/>
                <a:ahLst/>
                <a:cxnLst/>
                <a:rect l="l" t="t" r="r" b="b"/>
                <a:pathLst>
                  <a:path w="582161" h="370608" extrusionOk="0">
                    <a:moveTo>
                      <a:pt x="303245" y="370605"/>
                    </a:moveTo>
                    <a:cubicBezTo>
                      <a:pt x="298549" y="370702"/>
                      <a:pt x="293651" y="368484"/>
                      <a:pt x="290372" y="364395"/>
                    </a:cubicBezTo>
                    <a:lnTo>
                      <a:pt x="0" y="0"/>
                    </a:lnTo>
                    <a:lnTo>
                      <a:pt x="40603" y="0"/>
                    </a:lnTo>
                    <a:lnTo>
                      <a:pt x="302314" y="328578"/>
                    </a:lnTo>
                    <a:lnTo>
                      <a:pt x="543501" y="0"/>
                    </a:lnTo>
                    <a:lnTo>
                      <a:pt x="582161" y="0"/>
                    </a:lnTo>
                    <a:lnTo>
                      <a:pt x="315673" y="363918"/>
                    </a:lnTo>
                    <a:cubicBezTo>
                      <a:pt x="312596" y="368140"/>
                      <a:pt x="307982" y="370508"/>
                      <a:pt x="303245" y="370605"/>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5" name="Google Shape;25;p2"/>
          <p:cNvGrpSpPr/>
          <p:nvPr/>
        </p:nvGrpSpPr>
        <p:grpSpPr>
          <a:xfrm>
            <a:off x="7182196" y="18502"/>
            <a:ext cx="2763559" cy="576703"/>
            <a:chOff x="4617777" y="10571"/>
            <a:chExt cx="1775952" cy="370608"/>
          </a:xfrm>
        </p:grpSpPr>
        <p:grpSp>
          <p:nvGrpSpPr>
            <p:cNvPr id="26" name="Google Shape;26;p2"/>
            <p:cNvGrpSpPr/>
            <p:nvPr/>
          </p:nvGrpSpPr>
          <p:grpSpPr>
            <a:xfrm>
              <a:off x="5811528" y="10571"/>
              <a:ext cx="582201" cy="370608"/>
              <a:chOff x="5811528" y="10571"/>
              <a:chExt cx="582201" cy="370608"/>
            </a:xfrm>
          </p:grpSpPr>
          <p:sp>
            <p:nvSpPr>
              <p:cNvPr id="27" name="Google Shape;27;p2"/>
              <p:cNvSpPr/>
              <p:nvPr/>
            </p:nvSpPr>
            <p:spPr>
              <a:xfrm>
                <a:off x="5972239" y="195396"/>
                <a:ext cx="275717" cy="182918"/>
              </a:xfrm>
              <a:custGeom>
                <a:avLst/>
                <a:gdLst/>
                <a:ahLst/>
                <a:cxnLst/>
                <a:rect l="l" t="t" r="r" b="b"/>
                <a:pathLst>
                  <a:path w="275717" h="182918" extrusionOk="0">
                    <a:moveTo>
                      <a:pt x="140510" y="0"/>
                    </a:moveTo>
                    <a:lnTo>
                      <a:pt x="275718" y="182919"/>
                    </a:lnTo>
                    <a:lnTo>
                      <a:pt x="0" y="182919"/>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5811528" y="10571"/>
                <a:ext cx="582201" cy="370608"/>
              </a:xfrm>
              <a:custGeom>
                <a:avLst/>
                <a:gdLst/>
                <a:ahLst/>
                <a:cxnLst/>
                <a:rect l="l" t="t" r="r" b="b"/>
                <a:pathLst>
                  <a:path w="582201" h="370608" extrusionOk="0">
                    <a:moveTo>
                      <a:pt x="303286" y="3"/>
                    </a:moveTo>
                    <a:cubicBezTo>
                      <a:pt x="298549" y="-94"/>
                      <a:pt x="293651" y="2125"/>
                      <a:pt x="290372" y="6212"/>
                    </a:cubicBezTo>
                    <a:lnTo>
                      <a:pt x="0" y="370609"/>
                    </a:lnTo>
                    <a:lnTo>
                      <a:pt x="40603" y="370609"/>
                    </a:lnTo>
                    <a:lnTo>
                      <a:pt x="302314" y="42030"/>
                    </a:lnTo>
                    <a:lnTo>
                      <a:pt x="543501" y="370609"/>
                    </a:lnTo>
                    <a:lnTo>
                      <a:pt x="582202" y="370609"/>
                    </a:lnTo>
                    <a:lnTo>
                      <a:pt x="315713" y="6689"/>
                    </a:lnTo>
                    <a:cubicBezTo>
                      <a:pt x="312596" y="2470"/>
                      <a:pt x="307981" y="101"/>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 name="Google Shape;29;p2"/>
            <p:cNvGrpSpPr/>
            <p:nvPr/>
          </p:nvGrpSpPr>
          <p:grpSpPr>
            <a:xfrm>
              <a:off x="5413638" y="10571"/>
              <a:ext cx="582161" cy="370608"/>
              <a:chOff x="5413638" y="10571"/>
              <a:chExt cx="582161" cy="370608"/>
            </a:xfrm>
          </p:grpSpPr>
          <p:sp>
            <p:nvSpPr>
              <p:cNvPr id="30" name="Google Shape;30;p2"/>
              <p:cNvSpPr/>
              <p:nvPr/>
            </p:nvSpPr>
            <p:spPr>
              <a:xfrm>
                <a:off x="5574308" y="13435"/>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5413638" y="10571"/>
                <a:ext cx="582161" cy="370608"/>
              </a:xfrm>
              <a:custGeom>
                <a:avLst/>
                <a:gdLst/>
                <a:ahLst/>
                <a:cxnLst/>
                <a:rect l="l" t="t" r="r" b="b"/>
                <a:pathLst>
                  <a:path w="582161" h="370608" extrusionOk="0">
                    <a:moveTo>
                      <a:pt x="303245" y="370605"/>
                    </a:moveTo>
                    <a:cubicBezTo>
                      <a:pt x="298549" y="370702"/>
                      <a:pt x="293611" y="368483"/>
                      <a:pt x="290372" y="364397"/>
                    </a:cubicBezTo>
                    <a:lnTo>
                      <a:pt x="0" y="0"/>
                    </a:lnTo>
                    <a:lnTo>
                      <a:pt x="40562" y="0"/>
                    </a:lnTo>
                    <a:lnTo>
                      <a:pt x="302314" y="328578"/>
                    </a:lnTo>
                    <a:lnTo>
                      <a:pt x="543461" y="0"/>
                    </a:lnTo>
                    <a:lnTo>
                      <a:pt x="582161" y="0"/>
                    </a:lnTo>
                    <a:lnTo>
                      <a:pt x="315673" y="363919"/>
                    </a:lnTo>
                    <a:cubicBezTo>
                      <a:pt x="312597" y="368138"/>
                      <a:pt x="307982" y="370508"/>
                      <a:pt x="303245" y="370605"/>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 name="Google Shape;32;p2"/>
            <p:cNvGrpSpPr/>
            <p:nvPr/>
          </p:nvGrpSpPr>
          <p:grpSpPr>
            <a:xfrm>
              <a:off x="5015707" y="10571"/>
              <a:ext cx="582160" cy="370608"/>
              <a:chOff x="5015707" y="10571"/>
              <a:chExt cx="582160" cy="370608"/>
            </a:xfrm>
          </p:grpSpPr>
          <p:sp>
            <p:nvSpPr>
              <p:cNvPr id="33" name="Google Shape;33;p2"/>
              <p:cNvSpPr/>
              <p:nvPr/>
            </p:nvSpPr>
            <p:spPr>
              <a:xfrm>
                <a:off x="5176418" y="195396"/>
                <a:ext cx="275677" cy="182918"/>
              </a:xfrm>
              <a:custGeom>
                <a:avLst/>
                <a:gdLst/>
                <a:ahLst/>
                <a:cxnLst/>
                <a:rect l="l" t="t" r="r" b="b"/>
                <a:pathLst>
                  <a:path w="275677" h="182918" extrusionOk="0">
                    <a:moveTo>
                      <a:pt x="140470" y="0"/>
                    </a:moveTo>
                    <a:lnTo>
                      <a:pt x="275677" y="182919"/>
                    </a:lnTo>
                    <a:lnTo>
                      <a:pt x="0" y="182919"/>
                    </a:lnTo>
                    <a:lnTo>
                      <a:pt x="14047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5015707" y="10571"/>
                <a:ext cx="582160" cy="370608"/>
              </a:xfrm>
              <a:custGeom>
                <a:avLst/>
                <a:gdLst/>
                <a:ahLst/>
                <a:cxnLst/>
                <a:rect l="l" t="t" r="r" b="b"/>
                <a:pathLst>
                  <a:path w="582160" h="370608" extrusionOk="0">
                    <a:moveTo>
                      <a:pt x="303245" y="3"/>
                    </a:moveTo>
                    <a:cubicBezTo>
                      <a:pt x="298549" y="-94"/>
                      <a:pt x="293651" y="2125"/>
                      <a:pt x="290372" y="6212"/>
                    </a:cubicBezTo>
                    <a:lnTo>
                      <a:pt x="0" y="370609"/>
                    </a:lnTo>
                    <a:lnTo>
                      <a:pt x="40603" y="370609"/>
                    </a:lnTo>
                    <a:lnTo>
                      <a:pt x="302314" y="42030"/>
                    </a:lnTo>
                    <a:lnTo>
                      <a:pt x="543501" y="370609"/>
                    </a:lnTo>
                    <a:lnTo>
                      <a:pt x="582161" y="370609"/>
                    </a:lnTo>
                    <a:lnTo>
                      <a:pt x="315673" y="6689"/>
                    </a:lnTo>
                    <a:cubicBezTo>
                      <a:pt x="312596" y="2470"/>
                      <a:pt x="307981" y="101"/>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 name="Google Shape;35;p2"/>
            <p:cNvGrpSpPr/>
            <p:nvPr/>
          </p:nvGrpSpPr>
          <p:grpSpPr>
            <a:xfrm>
              <a:off x="4617777" y="10571"/>
              <a:ext cx="582201" cy="370608"/>
              <a:chOff x="4617777" y="10571"/>
              <a:chExt cx="582201" cy="370608"/>
            </a:xfrm>
          </p:grpSpPr>
          <p:sp>
            <p:nvSpPr>
              <p:cNvPr id="36" name="Google Shape;36;p2"/>
              <p:cNvSpPr/>
              <p:nvPr/>
            </p:nvSpPr>
            <p:spPr>
              <a:xfrm>
                <a:off x="4778487" y="13435"/>
                <a:ext cx="275677" cy="182918"/>
              </a:xfrm>
              <a:custGeom>
                <a:avLst/>
                <a:gdLst/>
                <a:ahLst/>
                <a:cxnLst/>
                <a:rect l="l" t="t" r="r" b="b"/>
                <a:pathLst>
                  <a:path w="275677" h="182918" extrusionOk="0">
                    <a:moveTo>
                      <a:pt x="140510" y="182919"/>
                    </a:moveTo>
                    <a:lnTo>
                      <a:pt x="275677"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4617777" y="10571"/>
                <a:ext cx="582201" cy="370608"/>
              </a:xfrm>
              <a:custGeom>
                <a:avLst/>
                <a:gdLst/>
                <a:ahLst/>
                <a:cxnLst/>
                <a:rect l="l" t="t" r="r" b="b"/>
                <a:pathLst>
                  <a:path w="582201" h="370608" extrusionOk="0">
                    <a:moveTo>
                      <a:pt x="303286" y="370605"/>
                    </a:moveTo>
                    <a:cubicBezTo>
                      <a:pt x="298549" y="370702"/>
                      <a:pt x="293651" y="368483"/>
                      <a:pt x="290372" y="364397"/>
                    </a:cubicBezTo>
                    <a:lnTo>
                      <a:pt x="0" y="0"/>
                    </a:lnTo>
                    <a:lnTo>
                      <a:pt x="40603" y="0"/>
                    </a:lnTo>
                    <a:lnTo>
                      <a:pt x="302314" y="328578"/>
                    </a:lnTo>
                    <a:lnTo>
                      <a:pt x="543501" y="0"/>
                    </a:lnTo>
                    <a:lnTo>
                      <a:pt x="582202" y="0"/>
                    </a:lnTo>
                    <a:lnTo>
                      <a:pt x="315673" y="363919"/>
                    </a:lnTo>
                    <a:cubicBezTo>
                      <a:pt x="312596" y="368138"/>
                      <a:pt x="307982" y="370508"/>
                      <a:pt x="303286" y="370605"/>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38" name="Google Shape;38;p2"/>
          <p:cNvGrpSpPr/>
          <p:nvPr/>
        </p:nvGrpSpPr>
        <p:grpSpPr>
          <a:xfrm>
            <a:off x="9720808" y="918365"/>
            <a:ext cx="2763498" cy="576705"/>
            <a:chOff x="6249171" y="588852"/>
            <a:chExt cx="1775913" cy="370609"/>
          </a:xfrm>
        </p:grpSpPr>
        <p:grpSp>
          <p:nvGrpSpPr>
            <p:cNvPr id="39" name="Google Shape;39;p2"/>
            <p:cNvGrpSpPr/>
            <p:nvPr/>
          </p:nvGrpSpPr>
          <p:grpSpPr>
            <a:xfrm>
              <a:off x="7442923" y="588853"/>
              <a:ext cx="582161" cy="370608"/>
              <a:chOff x="7442923" y="588853"/>
              <a:chExt cx="582161" cy="370608"/>
            </a:xfrm>
          </p:grpSpPr>
          <p:sp>
            <p:nvSpPr>
              <p:cNvPr id="40" name="Google Shape;40;p2"/>
              <p:cNvSpPr/>
              <p:nvPr/>
            </p:nvSpPr>
            <p:spPr>
              <a:xfrm>
                <a:off x="7603633" y="773677"/>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7442923" y="588853"/>
                <a:ext cx="582161" cy="370608"/>
              </a:xfrm>
              <a:custGeom>
                <a:avLst/>
                <a:gdLst/>
                <a:ahLst/>
                <a:cxnLst/>
                <a:rect l="l" t="t" r="r" b="b"/>
                <a:pathLst>
                  <a:path w="582161" h="370608" extrusionOk="0">
                    <a:moveTo>
                      <a:pt x="303286" y="3"/>
                    </a:moveTo>
                    <a:cubicBezTo>
                      <a:pt x="298549" y="-94"/>
                      <a:pt x="293651" y="2124"/>
                      <a:pt x="290372" y="6209"/>
                    </a:cubicBezTo>
                    <a:lnTo>
                      <a:pt x="0" y="370609"/>
                    </a:lnTo>
                    <a:lnTo>
                      <a:pt x="40603" y="370609"/>
                    </a:lnTo>
                    <a:lnTo>
                      <a:pt x="302314" y="42031"/>
                    </a:lnTo>
                    <a:lnTo>
                      <a:pt x="543501" y="370609"/>
                    </a:lnTo>
                    <a:lnTo>
                      <a:pt x="582161" y="370609"/>
                    </a:lnTo>
                    <a:lnTo>
                      <a:pt x="315673" y="6687"/>
                    </a:lnTo>
                    <a:cubicBezTo>
                      <a:pt x="312596" y="2468"/>
                      <a:pt x="307981" y="100"/>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 name="Google Shape;42;p2"/>
            <p:cNvGrpSpPr/>
            <p:nvPr/>
          </p:nvGrpSpPr>
          <p:grpSpPr>
            <a:xfrm>
              <a:off x="7044992" y="588852"/>
              <a:ext cx="582201" cy="370608"/>
              <a:chOff x="7044992" y="588852"/>
              <a:chExt cx="582201" cy="370608"/>
            </a:xfrm>
          </p:grpSpPr>
          <p:sp>
            <p:nvSpPr>
              <p:cNvPr id="43" name="Google Shape;43;p2"/>
              <p:cNvSpPr/>
              <p:nvPr/>
            </p:nvSpPr>
            <p:spPr>
              <a:xfrm>
                <a:off x="7205703" y="591718"/>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7044992" y="588852"/>
                <a:ext cx="582201" cy="370608"/>
              </a:xfrm>
              <a:custGeom>
                <a:avLst/>
                <a:gdLst/>
                <a:ahLst/>
                <a:cxnLst/>
                <a:rect l="l" t="t" r="r" b="b"/>
                <a:pathLst>
                  <a:path w="582201" h="370608" extrusionOk="0">
                    <a:moveTo>
                      <a:pt x="303285" y="370606"/>
                    </a:moveTo>
                    <a:cubicBezTo>
                      <a:pt x="298549" y="370703"/>
                      <a:pt x="293651" y="368485"/>
                      <a:pt x="290372" y="364396"/>
                    </a:cubicBezTo>
                    <a:lnTo>
                      <a:pt x="0" y="0"/>
                    </a:lnTo>
                    <a:lnTo>
                      <a:pt x="40602" y="0"/>
                    </a:lnTo>
                    <a:lnTo>
                      <a:pt x="302314" y="328578"/>
                    </a:lnTo>
                    <a:lnTo>
                      <a:pt x="543501" y="0"/>
                    </a:lnTo>
                    <a:lnTo>
                      <a:pt x="582201" y="0"/>
                    </a:lnTo>
                    <a:lnTo>
                      <a:pt x="315713" y="363918"/>
                    </a:lnTo>
                    <a:cubicBezTo>
                      <a:pt x="312596" y="368137"/>
                      <a:pt x="307981" y="370509"/>
                      <a:pt x="30328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 name="Google Shape;45;p2"/>
            <p:cNvGrpSpPr/>
            <p:nvPr/>
          </p:nvGrpSpPr>
          <p:grpSpPr>
            <a:xfrm>
              <a:off x="6647102" y="588853"/>
              <a:ext cx="582160" cy="370608"/>
              <a:chOff x="6647102" y="588853"/>
              <a:chExt cx="582160" cy="370608"/>
            </a:xfrm>
          </p:grpSpPr>
          <p:sp>
            <p:nvSpPr>
              <p:cNvPr id="46" name="Google Shape;46;p2"/>
              <p:cNvSpPr/>
              <p:nvPr/>
            </p:nvSpPr>
            <p:spPr>
              <a:xfrm>
                <a:off x="6807772" y="773677"/>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6647102" y="588853"/>
                <a:ext cx="582160" cy="370608"/>
              </a:xfrm>
              <a:custGeom>
                <a:avLst/>
                <a:gdLst/>
                <a:ahLst/>
                <a:cxnLst/>
                <a:rect l="l" t="t" r="r" b="b"/>
                <a:pathLst>
                  <a:path w="582160" h="370608" extrusionOk="0">
                    <a:moveTo>
                      <a:pt x="303245" y="3"/>
                    </a:moveTo>
                    <a:cubicBezTo>
                      <a:pt x="298549" y="-94"/>
                      <a:pt x="293611" y="2124"/>
                      <a:pt x="290372" y="6209"/>
                    </a:cubicBezTo>
                    <a:lnTo>
                      <a:pt x="0" y="370609"/>
                    </a:lnTo>
                    <a:lnTo>
                      <a:pt x="40562" y="370609"/>
                    </a:lnTo>
                    <a:lnTo>
                      <a:pt x="302314" y="42031"/>
                    </a:lnTo>
                    <a:lnTo>
                      <a:pt x="543461" y="370609"/>
                    </a:lnTo>
                    <a:lnTo>
                      <a:pt x="582161" y="370609"/>
                    </a:lnTo>
                    <a:lnTo>
                      <a:pt x="315673" y="6687"/>
                    </a:lnTo>
                    <a:cubicBezTo>
                      <a:pt x="312596" y="2468"/>
                      <a:pt x="307981" y="100"/>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 name="Google Shape;48;p2"/>
            <p:cNvGrpSpPr/>
            <p:nvPr/>
          </p:nvGrpSpPr>
          <p:grpSpPr>
            <a:xfrm>
              <a:off x="6249171" y="588852"/>
              <a:ext cx="582161" cy="370608"/>
              <a:chOff x="6249171" y="588852"/>
              <a:chExt cx="582161" cy="370608"/>
            </a:xfrm>
          </p:grpSpPr>
          <p:sp>
            <p:nvSpPr>
              <p:cNvPr id="49" name="Google Shape;49;p2"/>
              <p:cNvSpPr/>
              <p:nvPr/>
            </p:nvSpPr>
            <p:spPr>
              <a:xfrm>
                <a:off x="6409882" y="591718"/>
                <a:ext cx="275677" cy="182918"/>
              </a:xfrm>
              <a:custGeom>
                <a:avLst/>
                <a:gdLst/>
                <a:ahLst/>
                <a:cxnLst/>
                <a:rect l="l" t="t" r="r" b="b"/>
                <a:pathLst>
                  <a:path w="275677" h="182918" extrusionOk="0">
                    <a:moveTo>
                      <a:pt x="140470" y="182919"/>
                    </a:moveTo>
                    <a:lnTo>
                      <a:pt x="275677" y="0"/>
                    </a:lnTo>
                    <a:lnTo>
                      <a:pt x="0" y="0"/>
                    </a:lnTo>
                    <a:lnTo>
                      <a:pt x="14047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6249171" y="588852"/>
                <a:ext cx="582161" cy="370608"/>
              </a:xfrm>
              <a:custGeom>
                <a:avLst/>
                <a:gdLst/>
                <a:ahLst/>
                <a:cxnLst/>
                <a:rect l="l" t="t" r="r" b="b"/>
                <a:pathLst>
                  <a:path w="582161" h="370608" extrusionOk="0">
                    <a:moveTo>
                      <a:pt x="303245" y="370606"/>
                    </a:moveTo>
                    <a:cubicBezTo>
                      <a:pt x="298549" y="370703"/>
                      <a:pt x="293651" y="368485"/>
                      <a:pt x="290372" y="364396"/>
                    </a:cubicBezTo>
                    <a:lnTo>
                      <a:pt x="0" y="0"/>
                    </a:lnTo>
                    <a:lnTo>
                      <a:pt x="40603" y="0"/>
                    </a:lnTo>
                    <a:lnTo>
                      <a:pt x="302314" y="328578"/>
                    </a:lnTo>
                    <a:lnTo>
                      <a:pt x="543501" y="0"/>
                    </a:lnTo>
                    <a:lnTo>
                      <a:pt x="582161" y="0"/>
                    </a:lnTo>
                    <a:lnTo>
                      <a:pt x="315673" y="363918"/>
                    </a:lnTo>
                    <a:cubicBezTo>
                      <a:pt x="312596" y="368137"/>
                      <a:pt x="307982" y="370509"/>
                      <a:pt x="30324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1" name="Google Shape;51;p2"/>
          <p:cNvGrpSpPr/>
          <p:nvPr/>
        </p:nvGrpSpPr>
        <p:grpSpPr>
          <a:xfrm>
            <a:off x="7182196" y="868589"/>
            <a:ext cx="2763559" cy="576705"/>
            <a:chOff x="4617777" y="556864"/>
            <a:chExt cx="1775952" cy="370609"/>
          </a:xfrm>
        </p:grpSpPr>
        <p:grpSp>
          <p:nvGrpSpPr>
            <p:cNvPr id="52" name="Google Shape;52;p2"/>
            <p:cNvGrpSpPr/>
            <p:nvPr/>
          </p:nvGrpSpPr>
          <p:grpSpPr>
            <a:xfrm>
              <a:off x="5811528" y="556865"/>
              <a:ext cx="582201" cy="370608"/>
              <a:chOff x="5811528" y="556865"/>
              <a:chExt cx="582201" cy="370608"/>
            </a:xfrm>
          </p:grpSpPr>
          <p:sp>
            <p:nvSpPr>
              <p:cNvPr id="53" name="Google Shape;53;p2"/>
              <p:cNvSpPr/>
              <p:nvPr/>
            </p:nvSpPr>
            <p:spPr>
              <a:xfrm>
                <a:off x="5972239" y="741689"/>
                <a:ext cx="275717" cy="182918"/>
              </a:xfrm>
              <a:custGeom>
                <a:avLst/>
                <a:gdLst/>
                <a:ahLst/>
                <a:cxnLst/>
                <a:rect l="l" t="t" r="r" b="b"/>
                <a:pathLst>
                  <a:path w="275717" h="182918" extrusionOk="0">
                    <a:moveTo>
                      <a:pt x="140510" y="0"/>
                    </a:moveTo>
                    <a:lnTo>
                      <a:pt x="275718" y="182919"/>
                    </a:lnTo>
                    <a:lnTo>
                      <a:pt x="0" y="182919"/>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a:off x="5811528" y="556865"/>
                <a:ext cx="582201" cy="370608"/>
              </a:xfrm>
              <a:custGeom>
                <a:avLst/>
                <a:gdLst/>
                <a:ahLst/>
                <a:cxnLst/>
                <a:rect l="l" t="t" r="r" b="b"/>
                <a:pathLst>
                  <a:path w="582201" h="370608" extrusionOk="0">
                    <a:moveTo>
                      <a:pt x="303286" y="3"/>
                    </a:moveTo>
                    <a:cubicBezTo>
                      <a:pt x="298549" y="-94"/>
                      <a:pt x="293651" y="2124"/>
                      <a:pt x="290372" y="6209"/>
                    </a:cubicBezTo>
                    <a:lnTo>
                      <a:pt x="0" y="370609"/>
                    </a:lnTo>
                    <a:lnTo>
                      <a:pt x="40603" y="370609"/>
                    </a:lnTo>
                    <a:lnTo>
                      <a:pt x="302314" y="42031"/>
                    </a:lnTo>
                    <a:lnTo>
                      <a:pt x="543501" y="370609"/>
                    </a:lnTo>
                    <a:lnTo>
                      <a:pt x="582202" y="370609"/>
                    </a:lnTo>
                    <a:lnTo>
                      <a:pt x="315713" y="6687"/>
                    </a:lnTo>
                    <a:cubicBezTo>
                      <a:pt x="312596" y="2468"/>
                      <a:pt x="307981" y="100"/>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5" name="Google Shape;55;p2"/>
            <p:cNvGrpSpPr/>
            <p:nvPr/>
          </p:nvGrpSpPr>
          <p:grpSpPr>
            <a:xfrm>
              <a:off x="5413638" y="556864"/>
              <a:ext cx="582161" cy="370608"/>
              <a:chOff x="5413638" y="556864"/>
              <a:chExt cx="582161" cy="370608"/>
            </a:xfrm>
          </p:grpSpPr>
          <p:sp>
            <p:nvSpPr>
              <p:cNvPr id="56" name="Google Shape;56;p2"/>
              <p:cNvSpPr/>
              <p:nvPr/>
            </p:nvSpPr>
            <p:spPr>
              <a:xfrm>
                <a:off x="5574308" y="559730"/>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5413638" y="556864"/>
                <a:ext cx="582161" cy="370608"/>
              </a:xfrm>
              <a:custGeom>
                <a:avLst/>
                <a:gdLst/>
                <a:ahLst/>
                <a:cxnLst/>
                <a:rect l="l" t="t" r="r" b="b"/>
                <a:pathLst>
                  <a:path w="582161" h="370608" extrusionOk="0">
                    <a:moveTo>
                      <a:pt x="303245" y="370606"/>
                    </a:moveTo>
                    <a:cubicBezTo>
                      <a:pt x="298549" y="370703"/>
                      <a:pt x="293611" y="368485"/>
                      <a:pt x="290372" y="364396"/>
                    </a:cubicBezTo>
                    <a:lnTo>
                      <a:pt x="0" y="0"/>
                    </a:lnTo>
                    <a:lnTo>
                      <a:pt x="40562" y="0"/>
                    </a:lnTo>
                    <a:lnTo>
                      <a:pt x="302314" y="328578"/>
                    </a:lnTo>
                    <a:lnTo>
                      <a:pt x="543461" y="0"/>
                    </a:lnTo>
                    <a:lnTo>
                      <a:pt x="582161" y="0"/>
                    </a:lnTo>
                    <a:lnTo>
                      <a:pt x="315673" y="363918"/>
                    </a:lnTo>
                    <a:cubicBezTo>
                      <a:pt x="312597" y="368137"/>
                      <a:pt x="307982" y="370509"/>
                      <a:pt x="30324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8" name="Google Shape;58;p2"/>
            <p:cNvGrpSpPr/>
            <p:nvPr/>
          </p:nvGrpSpPr>
          <p:grpSpPr>
            <a:xfrm>
              <a:off x="5015707" y="556865"/>
              <a:ext cx="582160" cy="370608"/>
              <a:chOff x="5015707" y="556865"/>
              <a:chExt cx="582160" cy="370608"/>
            </a:xfrm>
          </p:grpSpPr>
          <p:sp>
            <p:nvSpPr>
              <p:cNvPr id="59" name="Google Shape;59;p2"/>
              <p:cNvSpPr/>
              <p:nvPr/>
            </p:nvSpPr>
            <p:spPr>
              <a:xfrm>
                <a:off x="5176418" y="741689"/>
                <a:ext cx="275677" cy="182918"/>
              </a:xfrm>
              <a:custGeom>
                <a:avLst/>
                <a:gdLst/>
                <a:ahLst/>
                <a:cxnLst/>
                <a:rect l="l" t="t" r="r" b="b"/>
                <a:pathLst>
                  <a:path w="275677" h="182918" extrusionOk="0">
                    <a:moveTo>
                      <a:pt x="140470" y="0"/>
                    </a:moveTo>
                    <a:lnTo>
                      <a:pt x="275677" y="182919"/>
                    </a:lnTo>
                    <a:lnTo>
                      <a:pt x="0" y="182919"/>
                    </a:lnTo>
                    <a:lnTo>
                      <a:pt x="14047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5015707" y="556865"/>
                <a:ext cx="582160" cy="370608"/>
              </a:xfrm>
              <a:custGeom>
                <a:avLst/>
                <a:gdLst/>
                <a:ahLst/>
                <a:cxnLst/>
                <a:rect l="l" t="t" r="r" b="b"/>
                <a:pathLst>
                  <a:path w="582160" h="370608" extrusionOk="0">
                    <a:moveTo>
                      <a:pt x="303245" y="3"/>
                    </a:moveTo>
                    <a:cubicBezTo>
                      <a:pt x="298549" y="-94"/>
                      <a:pt x="293651" y="2124"/>
                      <a:pt x="290372" y="6209"/>
                    </a:cubicBezTo>
                    <a:lnTo>
                      <a:pt x="0" y="370609"/>
                    </a:lnTo>
                    <a:lnTo>
                      <a:pt x="40603" y="370609"/>
                    </a:lnTo>
                    <a:lnTo>
                      <a:pt x="302314" y="42031"/>
                    </a:lnTo>
                    <a:lnTo>
                      <a:pt x="543501" y="370609"/>
                    </a:lnTo>
                    <a:lnTo>
                      <a:pt x="582161" y="370609"/>
                    </a:lnTo>
                    <a:lnTo>
                      <a:pt x="315673" y="6687"/>
                    </a:lnTo>
                    <a:cubicBezTo>
                      <a:pt x="312596" y="2468"/>
                      <a:pt x="307981" y="100"/>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1" name="Google Shape;61;p2"/>
            <p:cNvGrpSpPr/>
            <p:nvPr/>
          </p:nvGrpSpPr>
          <p:grpSpPr>
            <a:xfrm>
              <a:off x="4617777" y="556864"/>
              <a:ext cx="582201" cy="370608"/>
              <a:chOff x="4617777" y="556864"/>
              <a:chExt cx="582201" cy="370608"/>
            </a:xfrm>
          </p:grpSpPr>
          <p:sp>
            <p:nvSpPr>
              <p:cNvPr id="62" name="Google Shape;62;p2"/>
              <p:cNvSpPr/>
              <p:nvPr/>
            </p:nvSpPr>
            <p:spPr>
              <a:xfrm>
                <a:off x="4778487" y="559730"/>
                <a:ext cx="275677" cy="182918"/>
              </a:xfrm>
              <a:custGeom>
                <a:avLst/>
                <a:gdLst/>
                <a:ahLst/>
                <a:cxnLst/>
                <a:rect l="l" t="t" r="r" b="b"/>
                <a:pathLst>
                  <a:path w="275677" h="182918" extrusionOk="0">
                    <a:moveTo>
                      <a:pt x="140510" y="182919"/>
                    </a:moveTo>
                    <a:lnTo>
                      <a:pt x="275677"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4617777" y="556864"/>
                <a:ext cx="582201" cy="370608"/>
              </a:xfrm>
              <a:custGeom>
                <a:avLst/>
                <a:gdLst/>
                <a:ahLst/>
                <a:cxnLst/>
                <a:rect l="l" t="t" r="r" b="b"/>
                <a:pathLst>
                  <a:path w="582201" h="370608" extrusionOk="0">
                    <a:moveTo>
                      <a:pt x="303286" y="370606"/>
                    </a:moveTo>
                    <a:cubicBezTo>
                      <a:pt x="298549" y="370703"/>
                      <a:pt x="293651" y="368485"/>
                      <a:pt x="290372" y="364396"/>
                    </a:cubicBezTo>
                    <a:lnTo>
                      <a:pt x="0" y="0"/>
                    </a:lnTo>
                    <a:lnTo>
                      <a:pt x="40603" y="0"/>
                    </a:lnTo>
                    <a:lnTo>
                      <a:pt x="302314" y="328578"/>
                    </a:lnTo>
                    <a:lnTo>
                      <a:pt x="543501" y="0"/>
                    </a:lnTo>
                    <a:lnTo>
                      <a:pt x="582202" y="0"/>
                    </a:lnTo>
                    <a:lnTo>
                      <a:pt x="315673" y="363918"/>
                    </a:lnTo>
                    <a:cubicBezTo>
                      <a:pt x="312596" y="368137"/>
                      <a:pt x="307982" y="370509"/>
                      <a:pt x="303286"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64" name="Google Shape;64;p2"/>
          <p:cNvGrpSpPr/>
          <p:nvPr/>
        </p:nvGrpSpPr>
        <p:grpSpPr>
          <a:xfrm>
            <a:off x="9720808" y="1815686"/>
            <a:ext cx="2763498" cy="576705"/>
            <a:chOff x="6249171" y="1165499"/>
            <a:chExt cx="1775913" cy="370609"/>
          </a:xfrm>
        </p:grpSpPr>
        <p:grpSp>
          <p:nvGrpSpPr>
            <p:cNvPr id="65" name="Google Shape;65;p2"/>
            <p:cNvGrpSpPr/>
            <p:nvPr/>
          </p:nvGrpSpPr>
          <p:grpSpPr>
            <a:xfrm>
              <a:off x="7442923" y="1165500"/>
              <a:ext cx="582161" cy="370608"/>
              <a:chOff x="7442923" y="1165500"/>
              <a:chExt cx="582161" cy="370608"/>
            </a:xfrm>
          </p:grpSpPr>
          <p:sp>
            <p:nvSpPr>
              <p:cNvPr id="66" name="Google Shape;66;p2"/>
              <p:cNvSpPr/>
              <p:nvPr/>
            </p:nvSpPr>
            <p:spPr>
              <a:xfrm>
                <a:off x="7603633" y="1350324"/>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7442923" y="1165500"/>
                <a:ext cx="582161" cy="370608"/>
              </a:xfrm>
              <a:custGeom>
                <a:avLst/>
                <a:gdLst/>
                <a:ahLst/>
                <a:cxnLst/>
                <a:rect l="l" t="t" r="r" b="b"/>
                <a:pathLst>
                  <a:path w="582161" h="370608" extrusionOk="0">
                    <a:moveTo>
                      <a:pt x="303286" y="3"/>
                    </a:moveTo>
                    <a:cubicBezTo>
                      <a:pt x="298549" y="-94"/>
                      <a:pt x="293651" y="2124"/>
                      <a:pt x="290372" y="6213"/>
                    </a:cubicBezTo>
                    <a:lnTo>
                      <a:pt x="0" y="370609"/>
                    </a:lnTo>
                    <a:lnTo>
                      <a:pt x="40603" y="370609"/>
                    </a:lnTo>
                    <a:lnTo>
                      <a:pt x="302314" y="42031"/>
                    </a:lnTo>
                    <a:lnTo>
                      <a:pt x="543501" y="370609"/>
                    </a:lnTo>
                    <a:lnTo>
                      <a:pt x="582161" y="370609"/>
                    </a:lnTo>
                    <a:lnTo>
                      <a:pt x="315673" y="6691"/>
                    </a:lnTo>
                    <a:cubicBezTo>
                      <a:pt x="312596" y="2472"/>
                      <a:pt x="307981" y="100"/>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8" name="Google Shape;68;p2"/>
            <p:cNvGrpSpPr/>
            <p:nvPr/>
          </p:nvGrpSpPr>
          <p:grpSpPr>
            <a:xfrm>
              <a:off x="7044992" y="1165499"/>
              <a:ext cx="582201" cy="370608"/>
              <a:chOff x="7044992" y="1165499"/>
              <a:chExt cx="582201" cy="370608"/>
            </a:xfrm>
          </p:grpSpPr>
          <p:sp>
            <p:nvSpPr>
              <p:cNvPr id="69" name="Google Shape;69;p2"/>
              <p:cNvSpPr/>
              <p:nvPr/>
            </p:nvSpPr>
            <p:spPr>
              <a:xfrm>
                <a:off x="7205703" y="1168365"/>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7044992" y="1165499"/>
                <a:ext cx="582201" cy="370608"/>
              </a:xfrm>
              <a:custGeom>
                <a:avLst/>
                <a:gdLst/>
                <a:ahLst/>
                <a:cxnLst/>
                <a:rect l="l" t="t" r="r" b="b"/>
                <a:pathLst>
                  <a:path w="582201" h="370608" extrusionOk="0">
                    <a:moveTo>
                      <a:pt x="303285" y="370606"/>
                    </a:moveTo>
                    <a:cubicBezTo>
                      <a:pt x="298549" y="370703"/>
                      <a:pt x="293651" y="368485"/>
                      <a:pt x="290372" y="364400"/>
                    </a:cubicBezTo>
                    <a:lnTo>
                      <a:pt x="0" y="0"/>
                    </a:lnTo>
                    <a:lnTo>
                      <a:pt x="40602" y="0"/>
                    </a:lnTo>
                    <a:lnTo>
                      <a:pt x="302314" y="328578"/>
                    </a:lnTo>
                    <a:lnTo>
                      <a:pt x="543501" y="0"/>
                    </a:lnTo>
                    <a:lnTo>
                      <a:pt x="582201" y="0"/>
                    </a:lnTo>
                    <a:lnTo>
                      <a:pt x="315713" y="363922"/>
                    </a:lnTo>
                    <a:cubicBezTo>
                      <a:pt x="312596" y="368140"/>
                      <a:pt x="307981" y="370509"/>
                      <a:pt x="30328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1" name="Google Shape;71;p2"/>
            <p:cNvGrpSpPr/>
            <p:nvPr/>
          </p:nvGrpSpPr>
          <p:grpSpPr>
            <a:xfrm>
              <a:off x="6647102" y="1165500"/>
              <a:ext cx="582160" cy="370608"/>
              <a:chOff x="6647102" y="1165500"/>
              <a:chExt cx="582160" cy="370608"/>
            </a:xfrm>
          </p:grpSpPr>
          <p:sp>
            <p:nvSpPr>
              <p:cNvPr id="72" name="Google Shape;72;p2"/>
              <p:cNvSpPr/>
              <p:nvPr/>
            </p:nvSpPr>
            <p:spPr>
              <a:xfrm>
                <a:off x="6807772" y="1350324"/>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6647102" y="1165500"/>
                <a:ext cx="582160" cy="370608"/>
              </a:xfrm>
              <a:custGeom>
                <a:avLst/>
                <a:gdLst/>
                <a:ahLst/>
                <a:cxnLst/>
                <a:rect l="l" t="t" r="r" b="b"/>
                <a:pathLst>
                  <a:path w="582160" h="370608" extrusionOk="0">
                    <a:moveTo>
                      <a:pt x="303245" y="3"/>
                    </a:moveTo>
                    <a:cubicBezTo>
                      <a:pt x="298549" y="-94"/>
                      <a:pt x="293611" y="2124"/>
                      <a:pt x="290372" y="6213"/>
                    </a:cubicBezTo>
                    <a:lnTo>
                      <a:pt x="0" y="370609"/>
                    </a:lnTo>
                    <a:lnTo>
                      <a:pt x="40562" y="370609"/>
                    </a:lnTo>
                    <a:lnTo>
                      <a:pt x="302314" y="42031"/>
                    </a:lnTo>
                    <a:lnTo>
                      <a:pt x="543461" y="370609"/>
                    </a:lnTo>
                    <a:lnTo>
                      <a:pt x="582161" y="370609"/>
                    </a:lnTo>
                    <a:lnTo>
                      <a:pt x="315673" y="6691"/>
                    </a:lnTo>
                    <a:cubicBezTo>
                      <a:pt x="312596" y="2472"/>
                      <a:pt x="307981" y="100"/>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4" name="Google Shape;74;p2"/>
            <p:cNvGrpSpPr/>
            <p:nvPr/>
          </p:nvGrpSpPr>
          <p:grpSpPr>
            <a:xfrm>
              <a:off x="6249171" y="1165499"/>
              <a:ext cx="582161" cy="370608"/>
              <a:chOff x="6249171" y="1165499"/>
              <a:chExt cx="582161" cy="370608"/>
            </a:xfrm>
          </p:grpSpPr>
          <p:sp>
            <p:nvSpPr>
              <p:cNvPr id="75" name="Google Shape;75;p2"/>
              <p:cNvSpPr/>
              <p:nvPr/>
            </p:nvSpPr>
            <p:spPr>
              <a:xfrm>
                <a:off x="6409882" y="1168365"/>
                <a:ext cx="275677" cy="182918"/>
              </a:xfrm>
              <a:custGeom>
                <a:avLst/>
                <a:gdLst/>
                <a:ahLst/>
                <a:cxnLst/>
                <a:rect l="l" t="t" r="r" b="b"/>
                <a:pathLst>
                  <a:path w="275677" h="182918" extrusionOk="0">
                    <a:moveTo>
                      <a:pt x="140470" y="182919"/>
                    </a:moveTo>
                    <a:lnTo>
                      <a:pt x="275677" y="0"/>
                    </a:lnTo>
                    <a:lnTo>
                      <a:pt x="0" y="0"/>
                    </a:lnTo>
                    <a:lnTo>
                      <a:pt x="14047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6249171" y="1165499"/>
                <a:ext cx="582161" cy="370608"/>
              </a:xfrm>
              <a:custGeom>
                <a:avLst/>
                <a:gdLst/>
                <a:ahLst/>
                <a:cxnLst/>
                <a:rect l="l" t="t" r="r" b="b"/>
                <a:pathLst>
                  <a:path w="582161" h="370608" extrusionOk="0">
                    <a:moveTo>
                      <a:pt x="303245" y="370606"/>
                    </a:moveTo>
                    <a:cubicBezTo>
                      <a:pt x="298549" y="370703"/>
                      <a:pt x="293651" y="368485"/>
                      <a:pt x="290372" y="364400"/>
                    </a:cubicBezTo>
                    <a:lnTo>
                      <a:pt x="0" y="0"/>
                    </a:lnTo>
                    <a:lnTo>
                      <a:pt x="40603" y="0"/>
                    </a:lnTo>
                    <a:lnTo>
                      <a:pt x="302314" y="328578"/>
                    </a:lnTo>
                    <a:lnTo>
                      <a:pt x="543501" y="0"/>
                    </a:lnTo>
                    <a:lnTo>
                      <a:pt x="582161" y="0"/>
                    </a:lnTo>
                    <a:lnTo>
                      <a:pt x="315673" y="363922"/>
                    </a:lnTo>
                    <a:cubicBezTo>
                      <a:pt x="312596" y="368140"/>
                      <a:pt x="307982" y="370509"/>
                      <a:pt x="30324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77" name="Google Shape;77;p2"/>
          <p:cNvGrpSpPr/>
          <p:nvPr/>
        </p:nvGrpSpPr>
        <p:grpSpPr>
          <a:xfrm>
            <a:off x="7182196" y="1765911"/>
            <a:ext cx="2763559" cy="576703"/>
            <a:chOff x="4617777" y="1133512"/>
            <a:chExt cx="1775952" cy="370608"/>
          </a:xfrm>
        </p:grpSpPr>
        <p:grpSp>
          <p:nvGrpSpPr>
            <p:cNvPr id="78" name="Google Shape;78;p2"/>
            <p:cNvGrpSpPr/>
            <p:nvPr/>
          </p:nvGrpSpPr>
          <p:grpSpPr>
            <a:xfrm>
              <a:off x="5811528" y="1133512"/>
              <a:ext cx="582201" cy="370608"/>
              <a:chOff x="5811528" y="1133512"/>
              <a:chExt cx="582201" cy="370608"/>
            </a:xfrm>
          </p:grpSpPr>
          <p:sp>
            <p:nvSpPr>
              <p:cNvPr id="79" name="Google Shape;79;p2"/>
              <p:cNvSpPr/>
              <p:nvPr/>
            </p:nvSpPr>
            <p:spPr>
              <a:xfrm>
                <a:off x="5972239" y="1318336"/>
                <a:ext cx="275717" cy="182918"/>
              </a:xfrm>
              <a:custGeom>
                <a:avLst/>
                <a:gdLst/>
                <a:ahLst/>
                <a:cxnLst/>
                <a:rect l="l" t="t" r="r" b="b"/>
                <a:pathLst>
                  <a:path w="275717" h="182918" extrusionOk="0">
                    <a:moveTo>
                      <a:pt x="140510" y="0"/>
                    </a:moveTo>
                    <a:lnTo>
                      <a:pt x="275718" y="182919"/>
                    </a:lnTo>
                    <a:lnTo>
                      <a:pt x="0" y="182919"/>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5811528" y="1133512"/>
                <a:ext cx="582201" cy="370608"/>
              </a:xfrm>
              <a:custGeom>
                <a:avLst/>
                <a:gdLst/>
                <a:ahLst/>
                <a:cxnLst/>
                <a:rect l="l" t="t" r="r" b="b"/>
                <a:pathLst>
                  <a:path w="582201" h="370608" extrusionOk="0">
                    <a:moveTo>
                      <a:pt x="303286" y="3"/>
                    </a:moveTo>
                    <a:cubicBezTo>
                      <a:pt x="298549" y="-94"/>
                      <a:pt x="293651" y="2124"/>
                      <a:pt x="290372" y="6213"/>
                    </a:cubicBezTo>
                    <a:lnTo>
                      <a:pt x="0" y="370609"/>
                    </a:lnTo>
                    <a:lnTo>
                      <a:pt x="40603" y="370609"/>
                    </a:lnTo>
                    <a:lnTo>
                      <a:pt x="302314" y="42031"/>
                    </a:lnTo>
                    <a:lnTo>
                      <a:pt x="543501" y="370609"/>
                    </a:lnTo>
                    <a:lnTo>
                      <a:pt x="582202" y="370609"/>
                    </a:lnTo>
                    <a:lnTo>
                      <a:pt x="315713" y="6690"/>
                    </a:lnTo>
                    <a:cubicBezTo>
                      <a:pt x="312596" y="2472"/>
                      <a:pt x="307981" y="100"/>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 name="Google Shape;81;p2"/>
            <p:cNvGrpSpPr/>
            <p:nvPr/>
          </p:nvGrpSpPr>
          <p:grpSpPr>
            <a:xfrm>
              <a:off x="5413638" y="1133515"/>
              <a:ext cx="582161" cy="370604"/>
              <a:chOff x="5413638" y="1133515"/>
              <a:chExt cx="582161" cy="370604"/>
            </a:xfrm>
          </p:grpSpPr>
          <p:sp>
            <p:nvSpPr>
              <p:cNvPr id="82" name="Google Shape;82;p2"/>
              <p:cNvSpPr/>
              <p:nvPr/>
            </p:nvSpPr>
            <p:spPr>
              <a:xfrm>
                <a:off x="5574308" y="1136377"/>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5413638" y="1133515"/>
                <a:ext cx="582161" cy="370604"/>
              </a:xfrm>
              <a:custGeom>
                <a:avLst/>
                <a:gdLst/>
                <a:ahLst/>
                <a:cxnLst/>
                <a:rect l="l" t="t" r="r" b="b"/>
                <a:pathLst>
                  <a:path w="582161" h="370604" extrusionOk="0">
                    <a:moveTo>
                      <a:pt x="303245" y="370602"/>
                    </a:moveTo>
                    <a:cubicBezTo>
                      <a:pt x="298549" y="370699"/>
                      <a:pt x="293611" y="368481"/>
                      <a:pt x="290372" y="364396"/>
                    </a:cubicBezTo>
                    <a:lnTo>
                      <a:pt x="0" y="0"/>
                    </a:lnTo>
                    <a:lnTo>
                      <a:pt x="40562" y="0"/>
                    </a:lnTo>
                    <a:lnTo>
                      <a:pt x="302314" y="328574"/>
                    </a:lnTo>
                    <a:lnTo>
                      <a:pt x="543461" y="0"/>
                    </a:lnTo>
                    <a:lnTo>
                      <a:pt x="582161" y="0"/>
                    </a:lnTo>
                    <a:lnTo>
                      <a:pt x="315673" y="363918"/>
                    </a:lnTo>
                    <a:cubicBezTo>
                      <a:pt x="312597" y="368137"/>
                      <a:pt x="307982" y="370505"/>
                      <a:pt x="303245" y="370602"/>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4" name="Google Shape;84;p2"/>
            <p:cNvGrpSpPr/>
            <p:nvPr/>
          </p:nvGrpSpPr>
          <p:grpSpPr>
            <a:xfrm>
              <a:off x="5015707" y="1133512"/>
              <a:ext cx="582160" cy="370608"/>
              <a:chOff x="5015707" y="1133512"/>
              <a:chExt cx="582160" cy="370608"/>
            </a:xfrm>
          </p:grpSpPr>
          <p:sp>
            <p:nvSpPr>
              <p:cNvPr id="85" name="Google Shape;85;p2"/>
              <p:cNvSpPr/>
              <p:nvPr/>
            </p:nvSpPr>
            <p:spPr>
              <a:xfrm>
                <a:off x="5176418" y="1318336"/>
                <a:ext cx="275677" cy="182918"/>
              </a:xfrm>
              <a:custGeom>
                <a:avLst/>
                <a:gdLst/>
                <a:ahLst/>
                <a:cxnLst/>
                <a:rect l="l" t="t" r="r" b="b"/>
                <a:pathLst>
                  <a:path w="275677" h="182918" extrusionOk="0">
                    <a:moveTo>
                      <a:pt x="140470" y="0"/>
                    </a:moveTo>
                    <a:lnTo>
                      <a:pt x="275677" y="182919"/>
                    </a:lnTo>
                    <a:lnTo>
                      <a:pt x="0" y="182919"/>
                    </a:lnTo>
                    <a:lnTo>
                      <a:pt x="14047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5015707" y="1133512"/>
                <a:ext cx="582160" cy="370608"/>
              </a:xfrm>
              <a:custGeom>
                <a:avLst/>
                <a:gdLst/>
                <a:ahLst/>
                <a:cxnLst/>
                <a:rect l="l" t="t" r="r" b="b"/>
                <a:pathLst>
                  <a:path w="582160" h="370608" extrusionOk="0">
                    <a:moveTo>
                      <a:pt x="303245" y="3"/>
                    </a:moveTo>
                    <a:cubicBezTo>
                      <a:pt x="298549" y="-94"/>
                      <a:pt x="293651" y="2124"/>
                      <a:pt x="290372" y="6213"/>
                    </a:cubicBezTo>
                    <a:lnTo>
                      <a:pt x="0" y="370609"/>
                    </a:lnTo>
                    <a:lnTo>
                      <a:pt x="40603" y="370609"/>
                    </a:lnTo>
                    <a:lnTo>
                      <a:pt x="302314" y="42031"/>
                    </a:lnTo>
                    <a:lnTo>
                      <a:pt x="543501" y="370609"/>
                    </a:lnTo>
                    <a:lnTo>
                      <a:pt x="582161" y="370609"/>
                    </a:lnTo>
                    <a:lnTo>
                      <a:pt x="315673" y="6690"/>
                    </a:lnTo>
                    <a:cubicBezTo>
                      <a:pt x="312596" y="2472"/>
                      <a:pt x="307981" y="100"/>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7" name="Google Shape;87;p2"/>
            <p:cNvGrpSpPr/>
            <p:nvPr/>
          </p:nvGrpSpPr>
          <p:grpSpPr>
            <a:xfrm>
              <a:off x="4617777" y="1133515"/>
              <a:ext cx="582201" cy="370604"/>
              <a:chOff x="4617777" y="1133515"/>
              <a:chExt cx="582201" cy="370604"/>
            </a:xfrm>
          </p:grpSpPr>
          <p:sp>
            <p:nvSpPr>
              <p:cNvPr id="88" name="Google Shape;88;p2"/>
              <p:cNvSpPr/>
              <p:nvPr/>
            </p:nvSpPr>
            <p:spPr>
              <a:xfrm>
                <a:off x="4778487" y="1136377"/>
                <a:ext cx="275677" cy="182918"/>
              </a:xfrm>
              <a:custGeom>
                <a:avLst/>
                <a:gdLst/>
                <a:ahLst/>
                <a:cxnLst/>
                <a:rect l="l" t="t" r="r" b="b"/>
                <a:pathLst>
                  <a:path w="275677" h="182918" extrusionOk="0">
                    <a:moveTo>
                      <a:pt x="140510" y="182919"/>
                    </a:moveTo>
                    <a:lnTo>
                      <a:pt x="275677"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4617777" y="1133515"/>
                <a:ext cx="582201" cy="370604"/>
              </a:xfrm>
              <a:custGeom>
                <a:avLst/>
                <a:gdLst/>
                <a:ahLst/>
                <a:cxnLst/>
                <a:rect l="l" t="t" r="r" b="b"/>
                <a:pathLst>
                  <a:path w="582201" h="370604" extrusionOk="0">
                    <a:moveTo>
                      <a:pt x="303286" y="370602"/>
                    </a:moveTo>
                    <a:cubicBezTo>
                      <a:pt x="298549" y="370699"/>
                      <a:pt x="293651" y="368481"/>
                      <a:pt x="290372" y="364396"/>
                    </a:cubicBezTo>
                    <a:lnTo>
                      <a:pt x="0" y="0"/>
                    </a:lnTo>
                    <a:lnTo>
                      <a:pt x="40603" y="0"/>
                    </a:lnTo>
                    <a:lnTo>
                      <a:pt x="302314" y="328574"/>
                    </a:lnTo>
                    <a:lnTo>
                      <a:pt x="543501" y="0"/>
                    </a:lnTo>
                    <a:lnTo>
                      <a:pt x="582202" y="0"/>
                    </a:lnTo>
                    <a:lnTo>
                      <a:pt x="315673" y="363918"/>
                    </a:lnTo>
                    <a:cubicBezTo>
                      <a:pt x="312596" y="368137"/>
                      <a:pt x="307982" y="370505"/>
                      <a:pt x="303286" y="370602"/>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90" name="Google Shape;90;p2"/>
          <p:cNvGrpSpPr/>
          <p:nvPr/>
        </p:nvGrpSpPr>
        <p:grpSpPr>
          <a:xfrm>
            <a:off x="9720808" y="2690947"/>
            <a:ext cx="2763498" cy="576705"/>
            <a:chOff x="6249171" y="1727970"/>
            <a:chExt cx="1775913" cy="370609"/>
          </a:xfrm>
        </p:grpSpPr>
        <p:grpSp>
          <p:nvGrpSpPr>
            <p:cNvPr id="91" name="Google Shape;91;p2"/>
            <p:cNvGrpSpPr/>
            <p:nvPr/>
          </p:nvGrpSpPr>
          <p:grpSpPr>
            <a:xfrm>
              <a:off x="7442923" y="1727971"/>
              <a:ext cx="582161" cy="370608"/>
              <a:chOff x="7442923" y="1727971"/>
              <a:chExt cx="582161" cy="370608"/>
            </a:xfrm>
          </p:grpSpPr>
          <p:sp>
            <p:nvSpPr>
              <p:cNvPr id="92" name="Google Shape;92;p2"/>
              <p:cNvSpPr/>
              <p:nvPr/>
            </p:nvSpPr>
            <p:spPr>
              <a:xfrm>
                <a:off x="7603633" y="1912795"/>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7442923" y="1727971"/>
                <a:ext cx="582161" cy="370608"/>
              </a:xfrm>
              <a:custGeom>
                <a:avLst/>
                <a:gdLst/>
                <a:ahLst/>
                <a:cxnLst/>
                <a:rect l="l" t="t" r="r" b="b"/>
                <a:pathLst>
                  <a:path w="582161" h="370608" extrusionOk="0">
                    <a:moveTo>
                      <a:pt x="303286" y="3"/>
                    </a:moveTo>
                    <a:cubicBezTo>
                      <a:pt x="298549" y="-94"/>
                      <a:pt x="293651" y="2124"/>
                      <a:pt x="290372" y="6213"/>
                    </a:cubicBezTo>
                    <a:lnTo>
                      <a:pt x="0" y="370609"/>
                    </a:lnTo>
                    <a:lnTo>
                      <a:pt x="40603" y="370609"/>
                    </a:lnTo>
                    <a:lnTo>
                      <a:pt x="302314" y="42031"/>
                    </a:lnTo>
                    <a:lnTo>
                      <a:pt x="543501" y="370609"/>
                    </a:lnTo>
                    <a:lnTo>
                      <a:pt x="582161" y="370609"/>
                    </a:lnTo>
                    <a:lnTo>
                      <a:pt x="315673" y="6691"/>
                    </a:lnTo>
                    <a:cubicBezTo>
                      <a:pt x="312596" y="2468"/>
                      <a:pt x="307981" y="100"/>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4" name="Google Shape;94;p2"/>
            <p:cNvGrpSpPr/>
            <p:nvPr/>
          </p:nvGrpSpPr>
          <p:grpSpPr>
            <a:xfrm>
              <a:off x="7044992" y="1727970"/>
              <a:ext cx="582201" cy="370608"/>
              <a:chOff x="7044992" y="1727970"/>
              <a:chExt cx="582201" cy="370608"/>
            </a:xfrm>
          </p:grpSpPr>
          <p:sp>
            <p:nvSpPr>
              <p:cNvPr id="95" name="Google Shape;95;p2"/>
              <p:cNvSpPr/>
              <p:nvPr/>
            </p:nvSpPr>
            <p:spPr>
              <a:xfrm>
                <a:off x="7205703" y="1730836"/>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7044992" y="1727970"/>
                <a:ext cx="582201" cy="370608"/>
              </a:xfrm>
              <a:custGeom>
                <a:avLst/>
                <a:gdLst/>
                <a:ahLst/>
                <a:cxnLst/>
                <a:rect l="l" t="t" r="r" b="b"/>
                <a:pathLst>
                  <a:path w="582201" h="370608" extrusionOk="0">
                    <a:moveTo>
                      <a:pt x="303285" y="370606"/>
                    </a:moveTo>
                    <a:cubicBezTo>
                      <a:pt x="298549" y="370703"/>
                      <a:pt x="293651" y="368485"/>
                      <a:pt x="290372" y="364396"/>
                    </a:cubicBezTo>
                    <a:lnTo>
                      <a:pt x="0" y="0"/>
                    </a:lnTo>
                    <a:lnTo>
                      <a:pt x="40602" y="0"/>
                    </a:lnTo>
                    <a:lnTo>
                      <a:pt x="302314" y="328578"/>
                    </a:lnTo>
                    <a:lnTo>
                      <a:pt x="543501" y="0"/>
                    </a:lnTo>
                    <a:lnTo>
                      <a:pt x="582201" y="0"/>
                    </a:lnTo>
                    <a:lnTo>
                      <a:pt x="315713" y="363918"/>
                    </a:lnTo>
                    <a:cubicBezTo>
                      <a:pt x="312596" y="368137"/>
                      <a:pt x="307981" y="370509"/>
                      <a:pt x="30328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7" name="Google Shape;97;p2"/>
            <p:cNvGrpSpPr/>
            <p:nvPr/>
          </p:nvGrpSpPr>
          <p:grpSpPr>
            <a:xfrm>
              <a:off x="6647102" y="1727971"/>
              <a:ext cx="582160" cy="370608"/>
              <a:chOff x="6647102" y="1727971"/>
              <a:chExt cx="582160" cy="370608"/>
            </a:xfrm>
          </p:grpSpPr>
          <p:sp>
            <p:nvSpPr>
              <p:cNvPr id="98" name="Google Shape;98;p2"/>
              <p:cNvSpPr/>
              <p:nvPr/>
            </p:nvSpPr>
            <p:spPr>
              <a:xfrm>
                <a:off x="6807772" y="1912795"/>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6647102" y="1727971"/>
                <a:ext cx="582160" cy="370608"/>
              </a:xfrm>
              <a:custGeom>
                <a:avLst/>
                <a:gdLst/>
                <a:ahLst/>
                <a:cxnLst/>
                <a:rect l="l" t="t" r="r" b="b"/>
                <a:pathLst>
                  <a:path w="582160" h="370608" extrusionOk="0">
                    <a:moveTo>
                      <a:pt x="303245" y="3"/>
                    </a:moveTo>
                    <a:cubicBezTo>
                      <a:pt x="298549" y="-94"/>
                      <a:pt x="293611" y="2124"/>
                      <a:pt x="290372" y="6213"/>
                    </a:cubicBezTo>
                    <a:lnTo>
                      <a:pt x="0" y="370609"/>
                    </a:lnTo>
                    <a:lnTo>
                      <a:pt x="40562" y="370609"/>
                    </a:lnTo>
                    <a:lnTo>
                      <a:pt x="302314" y="42031"/>
                    </a:lnTo>
                    <a:lnTo>
                      <a:pt x="543461" y="370609"/>
                    </a:lnTo>
                    <a:lnTo>
                      <a:pt x="582161" y="370609"/>
                    </a:lnTo>
                    <a:lnTo>
                      <a:pt x="315673" y="6691"/>
                    </a:lnTo>
                    <a:cubicBezTo>
                      <a:pt x="312596" y="2468"/>
                      <a:pt x="307981" y="100"/>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0" name="Google Shape;100;p2"/>
            <p:cNvGrpSpPr/>
            <p:nvPr/>
          </p:nvGrpSpPr>
          <p:grpSpPr>
            <a:xfrm>
              <a:off x="6249171" y="1727970"/>
              <a:ext cx="582161" cy="370608"/>
              <a:chOff x="6249171" y="1727970"/>
              <a:chExt cx="582161" cy="370608"/>
            </a:xfrm>
          </p:grpSpPr>
          <p:sp>
            <p:nvSpPr>
              <p:cNvPr id="101" name="Google Shape;101;p2"/>
              <p:cNvSpPr/>
              <p:nvPr/>
            </p:nvSpPr>
            <p:spPr>
              <a:xfrm>
                <a:off x="6409882" y="1730836"/>
                <a:ext cx="275677" cy="182918"/>
              </a:xfrm>
              <a:custGeom>
                <a:avLst/>
                <a:gdLst/>
                <a:ahLst/>
                <a:cxnLst/>
                <a:rect l="l" t="t" r="r" b="b"/>
                <a:pathLst>
                  <a:path w="275677" h="182918" extrusionOk="0">
                    <a:moveTo>
                      <a:pt x="140470" y="182919"/>
                    </a:moveTo>
                    <a:lnTo>
                      <a:pt x="275677" y="0"/>
                    </a:lnTo>
                    <a:lnTo>
                      <a:pt x="0" y="0"/>
                    </a:lnTo>
                    <a:lnTo>
                      <a:pt x="14047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6249171" y="1727970"/>
                <a:ext cx="582161" cy="370608"/>
              </a:xfrm>
              <a:custGeom>
                <a:avLst/>
                <a:gdLst/>
                <a:ahLst/>
                <a:cxnLst/>
                <a:rect l="l" t="t" r="r" b="b"/>
                <a:pathLst>
                  <a:path w="582161" h="370608" extrusionOk="0">
                    <a:moveTo>
                      <a:pt x="303245" y="370606"/>
                    </a:moveTo>
                    <a:cubicBezTo>
                      <a:pt x="298549" y="370703"/>
                      <a:pt x="293651" y="368485"/>
                      <a:pt x="290372" y="364396"/>
                    </a:cubicBezTo>
                    <a:lnTo>
                      <a:pt x="0" y="0"/>
                    </a:lnTo>
                    <a:lnTo>
                      <a:pt x="40603" y="0"/>
                    </a:lnTo>
                    <a:lnTo>
                      <a:pt x="302314" y="328578"/>
                    </a:lnTo>
                    <a:lnTo>
                      <a:pt x="543501" y="0"/>
                    </a:lnTo>
                    <a:lnTo>
                      <a:pt x="582161" y="0"/>
                    </a:lnTo>
                    <a:lnTo>
                      <a:pt x="315673" y="363918"/>
                    </a:lnTo>
                    <a:cubicBezTo>
                      <a:pt x="312596" y="368137"/>
                      <a:pt x="307982" y="370509"/>
                      <a:pt x="30324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03" name="Google Shape;103;p2"/>
          <p:cNvGrpSpPr/>
          <p:nvPr/>
        </p:nvGrpSpPr>
        <p:grpSpPr>
          <a:xfrm>
            <a:off x="7182196" y="2641170"/>
            <a:ext cx="2763559" cy="576705"/>
            <a:chOff x="4617777" y="1695982"/>
            <a:chExt cx="1775952" cy="370609"/>
          </a:xfrm>
        </p:grpSpPr>
        <p:grpSp>
          <p:nvGrpSpPr>
            <p:cNvPr id="104" name="Google Shape;104;p2"/>
            <p:cNvGrpSpPr/>
            <p:nvPr/>
          </p:nvGrpSpPr>
          <p:grpSpPr>
            <a:xfrm>
              <a:off x="5811528" y="1695983"/>
              <a:ext cx="582201" cy="370608"/>
              <a:chOff x="5811528" y="1695983"/>
              <a:chExt cx="582201" cy="370608"/>
            </a:xfrm>
          </p:grpSpPr>
          <p:sp>
            <p:nvSpPr>
              <p:cNvPr id="105" name="Google Shape;105;p2"/>
              <p:cNvSpPr/>
              <p:nvPr/>
            </p:nvSpPr>
            <p:spPr>
              <a:xfrm>
                <a:off x="5972239" y="1880807"/>
                <a:ext cx="275717" cy="182918"/>
              </a:xfrm>
              <a:custGeom>
                <a:avLst/>
                <a:gdLst/>
                <a:ahLst/>
                <a:cxnLst/>
                <a:rect l="l" t="t" r="r" b="b"/>
                <a:pathLst>
                  <a:path w="275717" h="182918" extrusionOk="0">
                    <a:moveTo>
                      <a:pt x="140510" y="0"/>
                    </a:moveTo>
                    <a:lnTo>
                      <a:pt x="275718" y="182919"/>
                    </a:lnTo>
                    <a:lnTo>
                      <a:pt x="0" y="182919"/>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5811528" y="1695983"/>
                <a:ext cx="582201" cy="370608"/>
              </a:xfrm>
              <a:custGeom>
                <a:avLst/>
                <a:gdLst/>
                <a:ahLst/>
                <a:cxnLst/>
                <a:rect l="l" t="t" r="r" b="b"/>
                <a:pathLst>
                  <a:path w="582201" h="370608" extrusionOk="0">
                    <a:moveTo>
                      <a:pt x="303286" y="3"/>
                    </a:moveTo>
                    <a:cubicBezTo>
                      <a:pt x="298549" y="-94"/>
                      <a:pt x="293651" y="2124"/>
                      <a:pt x="290372" y="6213"/>
                    </a:cubicBezTo>
                    <a:lnTo>
                      <a:pt x="0" y="370609"/>
                    </a:lnTo>
                    <a:lnTo>
                      <a:pt x="40603" y="370609"/>
                    </a:lnTo>
                    <a:lnTo>
                      <a:pt x="302314" y="42031"/>
                    </a:lnTo>
                    <a:lnTo>
                      <a:pt x="543501" y="370609"/>
                    </a:lnTo>
                    <a:lnTo>
                      <a:pt x="582202" y="370609"/>
                    </a:lnTo>
                    <a:lnTo>
                      <a:pt x="315713" y="6691"/>
                    </a:lnTo>
                    <a:cubicBezTo>
                      <a:pt x="312596" y="2468"/>
                      <a:pt x="307981" y="100"/>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7" name="Google Shape;107;p2"/>
            <p:cNvGrpSpPr/>
            <p:nvPr/>
          </p:nvGrpSpPr>
          <p:grpSpPr>
            <a:xfrm>
              <a:off x="5413638" y="1695982"/>
              <a:ext cx="582161" cy="370608"/>
              <a:chOff x="5413638" y="1695982"/>
              <a:chExt cx="582161" cy="370608"/>
            </a:xfrm>
          </p:grpSpPr>
          <p:sp>
            <p:nvSpPr>
              <p:cNvPr id="108" name="Google Shape;108;p2"/>
              <p:cNvSpPr/>
              <p:nvPr/>
            </p:nvSpPr>
            <p:spPr>
              <a:xfrm>
                <a:off x="5574308" y="1698848"/>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5413638" y="1695982"/>
                <a:ext cx="582161" cy="370608"/>
              </a:xfrm>
              <a:custGeom>
                <a:avLst/>
                <a:gdLst/>
                <a:ahLst/>
                <a:cxnLst/>
                <a:rect l="l" t="t" r="r" b="b"/>
                <a:pathLst>
                  <a:path w="582161" h="370608" extrusionOk="0">
                    <a:moveTo>
                      <a:pt x="303245" y="370606"/>
                    </a:moveTo>
                    <a:cubicBezTo>
                      <a:pt x="298549" y="370703"/>
                      <a:pt x="293611" y="368485"/>
                      <a:pt x="290372" y="364396"/>
                    </a:cubicBezTo>
                    <a:lnTo>
                      <a:pt x="0" y="0"/>
                    </a:lnTo>
                    <a:lnTo>
                      <a:pt x="40562" y="0"/>
                    </a:lnTo>
                    <a:lnTo>
                      <a:pt x="302314" y="328578"/>
                    </a:lnTo>
                    <a:lnTo>
                      <a:pt x="543461" y="0"/>
                    </a:lnTo>
                    <a:lnTo>
                      <a:pt x="582161" y="0"/>
                    </a:lnTo>
                    <a:lnTo>
                      <a:pt x="315673" y="363918"/>
                    </a:lnTo>
                    <a:cubicBezTo>
                      <a:pt x="312597" y="368141"/>
                      <a:pt x="307982" y="370509"/>
                      <a:pt x="30324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0" name="Google Shape;110;p2"/>
            <p:cNvGrpSpPr/>
            <p:nvPr/>
          </p:nvGrpSpPr>
          <p:grpSpPr>
            <a:xfrm>
              <a:off x="5015707" y="1695983"/>
              <a:ext cx="582160" cy="370608"/>
              <a:chOff x="5015707" y="1695983"/>
              <a:chExt cx="582160" cy="370608"/>
            </a:xfrm>
          </p:grpSpPr>
          <p:sp>
            <p:nvSpPr>
              <p:cNvPr id="111" name="Google Shape;111;p2"/>
              <p:cNvSpPr/>
              <p:nvPr/>
            </p:nvSpPr>
            <p:spPr>
              <a:xfrm>
                <a:off x="5176418" y="1880807"/>
                <a:ext cx="275677" cy="182918"/>
              </a:xfrm>
              <a:custGeom>
                <a:avLst/>
                <a:gdLst/>
                <a:ahLst/>
                <a:cxnLst/>
                <a:rect l="l" t="t" r="r" b="b"/>
                <a:pathLst>
                  <a:path w="275677" h="182918" extrusionOk="0">
                    <a:moveTo>
                      <a:pt x="140470" y="0"/>
                    </a:moveTo>
                    <a:lnTo>
                      <a:pt x="275677" y="182919"/>
                    </a:lnTo>
                    <a:lnTo>
                      <a:pt x="0" y="182919"/>
                    </a:lnTo>
                    <a:lnTo>
                      <a:pt x="14047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5015707" y="1695983"/>
                <a:ext cx="582160" cy="370608"/>
              </a:xfrm>
              <a:custGeom>
                <a:avLst/>
                <a:gdLst/>
                <a:ahLst/>
                <a:cxnLst/>
                <a:rect l="l" t="t" r="r" b="b"/>
                <a:pathLst>
                  <a:path w="582160" h="370608" extrusionOk="0">
                    <a:moveTo>
                      <a:pt x="303245" y="3"/>
                    </a:moveTo>
                    <a:cubicBezTo>
                      <a:pt x="298549" y="-94"/>
                      <a:pt x="293651" y="2124"/>
                      <a:pt x="290372" y="6213"/>
                    </a:cubicBezTo>
                    <a:lnTo>
                      <a:pt x="0" y="370609"/>
                    </a:lnTo>
                    <a:lnTo>
                      <a:pt x="40603" y="370609"/>
                    </a:lnTo>
                    <a:lnTo>
                      <a:pt x="302314" y="42031"/>
                    </a:lnTo>
                    <a:lnTo>
                      <a:pt x="543501" y="370609"/>
                    </a:lnTo>
                    <a:lnTo>
                      <a:pt x="582161" y="370609"/>
                    </a:lnTo>
                    <a:lnTo>
                      <a:pt x="315673" y="6691"/>
                    </a:lnTo>
                    <a:cubicBezTo>
                      <a:pt x="312596" y="2468"/>
                      <a:pt x="307981" y="100"/>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3" name="Google Shape;113;p2"/>
            <p:cNvGrpSpPr/>
            <p:nvPr/>
          </p:nvGrpSpPr>
          <p:grpSpPr>
            <a:xfrm>
              <a:off x="4617777" y="1695982"/>
              <a:ext cx="582201" cy="370608"/>
              <a:chOff x="4617777" y="1695982"/>
              <a:chExt cx="582201" cy="370608"/>
            </a:xfrm>
          </p:grpSpPr>
          <p:sp>
            <p:nvSpPr>
              <p:cNvPr id="114" name="Google Shape;114;p2"/>
              <p:cNvSpPr/>
              <p:nvPr/>
            </p:nvSpPr>
            <p:spPr>
              <a:xfrm>
                <a:off x="4778487" y="1698848"/>
                <a:ext cx="275677" cy="182918"/>
              </a:xfrm>
              <a:custGeom>
                <a:avLst/>
                <a:gdLst/>
                <a:ahLst/>
                <a:cxnLst/>
                <a:rect l="l" t="t" r="r" b="b"/>
                <a:pathLst>
                  <a:path w="275677" h="182918" extrusionOk="0">
                    <a:moveTo>
                      <a:pt x="140510" y="182919"/>
                    </a:moveTo>
                    <a:lnTo>
                      <a:pt x="275677"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4617777" y="1695982"/>
                <a:ext cx="582201" cy="370608"/>
              </a:xfrm>
              <a:custGeom>
                <a:avLst/>
                <a:gdLst/>
                <a:ahLst/>
                <a:cxnLst/>
                <a:rect l="l" t="t" r="r" b="b"/>
                <a:pathLst>
                  <a:path w="582201" h="370608" extrusionOk="0">
                    <a:moveTo>
                      <a:pt x="303286" y="370606"/>
                    </a:moveTo>
                    <a:cubicBezTo>
                      <a:pt x="298549" y="370703"/>
                      <a:pt x="293651" y="368485"/>
                      <a:pt x="290372" y="364396"/>
                    </a:cubicBezTo>
                    <a:lnTo>
                      <a:pt x="0" y="0"/>
                    </a:lnTo>
                    <a:lnTo>
                      <a:pt x="40603" y="0"/>
                    </a:lnTo>
                    <a:lnTo>
                      <a:pt x="302314" y="328578"/>
                    </a:lnTo>
                    <a:lnTo>
                      <a:pt x="543501" y="0"/>
                    </a:lnTo>
                    <a:lnTo>
                      <a:pt x="582202" y="0"/>
                    </a:lnTo>
                    <a:lnTo>
                      <a:pt x="315673" y="363918"/>
                    </a:lnTo>
                    <a:cubicBezTo>
                      <a:pt x="312596" y="368141"/>
                      <a:pt x="307982" y="370509"/>
                      <a:pt x="303286"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16" name="Google Shape;116;p2"/>
          <p:cNvGrpSpPr/>
          <p:nvPr/>
        </p:nvGrpSpPr>
        <p:grpSpPr>
          <a:xfrm>
            <a:off x="9720808" y="3576746"/>
            <a:ext cx="2763498" cy="576705"/>
            <a:chOff x="6249171" y="2297213"/>
            <a:chExt cx="1775913" cy="370609"/>
          </a:xfrm>
        </p:grpSpPr>
        <p:grpSp>
          <p:nvGrpSpPr>
            <p:cNvPr id="117" name="Google Shape;117;p2"/>
            <p:cNvGrpSpPr/>
            <p:nvPr/>
          </p:nvGrpSpPr>
          <p:grpSpPr>
            <a:xfrm>
              <a:off x="7442923" y="2297214"/>
              <a:ext cx="582161" cy="370608"/>
              <a:chOff x="7442923" y="2297214"/>
              <a:chExt cx="582161" cy="370608"/>
            </a:xfrm>
          </p:grpSpPr>
          <p:sp>
            <p:nvSpPr>
              <p:cNvPr id="118" name="Google Shape;118;p2"/>
              <p:cNvSpPr/>
              <p:nvPr/>
            </p:nvSpPr>
            <p:spPr>
              <a:xfrm>
                <a:off x="7603633" y="2482039"/>
                <a:ext cx="275677" cy="182918"/>
              </a:xfrm>
              <a:custGeom>
                <a:avLst/>
                <a:gdLst/>
                <a:ahLst/>
                <a:cxnLst/>
                <a:rect l="l" t="t" r="r" b="b"/>
                <a:pathLst>
                  <a:path w="275677" h="182918" extrusionOk="0">
                    <a:moveTo>
                      <a:pt x="140510" y="0"/>
                    </a:moveTo>
                    <a:lnTo>
                      <a:pt x="275677" y="182918"/>
                    </a:lnTo>
                    <a:lnTo>
                      <a:pt x="0" y="182918"/>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7442923" y="2297214"/>
                <a:ext cx="582161" cy="370608"/>
              </a:xfrm>
              <a:custGeom>
                <a:avLst/>
                <a:gdLst/>
                <a:ahLst/>
                <a:cxnLst/>
                <a:rect l="l" t="t" r="r" b="b"/>
                <a:pathLst>
                  <a:path w="582161" h="370608" extrusionOk="0">
                    <a:moveTo>
                      <a:pt x="303286" y="3"/>
                    </a:moveTo>
                    <a:cubicBezTo>
                      <a:pt x="298549" y="-94"/>
                      <a:pt x="293651" y="2124"/>
                      <a:pt x="290372" y="6213"/>
                    </a:cubicBezTo>
                    <a:lnTo>
                      <a:pt x="0" y="370609"/>
                    </a:lnTo>
                    <a:lnTo>
                      <a:pt x="40603" y="370609"/>
                    </a:lnTo>
                    <a:lnTo>
                      <a:pt x="302314" y="42031"/>
                    </a:lnTo>
                    <a:lnTo>
                      <a:pt x="543501" y="370609"/>
                    </a:lnTo>
                    <a:lnTo>
                      <a:pt x="582161" y="370609"/>
                    </a:lnTo>
                    <a:lnTo>
                      <a:pt x="315673" y="6691"/>
                    </a:lnTo>
                    <a:cubicBezTo>
                      <a:pt x="312596" y="2468"/>
                      <a:pt x="307981" y="100"/>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0" name="Google Shape;120;p2"/>
            <p:cNvGrpSpPr/>
            <p:nvPr/>
          </p:nvGrpSpPr>
          <p:grpSpPr>
            <a:xfrm>
              <a:off x="7044992" y="2297213"/>
              <a:ext cx="582201" cy="370608"/>
              <a:chOff x="7044992" y="2297213"/>
              <a:chExt cx="582201" cy="370608"/>
            </a:xfrm>
          </p:grpSpPr>
          <p:sp>
            <p:nvSpPr>
              <p:cNvPr id="121" name="Google Shape;121;p2"/>
              <p:cNvSpPr/>
              <p:nvPr/>
            </p:nvSpPr>
            <p:spPr>
              <a:xfrm>
                <a:off x="7205703" y="2300079"/>
                <a:ext cx="275717" cy="182918"/>
              </a:xfrm>
              <a:custGeom>
                <a:avLst/>
                <a:gdLst/>
                <a:ahLst/>
                <a:cxnLst/>
                <a:rect l="l" t="t" r="r" b="b"/>
                <a:pathLst>
                  <a:path w="275717" h="182918" extrusionOk="0">
                    <a:moveTo>
                      <a:pt x="140510" y="182918"/>
                    </a:moveTo>
                    <a:lnTo>
                      <a:pt x="275718" y="0"/>
                    </a:lnTo>
                    <a:lnTo>
                      <a:pt x="0" y="0"/>
                    </a:lnTo>
                    <a:lnTo>
                      <a:pt x="140510" y="182918"/>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7044992" y="2297213"/>
                <a:ext cx="582201" cy="370608"/>
              </a:xfrm>
              <a:custGeom>
                <a:avLst/>
                <a:gdLst/>
                <a:ahLst/>
                <a:cxnLst/>
                <a:rect l="l" t="t" r="r" b="b"/>
                <a:pathLst>
                  <a:path w="582201" h="370608" extrusionOk="0">
                    <a:moveTo>
                      <a:pt x="303285" y="370606"/>
                    </a:moveTo>
                    <a:cubicBezTo>
                      <a:pt x="298549" y="370703"/>
                      <a:pt x="293651" y="368485"/>
                      <a:pt x="290372" y="364396"/>
                    </a:cubicBezTo>
                    <a:lnTo>
                      <a:pt x="0" y="0"/>
                    </a:lnTo>
                    <a:lnTo>
                      <a:pt x="40602" y="0"/>
                    </a:lnTo>
                    <a:lnTo>
                      <a:pt x="302314" y="328578"/>
                    </a:lnTo>
                    <a:lnTo>
                      <a:pt x="543501" y="0"/>
                    </a:lnTo>
                    <a:lnTo>
                      <a:pt x="582201" y="0"/>
                    </a:lnTo>
                    <a:lnTo>
                      <a:pt x="315713" y="363918"/>
                    </a:lnTo>
                    <a:cubicBezTo>
                      <a:pt x="312596" y="368140"/>
                      <a:pt x="307981" y="370509"/>
                      <a:pt x="30328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3" name="Google Shape;123;p2"/>
            <p:cNvGrpSpPr/>
            <p:nvPr/>
          </p:nvGrpSpPr>
          <p:grpSpPr>
            <a:xfrm>
              <a:off x="6647102" y="2297214"/>
              <a:ext cx="582160" cy="370608"/>
              <a:chOff x="6647102" y="2297214"/>
              <a:chExt cx="582160" cy="370608"/>
            </a:xfrm>
          </p:grpSpPr>
          <p:sp>
            <p:nvSpPr>
              <p:cNvPr id="124" name="Google Shape;124;p2"/>
              <p:cNvSpPr/>
              <p:nvPr/>
            </p:nvSpPr>
            <p:spPr>
              <a:xfrm>
                <a:off x="6807772" y="2482039"/>
                <a:ext cx="275717" cy="182918"/>
              </a:xfrm>
              <a:custGeom>
                <a:avLst/>
                <a:gdLst/>
                <a:ahLst/>
                <a:cxnLst/>
                <a:rect l="l" t="t" r="r" b="b"/>
                <a:pathLst>
                  <a:path w="275717" h="182918" extrusionOk="0">
                    <a:moveTo>
                      <a:pt x="140511" y="0"/>
                    </a:moveTo>
                    <a:lnTo>
                      <a:pt x="275718" y="182918"/>
                    </a:lnTo>
                    <a:lnTo>
                      <a:pt x="0" y="182918"/>
                    </a:lnTo>
                    <a:lnTo>
                      <a:pt x="140511"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6647102" y="2297214"/>
                <a:ext cx="582160" cy="370608"/>
              </a:xfrm>
              <a:custGeom>
                <a:avLst/>
                <a:gdLst/>
                <a:ahLst/>
                <a:cxnLst/>
                <a:rect l="l" t="t" r="r" b="b"/>
                <a:pathLst>
                  <a:path w="582160" h="370608" extrusionOk="0">
                    <a:moveTo>
                      <a:pt x="303245" y="3"/>
                    </a:moveTo>
                    <a:cubicBezTo>
                      <a:pt x="298549" y="-94"/>
                      <a:pt x="293611" y="2124"/>
                      <a:pt x="290372" y="6213"/>
                    </a:cubicBezTo>
                    <a:lnTo>
                      <a:pt x="0" y="370609"/>
                    </a:lnTo>
                    <a:lnTo>
                      <a:pt x="40562" y="370609"/>
                    </a:lnTo>
                    <a:lnTo>
                      <a:pt x="302314" y="42031"/>
                    </a:lnTo>
                    <a:lnTo>
                      <a:pt x="543461" y="370609"/>
                    </a:lnTo>
                    <a:lnTo>
                      <a:pt x="582161" y="370609"/>
                    </a:lnTo>
                    <a:lnTo>
                      <a:pt x="315673" y="6691"/>
                    </a:lnTo>
                    <a:cubicBezTo>
                      <a:pt x="312596" y="2468"/>
                      <a:pt x="307981" y="100"/>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6" name="Google Shape;126;p2"/>
            <p:cNvGrpSpPr/>
            <p:nvPr/>
          </p:nvGrpSpPr>
          <p:grpSpPr>
            <a:xfrm>
              <a:off x="6249171" y="2297213"/>
              <a:ext cx="582161" cy="370608"/>
              <a:chOff x="6249171" y="2297213"/>
              <a:chExt cx="582161" cy="370608"/>
            </a:xfrm>
          </p:grpSpPr>
          <p:sp>
            <p:nvSpPr>
              <p:cNvPr id="127" name="Google Shape;127;p2"/>
              <p:cNvSpPr/>
              <p:nvPr/>
            </p:nvSpPr>
            <p:spPr>
              <a:xfrm>
                <a:off x="6409882" y="2300079"/>
                <a:ext cx="275677" cy="182918"/>
              </a:xfrm>
              <a:custGeom>
                <a:avLst/>
                <a:gdLst/>
                <a:ahLst/>
                <a:cxnLst/>
                <a:rect l="l" t="t" r="r" b="b"/>
                <a:pathLst>
                  <a:path w="275677" h="182918" extrusionOk="0">
                    <a:moveTo>
                      <a:pt x="140470" y="182918"/>
                    </a:moveTo>
                    <a:lnTo>
                      <a:pt x="275677" y="0"/>
                    </a:lnTo>
                    <a:lnTo>
                      <a:pt x="0" y="0"/>
                    </a:lnTo>
                    <a:lnTo>
                      <a:pt x="140470" y="182918"/>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6249171" y="2297213"/>
                <a:ext cx="582161" cy="370608"/>
              </a:xfrm>
              <a:custGeom>
                <a:avLst/>
                <a:gdLst/>
                <a:ahLst/>
                <a:cxnLst/>
                <a:rect l="l" t="t" r="r" b="b"/>
                <a:pathLst>
                  <a:path w="582161" h="370608" extrusionOk="0">
                    <a:moveTo>
                      <a:pt x="303245" y="370606"/>
                    </a:moveTo>
                    <a:cubicBezTo>
                      <a:pt x="298549" y="370703"/>
                      <a:pt x="293651" y="368485"/>
                      <a:pt x="290372" y="364396"/>
                    </a:cubicBezTo>
                    <a:lnTo>
                      <a:pt x="0" y="0"/>
                    </a:lnTo>
                    <a:lnTo>
                      <a:pt x="40603" y="0"/>
                    </a:lnTo>
                    <a:lnTo>
                      <a:pt x="302314" y="328578"/>
                    </a:lnTo>
                    <a:lnTo>
                      <a:pt x="543501" y="0"/>
                    </a:lnTo>
                    <a:lnTo>
                      <a:pt x="582161" y="0"/>
                    </a:lnTo>
                    <a:lnTo>
                      <a:pt x="315673" y="363918"/>
                    </a:lnTo>
                    <a:cubicBezTo>
                      <a:pt x="312596" y="368140"/>
                      <a:pt x="307982" y="370509"/>
                      <a:pt x="30324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29" name="Google Shape;129;p2"/>
          <p:cNvGrpSpPr/>
          <p:nvPr/>
        </p:nvGrpSpPr>
        <p:grpSpPr>
          <a:xfrm>
            <a:off x="7182196" y="3526969"/>
            <a:ext cx="2763559" cy="576705"/>
            <a:chOff x="4617777" y="2265225"/>
            <a:chExt cx="1775952" cy="370609"/>
          </a:xfrm>
        </p:grpSpPr>
        <p:grpSp>
          <p:nvGrpSpPr>
            <p:cNvPr id="130" name="Google Shape;130;p2"/>
            <p:cNvGrpSpPr/>
            <p:nvPr/>
          </p:nvGrpSpPr>
          <p:grpSpPr>
            <a:xfrm>
              <a:off x="5811528" y="2265226"/>
              <a:ext cx="582201" cy="370608"/>
              <a:chOff x="5811528" y="2265226"/>
              <a:chExt cx="582201" cy="370608"/>
            </a:xfrm>
          </p:grpSpPr>
          <p:sp>
            <p:nvSpPr>
              <p:cNvPr id="131" name="Google Shape;131;p2"/>
              <p:cNvSpPr/>
              <p:nvPr/>
            </p:nvSpPr>
            <p:spPr>
              <a:xfrm>
                <a:off x="5972239" y="2450050"/>
                <a:ext cx="275717" cy="182918"/>
              </a:xfrm>
              <a:custGeom>
                <a:avLst/>
                <a:gdLst/>
                <a:ahLst/>
                <a:cxnLst/>
                <a:rect l="l" t="t" r="r" b="b"/>
                <a:pathLst>
                  <a:path w="275717" h="182918" extrusionOk="0">
                    <a:moveTo>
                      <a:pt x="140510" y="0"/>
                    </a:moveTo>
                    <a:lnTo>
                      <a:pt x="275718" y="182918"/>
                    </a:lnTo>
                    <a:lnTo>
                      <a:pt x="0" y="182918"/>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5811528" y="2265226"/>
                <a:ext cx="582201" cy="370608"/>
              </a:xfrm>
              <a:custGeom>
                <a:avLst/>
                <a:gdLst/>
                <a:ahLst/>
                <a:cxnLst/>
                <a:rect l="l" t="t" r="r" b="b"/>
                <a:pathLst>
                  <a:path w="582201" h="370608" extrusionOk="0">
                    <a:moveTo>
                      <a:pt x="303286" y="3"/>
                    </a:moveTo>
                    <a:cubicBezTo>
                      <a:pt x="298549" y="-94"/>
                      <a:pt x="293651" y="2124"/>
                      <a:pt x="290372" y="6213"/>
                    </a:cubicBezTo>
                    <a:lnTo>
                      <a:pt x="0" y="370609"/>
                    </a:lnTo>
                    <a:lnTo>
                      <a:pt x="40603" y="370609"/>
                    </a:lnTo>
                    <a:lnTo>
                      <a:pt x="302314" y="42031"/>
                    </a:lnTo>
                    <a:lnTo>
                      <a:pt x="543501" y="370609"/>
                    </a:lnTo>
                    <a:lnTo>
                      <a:pt x="582202" y="370609"/>
                    </a:lnTo>
                    <a:lnTo>
                      <a:pt x="315713" y="6690"/>
                    </a:lnTo>
                    <a:cubicBezTo>
                      <a:pt x="312596" y="2472"/>
                      <a:pt x="307981" y="100"/>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3" name="Google Shape;133;p2"/>
            <p:cNvGrpSpPr/>
            <p:nvPr/>
          </p:nvGrpSpPr>
          <p:grpSpPr>
            <a:xfrm>
              <a:off x="5413638" y="2265225"/>
              <a:ext cx="582161" cy="370609"/>
              <a:chOff x="5413638" y="2265225"/>
              <a:chExt cx="582161" cy="370609"/>
            </a:xfrm>
          </p:grpSpPr>
          <p:sp>
            <p:nvSpPr>
              <p:cNvPr id="134" name="Google Shape;134;p2"/>
              <p:cNvSpPr/>
              <p:nvPr/>
            </p:nvSpPr>
            <p:spPr>
              <a:xfrm>
                <a:off x="5574308" y="2268091"/>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5413638" y="2265225"/>
                <a:ext cx="582161" cy="370609"/>
              </a:xfrm>
              <a:custGeom>
                <a:avLst/>
                <a:gdLst/>
                <a:ahLst/>
                <a:cxnLst/>
                <a:rect l="l" t="t" r="r" b="b"/>
                <a:pathLst>
                  <a:path w="582161" h="370609" extrusionOk="0">
                    <a:moveTo>
                      <a:pt x="303245" y="370606"/>
                    </a:moveTo>
                    <a:cubicBezTo>
                      <a:pt x="298549" y="370703"/>
                      <a:pt x="293611" y="368485"/>
                      <a:pt x="290372" y="364396"/>
                    </a:cubicBezTo>
                    <a:lnTo>
                      <a:pt x="0" y="0"/>
                    </a:lnTo>
                    <a:lnTo>
                      <a:pt x="40562" y="0"/>
                    </a:lnTo>
                    <a:lnTo>
                      <a:pt x="302314" y="328578"/>
                    </a:lnTo>
                    <a:lnTo>
                      <a:pt x="543461" y="0"/>
                    </a:lnTo>
                    <a:lnTo>
                      <a:pt x="582161" y="0"/>
                    </a:lnTo>
                    <a:lnTo>
                      <a:pt x="315673" y="363923"/>
                    </a:lnTo>
                    <a:cubicBezTo>
                      <a:pt x="312597" y="368141"/>
                      <a:pt x="307982" y="370509"/>
                      <a:pt x="30324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 name="Google Shape;136;p2"/>
            <p:cNvGrpSpPr/>
            <p:nvPr/>
          </p:nvGrpSpPr>
          <p:grpSpPr>
            <a:xfrm>
              <a:off x="5015707" y="2265226"/>
              <a:ext cx="582160" cy="370608"/>
              <a:chOff x="5015707" y="2265226"/>
              <a:chExt cx="582160" cy="370608"/>
            </a:xfrm>
          </p:grpSpPr>
          <p:sp>
            <p:nvSpPr>
              <p:cNvPr id="137" name="Google Shape;137;p2"/>
              <p:cNvSpPr/>
              <p:nvPr/>
            </p:nvSpPr>
            <p:spPr>
              <a:xfrm>
                <a:off x="5176418" y="2450050"/>
                <a:ext cx="275677" cy="182918"/>
              </a:xfrm>
              <a:custGeom>
                <a:avLst/>
                <a:gdLst/>
                <a:ahLst/>
                <a:cxnLst/>
                <a:rect l="l" t="t" r="r" b="b"/>
                <a:pathLst>
                  <a:path w="275677" h="182918" extrusionOk="0">
                    <a:moveTo>
                      <a:pt x="140470" y="0"/>
                    </a:moveTo>
                    <a:lnTo>
                      <a:pt x="275677" y="182918"/>
                    </a:lnTo>
                    <a:lnTo>
                      <a:pt x="0" y="182918"/>
                    </a:lnTo>
                    <a:lnTo>
                      <a:pt x="14047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a:off x="5015707" y="2265226"/>
                <a:ext cx="582160" cy="370608"/>
              </a:xfrm>
              <a:custGeom>
                <a:avLst/>
                <a:gdLst/>
                <a:ahLst/>
                <a:cxnLst/>
                <a:rect l="l" t="t" r="r" b="b"/>
                <a:pathLst>
                  <a:path w="582160" h="370608" extrusionOk="0">
                    <a:moveTo>
                      <a:pt x="303245" y="3"/>
                    </a:moveTo>
                    <a:cubicBezTo>
                      <a:pt x="298549" y="-94"/>
                      <a:pt x="293651" y="2124"/>
                      <a:pt x="290372" y="6213"/>
                    </a:cubicBezTo>
                    <a:lnTo>
                      <a:pt x="0" y="370609"/>
                    </a:lnTo>
                    <a:lnTo>
                      <a:pt x="40603" y="370609"/>
                    </a:lnTo>
                    <a:lnTo>
                      <a:pt x="302314" y="42031"/>
                    </a:lnTo>
                    <a:lnTo>
                      <a:pt x="543501" y="370609"/>
                    </a:lnTo>
                    <a:lnTo>
                      <a:pt x="582161" y="370609"/>
                    </a:lnTo>
                    <a:lnTo>
                      <a:pt x="315673" y="6690"/>
                    </a:lnTo>
                    <a:cubicBezTo>
                      <a:pt x="312596" y="2472"/>
                      <a:pt x="307981" y="100"/>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9" name="Google Shape;139;p2"/>
            <p:cNvGrpSpPr/>
            <p:nvPr/>
          </p:nvGrpSpPr>
          <p:grpSpPr>
            <a:xfrm>
              <a:off x="4617777" y="2265225"/>
              <a:ext cx="582201" cy="370609"/>
              <a:chOff x="4617777" y="2265225"/>
              <a:chExt cx="582201" cy="370609"/>
            </a:xfrm>
          </p:grpSpPr>
          <p:sp>
            <p:nvSpPr>
              <p:cNvPr id="140" name="Google Shape;140;p2"/>
              <p:cNvSpPr/>
              <p:nvPr/>
            </p:nvSpPr>
            <p:spPr>
              <a:xfrm>
                <a:off x="4778487" y="2268091"/>
                <a:ext cx="275677" cy="182918"/>
              </a:xfrm>
              <a:custGeom>
                <a:avLst/>
                <a:gdLst/>
                <a:ahLst/>
                <a:cxnLst/>
                <a:rect l="l" t="t" r="r" b="b"/>
                <a:pathLst>
                  <a:path w="275677" h="182918" extrusionOk="0">
                    <a:moveTo>
                      <a:pt x="140510" y="182919"/>
                    </a:moveTo>
                    <a:lnTo>
                      <a:pt x="275677"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4617777" y="2265225"/>
                <a:ext cx="582201" cy="370609"/>
              </a:xfrm>
              <a:custGeom>
                <a:avLst/>
                <a:gdLst/>
                <a:ahLst/>
                <a:cxnLst/>
                <a:rect l="l" t="t" r="r" b="b"/>
                <a:pathLst>
                  <a:path w="582201" h="370609" extrusionOk="0">
                    <a:moveTo>
                      <a:pt x="303286" y="370606"/>
                    </a:moveTo>
                    <a:cubicBezTo>
                      <a:pt x="298549" y="370703"/>
                      <a:pt x="293651" y="368485"/>
                      <a:pt x="290372" y="364396"/>
                    </a:cubicBezTo>
                    <a:lnTo>
                      <a:pt x="0" y="0"/>
                    </a:lnTo>
                    <a:lnTo>
                      <a:pt x="40603" y="0"/>
                    </a:lnTo>
                    <a:lnTo>
                      <a:pt x="302314" y="328578"/>
                    </a:lnTo>
                    <a:lnTo>
                      <a:pt x="543501" y="0"/>
                    </a:lnTo>
                    <a:lnTo>
                      <a:pt x="582202" y="0"/>
                    </a:lnTo>
                    <a:lnTo>
                      <a:pt x="315673" y="363923"/>
                    </a:lnTo>
                    <a:cubicBezTo>
                      <a:pt x="312596" y="368141"/>
                      <a:pt x="307982" y="370509"/>
                      <a:pt x="303286"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42" name="Google Shape;142;p2"/>
          <p:cNvGrpSpPr/>
          <p:nvPr/>
        </p:nvGrpSpPr>
        <p:grpSpPr>
          <a:xfrm>
            <a:off x="9720808" y="4478011"/>
            <a:ext cx="2763498" cy="576705"/>
            <a:chOff x="6249171" y="2876395"/>
            <a:chExt cx="1775913" cy="370609"/>
          </a:xfrm>
        </p:grpSpPr>
        <p:grpSp>
          <p:nvGrpSpPr>
            <p:cNvPr id="143" name="Google Shape;143;p2"/>
            <p:cNvGrpSpPr/>
            <p:nvPr/>
          </p:nvGrpSpPr>
          <p:grpSpPr>
            <a:xfrm>
              <a:off x="7442923" y="2876396"/>
              <a:ext cx="582161" cy="370608"/>
              <a:chOff x="7442923" y="2876396"/>
              <a:chExt cx="582161" cy="370608"/>
            </a:xfrm>
          </p:grpSpPr>
          <p:sp>
            <p:nvSpPr>
              <p:cNvPr id="144" name="Google Shape;144;p2"/>
              <p:cNvSpPr/>
              <p:nvPr/>
            </p:nvSpPr>
            <p:spPr>
              <a:xfrm>
                <a:off x="7603633" y="3061220"/>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a:off x="7442923" y="2876396"/>
                <a:ext cx="582161" cy="370608"/>
              </a:xfrm>
              <a:custGeom>
                <a:avLst/>
                <a:gdLst/>
                <a:ahLst/>
                <a:cxnLst/>
                <a:rect l="l" t="t" r="r" b="b"/>
                <a:pathLst>
                  <a:path w="582161" h="370608" extrusionOk="0">
                    <a:moveTo>
                      <a:pt x="303286" y="3"/>
                    </a:moveTo>
                    <a:cubicBezTo>
                      <a:pt x="298549" y="-94"/>
                      <a:pt x="293651" y="2124"/>
                      <a:pt x="290372" y="6209"/>
                    </a:cubicBezTo>
                    <a:lnTo>
                      <a:pt x="0" y="370609"/>
                    </a:lnTo>
                    <a:lnTo>
                      <a:pt x="40603" y="370609"/>
                    </a:lnTo>
                    <a:lnTo>
                      <a:pt x="302314" y="42031"/>
                    </a:lnTo>
                    <a:lnTo>
                      <a:pt x="543501" y="370609"/>
                    </a:lnTo>
                    <a:lnTo>
                      <a:pt x="582161" y="370609"/>
                    </a:lnTo>
                    <a:lnTo>
                      <a:pt x="315673" y="6687"/>
                    </a:lnTo>
                    <a:cubicBezTo>
                      <a:pt x="312596" y="2468"/>
                      <a:pt x="307981" y="100"/>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6" name="Google Shape;146;p2"/>
            <p:cNvGrpSpPr/>
            <p:nvPr/>
          </p:nvGrpSpPr>
          <p:grpSpPr>
            <a:xfrm>
              <a:off x="7044992" y="2876395"/>
              <a:ext cx="582201" cy="370608"/>
              <a:chOff x="7044992" y="2876395"/>
              <a:chExt cx="582201" cy="370608"/>
            </a:xfrm>
          </p:grpSpPr>
          <p:sp>
            <p:nvSpPr>
              <p:cNvPr id="147" name="Google Shape;147;p2"/>
              <p:cNvSpPr/>
              <p:nvPr/>
            </p:nvSpPr>
            <p:spPr>
              <a:xfrm>
                <a:off x="7205703" y="2879261"/>
                <a:ext cx="275717" cy="182918"/>
              </a:xfrm>
              <a:custGeom>
                <a:avLst/>
                <a:gdLst/>
                <a:ahLst/>
                <a:cxnLst/>
                <a:rect l="l" t="t" r="r" b="b"/>
                <a:pathLst>
                  <a:path w="275717" h="182918" extrusionOk="0">
                    <a:moveTo>
                      <a:pt x="140510" y="182918"/>
                    </a:moveTo>
                    <a:lnTo>
                      <a:pt x="275718" y="0"/>
                    </a:lnTo>
                    <a:lnTo>
                      <a:pt x="0" y="0"/>
                    </a:lnTo>
                    <a:lnTo>
                      <a:pt x="140510" y="182918"/>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a:off x="7044992" y="2876395"/>
                <a:ext cx="582201" cy="370608"/>
              </a:xfrm>
              <a:custGeom>
                <a:avLst/>
                <a:gdLst/>
                <a:ahLst/>
                <a:cxnLst/>
                <a:rect l="l" t="t" r="r" b="b"/>
                <a:pathLst>
                  <a:path w="582201" h="370608" extrusionOk="0">
                    <a:moveTo>
                      <a:pt x="303285" y="370606"/>
                    </a:moveTo>
                    <a:cubicBezTo>
                      <a:pt x="298549" y="370703"/>
                      <a:pt x="293651" y="368485"/>
                      <a:pt x="290372" y="364396"/>
                    </a:cubicBezTo>
                    <a:lnTo>
                      <a:pt x="0" y="0"/>
                    </a:lnTo>
                    <a:lnTo>
                      <a:pt x="40602" y="0"/>
                    </a:lnTo>
                    <a:lnTo>
                      <a:pt x="302314" y="328578"/>
                    </a:lnTo>
                    <a:lnTo>
                      <a:pt x="543501" y="0"/>
                    </a:lnTo>
                    <a:lnTo>
                      <a:pt x="582201" y="0"/>
                    </a:lnTo>
                    <a:lnTo>
                      <a:pt x="315713" y="363918"/>
                    </a:lnTo>
                    <a:cubicBezTo>
                      <a:pt x="312596" y="368137"/>
                      <a:pt x="307981" y="370509"/>
                      <a:pt x="30328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9" name="Google Shape;149;p2"/>
            <p:cNvGrpSpPr/>
            <p:nvPr/>
          </p:nvGrpSpPr>
          <p:grpSpPr>
            <a:xfrm>
              <a:off x="6647102" y="2876396"/>
              <a:ext cx="582160" cy="370608"/>
              <a:chOff x="6647102" y="2876396"/>
              <a:chExt cx="582160" cy="370608"/>
            </a:xfrm>
          </p:grpSpPr>
          <p:sp>
            <p:nvSpPr>
              <p:cNvPr id="150" name="Google Shape;150;p2"/>
              <p:cNvSpPr/>
              <p:nvPr/>
            </p:nvSpPr>
            <p:spPr>
              <a:xfrm>
                <a:off x="6807772" y="3061220"/>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a:off x="6647102" y="2876396"/>
                <a:ext cx="582160" cy="370608"/>
              </a:xfrm>
              <a:custGeom>
                <a:avLst/>
                <a:gdLst/>
                <a:ahLst/>
                <a:cxnLst/>
                <a:rect l="l" t="t" r="r" b="b"/>
                <a:pathLst>
                  <a:path w="582160" h="370608" extrusionOk="0">
                    <a:moveTo>
                      <a:pt x="303245" y="3"/>
                    </a:moveTo>
                    <a:cubicBezTo>
                      <a:pt x="298549" y="-94"/>
                      <a:pt x="293611" y="2124"/>
                      <a:pt x="290372" y="6209"/>
                    </a:cubicBezTo>
                    <a:lnTo>
                      <a:pt x="0" y="370609"/>
                    </a:lnTo>
                    <a:lnTo>
                      <a:pt x="40562" y="370609"/>
                    </a:lnTo>
                    <a:lnTo>
                      <a:pt x="302314" y="42031"/>
                    </a:lnTo>
                    <a:lnTo>
                      <a:pt x="543461" y="370609"/>
                    </a:lnTo>
                    <a:lnTo>
                      <a:pt x="582161" y="370609"/>
                    </a:lnTo>
                    <a:lnTo>
                      <a:pt x="315673" y="6687"/>
                    </a:lnTo>
                    <a:cubicBezTo>
                      <a:pt x="312596" y="2468"/>
                      <a:pt x="307981" y="100"/>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2" name="Google Shape;152;p2"/>
            <p:cNvGrpSpPr/>
            <p:nvPr/>
          </p:nvGrpSpPr>
          <p:grpSpPr>
            <a:xfrm>
              <a:off x="6249171" y="2876395"/>
              <a:ext cx="582161" cy="370608"/>
              <a:chOff x="6249171" y="2876395"/>
              <a:chExt cx="582161" cy="370608"/>
            </a:xfrm>
          </p:grpSpPr>
          <p:sp>
            <p:nvSpPr>
              <p:cNvPr id="153" name="Google Shape;153;p2"/>
              <p:cNvSpPr/>
              <p:nvPr/>
            </p:nvSpPr>
            <p:spPr>
              <a:xfrm>
                <a:off x="6409882" y="2879261"/>
                <a:ext cx="275677" cy="182918"/>
              </a:xfrm>
              <a:custGeom>
                <a:avLst/>
                <a:gdLst/>
                <a:ahLst/>
                <a:cxnLst/>
                <a:rect l="l" t="t" r="r" b="b"/>
                <a:pathLst>
                  <a:path w="275677" h="182918" extrusionOk="0">
                    <a:moveTo>
                      <a:pt x="140470" y="182918"/>
                    </a:moveTo>
                    <a:lnTo>
                      <a:pt x="275677" y="0"/>
                    </a:lnTo>
                    <a:lnTo>
                      <a:pt x="0" y="0"/>
                    </a:lnTo>
                    <a:lnTo>
                      <a:pt x="140470" y="182918"/>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a:off x="6249171" y="2876395"/>
                <a:ext cx="582161" cy="370608"/>
              </a:xfrm>
              <a:custGeom>
                <a:avLst/>
                <a:gdLst/>
                <a:ahLst/>
                <a:cxnLst/>
                <a:rect l="l" t="t" r="r" b="b"/>
                <a:pathLst>
                  <a:path w="582161" h="370608" extrusionOk="0">
                    <a:moveTo>
                      <a:pt x="303245" y="370606"/>
                    </a:moveTo>
                    <a:cubicBezTo>
                      <a:pt x="298549" y="370703"/>
                      <a:pt x="293651" y="368485"/>
                      <a:pt x="290372" y="364396"/>
                    </a:cubicBezTo>
                    <a:lnTo>
                      <a:pt x="0" y="0"/>
                    </a:lnTo>
                    <a:lnTo>
                      <a:pt x="40603" y="0"/>
                    </a:lnTo>
                    <a:lnTo>
                      <a:pt x="302314" y="328578"/>
                    </a:lnTo>
                    <a:lnTo>
                      <a:pt x="543501" y="0"/>
                    </a:lnTo>
                    <a:lnTo>
                      <a:pt x="582161" y="0"/>
                    </a:lnTo>
                    <a:lnTo>
                      <a:pt x="315673" y="363918"/>
                    </a:lnTo>
                    <a:cubicBezTo>
                      <a:pt x="312596" y="368137"/>
                      <a:pt x="307982" y="370509"/>
                      <a:pt x="30324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55" name="Google Shape;155;p2"/>
          <p:cNvGrpSpPr/>
          <p:nvPr/>
        </p:nvGrpSpPr>
        <p:grpSpPr>
          <a:xfrm>
            <a:off x="7182196" y="4428233"/>
            <a:ext cx="2763559" cy="576705"/>
            <a:chOff x="4617777" y="2844406"/>
            <a:chExt cx="1775952" cy="370609"/>
          </a:xfrm>
        </p:grpSpPr>
        <p:grpSp>
          <p:nvGrpSpPr>
            <p:cNvPr id="156" name="Google Shape;156;p2"/>
            <p:cNvGrpSpPr/>
            <p:nvPr/>
          </p:nvGrpSpPr>
          <p:grpSpPr>
            <a:xfrm>
              <a:off x="5811528" y="2844407"/>
              <a:ext cx="582201" cy="370608"/>
              <a:chOff x="5811528" y="2844407"/>
              <a:chExt cx="582201" cy="370608"/>
            </a:xfrm>
          </p:grpSpPr>
          <p:sp>
            <p:nvSpPr>
              <p:cNvPr id="157" name="Google Shape;157;p2"/>
              <p:cNvSpPr/>
              <p:nvPr/>
            </p:nvSpPr>
            <p:spPr>
              <a:xfrm>
                <a:off x="5972239" y="3029232"/>
                <a:ext cx="275717" cy="182918"/>
              </a:xfrm>
              <a:custGeom>
                <a:avLst/>
                <a:gdLst/>
                <a:ahLst/>
                <a:cxnLst/>
                <a:rect l="l" t="t" r="r" b="b"/>
                <a:pathLst>
                  <a:path w="275717" h="182918" extrusionOk="0">
                    <a:moveTo>
                      <a:pt x="140510" y="0"/>
                    </a:moveTo>
                    <a:lnTo>
                      <a:pt x="275718" y="182919"/>
                    </a:lnTo>
                    <a:lnTo>
                      <a:pt x="0" y="182919"/>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a:off x="5811528" y="2844407"/>
                <a:ext cx="582201" cy="370608"/>
              </a:xfrm>
              <a:custGeom>
                <a:avLst/>
                <a:gdLst/>
                <a:ahLst/>
                <a:cxnLst/>
                <a:rect l="l" t="t" r="r" b="b"/>
                <a:pathLst>
                  <a:path w="582201" h="370608" extrusionOk="0">
                    <a:moveTo>
                      <a:pt x="303286" y="3"/>
                    </a:moveTo>
                    <a:cubicBezTo>
                      <a:pt x="298549" y="-94"/>
                      <a:pt x="293651" y="2124"/>
                      <a:pt x="290372" y="6213"/>
                    </a:cubicBezTo>
                    <a:lnTo>
                      <a:pt x="0" y="370609"/>
                    </a:lnTo>
                    <a:lnTo>
                      <a:pt x="40603" y="370609"/>
                    </a:lnTo>
                    <a:lnTo>
                      <a:pt x="302314" y="42031"/>
                    </a:lnTo>
                    <a:lnTo>
                      <a:pt x="543501" y="370609"/>
                    </a:lnTo>
                    <a:lnTo>
                      <a:pt x="582202" y="370609"/>
                    </a:lnTo>
                    <a:lnTo>
                      <a:pt x="315713" y="6691"/>
                    </a:lnTo>
                    <a:cubicBezTo>
                      <a:pt x="312596" y="2468"/>
                      <a:pt x="307981" y="100"/>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9" name="Google Shape;159;p2"/>
            <p:cNvGrpSpPr/>
            <p:nvPr/>
          </p:nvGrpSpPr>
          <p:grpSpPr>
            <a:xfrm>
              <a:off x="5413638" y="2844406"/>
              <a:ext cx="582161" cy="370608"/>
              <a:chOff x="5413638" y="2844406"/>
              <a:chExt cx="582161" cy="370608"/>
            </a:xfrm>
          </p:grpSpPr>
          <p:sp>
            <p:nvSpPr>
              <p:cNvPr id="160" name="Google Shape;160;p2"/>
              <p:cNvSpPr/>
              <p:nvPr/>
            </p:nvSpPr>
            <p:spPr>
              <a:xfrm>
                <a:off x="5574308" y="2847273"/>
                <a:ext cx="275717" cy="182918"/>
              </a:xfrm>
              <a:custGeom>
                <a:avLst/>
                <a:gdLst/>
                <a:ahLst/>
                <a:cxnLst/>
                <a:rect l="l" t="t" r="r" b="b"/>
                <a:pathLst>
                  <a:path w="275717" h="182918" extrusionOk="0">
                    <a:moveTo>
                      <a:pt x="140510" y="182918"/>
                    </a:moveTo>
                    <a:lnTo>
                      <a:pt x="275718" y="0"/>
                    </a:lnTo>
                    <a:lnTo>
                      <a:pt x="0" y="0"/>
                    </a:lnTo>
                    <a:lnTo>
                      <a:pt x="140510" y="182918"/>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2"/>
              <p:cNvSpPr/>
              <p:nvPr/>
            </p:nvSpPr>
            <p:spPr>
              <a:xfrm>
                <a:off x="5413638" y="2844406"/>
                <a:ext cx="582161" cy="370608"/>
              </a:xfrm>
              <a:custGeom>
                <a:avLst/>
                <a:gdLst/>
                <a:ahLst/>
                <a:cxnLst/>
                <a:rect l="l" t="t" r="r" b="b"/>
                <a:pathLst>
                  <a:path w="582161" h="370608" extrusionOk="0">
                    <a:moveTo>
                      <a:pt x="303245" y="370606"/>
                    </a:moveTo>
                    <a:cubicBezTo>
                      <a:pt x="298549" y="370703"/>
                      <a:pt x="293611" y="368485"/>
                      <a:pt x="290372" y="364396"/>
                    </a:cubicBezTo>
                    <a:lnTo>
                      <a:pt x="0" y="0"/>
                    </a:lnTo>
                    <a:lnTo>
                      <a:pt x="40562" y="0"/>
                    </a:lnTo>
                    <a:lnTo>
                      <a:pt x="302314" y="328578"/>
                    </a:lnTo>
                    <a:lnTo>
                      <a:pt x="543461" y="0"/>
                    </a:lnTo>
                    <a:lnTo>
                      <a:pt x="582161" y="0"/>
                    </a:lnTo>
                    <a:lnTo>
                      <a:pt x="315673" y="363918"/>
                    </a:lnTo>
                    <a:cubicBezTo>
                      <a:pt x="312597" y="368137"/>
                      <a:pt x="307982" y="370509"/>
                      <a:pt x="30324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2" name="Google Shape;162;p2"/>
            <p:cNvGrpSpPr/>
            <p:nvPr/>
          </p:nvGrpSpPr>
          <p:grpSpPr>
            <a:xfrm>
              <a:off x="5015707" y="2844407"/>
              <a:ext cx="582160" cy="370608"/>
              <a:chOff x="5015707" y="2844407"/>
              <a:chExt cx="582160" cy="370608"/>
            </a:xfrm>
          </p:grpSpPr>
          <p:sp>
            <p:nvSpPr>
              <p:cNvPr id="163" name="Google Shape;163;p2"/>
              <p:cNvSpPr/>
              <p:nvPr/>
            </p:nvSpPr>
            <p:spPr>
              <a:xfrm>
                <a:off x="5176418" y="3029232"/>
                <a:ext cx="275677" cy="182918"/>
              </a:xfrm>
              <a:custGeom>
                <a:avLst/>
                <a:gdLst/>
                <a:ahLst/>
                <a:cxnLst/>
                <a:rect l="l" t="t" r="r" b="b"/>
                <a:pathLst>
                  <a:path w="275677" h="182918" extrusionOk="0">
                    <a:moveTo>
                      <a:pt x="140470" y="0"/>
                    </a:moveTo>
                    <a:lnTo>
                      <a:pt x="275677" y="182919"/>
                    </a:lnTo>
                    <a:lnTo>
                      <a:pt x="0" y="182919"/>
                    </a:lnTo>
                    <a:lnTo>
                      <a:pt x="14047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a:off x="5015707" y="2844407"/>
                <a:ext cx="582160" cy="370608"/>
              </a:xfrm>
              <a:custGeom>
                <a:avLst/>
                <a:gdLst/>
                <a:ahLst/>
                <a:cxnLst/>
                <a:rect l="l" t="t" r="r" b="b"/>
                <a:pathLst>
                  <a:path w="582160" h="370608" extrusionOk="0">
                    <a:moveTo>
                      <a:pt x="303245" y="3"/>
                    </a:moveTo>
                    <a:cubicBezTo>
                      <a:pt x="298549" y="-94"/>
                      <a:pt x="293651" y="2124"/>
                      <a:pt x="290372" y="6213"/>
                    </a:cubicBezTo>
                    <a:lnTo>
                      <a:pt x="0" y="370609"/>
                    </a:lnTo>
                    <a:lnTo>
                      <a:pt x="40603" y="370609"/>
                    </a:lnTo>
                    <a:lnTo>
                      <a:pt x="302314" y="42031"/>
                    </a:lnTo>
                    <a:lnTo>
                      <a:pt x="543501" y="370609"/>
                    </a:lnTo>
                    <a:lnTo>
                      <a:pt x="582161" y="370609"/>
                    </a:lnTo>
                    <a:lnTo>
                      <a:pt x="315673" y="6691"/>
                    </a:lnTo>
                    <a:cubicBezTo>
                      <a:pt x="312596" y="2468"/>
                      <a:pt x="307981" y="100"/>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5" name="Google Shape;165;p2"/>
            <p:cNvGrpSpPr/>
            <p:nvPr/>
          </p:nvGrpSpPr>
          <p:grpSpPr>
            <a:xfrm>
              <a:off x="4617777" y="2844406"/>
              <a:ext cx="582201" cy="370608"/>
              <a:chOff x="4617777" y="2844406"/>
              <a:chExt cx="582201" cy="370608"/>
            </a:xfrm>
          </p:grpSpPr>
          <p:sp>
            <p:nvSpPr>
              <p:cNvPr id="166" name="Google Shape;166;p2"/>
              <p:cNvSpPr/>
              <p:nvPr/>
            </p:nvSpPr>
            <p:spPr>
              <a:xfrm>
                <a:off x="4778487" y="2847273"/>
                <a:ext cx="275677" cy="182918"/>
              </a:xfrm>
              <a:custGeom>
                <a:avLst/>
                <a:gdLst/>
                <a:ahLst/>
                <a:cxnLst/>
                <a:rect l="l" t="t" r="r" b="b"/>
                <a:pathLst>
                  <a:path w="275677" h="182918" extrusionOk="0">
                    <a:moveTo>
                      <a:pt x="140510" y="182918"/>
                    </a:moveTo>
                    <a:lnTo>
                      <a:pt x="275677" y="0"/>
                    </a:lnTo>
                    <a:lnTo>
                      <a:pt x="0" y="0"/>
                    </a:lnTo>
                    <a:lnTo>
                      <a:pt x="140510" y="182918"/>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a:off x="4617777" y="2844406"/>
                <a:ext cx="582201" cy="370608"/>
              </a:xfrm>
              <a:custGeom>
                <a:avLst/>
                <a:gdLst/>
                <a:ahLst/>
                <a:cxnLst/>
                <a:rect l="l" t="t" r="r" b="b"/>
                <a:pathLst>
                  <a:path w="582201" h="370608" extrusionOk="0">
                    <a:moveTo>
                      <a:pt x="303286" y="370606"/>
                    </a:moveTo>
                    <a:cubicBezTo>
                      <a:pt x="298549" y="370703"/>
                      <a:pt x="293651" y="368485"/>
                      <a:pt x="290372" y="364396"/>
                    </a:cubicBezTo>
                    <a:lnTo>
                      <a:pt x="0" y="0"/>
                    </a:lnTo>
                    <a:lnTo>
                      <a:pt x="40603" y="0"/>
                    </a:lnTo>
                    <a:lnTo>
                      <a:pt x="302314" y="328578"/>
                    </a:lnTo>
                    <a:lnTo>
                      <a:pt x="543501" y="0"/>
                    </a:lnTo>
                    <a:lnTo>
                      <a:pt x="582202" y="0"/>
                    </a:lnTo>
                    <a:lnTo>
                      <a:pt x="315673" y="363918"/>
                    </a:lnTo>
                    <a:cubicBezTo>
                      <a:pt x="312596" y="368137"/>
                      <a:pt x="307982" y="370509"/>
                      <a:pt x="303286"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68" name="Google Shape;168;p2"/>
          <p:cNvGrpSpPr/>
          <p:nvPr/>
        </p:nvGrpSpPr>
        <p:grpSpPr>
          <a:xfrm>
            <a:off x="9720808" y="5361247"/>
            <a:ext cx="2763498" cy="576703"/>
            <a:chOff x="6249171" y="3443991"/>
            <a:chExt cx="1775913" cy="370608"/>
          </a:xfrm>
        </p:grpSpPr>
        <p:grpSp>
          <p:nvGrpSpPr>
            <p:cNvPr id="169" name="Google Shape;169;p2"/>
            <p:cNvGrpSpPr/>
            <p:nvPr/>
          </p:nvGrpSpPr>
          <p:grpSpPr>
            <a:xfrm>
              <a:off x="7442923" y="3443991"/>
              <a:ext cx="582161" cy="370608"/>
              <a:chOff x="7442923" y="3443991"/>
              <a:chExt cx="582161" cy="370608"/>
            </a:xfrm>
          </p:grpSpPr>
          <p:sp>
            <p:nvSpPr>
              <p:cNvPr id="170" name="Google Shape;170;p2"/>
              <p:cNvSpPr/>
              <p:nvPr/>
            </p:nvSpPr>
            <p:spPr>
              <a:xfrm>
                <a:off x="7603633" y="3628816"/>
                <a:ext cx="275677" cy="182918"/>
              </a:xfrm>
              <a:custGeom>
                <a:avLst/>
                <a:gdLst/>
                <a:ahLst/>
                <a:cxnLst/>
                <a:rect l="l" t="t" r="r" b="b"/>
                <a:pathLst>
                  <a:path w="275677" h="182918" extrusionOk="0">
                    <a:moveTo>
                      <a:pt x="140510" y="0"/>
                    </a:moveTo>
                    <a:lnTo>
                      <a:pt x="275677" y="182918"/>
                    </a:lnTo>
                    <a:lnTo>
                      <a:pt x="0" y="182918"/>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a:off x="7442923" y="3443991"/>
                <a:ext cx="582161" cy="370608"/>
              </a:xfrm>
              <a:custGeom>
                <a:avLst/>
                <a:gdLst/>
                <a:ahLst/>
                <a:cxnLst/>
                <a:rect l="l" t="t" r="r" b="b"/>
                <a:pathLst>
                  <a:path w="582161" h="370608" extrusionOk="0">
                    <a:moveTo>
                      <a:pt x="303286" y="3"/>
                    </a:moveTo>
                    <a:cubicBezTo>
                      <a:pt x="298549" y="-94"/>
                      <a:pt x="293651" y="2124"/>
                      <a:pt x="290372" y="6213"/>
                    </a:cubicBezTo>
                    <a:lnTo>
                      <a:pt x="0" y="370609"/>
                    </a:lnTo>
                    <a:lnTo>
                      <a:pt x="40603" y="370609"/>
                    </a:lnTo>
                    <a:lnTo>
                      <a:pt x="302314" y="42031"/>
                    </a:lnTo>
                    <a:lnTo>
                      <a:pt x="543501" y="370609"/>
                    </a:lnTo>
                    <a:lnTo>
                      <a:pt x="582161" y="370609"/>
                    </a:lnTo>
                    <a:lnTo>
                      <a:pt x="315673" y="6690"/>
                    </a:lnTo>
                    <a:cubicBezTo>
                      <a:pt x="312596" y="2472"/>
                      <a:pt x="307981" y="100"/>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2" name="Google Shape;172;p2"/>
            <p:cNvGrpSpPr/>
            <p:nvPr/>
          </p:nvGrpSpPr>
          <p:grpSpPr>
            <a:xfrm>
              <a:off x="7044992" y="3443991"/>
              <a:ext cx="582201" cy="370608"/>
              <a:chOff x="7044992" y="3443991"/>
              <a:chExt cx="582201" cy="370608"/>
            </a:xfrm>
          </p:grpSpPr>
          <p:sp>
            <p:nvSpPr>
              <p:cNvPr id="173" name="Google Shape;173;p2"/>
              <p:cNvSpPr/>
              <p:nvPr/>
            </p:nvSpPr>
            <p:spPr>
              <a:xfrm>
                <a:off x="7205703" y="3446856"/>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a:off x="7044992" y="3443991"/>
                <a:ext cx="582201" cy="370608"/>
              </a:xfrm>
              <a:custGeom>
                <a:avLst/>
                <a:gdLst/>
                <a:ahLst/>
                <a:cxnLst/>
                <a:rect l="l" t="t" r="r" b="b"/>
                <a:pathLst>
                  <a:path w="582201" h="370608" extrusionOk="0">
                    <a:moveTo>
                      <a:pt x="303285" y="370606"/>
                    </a:moveTo>
                    <a:cubicBezTo>
                      <a:pt x="298549" y="370703"/>
                      <a:pt x="293651" y="368485"/>
                      <a:pt x="290372" y="364396"/>
                    </a:cubicBezTo>
                    <a:lnTo>
                      <a:pt x="0" y="0"/>
                    </a:lnTo>
                    <a:lnTo>
                      <a:pt x="40602" y="0"/>
                    </a:lnTo>
                    <a:lnTo>
                      <a:pt x="302314" y="328578"/>
                    </a:lnTo>
                    <a:lnTo>
                      <a:pt x="543501" y="0"/>
                    </a:lnTo>
                    <a:lnTo>
                      <a:pt x="582201" y="0"/>
                    </a:lnTo>
                    <a:lnTo>
                      <a:pt x="315713" y="363922"/>
                    </a:lnTo>
                    <a:cubicBezTo>
                      <a:pt x="312596" y="368140"/>
                      <a:pt x="307981" y="370509"/>
                      <a:pt x="30328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5" name="Google Shape;175;p2"/>
            <p:cNvGrpSpPr/>
            <p:nvPr/>
          </p:nvGrpSpPr>
          <p:grpSpPr>
            <a:xfrm>
              <a:off x="6647102" y="3443991"/>
              <a:ext cx="582160" cy="370608"/>
              <a:chOff x="6647102" y="3443991"/>
              <a:chExt cx="582160" cy="370608"/>
            </a:xfrm>
          </p:grpSpPr>
          <p:sp>
            <p:nvSpPr>
              <p:cNvPr id="176" name="Google Shape;176;p2"/>
              <p:cNvSpPr/>
              <p:nvPr/>
            </p:nvSpPr>
            <p:spPr>
              <a:xfrm>
                <a:off x="6807772" y="3628816"/>
                <a:ext cx="275717" cy="182918"/>
              </a:xfrm>
              <a:custGeom>
                <a:avLst/>
                <a:gdLst/>
                <a:ahLst/>
                <a:cxnLst/>
                <a:rect l="l" t="t" r="r" b="b"/>
                <a:pathLst>
                  <a:path w="275717" h="182918" extrusionOk="0">
                    <a:moveTo>
                      <a:pt x="140511" y="0"/>
                    </a:moveTo>
                    <a:lnTo>
                      <a:pt x="275718" y="182918"/>
                    </a:lnTo>
                    <a:lnTo>
                      <a:pt x="0" y="182918"/>
                    </a:lnTo>
                    <a:lnTo>
                      <a:pt x="140511"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a:off x="6647102" y="3443991"/>
                <a:ext cx="582160" cy="370608"/>
              </a:xfrm>
              <a:custGeom>
                <a:avLst/>
                <a:gdLst/>
                <a:ahLst/>
                <a:cxnLst/>
                <a:rect l="l" t="t" r="r" b="b"/>
                <a:pathLst>
                  <a:path w="582160" h="370608" extrusionOk="0">
                    <a:moveTo>
                      <a:pt x="303245" y="3"/>
                    </a:moveTo>
                    <a:cubicBezTo>
                      <a:pt x="298549" y="-94"/>
                      <a:pt x="293611" y="2124"/>
                      <a:pt x="290372" y="6213"/>
                    </a:cubicBezTo>
                    <a:lnTo>
                      <a:pt x="0" y="370609"/>
                    </a:lnTo>
                    <a:lnTo>
                      <a:pt x="40562" y="370609"/>
                    </a:lnTo>
                    <a:lnTo>
                      <a:pt x="302314" y="42031"/>
                    </a:lnTo>
                    <a:lnTo>
                      <a:pt x="543461" y="370609"/>
                    </a:lnTo>
                    <a:lnTo>
                      <a:pt x="582161" y="370609"/>
                    </a:lnTo>
                    <a:lnTo>
                      <a:pt x="315673" y="6690"/>
                    </a:lnTo>
                    <a:cubicBezTo>
                      <a:pt x="312596" y="2472"/>
                      <a:pt x="307981" y="100"/>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8" name="Google Shape;178;p2"/>
            <p:cNvGrpSpPr/>
            <p:nvPr/>
          </p:nvGrpSpPr>
          <p:grpSpPr>
            <a:xfrm>
              <a:off x="6249171" y="3443991"/>
              <a:ext cx="582161" cy="370608"/>
              <a:chOff x="6249171" y="3443991"/>
              <a:chExt cx="582161" cy="370608"/>
            </a:xfrm>
          </p:grpSpPr>
          <p:sp>
            <p:nvSpPr>
              <p:cNvPr id="179" name="Google Shape;179;p2"/>
              <p:cNvSpPr/>
              <p:nvPr/>
            </p:nvSpPr>
            <p:spPr>
              <a:xfrm>
                <a:off x="6409882" y="3446856"/>
                <a:ext cx="275677" cy="182918"/>
              </a:xfrm>
              <a:custGeom>
                <a:avLst/>
                <a:gdLst/>
                <a:ahLst/>
                <a:cxnLst/>
                <a:rect l="l" t="t" r="r" b="b"/>
                <a:pathLst>
                  <a:path w="275677" h="182918" extrusionOk="0">
                    <a:moveTo>
                      <a:pt x="140470" y="182919"/>
                    </a:moveTo>
                    <a:lnTo>
                      <a:pt x="275677" y="0"/>
                    </a:lnTo>
                    <a:lnTo>
                      <a:pt x="0" y="0"/>
                    </a:lnTo>
                    <a:lnTo>
                      <a:pt x="14047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a:off x="6249171" y="3443991"/>
                <a:ext cx="582161" cy="370608"/>
              </a:xfrm>
              <a:custGeom>
                <a:avLst/>
                <a:gdLst/>
                <a:ahLst/>
                <a:cxnLst/>
                <a:rect l="l" t="t" r="r" b="b"/>
                <a:pathLst>
                  <a:path w="582161" h="370608" extrusionOk="0">
                    <a:moveTo>
                      <a:pt x="303245" y="370606"/>
                    </a:moveTo>
                    <a:cubicBezTo>
                      <a:pt x="298549" y="370703"/>
                      <a:pt x="293651" y="368485"/>
                      <a:pt x="290372" y="364396"/>
                    </a:cubicBezTo>
                    <a:lnTo>
                      <a:pt x="0" y="0"/>
                    </a:lnTo>
                    <a:lnTo>
                      <a:pt x="40603" y="0"/>
                    </a:lnTo>
                    <a:lnTo>
                      <a:pt x="302314" y="328578"/>
                    </a:lnTo>
                    <a:lnTo>
                      <a:pt x="543501" y="0"/>
                    </a:lnTo>
                    <a:lnTo>
                      <a:pt x="582161" y="0"/>
                    </a:lnTo>
                    <a:lnTo>
                      <a:pt x="315673" y="363922"/>
                    </a:lnTo>
                    <a:cubicBezTo>
                      <a:pt x="312596" y="368140"/>
                      <a:pt x="307982" y="370509"/>
                      <a:pt x="30324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81" name="Google Shape;181;p2"/>
          <p:cNvGrpSpPr/>
          <p:nvPr/>
        </p:nvGrpSpPr>
        <p:grpSpPr>
          <a:xfrm>
            <a:off x="7182196" y="5311469"/>
            <a:ext cx="2763559" cy="576705"/>
            <a:chOff x="4617777" y="3412002"/>
            <a:chExt cx="1775952" cy="370609"/>
          </a:xfrm>
        </p:grpSpPr>
        <p:grpSp>
          <p:nvGrpSpPr>
            <p:cNvPr id="182" name="Google Shape;182;p2"/>
            <p:cNvGrpSpPr/>
            <p:nvPr/>
          </p:nvGrpSpPr>
          <p:grpSpPr>
            <a:xfrm>
              <a:off x="5811528" y="3412003"/>
              <a:ext cx="582201" cy="370608"/>
              <a:chOff x="5811528" y="3412003"/>
              <a:chExt cx="582201" cy="370608"/>
            </a:xfrm>
          </p:grpSpPr>
          <p:sp>
            <p:nvSpPr>
              <p:cNvPr id="183" name="Google Shape;183;p2"/>
              <p:cNvSpPr/>
              <p:nvPr/>
            </p:nvSpPr>
            <p:spPr>
              <a:xfrm>
                <a:off x="5972239" y="3596827"/>
                <a:ext cx="275717" cy="182918"/>
              </a:xfrm>
              <a:custGeom>
                <a:avLst/>
                <a:gdLst/>
                <a:ahLst/>
                <a:cxnLst/>
                <a:rect l="l" t="t" r="r" b="b"/>
                <a:pathLst>
                  <a:path w="275717" h="182918" extrusionOk="0">
                    <a:moveTo>
                      <a:pt x="140510" y="0"/>
                    </a:moveTo>
                    <a:lnTo>
                      <a:pt x="275718" y="182918"/>
                    </a:lnTo>
                    <a:lnTo>
                      <a:pt x="0" y="182918"/>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5811528" y="3412003"/>
                <a:ext cx="582201" cy="370608"/>
              </a:xfrm>
              <a:custGeom>
                <a:avLst/>
                <a:gdLst/>
                <a:ahLst/>
                <a:cxnLst/>
                <a:rect l="l" t="t" r="r" b="b"/>
                <a:pathLst>
                  <a:path w="582201" h="370608" extrusionOk="0">
                    <a:moveTo>
                      <a:pt x="303286" y="3"/>
                    </a:moveTo>
                    <a:cubicBezTo>
                      <a:pt x="298549" y="-94"/>
                      <a:pt x="293651" y="2124"/>
                      <a:pt x="290372" y="6213"/>
                    </a:cubicBezTo>
                    <a:lnTo>
                      <a:pt x="0" y="370609"/>
                    </a:lnTo>
                    <a:lnTo>
                      <a:pt x="40603" y="370609"/>
                    </a:lnTo>
                    <a:lnTo>
                      <a:pt x="302314" y="42031"/>
                    </a:lnTo>
                    <a:lnTo>
                      <a:pt x="543501" y="370609"/>
                    </a:lnTo>
                    <a:lnTo>
                      <a:pt x="582202" y="370609"/>
                    </a:lnTo>
                    <a:lnTo>
                      <a:pt x="315713" y="6690"/>
                    </a:lnTo>
                    <a:cubicBezTo>
                      <a:pt x="312596" y="2472"/>
                      <a:pt x="307981" y="100"/>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 name="Google Shape;185;p2"/>
            <p:cNvGrpSpPr/>
            <p:nvPr/>
          </p:nvGrpSpPr>
          <p:grpSpPr>
            <a:xfrm>
              <a:off x="5413638" y="3412002"/>
              <a:ext cx="582161" cy="370608"/>
              <a:chOff x="5413638" y="3412002"/>
              <a:chExt cx="582161" cy="370608"/>
            </a:xfrm>
          </p:grpSpPr>
          <p:sp>
            <p:nvSpPr>
              <p:cNvPr id="186" name="Google Shape;186;p2"/>
              <p:cNvSpPr/>
              <p:nvPr/>
            </p:nvSpPr>
            <p:spPr>
              <a:xfrm>
                <a:off x="5574308" y="3414868"/>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5413638" y="3412002"/>
                <a:ext cx="582161" cy="370608"/>
              </a:xfrm>
              <a:custGeom>
                <a:avLst/>
                <a:gdLst/>
                <a:ahLst/>
                <a:cxnLst/>
                <a:rect l="l" t="t" r="r" b="b"/>
                <a:pathLst>
                  <a:path w="582161" h="370608" extrusionOk="0">
                    <a:moveTo>
                      <a:pt x="303245" y="370606"/>
                    </a:moveTo>
                    <a:cubicBezTo>
                      <a:pt x="298549" y="370703"/>
                      <a:pt x="293611" y="368485"/>
                      <a:pt x="290372" y="364400"/>
                    </a:cubicBezTo>
                    <a:lnTo>
                      <a:pt x="0" y="0"/>
                    </a:lnTo>
                    <a:lnTo>
                      <a:pt x="40562" y="0"/>
                    </a:lnTo>
                    <a:lnTo>
                      <a:pt x="302314" y="328578"/>
                    </a:lnTo>
                    <a:lnTo>
                      <a:pt x="543461" y="0"/>
                    </a:lnTo>
                    <a:lnTo>
                      <a:pt x="582161" y="0"/>
                    </a:lnTo>
                    <a:lnTo>
                      <a:pt x="315673" y="363922"/>
                    </a:lnTo>
                    <a:cubicBezTo>
                      <a:pt x="312597" y="368141"/>
                      <a:pt x="307982" y="370509"/>
                      <a:pt x="303245"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8" name="Google Shape;188;p2"/>
            <p:cNvGrpSpPr/>
            <p:nvPr/>
          </p:nvGrpSpPr>
          <p:grpSpPr>
            <a:xfrm>
              <a:off x="5015707" y="3412003"/>
              <a:ext cx="582160" cy="370608"/>
              <a:chOff x="5015707" y="3412003"/>
              <a:chExt cx="582160" cy="370608"/>
            </a:xfrm>
          </p:grpSpPr>
          <p:sp>
            <p:nvSpPr>
              <p:cNvPr id="189" name="Google Shape;189;p2"/>
              <p:cNvSpPr/>
              <p:nvPr/>
            </p:nvSpPr>
            <p:spPr>
              <a:xfrm>
                <a:off x="5176418" y="3596827"/>
                <a:ext cx="275677" cy="182918"/>
              </a:xfrm>
              <a:custGeom>
                <a:avLst/>
                <a:gdLst/>
                <a:ahLst/>
                <a:cxnLst/>
                <a:rect l="l" t="t" r="r" b="b"/>
                <a:pathLst>
                  <a:path w="275677" h="182918" extrusionOk="0">
                    <a:moveTo>
                      <a:pt x="140470" y="0"/>
                    </a:moveTo>
                    <a:lnTo>
                      <a:pt x="275677" y="182918"/>
                    </a:lnTo>
                    <a:lnTo>
                      <a:pt x="0" y="182918"/>
                    </a:lnTo>
                    <a:lnTo>
                      <a:pt x="14047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5015707" y="3412003"/>
                <a:ext cx="582160" cy="370608"/>
              </a:xfrm>
              <a:custGeom>
                <a:avLst/>
                <a:gdLst/>
                <a:ahLst/>
                <a:cxnLst/>
                <a:rect l="l" t="t" r="r" b="b"/>
                <a:pathLst>
                  <a:path w="582160" h="370608" extrusionOk="0">
                    <a:moveTo>
                      <a:pt x="303245" y="3"/>
                    </a:moveTo>
                    <a:cubicBezTo>
                      <a:pt x="298549" y="-94"/>
                      <a:pt x="293651" y="2124"/>
                      <a:pt x="290372" y="6213"/>
                    </a:cubicBezTo>
                    <a:lnTo>
                      <a:pt x="0" y="370609"/>
                    </a:lnTo>
                    <a:lnTo>
                      <a:pt x="40603" y="370609"/>
                    </a:lnTo>
                    <a:lnTo>
                      <a:pt x="302314" y="42031"/>
                    </a:lnTo>
                    <a:lnTo>
                      <a:pt x="543501" y="370609"/>
                    </a:lnTo>
                    <a:lnTo>
                      <a:pt x="582161" y="370609"/>
                    </a:lnTo>
                    <a:lnTo>
                      <a:pt x="315673" y="6690"/>
                    </a:lnTo>
                    <a:cubicBezTo>
                      <a:pt x="312596" y="2472"/>
                      <a:pt x="307981" y="100"/>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1" name="Google Shape;191;p2"/>
            <p:cNvGrpSpPr/>
            <p:nvPr/>
          </p:nvGrpSpPr>
          <p:grpSpPr>
            <a:xfrm>
              <a:off x="4617777" y="3412002"/>
              <a:ext cx="582201" cy="370608"/>
              <a:chOff x="4617777" y="3412002"/>
              <a:chExt cx="582201" cy="370608"/>
            </a:xfrm>
          </p:grpSpPr>
          <p:sp>
            <p:nvSpPr>
              <p:cNvPr id="192" name="Google Shape;192;p2"/>
              <p:cNvSpPr/>
              <p:nvPr/>
            </p:nvSpPr>
            <p:spPr>
              <a:xfrm>
                <a:off x="4778487" y="3414868"/>
                <a:ext cx="275677" cy="182918"/>
              </a:xfrm>
              <a:custGeom>
                <a:avLst/>
                <a:gdLst/>
                <a:ahLst/>
                <a:cxnLst/>
                <a:rect l="l" t="t" r="r" b="b"/>
                <a:pathLst>
                  <a:path w="275677" h="182918" extrusionOk="0">
                    <a:moveTo>
                      <a:pt x="140510" y="182919"/>
                    </a:moveTo>
                    <a:lnTo>
                      <a:pt x="275677" y="0"/>
                    </a:lnTo>
                    <a:lnTo>
                      <a:pt x="0" y="0"/>
                    </a:lnTo>
                    <a:lnTo>
                      <a:pt x="140510" y="182919"/>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2"/>
              <p:cNvSpPr/>
              <p:nvPr/>
            </p:nvSpPr>
            <p:spPr>
              <a:xfrm>
                <a:off x="4617777" y="3412002"/>
                <a:ext cx="582201" cy="370608"/>
              </a:xfrm>
              <a:custGeom>
                <a:avLst/>
                <a:gdLst/>
                <a:ahLst/>
                <a:cxnLst/>
                <a:rect l="l" t="t" r="r" b="b"/>
                <a:pathLst>
                  <a:path w="582201" h="370608" extrusionOk="0">
                    <a:moveTo>
                      <a:pt x="303286" y="370606"/>
                    </a:moveTo>
                    <a:cubicBezTo>
                      <a:pt x="298549" y="370703"/>
                      <a:pt x="293651" y="368485"/>
                      <a:pt x="290372" y="364400"/>
                    </a:cubicBezTo>
                    <a:lnTo>
                      <a:pt x="0" y="0"/>
                    </a:lnTo>
                    <a:lnTo>
                      <a:pt x="40603" y="0"/>
                    </a:lnTo>
                    <a:lnTo>
                      <a:pt x="302314" y="328578"/>
                    </a:lnTo>
                    <a:lnTo>
                      <a:pt x="543501" y="0"/>
                    </a:lnTo>
                    <a:lnTo>
                      <a:pt x="582202" y="0"/>
                    </a:lnTo>
                    <a:lnTo>
                      <a:pt x="315673" y="363922"/>
                    </a:lnTo>
                    <a:cubicBezTo>
                      <a:pt x="312596" y="368141"/>
                      <a:pt x="307982" y="370509"/>
                      <a:pt x="303286" y="370606"/>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94" name="Google Shape;194;p2"/>
          <p:cNvGrpSpPr/>
          <p:nvPr/>
        </p:nvGrpSpPr>
        <p:grpSpPr>
          <a:xfrm>
            <a:off x="9720808" y="6214443"/>
            <a:ext cx="2763498" cy="576733"/>
            <a:chOff x="6249171" y="3992282"/>
            <a:chExt cx="1775913" cy="370627"/>
          </a:xfrm>
        </p:grpSpPr>
        <p:grpSp>
          <p:nvGrpSpPr>
            <p:cNvPr id="195" name="Google Shape;195;p2"/>
            <p:cNvGrpSpPr/>
            <p:nvPr/>
          </p:nvGrpSpPr>
          <p:grpSpPr>
            <a:xfrm>
              <a:off x="7442923" y="3992282"/>
              <a:ext cx="582161" cy="370625"/>
              <a:chOff x="7442923" y="3992282"/>
              <a:chExt cx="582161" cy="370625"/>
            </a:xfrm>
          </p:grpSpPr>
          <p:sp>
            <p:nvSpPr>
              <p:cNvPr id="196" name="Google Shape;196;p2"/>
              <p:cNvSpPr/>
              <p:nvPr/>
            </p:nvSpPr>
            <p:spPr>
              <a:xfrm>
                <a:off x="7603633" y="4177098"/>
                <a:ext cx="275677" cy="182935"/>
              </a:xfrm>
              <a:custGeom>
                <a:avLst/>
                <a:gdLst/>
                <a:ahLst/>
                <a:cxnLst/>
                <a:rect l="l" t="t" r="r" b="b"/>
                <a:pathLst>
                  <a:path w="275677" h="182935" extrusionOk="0">
                    <a:moveTo>
                      <a:pt x="140510" y="0"/>
                    </a:moveTo>
                    <a:lnTo>
                      <a:pt x="275677" y="182935"/>
                    </a:lnTo>
                    <a:lnTo>
                      <a:pt x="0" y="182935"/>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7442923" y="3992282"/>
                <a:ext cx="582161" cy="370625"/>
              </a:xfrm>
              <a:custGeom>
                <a:avLst/>
                <a:gdLst/>
                <a:ahLst/>
                <a:cxnLst/>
                <a:rect l="l" t="t" r="r" b="b"/>
                <a:pathLst>
                  <a:path w="582161" h="370625" extrusionOk="0">
                    <a:moveTo>
                      <a:pt x="303286" y="3"/>
                    </a:moveTo>
                    <a:cubicBezTo>
                      <a:pt x="298549" y="-94"/>
                      <a:pt x="293651" y="2124"/>
                      <a:pt x="290372" y="6213"/>
                    </a:cubicBezTo>
                    <a:lnTo>
                      <a:pt x="0" y="370625"/>
                    </a:lnTo>
                    <a:lnTo>
                      <a:pt x="40603" y="370625"/>
                    </a:lnTo>
                    <a:lnTo>
                      <a:pt x="302314" y="42031"/>
                    </a:lnTo>
                    <a:lnTo>
                      <a:pt x="543501" y="370625"/>
                    </a:lnTo>
                    <a:lnTo>
                      <a:pt x="582161" y="370625"/>
                    </a:lnTo>
                    <a:lnTo>
                      <a:pt x="315673" y="6690"/>
                    </a:lnTo>
                    <a:cubicBezTo>
                      <a:pt x="312596" y="2472"/>
                      <a:pt x="307981" y="100"/>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8" name="Google Shape;198;p2"/>
            <p:cNvGrpSpPr/>
            <p:nvPr/>
          </p:nvGrpSpPr>
          <p:grpSpPr>
            <a:xfrm>
              <a:off x="7044992" y="3992285"/>
              <a:ext cx="582201" cy="370624"/>
              <a:chOff x="7044992" y="3992285"/>
              <a:chExt cx="582201" cy="370624"/>
            </a:xfrm>
          </p:grpSpPr>
          <p:sp>
            <p:nvSpPr>
              <p:cNvPr id="199" name="Google Shape;199;p2"/>
              <p:cNvSpPr/>
              <p:nvPr/>
            </p:nvSpPr>
            <p:spPr>
              <a:xfrm>
                <a:off x="7205703" y="3995147"/>
                <a:ext cx="275717" cy="182922"/>
              </a:xfrm>
              <a:custGeom>
                <a:avLst/>
                <a:gdLst/>
                <a:ahLst/>
                <a:cxnLst/>
                <a:rect l="l" t="t" r="r" b="b"/>
                <a:pathLst>
                  <a:path w="275717" h="182922" extrusionOk="0">
                    <a:moveTo>
                      <a:pt x="140510" y="182922"/>
                    </a:moveTo>
                    <a:lnTo>
                      <a:pt x="275718" y="0"/>
                    </a:lnTo>
                    <a:lnTo>
                      <a:pt x="0" y="0"/>
                    </a:lnTo>
                    <a:lnTo>
                      <a:pt x="140510" y="182922"/>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7044992" y="3992285"/>
                <a:ext cx="582201" cy="370624"/>
              </a:xfrm>
              <a:custGeom>
                <a:avLst/>
                <a:gdLst/>
                <a:ahLst/>
                <a:cxnLst/>
                <a:rect l="l" t="t" r="r" b="b"/>
                <a:pathLst>
                  <a:path w="582201" h="370624" extrusionOk="0">
                    <a:moveTo>
                      <a:pt x="303285" y="370622"/>
                    </a:moveTo>
                    <a:cubicBezTo>
                      <a:pt x="298549" y="370703"/>
                      <a:pt x="293651" y="368476"/>
                      <a:pt x="290372" y="364388"/>
                    </a:cubicBezTo>
                    <a:lnTo>
                      <a:pt x="0" y="0"/>
                    </a:lnTo>
                    <a:lnTo>
                      <a:pt x="40602" y="0"/>
                    </a:lnTo>
                    <a:lnTo>
                      <a:pt x="302314" y="328562"/>
                    </a:lnTo>
                    <a:lnTo>
                      <a:pt x="543501" y="0"/>
                    </a:lnTo>
                    <a:lnTo>
                      <a:pt x="582201" y="0"/>
                    </a:lnTo>
                    <a:lnTo>
                      <a:pt x="315713" y="363902"/>
                    </a:lnTo>
                    <a:cubicBezTo>
                      <a:pt x="312596" y="368153"/>
                      <a:pt x="307981" y="370501"/>
                      <a:pt x="303285" y="370622"/>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 name="Google Shape;201;p2"/>
            <p:cNvGrpSpPr/>
            <p:nvPr/>
          </p:nvGrpSpPr>
          <p:grpSpPr>
            <a:xfrm>
              <a:off x="6647102" y="3992282"/>
              <a:ext cx="582160" cy="370625"/>
              <a:chOff x="6647102" y="3992282"/>
              <a:chExt cx="582160" cy="370625"/>
            </a:xfrm>
          </p:grpSpPr>
          <p:sp>
            <p:nvSpPr>
              <p:cNvPr id="202" name="Google Shape;202;p2"/>
              <p:cNvSpPr/>
              <p:nvPr/>
            </p:nvSpPr>
            <p:spPr>
              <a:xfrm>
                <a:off x="6807772" y="4177098"/>
                <a:ext cx="275717" cy="182935"/>
              </a:xfrm>
              <a:custGeom>
                <a:avLst/>
                <a:gdLst/>
                <a:ahLst/>
                <a:cxnLst/>
                <a:rect l="l" t="t" r="r" b="b"/>
                <a:pathLst>
                  <a:path w="275717" h="182935" extrusionOk="0">
                    <a:moveTo>
                      <a:pt x="140511" y="0"/>
                    </a:moveTo>
                    <a:lnTo>
                      <a:pt x="275718" y="182935"/>
                    </a:lnTo>
                    <a:lnTo>
                      <a:pt x="0" y="182935"/>
                    </a:lnTo>
                    <a:lnTo>
                      <a:pt x="140511"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6647102" y="3992282"/>
                <a:ext cx="582160" cy="370625"/>
              </a:xfrm>
              <a:custGeom>
                <a:avLst/>
                <a:gdLst/>
                <a:ahLst/>
                <a:cxnLst/>
                <a:rect l="l" t="t" r="r" b="b"/>
                <a:pathLst>
                  <a:path w="582160" h="370625" extrusionOk="0">
                    <a:moveTo>
                      <a:pt x="303245" y="3"/>
                    </a:moveTo>
                    <a:cubicBezTo>
                      <a:pt x="298549" y="-94"/>
                      <a:pt x="293611" y="2124"/>
                      <a:pt x="290372" y="6213"/>
                    </a:cubicBezTo>
                    <a:lnTo>
                      <a:pt x="0" y="370625"/>
                    </a:lnTo>
                    <a:lnTo>
                      <a:pt x="40562" y="370625"/>
                    </a:lnTo>
                    <a:lnTo>
                      <a:pt x="302314" y="42031"/>
                    </a:lnTo>
                    <a:lnTo>
                      <a:pt x="543461" y="370625"/>
                    </a:lnTo>
                    <a:lnTo>
                      <a:pt x="582161" y="370625"/>
                    </a:lnTo>
                    <a:lnTo>
                      <a:pt x="315673" y="6690"/>
                    </a:lnTo>
                    <a:cubicBezTo>
                      <a:pt x="312596" y="2472"/>
                      <a:pt x="307981" y="100"/>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4" name="Google Shape;204;p2"/>
            <p:cNvGrpSpPr/>
            <p:nvPr/>
          </p:nvGrpSpPr>
          <p:grpSpPr>
            <a:xfrm>
              <a:off x="6249171" y="3992285"/>
              <a:ext cx="582161" cy="370624"/>
              <a:chOff x="6249171" y="3992285"/>
              <a:chExt cx="582161" cy="370624"/>
            </a:xfrm>
          </p:grpSpPr>
          <p:sp>
            <p:nvSpPr>
              <p:cNvPr id="205" name="Google Shape;205;p2"/>
              <p:cNvSpPr/>
              <p:nvPr/>
            </p:nvSpPr>
            <p:spPr>
              <a:xfrm>
                <a:off x="6409882" y="3995147"/>
                <a:ext cx="275677" cy="182922"/>
              </a:xfrm>
              <a:custGeom>
                <a:avLst/>
                <a:gdLst/>
                <a:ahLst/>
                <a:cxnLst/>
                <a:rect l="l" t="t" r="r" b="b"/>
                <a:pathLst>
                  <a:path w="275677" h="182922" extrusionOk="0">
                    <a:moveTo>
                      <a:pt x="140470" y="182922"/>
                    </a:moveTo>
                    <a:lnTo>
                      <a:pt x="275677" y="0"/>
                    </a:lnTo>
                    <a:lnTo>
                      <a:pt x="0" y="0"/>
                    </a:lnTo>
                    <a:lnTo>
                      <a:pt x="140470" y="182922"/>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6249171" y="3992285"/>
                <a:ext cx="582161" cy="370624"/>
              </a:xfrm>
              <a:custGeom>
                <a:avLst/>
                <a:gdLst/>
                <a:ahLst/>
                <a:cxnLst/>
                <a:rect l="l" t="t" r="r" b="b"/>
                <a:pathLst>
                  <a:path w="582161" h="370624" extrusionOk="0">
                    <a:moveTo>
                      <a:pt x="303245" y="370622"/>
                    </a:moveTo>
                    <a:cubicBezTo>
                      <a:pt x="298549" y="370703"/>
                      <a:pt x="293651" y="368476"/>
                      <a:pt x="290372" y="364388"/>
                    </a:cubicBezTo>
                    <a:lnTo>
                      <a:pt x="0" y="0"/>
                    </a:lnTo>
                    <a:lnTo>
                      <a:pt x="40603" y="0"/>
                    </a:lnTo>
                    <a:lnTo>
                      <a:pt x="302314" y="328562"/>
                    </a:lnTo>
                    <a:lnTo>
                      <a:pt x="543501" y="0"/>
                    </a:lnTo>
                    <a:lnTo>
                      <a:pt x="582161" y="0"/>
                    </a:lnTo>
                    <a:lnTo>
                      <a:pt x="315673" y="363902"/>
                    </a:lnTo>
                    <a:cubicBezTo>
                      <a:pt x="312596" y="368153"/>
                      <a:pt x="307982" y="370501"/>
                      <a:pt x="303245" y="370622"/>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07" name="Google Shape;207;p2"/>
          <p:cNvGrpSpPr/>
          <p:nvPr/>
        </p:nvGrpSpPr>
        <p:grpSpPr>
          <a:xfrm>
            <a:off x="7182196" y="6164664"/>
            <a:ext cx="2763559" cy="576686"/>
            <a:chOff x="4617777" y="3960293"/>
            <a:chExt cx="1775952" cy="370597"/>
          </a:xfrm>
        </p:grpSpPr>
        <p:grpSp>
          <p:nvGrpSpPr>
            <p:cNvPr id="208" name="Google Shape;208;p2"/>
            <p:cNvGrpSpPr/>
            <p:nvPr/>
          </p:nvGrpSpPr>
          <p:grpSpPr>
            <a:xfrm>
              <a:off x="5811528" y="3960293"/>
              <a:ext cx="582201" cy="370592"/>
              <a:chOff x="5811528" y="3960293"/>
              <a:chExt cx="582201" cy="370592"/>
            </a:xfrm>
          </p:grpSpPr>
          <p:sp>
            <p:nvSpPr>
              <p:cNvPr id="209" name="Google Shape;209;p2"/>
              <p:cNvSpPr/>
              <p:nvPr/>
            </p:nvSpPr>
            <p:spPr>
              <a:xfrm>
                <a:off x="5972239" y="4145118"/>
                <a:ext cx="275717" cy="182934"/>
              </a:xfrm>
              <a:custGeom>
                <a:avLst/>
                <a:gdLst/>
                <a:ahLst/>
                <a:cxnLst/>
                <a:rect l="l" t="t" r="r" b="b"/>
                <a:pathLst>
                  <a:path w="275717" h="182934" extrusionOk="0">
                    <a:moveTo>
                      <a:pt x="140510" y="0"/>
                    </a:moveTo>
                    <a:lnTo>
                      <a:pt x="275718" y="182935"/>
                    </a:lnTo>
                    <a:lnTo>
                      <a:pt x="0" y="182935"/>
                    </a:lnTo>
                    <a:lnTo>
                      <a:pt x="14051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5811528" y="3960293"/>
                <a:ext cx="582201" cy="370592"/>
              </a:xfrm>
              <a:custGeom>
                <a:avLst/>
                <a:gdLst/>
                <a:ahLst/>
                <a:cxnLst/>
                <a:rect l="l" t="t" r="r" b="b"/>
                <a:pathLst>
                  <a:path w="582201" h="370592" extrusionOk="0">
                    <a:moveTo>
                      <a:pt x="303286" y="3"/>
                    </a:moveTo>
                    <a:cubicBezTo>
                      <a:pt x="298549" y="-94"/>
                      <a:pt x="293651" y="2128"/>
                      <a:pt x="290372" y="6213"/>
                    </a:cubicBezTo>
                    <a:lnTo>
                      <a:pt x="0" y="370593"/>
                    </a:lnTo>
                    <a:lnTo>
                      <a:pt x="40603" y="370593"/>
                    </a:lnTo>
                    <a:lnTo>
                      <a:pt x="302314" y="42031"/>
                    </a:lnTo>
                    <a:lnTo>
                      <a:pt x="543501" y="370593"/>
                    </a:lnTo>
                    <a:lnTo>
                      <a:pt x="582202" y="370593"/>
                    </a:lnTo>
                    <a:lnTo>
                      <a:pt x="315713" y="6690"/>
                    </a:lnTo>
                    <a:cubicBezTo>
                      <a:pt x="312596" y="2472"/>
                      <a:pt x="307981" y="104"/>
                      <a:pt x="303286"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 name="Google Shape;211;p2"/>
            <p:cNvGrpSpPr/>
            <p:nvPr/>
          </p:nvGrpSpPr>
          <p:grpSpPr>
            <a:xfrm>
              <a:off x="5413638" y="3960296"/>
              <a:ext cx="582161" cy="370594"/>
              <a:chOff x="5413638" y="3960296"/>
              <a:chExt cx="582161" cy="370594"/>
            </a:xfrm>
          </p:grpSpPr>
          <p:sp>
            <p:nvSpPr>
              <p:cNvPr id="212" name="Google Shape;212;p2"/>
              <p:cNvSpPr/>
              <p:nvPr/>
            </p:nvSpPr>
            <p:spPr>
              <a:xfrm>
                <a:off x="5574308" y="3963158"/>
                <a:ext cx="275717" cy="182930"/>
              </a:xfrm>
              <a:custGeom>
                <a:avLst/>
                <a:gdLst/>
                <a:ahLst/>
                <a:cxnLst/>
                <a:rect l="l" t="t" r="r" b="b"/>
                <a:pathLst>
                  <a:path w="275717" h="182930" extrusionOk="0">
                    <a:moveTo>
                      <a:pt x="140510" y="182931"/>
                    </a:moveTo>
                    <a:lnTo>
                      <a:pt x="275718" y="0"/>
                    </a:lnTo>
                    <a:lnTo>
                      <a:pt x="0" y="0"/>
                    </a:lnTo>
                    <a:lnTo>
                      <a:pt x="140510" y="182931"/>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5413638" y="3960296"/>
                <a:ext cx="582161" cy="370594"/>
              </a:xfrm>
              <a:custGeom>
                <a:avLst/>
                <a:gdLst/>
                <a:ahLst/>
                <a:cxnLst/>
                <a:rect l="l" t="t" r="r" b="b"/>
                <a:pathLst>
                  <a:path w="582161" h="370594" extrusionOk="0">
                    <a:moveTo>
                      <a:pt x="303245" y="370590"/>
                    </a:moveTo>
                    <a:cubicBezTo>
                      <a:pt x="298549" y="370711"/>
                      <a:pt x="293611" y="368484"/>
                      <a:pt x="290372" y="364396"/>
                    </a:cubicBezTo>
                    <a:lnTo>
                      <a:pt x="0" y="0"/>
                    </a:lnTo>
                    <a:lnTo>
                      <a:pt x="40562" y="0"/>
                    </a:lnTo>
                    <a:lnTo>
                      <a:pt x="302314" y="328570"/>
                    </a:lnTo>
                    <a:lnTo>
                      <a:pt x="543461" y="0"/>
                    </a:lnTo>
                    <a:lnTo>
                      <a:pt x="582161" y="0"/>
                    </a:lnTo>
                    <a:lnTo>
                      <a:pt x="315673" y="363910"/>
                    </a:lnTo>
                    <a:cubicBezTo>
                      <a:pt x="312597" y="368120"/>
                      <a:pt x="307982" y="370508"/>
                      <a:pt x="303245" y="370590"/>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 name="Google Shape;214;p2"/>
            <p:cNvGrpSpPr/>
            <p:nvPr/>
          </p:nvGrpSpPr>
          <p:grpSpPr>
            <a:xfrm>
              <a:off x="5015707" y="3960293"/>
              <a:ext cx="582160" cy="370592"/>
              <a:chOff x="5015707" y="3960293"/>
              <a:chExt cx="582160" cy="370592"/>
            </a:xfrm>
          </p:grpSpPr>
          <p:sp>
            <p:nvSpPr>
              <p:cNvPr id="215" name="Google Shape;215;p2"/>
              <p:cNvSpPr/>
              <p:nvPr/>
            </p:nvSpPr>
            <p:spPr>
              <a:xfrm>
                <a:off x="5176418" y="4145118"/>
                <a:ext cx="275677" cy="182934"/>
              </a:xfrm>
              <a:custGeom>
                <a:avLst/>
                <a:gdLst/>
                <a:ahLst/>
                <a:cxnLst/>
                <a:rect l="l" t="t" r="r" b="b"/>
                <a:pathLst>
                  <a:path w="275677" h="182934" extrusionOk="0">
                    <a:moveTo>
                      <a:pt x="140470" y="0"/>
                    </a:moveTo>
                    <a:lnTo>
                      <a:pt x="275677" y="182935"/>
                    </a:lnTo>
                    <a:lnTo>
                      <a:pt x="0" y="182935"/>
                    </a:lnTo>
                    <a:lnTo>
                      <a:pt x="140470" y="0"/>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216;p2"/>
              <p:cNvSpPr/>
              <p:nvPr/>
            </p:nvSpPr>
            <p:spPr>
              <a:xfrm>
                <a:off x="5015707" y="3960293"/>
                <a:ext cx="582160" cy="370592"/>
              </a:xfrm>
              <a:custGeom>
                <a:avLst/>
                <a:gdLst/>
                <a:ahLst/>
                <a:cxnLst/>
                <a:rect l="l" t="t" r="r" b="b"/>
                <a:pathLst>
                  <a:path w="582160" h="370592" extrusionOk="0">
                    <a:moveTo>
                      <a:pt x="303245" y="3"/>
                    </a:moveTo>
                    <a:cubicBezTo>
                      <a:pt x="298549" y="-94"/>
                      <a:pt x="293651" y="2128"/>
                      <a:pt x="290372" y="6213"/>
                    </a:cubicBezTo>
                    <a:lnTo>
                      <a:pt x="0" y="370593"/>
                    </a:lnTo>
                    <a:lnTo>
                      <a:pt x="40603" y="370593"/>
                    </a:lnTo>
                    <a:lnTo>
                      <a:pt x="302314" y="42031"/>
                    </a:lnTo>
                    <a:lnTo>
                      <a:pt x="543501" y="370593"/>
                    </a:lnTo>
                    <a:lnTo>
                      <a:pt x="582161" y="370593"/>
                    </a:lnTo>
                    <a:lnTo>
                      <a:pt x="315673" y="6690"/>
                    </a:lnTo>
                    <a:cubicBezTo>
                      <a:pt x="312596" y="2472"/>
                      <a:pt x="307981" y="104"/>
                      <a:pt x="303245" y="3"/>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7" name="Google Shape;217;p2"/>
            <p:cNvGrpSpPr/>
            <p:nvPr/>
          </p:nvGrpSpPr>
          <p:grpSpPr>
            <a:xfrm>
              <a:off x="4617777" y="3960296"/>
              <a:ext cx="582201" cy="370594"/>
              <a:chOff x="4617777" y="3960296"/>
              <a:chExt cx="582201" cy="370594"/>
            </a:xfrm>
          </p:grpSpPr>
          <p:sp>
            <p:nvSpPr>
              <p:cNvPr id="218" name="Google Shape;218;p2"/>
              <p:cNvSpPr/>
              <p:nvPr/>
            </p:nvSpPr>
            <p:spPr>
              <a:xfrm>
                <a:off x="4778487" y="3963158"/>
                <a:ext cx="275677" cy="182930"/>
              </a:xfrm>
              <a:custGeom>
                <a:avLst/>
                <a:gdLst/>
                <a:ahLst/>
                <a:cxnLst/>
                <a:rect l="l" t="t" r="r" b="b"/>
                <a:pathLst>
                  <a:path w="275677" h="182930" extrusionOk="0">
                    <a:moveTo>
                      <a:pt x="140510" y="182931"/>
                    </a:moveTo>
                    <a:lnTo>
                      <a:pt x="275677" y="0"/>
                    </a:lnTo>
                    <a:lnTo>
                      <a:pt x="0" y="0"/>
                    </a:lnTo>
                    <a:lnTo>
                      <a:pt x="140510" y="182931"/>
                    </a:ln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4617777" y="3960296"/>
                <a:ext cx="582201" cy="370594"/>
              </a:xfrm>
              <a:custGeom>
                <a:avLst/>
                <a:gdLst/>
                <a:ahLst/>
                <a:cxnLst/>
                <a:rect l="l" t="t" r="r" b="b"/>
                <a:pathLst>
                  <a:path w="582201" h="370594" extrusionOk="0">
                    <a:moveTo>
                      <a:pt x="303286" y="370590"/>
                    </a:moveTo>
                    <a:cubicBezTo>
                      <a:pt x="298549" y="370711"/>
                      <a:pt x="293651" y="368484"/>
                      <a:pt x="290372" y="364396"/>
                    </a:cubicBezTo>
                    <a:lnTo>
                      <a:pt x="0" y="0"/>
                    </a:lnTo>
                    <a:lnTo>
                      <a:pt x="40603" y="0"/>
                    </a:lnTo>
                    <a:lnTo>
                      <a:pt x="302314" y="328570"/>
                    </a:lnTo>
                    <a:lnTo>
                      <a:pt x="543501" y="0"/>
                    </a:lnTo>
                    <a:lnTo>
                      <a:pt x="582202" y="0"/>
                    </a:lnTo>
                    <a:lnTo>
                      <a:pt x="315673" y="363910"/>
                    </a:lnTo>
                    <a:cubicBezTo>
                      <a:pt x="312596" y="368120"/>
                      <a:pt x="307982" y="370508"/>
                      <a:pt x="303286" y="370590"/>
                    </a:cubicBezTo>
                    <a:close/>
                  </a:path>
                </a:pathLst>
              </a:custGeom>
              <a:solidFill>
                <a:srgbClr val="000002">
                  <a:alpha val="317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220" name="Google Shape;220;p2"/>
          <p:cNvSpPr/>
          <p:nvPr/>
        </p:nvSpPr>
        <p:spPr>
          <a:xfrm>
            <a:off x="6556450" y="-312875"/>
            <a:ext cx="4434815" cy="7199095"/>
          </a:xfrm>
          <a:custGeom>
            <a:avLst/>
            <a:gdLst/>
            <a:ahLst/>
            <a:cxnLst/>
            <a:rect l="l" t="t" r="r" b="b"/>
            <a:pathLst>
              <a:path w="2851971" h="4585411" extrusionOk="0">
                <a:moveTo>
                  <a:pt x="95410" y="4583550"/>
                </a:moveTo>
                <a:lnTo>
                  <a:pt x="1478436" y="4585412"/>
                </a:lnTo>
                <a:cubicBezTo>
                  <a:pt x="1478436" y="4585412"/>
                  <a:pt x="1627286" y="4179765"/>
                  <a:pt x="1701650" y="4041554"/>
                </a:cubicBezTo>
                <a:cubicBezTo>
                  <a:pt x="1733225" y="3982800"/>
                  <a:pt x="1806942" y="3840609"/>
                  <a:pt x="1829206" y="3722724"/>
                </a:cubicBezTo>
                <a:cubicBezTo>
                  <a:pt x="1851714" y="3603547"/>
                  <a:pt x="1822567" y="3508987"/>
                  <a:pt x="1822567" y="3508987"/>
                </a:cubicBezTo>
                <a:cubicBezTo>
                  <a:pt x="1822567" y="3508987"/>
                  <a:pt x="2458406" y="3575736"/>
                  <a:pt x="2612437" y="3458499"/>
                </a:cubicBezTo>
                <a:cubicBezTo>
                  <a:pt x="2786628" y="3325886"/>
                  <a:pt x="2651745" y="3112186"/>
                  <a:pt x="2673200" y="3008234"/>
                </a:cubicBezTo>
                <a:cubicBezTo>
                  <a:pt x="2684373" y="2954131"/>
                  <a:pt x="2757684" y="2942958"/>
                  <a:pt x="2768209" y="2884507"/>
                </a:cubicBezTo>
                <a:cubicBezTo>
                  <a:pt x="2778775" y="2826056"/>
                  <a:pt x="2715381" y="2774430"/>
                  <a:pt x="2715381" y="2774430"/>
                </a:cubicBezTo>
                <a:cubicBezTo>
                  <a:pt x="2715381" y="2774430"/>
                  <a:pt x="2811403" y="2752789"/>
                  <a:pt x="2801809" y="2673008"/>
                </a:cubicBezTo>
                <a:cubicBezTo>
                  <a:pt x="2792255" y="2593228"/>
                  <a:pt x="2664901" y="2448613"/>
                  <a:pt x="2664901" y="2448613"/>
                </a:cubicBezTo>
                <a:cubicBezTo>
                  <a:pt x="2664901" y="2448613"/>
                  <a:pt x="2812739" y="2440573"/>
                  <a:pt x="2840387" y="2362991"/>
                </a:cubicBezTo>
                <a:cubicBezTo>
                  <a:pt x="2929891" y="2111942"/>
                  <a:pt x="2472170" y="1971161"/>
                  <a:pt x="2446626" y="1839447"/>
                </a:cubicBezTo>
                <a:cubicBezTo>
                  <a:pt x="2421042" y="1707729"/>
                  <a:pt x="2498685" y="1612841"/>
                  <a:pt x="2472656" y="1484532"/>
                </a:cubicBezTo>
                <a:cubicBezTo>
                  <a:pt x="2454480" y="1395068"/>
                  <a:pt x="2417682" y="1241110"/>
                  <a:pt x="2417682" y="1241110"/>
                </a:cubicBezTo>
                <a:cubicBezTo>
                  <a:pt x="2417682" y="1241110"/>
                  <a:pt x="2504919" y="1207777"/>
                  <a:pt x="2505729" y="1152314"/>
                </a:cubicBezTo>
                <a:cubicBezTo>
                  <a:pt x="2506538" y="1096851"/>
                  <a:pt x="2387969" y="1067134"/>
                  <a:pt x="2381937" y="1027693"/>
                </a:cubicBezTo>
                <a:cubicBezTo>
                  <a:pt x="2375865" y="988248"/>
                  <a:pt x="2468689" y="898574"/>
                  <a:pt x="2445654" y="853664"/>
                </a:cubicBezTo>
                <a:cubicBezTo>
                  <a:pt x="2422580" y="808758"/>
                  <a:pt x="2318989" y="793484"/>
                  <a:pt x="2300408" y="766184"/>
                </a:cubicBezTo>
                <a:cubicBezTo>
                  <a:pt x="2281867" y="738887"/>
                  <a:pt x="2327733" y="648051"/>
                  <a:pt x="2292919" y="599174"/>
                </a:cubicBezTo>
                <a:cubicBezTo>
                  <a:pt x="2258064" y="550299"/>
                  <a:pt x="2120712" y="595414"/>
                  <a:pt x="2087638" y="556048"/>
                </a:cubicBezTo>
                <a:cubicBezTo>
                  <a:pt x="2054565" y="516681"/>
                  <a:pt x="2111360" y="413055"/>
                  <a:pt x="2068046" y="377738"/>
                </a:cubicBezTo>
                <a:cubicBezTo>
                  <a:pt x="2024690" y="342421"/>
                  <a:pt x="1912314" y="448372"/>
                  <a:pt x="1875395" y="406634"/>
                </a:cubicBezTo>
                <a:cubicBezTo>
                  <a:pt x="1838476" y="364895"/>
                  <a:pt x="1868716" y="228797"/>
                  <a:pt x="1796740" y="205969"/>
                </a:cubicBezTo>
                <a:cubicBezTo>
                  <a:pt x="1724764" y="183142"/>
                  <a:pt x="1678333" y="326117"/>
                  <a:pt x="1587533" y="315324"/>
                </a:cubicBezTo>
                <a:cubicBezTo>
                  <a:pt x="1496734" y="304530"/>
                  <a:pt x="1520941" y="165249"/>
                  <a:pt x="1433462" y="162796"/>
                </a:cubicBezTo>
                <a:cubicBezTo>
                  <a:pt x="1345982" y="160343"/>
                  <a:pt x="1361445" y="329357"/>
                  <a:pt x="1237613" y="305510"/>
                </a:cubicBezTo>
                <a:cubicBezTo>
                  <a:pt x="1113781" y="281662"/>
                  <a:pt x="1075162" y="72792"/>
                  <a:pt x="938133" y="67405"/>
                </a:cubicBezTo>
                <a:cubicBezTo>
                  <a:pt x="801144" y="62018"/>
                  <a:pt x="801428" y="300778"/>
                  <a:pt x="689537" y="283961"/>
                </a:cubicBezTo>
                <a:cubicBezTo>
                  <a:pt x="577647" y="267144"/>
                  <a:pt x="585136" y="7110"/>
                  <a:pt x="490653" y="136"/>
                </a:cubicBezTo>
                <a:cubicBezTo>
                  <a:pt x="396170" y="-6837"/>
                  <a:pt x="311686" y="256067"/>
                  <a:pt x="311686" y="256067"/>
                </a:cubicBezTo>
                <a:lnTo>
                  <a:pt x="0" y="87214"/>
                </a:lnTo>
                <a:lnTo>
                  <a:pt x="95410" y="4583550"/>
                </a:lnTo>
                <a:close/>
              </a:path>
            </a:pathLst>
          </a:custGeom>
          <a:solidFill>
            <a:schemeClr val="accent3"/>
          </a:solidFill>
          <a:ln>
            <a:noFill/>
          </a:ln>
          <a:effectLst>
            <a:outerShdw blurRad="142875" dist="47625"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1762850" y="-1709425"/>
            <a:ext cx="7875766" cy="8595448"/>
          </a:xfrm>
          <a:custGeom>
            <a:avLst/>
            <a:gdLst/>
            <a:ahLst/>
            <a:cxnLst/>
            <a:rect l="l" t="t" r="r" b="b"/>
            <a:pathLst>
              <a:path w="5064801" h="5518747" extrusionOk="0">
                <a:moveTo>
                  <a:pt x="3071471" y="316"/>
                </a:moveTo>
                <a:cubicBezTo>
                  <a:pt x="2943951" y="6639"/>
                  <a:pt x="2805813" y="108000"/>
                  <a:pt x="2529346" y="318008"/>
                </a:cubicBezTo>
                <a:cubicBezTo>
                  <a:pt x="2346153" y="457171"/>
                  <a:pt x="2288010" y="129791"/>
                  <a:pt x="2009450" y="66992"/>
                </a:cubicBezTo>
                <a:cubicBezTo>
                  <a:pt x="1851427" y="31373"/>
                  <a:pt x="1892686" y="256934"/>
                  <a:pt x="1760174" y="250899"/>
                </a:cubicBezTo>
                <a:cubicBezTo>
                  <a:pt x="1627659" y="244851"/>
                  <a:pt x="1647608" y="-17435"/>
                  <a:pt x="1439000" y="78323"/>
                </a:cubicBezTo>
                <a:cubicBezTo>
                  <a:pt x="1210520" y="183202"/>
                  <a:pt x="1406571" y="324773"/>
                  <a:pt x="1303469" y="431749"/>
                </a:cubicBezTo>
                <a:cubicBezTo>
                  <a:pt x="1147778" y="593269"/>
                  <a:pt x="1045304" y="470789"/>
                  <a:pt x="910384" y="462255"/>
                </a:cubicBezTo>
                <a:cubicBezTo>
                  <a:pt x="760437" y="452762"/>
                  <a:pt x="610138" y="538494"/>
                  <a:pt x="662420" y="632649"/>
                </a:cubicBezTo>
                <a:cubicBezTo>
                  <a:pt x="701282" y="702648"/>
                  <a:pt x="885909" y="588354"/>
                  <a:pt x="933045" y="592994"/>
                </a:cubicBezTo>
                <a:cubicBezTo>
                  <a:pt x="1079470" y="607360"/>
                  <a:pt x="1050182" y="764425"/>
                  <a:pt x="1008000" y="887587"/>
                </a:cubicBezTo>
                <a:cubicBezTo>
                  <a:pt x="969750" y="999302"/>
                  <a:pt x="1082186" y="1027652"/>
                  <a:pt x="1026739" y="1113327"/>
                </a:cubicBezTo>
                <a:cubicBezTo>
                  <a:pt x="955605" y="1223247"/>
                  <a:pt x="803270" y="1131975"/>
                  <a:pt x="714714" y="1202664"/>
                </a:cubicBezTo>
                <a:cubicBezTo>
                  <a:pt x="626161" y="1273346"/>
                  <a:pt x="701760" y="1340019"/>
                  <a:pt x="650652" y="1417945"/>
                </a:cubicBezTo>
                <a:cubicBezTo>
                  <a:pt x="599545" y="1495864"/>
                  <a:pt x="364332" y="1362807"/>
                  <a:pt x="317710" y="1558269"/>
                </a:cubicBezTo>
                <a:cubicBezTo>
                  <a:pt x="265173" y="1778507"/>
                  <a:pt x="546680" y="1731411"/>
                  <a:pt x="450189" y="1862453"/>
                </a:cubicBezTo>
                <a:cubicBezTo>
                  <a:pt x="367150" y="1975222"/>
                  <a:pt x="34252" y="1942124"/>
                  <a:pt x="2195" y="2269043"/>
                </a:cubicBezTo>
                <a:cubicBezTo>
                  <a:pt x="-29842" y="2595727"/>
                  <a:pt x="299206" y="2578287"/>
                  <a:pt x="311605" y="2687405"/>
                </a:cubicBezTo>
                <a:cubicBezTo>
                  <a:pt x="324009" y="2796522"/>
                  <a:pt x="51691" y="2830356"/>
                  <a:pt x="109835" y="3001608"/>
                </a:cubicBezTo>
                <a:cubicBezTo>
                  <a:pt x="171856" y="3184275"/>
                  <a:pt x="368004" y="2972575"/>
                  <a:pt x="398766" y="3074822"/>
                </a:cubicBezTo>
                <a:cubicBezTo>
                  <a:pt x="429523" y="3177066"/>
                  <a:pt x="249175" y="3247252"/>
                  <a:pt x="255826" y="3358956"/>
                </a:cubicBezTo>
                <a:cubicBezTo>
                  <a:pt x="262473" y="3470672"/>
                  <a:pt x="461362" y="3424115"/>
                  <a:pt x="485489" y="3530224"/>
                </a:cubicBezTo>
                <a:cubicBezTo>
                  <a:pt x="509611" y="3636325"/>
                  <a:pt x="252021" y="3778779"/>
                  <a:pt x="385257" y="4094573"/>
                </a:cubicBezTo>
                <a:cubicBezTo>
                  <a:pt x="467576" y="4289685"/>
                  <a:pt x="693825" y="4232930"/>
                  <a:pt x="825839" y="4301137"/>
                </a:cubicBezTo>
                <a:cubicBezTo>
                  <a:pt x="916229" y="4347840"/>
                  <a:pt x="873627" y="4449760"/>
                  <a:pt x="977494" y="4466301"/>
                </a:cubicBezTo>
                <a:cubicBezTo>
                  <a:pt x="1164723" y="4496123"/>
                  <a:pt x="1113078" y="4284685"/>
                  <a:pt x="1232870" y="4292859"/>
                </a:cubicBezTo>
                <a:cubicBezTo>
                  <a:pt x="1352662" y="4301032"/>
                  <a:pt x="1285827" y="4461609"/>
                  <a:pt x="1413724" y="4489399"/>
                </a:cubicBezTo>
                <a:cubicBezTo>
                  <a:pt x="1629412" y="4536280"/>
                  <a:pt x="1564630" y="4317933"/>
                  <a:pt x="1668225" y="4321621"/>
                </a:cubicBezTo>
                <a:cubicBezTo>
                  <a:pt x="1771817" y="4325308"/>
                  <a:pt x="1704160" y="4516242"/>
                  <a:pt x="1828159" y="4504215"/>
                </a:cubicBezTo>
                <a:cubicBezTo>
                  <a:pt x="1954351" y="4491986"/>
                  <a:pt x="1811986" y="4282758"/>
                  <a:pt x="1972405" y="4277168"/>
                </a:cubicBezTo>
                <a:cubicBezTo>
                  <a:pt x="2055210" y="4274290"/>
                  <a:pt x="2008915" y="4458192"/>
                  <a:pt x="2156312" y="4458459"/>
                </a:cubicBezTo>
                <a:cubicBezTo>
                  <a:pt x="2251734" y="4458629"/>
                  <a:pt x="2322370" y="4298749"/>
                  <a:pt x="2353290" y="4304622"/>
                </a:cubicBezTo>
                <a:cubicBezTo>
                  <a:pt x="2383699" y="4310399"/>
                  <a:pt x="2328875" y="4712945"/>
                  <a:pt x="2328883" y="4712961"/>
                </a:cubicBezTo>
                <a:cubicBezTo>
                  <a:pt x="2328883" y="4712961"/>
                  <a:pt x="1951270" y="5014773"/>
                  <a:pt x="1838619" y="5346177"/>
                </a:cubicBezTo>
                <a:cubicBezTo>
                  <a:pt x="1834883" y="5357147"/>
                  <a:pt x="1826997" y="5460010"/>
                  <a:pt x="1822831" y="5472154"/>
                </a:cubicBezTo>
                <a:cubicBezTo>
                  <a:pt x="1859948" y="5470050"/>
                  <a:pt x="3664854" y="5479724"/>
                  <a:pt x="3890739" y="5498265"/>
                </a:cubicBezTo>
                <a:cubicBezTo>
                  <a:pt x="3942191" y="5502475"/>
                  <a:pt x="4008863" y="5511057"/>
                  <a:pt x="4072054" y="5518748"/>
                </a:cubicBezTo>
                <a:cubicBezTo>
                  <a:pt x="4001577" y="5406696"/>
                  <a:pt x="3932192" y="5296101"/>
                  <a:pt x="3922557" y="5242464"/>
                </a:cubicBezTo>
                <a:cubicBezTo>
                  <a:pt x="3900090" y="5117336"/>
                  <a:pt x="3993237" y="4471923"/>
                  <a:pt x="4255071" y="4364761"/>
                </a:cubicBezTo>
                <a:cubicBezTo>
                  <a:pt x="4516903" y="4257591"/>
                  <a:pt x="4800676" y="4348338"/>
                  <a:pt x="4882165" y="4214414"/>
                </a:cubicBezTo>
                <a:cubicBezTo>
                  <a:pt x="4943859" y="4113033"/>
                  <a:pt x="4909045" y="3866518"/>
                  <a:pt x="4929245" y="3794749"/>
                </a:cubicBezTo>
                <a:cubicBezTo>
                  <a:pt x="4950983" y="3717519"/>
                  <a:pt x="5028708" y="3701209"/>
                  <a:pt x="5044738" y="3660525"/>
                </a:cubicBezTo>
                <a:cubicBezTo>
                  <a:pt x="5072306" y="3590387"/>
                  <a:pt x="5005512" y="3509308"/>
                  <a:pt x="5005512" y="3509308"/>
                </a:cubicBezTo>
                <a:cubicBezTo>
                  <a:pt x="5005512" y="3509308"/>
                  <a:pt x="5059756" y="3479554"/>
                  <a:pt x="5064331" y="3418225"/>
                </a:cubicBezTo>
                <a:cubicBezTo>
                  <a:pt x="5074451" y="3283341"/>
                  <a:pt x="4918234" y="3230060"/>
                  <a:pt x="4918801" y="3167646"/>
                </a:cubicBezTo>
                <a:cubicBezTo>
                  <a:pt x="4919206" y="3118412"/>
                  <a:pt x="5062186" y="3020399"/>
                  <a:pt x="5053442" y="2911837"/>
                </a:cubicBezTo>
                <a:cubicBezTo>
                  <a:pt x="5042269" y="2773241"/>
                  <a:pt x="4718905" y="2688874"/>
                  <a:pt x="4662109" y="2593273"/>
                </a:cubicBezTo>
                <a:cubicBezTo>
                  <a:pt x="4565278" y="2430264"/>
                  <a:pt x="4669396" y="2127541"/>
                  <a:pt x="4533096" y="1893830"/>
                </a:cubicBezTo>
                <a:cubicBezTo>
                  <a:pt x="4488323" y="1817037"/>
                  <a:pt x="4422623" y="1712976"/>
                  <a:pt x="4335264" y="1622768"/>
                </a:cubicBezTo>
                <a:cubicBezTo>
                  <a:pt x="4222726" y="1506587"/>
                  <a:pt x="4070638" y="1410336"/>
                  <a:pt x="4086425" y="1366957"/>
                </a:cubicBezTo>
                <a:cubicBezTo>
                  <a:pt x="4099015" y="1332315"/>
                  <a:pt x="4142613" y="1293366"/>
                  <a:pt x="4216734" y="1300717"/>
                </a:cubicBezTo>
                <a:cubicBezTo>
                  <a:pt x="4307494" y="1309709"/>
                  <a:pt x="4422420" y="1407265"/>
                  <a:pt x="4458610" y="1329044"/>
                </a:cubicBezTo>
                <a:cubicBezTo>
                  <a:pt x="4496055" y="1247971"/>
                  <a:pt x="4432904" y="1180890"/>
                  <a:pt x="4357933" y="1150369"/>
                </a:cubicBezTo>
                <a:cubicBezTo>
                  <a:pt x="4272072" y="1115417"/>
                  <a:pt x="4150102" y="1186734"/>
                  <a:pt x="4119539" y="1164750"/>
                </a:cubicBezTo>
                <a:cubicBezTo>
                  <a:pt x="4054729" y="1118129"/>
                  <a:pt x="4179532" y="855791"/>
                  <a:pt x="4079908" y="749006"/>
                </a:cubicBezTo>
                <a:cubicBezTo>
                  <a:pt x="3932475" y="590994"/>
                  <a:pt x="3693312" y="761070"/>
                  <a:pt x="3616640" y="671434"/>
                </a:cubicBezTo>
                <a:cubicBezTo>
                  <a:pt x="3555676" y="600151"/>
                  <a:pt x="3744116" y="448476"/>
                  <a:pt x="3630607" y="342415"/>
                </a:cubicBezTo>
                <a:cubicBezTo>
                  <a:pt x="3535880" y="253939"/>
                  <a:pt x="3391484" y="428838"/>
                  <a:pt x="3335996" y="410395"/>
                </a:cubicBezTo>
                <a:cubicBezTo>
                  <a:pt x="3259527" y="384960"/>
                  <a:pt x="3406826" y="111076"/>
                  <a:pt x="3200028" y="25159"/>
                </a:cubicBezTo>
                <a:cubicBezTo>
                  <a:pt x="3155215" y="6542"/>
                  <a:pt x="3113977" y="-1777"/>
                  <a:pt x="3071471" y="316"/>
                </a:cubicBezTo>
                <a:close/>
              </a:path>
            </a:pathLst>
          </a:custGeom>
          <a:solidFill>
            <a:schemeClr val="accent2"/>
          </a:solidFill>
          <a:ln>
            <a:noFill/>
          </a:ln>
          <a:effectLst>
            <a:outerShdw blurRad="142875" dist="47625" dir="1500000" algn="bl" rotWithShape="0">
              <a:srgbClr val="000000">
                <a:alpha val="3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1137225" y="-1012575"/>
            <a:ext cx="6789575" cy="7896002"/>
          </a:xfrm>
          <a:custGeom>
            <a:avLst/>
            <a:gdLst/>
            <a:ahLst/>
            <a:cxnLst/>
            <a:rect l="l" t="t" r="r" b="b"/>
            <a:pathLst>
              <a:path w="4366286" h="5127274" extrusionOk="0">
                <a:moveTo>
                  <a:pt x="1689771" y="3538151"/>
                </a:moveTo>
                <a:cubicBezTo>
                  <a:pt x="1714987" y="3549105"/>
                  <a:pt x="1588916" y="3856111"/>
                  <a:pt x="1588916" y="3856111"/>
                </a:cubicBezTo>
                <a:cubicBezTo>
                  <a:pt x="1588916" y="3856111"/>
                  <a:pt x="1203012" y="4015405"/>
                  <a:pt x="1040755" y="4253844"/>
                </a:cubicBezTo>
                <a:cubicBezTo>
                  <a:pt x="878494" y="4492282"/>
                  <a:pt x="619957" y="5127275"/>
                  <a:pt x="619957" y="5127275"/>
                </a:cubicBezTo>
                <a:lnTo>
                  <a:pt x="3376900" y="5093433"/>
                </a:lnTo>
                <a:cubicBezTo>
                  <a:pt x="3376900" y="5093433"/>
                  <a:pt x="3250688" y="4927096"/>
                  <a:pt x="3116367" y="4826985"/>
                </a:cubicBezTo>
                <a:cubicBezTo>
                  <a:pt x="3033149" y="4764968"/>
                  <a:pt x="3152144" y="4028258"/>
                  <a:pt x="3399873" y="3998484"/>
                </a:cubicBezTo>
                <a:cubicBezTo>
                  <a:pt x="3647606" y="3968710"/>
                  <a:pt x="3859550" y="4117543"/>
                  <a:pt x="3981399" y="3988878"/>
                </a:cubicBezTo>
                <a:cubicBezTo>
                  <a:pt x="4112841" y="3850023"/>
                  <a:pt x="3989414" y="3728624"/>
                  <a:pt x="4020949" y="3676107"/>
                </a:cubicBezTo>
                <a:cubicBezTo>
                  <a:pt x="4054872" y="3619595"/>
                  <a:pt x="4148627" y="3676961"/>
                  <a:pt x="4164657" y="3616276"/>
                </a:cubicBezTo>
                <a:cubicBezTo>
                  <a:pt x="4180566" y="3556052"/>
                  <a:pt x="4142555" y="3466046"/>
                  <a:pt x="4142555" y="3466046"/>
                </a:cubicBezTo>
                <a:cubicBezTo>
                  <a:pt x="4142555" y="3466046"/>
                  <a:pt x="4195504" y="3454035"/>
                  <a:pt x="4211453" y="3406494"/>
                </a:cubicBezTo>
                <a:cubicBezTo>
                  <a:pt x="4246551" y="3301939"/>
                  <a:pt x="4121504" y="3227085"/>
                  <a:pt x="4134175" y="3177840"/>
                </a:cubicBezTo>
                <a:cubicBezTo>
                  <a:pt x="4144133" y="3138990"/>
                  <a:pt x="4266954" y="3165732"/>
                  <a:pt x="4280555" y="3078029"/>
                </a:cubicBezTo>
                <a:cubicBezTo>
                  <a:pt x="4297922" y="2966066"/>
                  <a:pt x="4063252" y="2786447"/>
                  <a:pt x="4032729" y="2698914"/>
                </a:cubicBezTo>
                <a:cubicBezTo>
                  <a:pt x="3980670" y="2549656"/>
                  <a:pt x="4118346" y="2388229"/>
                  <a:pt x="3959984" y="2071293"/>
                </a:cubicBezTo>
                <a:cubicBezTo>
                  <a:pt x="3926870" y="2005037"/>
                  <a:pt x="4092074" y="2013380"/>
                  <a:pt x="4147857" y="1922253"/>
                </a:cubicBezTo>
                <a:cubicBezTo>
                  <a:pt x="4212951" y="1815901"/>
                  <a:pt x="4169879" y="1711499"/>
                  <a:pt x="4169879" y="1711499"/>
                </a:cubicBezTo>
                <a:cubicBezTo>
                  <a:pt x="4169879" y="1711499"/>
                  <a:pt x="4369209" y="1663023"/>
                  <a:pt x="4366254" y="1500560"/>
                </a:cubicBezTo>
                <a:cubicBezTo>
                  <a:pt x="4360546" y="1184531"/>
                  <a:pt x="4185626" y="1192457"/>
                  <a:pt x="4185626" y="1192457"/>
                </a:cubicBezTo>
                <a:cubicBezTo>
                  <a:pt x="4185626" y="1192457"/>
                  <a:pt x="4242543" y="1038518"/>
                  <a:pt x="4119561" y="919753"/>
                </a:cubicBezTo>
                <a:cubicBezTo>
                  <a:pt x="3997065" y="801488"/>
                  <a:pt x="3778790" y="822770"/>
                  <a:pt x="3778790" y="822770"/>
                </a:cubicBezTo>
                <a:cubicBezTo>
                  <a:pt x="3778790" y="822770"/>
                  <a:pt x="3780692" y="583170"/>
                  <a:pt x="3653189" y="584330"/>
                </a:cubicBezTo>
                <a:cubicBezTo>
                  <a:pt x="3542416" y="585337"/>
                  <a:pt x="3345592" y="690807"/>
                  <a:pt x="3301135" y="664560"/>
                </a:cubicBezTo>
                <a:cubicBezTo>
                  <a:pt x="3239859" y="628381"/>
                  <a:pt x="3421150" y="442764"/>
                  <a:pt x="3258760" y="331376"/>
                </a:cubicBezTo>
                <a:cubicBezTo>
                  <a:pt x="3118010" y="234828"/>
                  <a:pt x="2994320" y="278189"/>
                  <a:pt x="2620354" y="422240"/>
                </a:cubicBezTo>
                <a:cubicBezTo>
                  <a:pt x="2434505" y="493829"/>
                  <a:pt x="2448046" y="222648"/>
                  <a:pt x="2218995" y="114482"/>
                </a:cubicBezTo>
                <a:cubicBezTo>
                  <a:pt x="2089058" y="53124"/>
                  <a:pt x="2080848" y="240245"/>
                  <a:pt x="1967238" y="207633"/>
                </a:cubicBezTo>
                <a:cubicBezTo>
                  <a:pt x="1853623" y="175021"/>
                  <a:pt x="1922235" y="-28539"/>
                  <a:pt x="1722844" y="3385"/>
                </a:cubicBezTo>
                <a:cubicBezTo>
                  <a:pt x="1504456" y="38353"/>
                  <a:pt x="1646476" y="191736"/>
                  <a:pt x="1536282" y="254685"/>
                </a:cubicBezTo>
                <a:cubicBezTo>
                  <a:pt x="1369892" y="349733"/>
                  <a:pt x="1305268" y="231165"/>
                  <a:pt x="1190062" y="196076"/>
                </a:cubicBezTo>
                <a:cubicBezTo>
                  <a:pt x="1062024" y="157076"/>
                  <a:pt x="915025" y="193590"/>
                  <a:pt x="941937" y="279047"/>
                </a:cubicBezTo>
                <a:cubicBezTo>
                  <a:pt x="961943" y="342570"/>
                  <a:pt x="1144027" y="290580"/>
                  <a:pt x="1183958" y="304138"/>
                </a:cubicBezTo>
                <a:cubicBezTo>
                  <a:pt x="1307997" y="346255"/>
                  <a:pt x="1252100" y="464360"/>
                  <a:pt x="1191532" y="552918"/>
                </a:cubicBezTo>
                <a:cubicBezTo>
                  <a:pt x="1136595" y="633241"/>
                  <a:pt x="1228216" y="679515"/>
                  <a:pt x="1163466" y="735631"/>
                </a:cubicBezTo>
                <a:cubicBezTo>
                  <a:pt x="1080395" y="807628"/>
                  <a:pt x="966343" y="703256"/>
                  <a:pt x="875839" y="740561"/>
                </a:cubicBezTo>
                <a:cubicBezTo>
                  <a:pt x="785331" y="777865"/>
                  <a:pt x="837815" y="846552"/>
                  <a:pt x="778336" y="897445"/>
                </a:cubicBezTo>
                <a:cubicBezTo>
                  <a:pt x="718857" y="948337"/>
                  <a:pt x="541205" y="793597"/>
                  <a:pt x="462671" y="938398"/>
                </a:cubicBezTo>
                <a:cubicBezTo>
                  <a:pt x="374183" y="1101552"/>
                  <a:pt x="627191" y="1123449"/>
                  <a:pt x="518033" y="1206820"/>
                </a:cubicBezTo>
                <a:cubicBezTo>
                  <a:pt x="424092" y="1278569"/>
                  <a:pt x="142145" y="1182539"/>
                  <a:pt x="50572" y="1434369"/>
                </a:cubicBezTo>
                <a:cubicBezTo>
                  <a:pt x="-40936" y="1686017"/>
                  <a:pt x="247675" y="1741439"/>
                  <a:pt x="237122" y="1830348"/>
                </a:cubicBezTo>
                <a:cubicBezTo>
                  <a:pt x="226568" y="1919257"/>
                  <a:pt x="-16099" y="1888678"/>
                  <a:pt x="848" y="2036337"/>
                </a:cubicBezTo>
                <a:cubicBezTo>
                  <a:pt x="18924" y="2193838"/>
                  <a:pt x="230240" y="2067633"/>
                  <a:pt x="236931" y="2154960"/>
                </a:cubicBezTo>
                <a:cubicBezTo>
                  <a:pt x="243623" y="2242286"/>
                  <a:pt x="73526" y="2259794"/>
                  <a:pt x="57485" y="2349545"/>
                </a:cubicBezTo>
                <a:cubicBezTo>
                  <a:pt x="41443" y="2439296"/>
                  <a:pt x="222888" y="2444372"/>
                  <a:pt x="223079" y="2533354"/>
                </a:cubicBezTo>
                <a:cubicBezTo>
                  <a:pt x="223265" y="2622336"/>
                  <a:pt x="-27533" y="2681151"/>
                  <a:pt x="26253" y="2958901"/>
                </a:cubicBezTo>
                <a:cubicBezTo>
                  <a:pt x="59485" y="3130505"/>
                  <a:pt x="266284" y="3133007"/>
                  <a:pt x="367334" y="3214682"/>
                </a:cubicBezTo>
                <a:cubicBezTo>
                  <a:pt x="436520" y="3270602"/>
                  <a:pt x="380053" y="3342113"/>
                  <a:pt x="466804" y="3377011"/>
                </a:cubicBezTo>
                <a:cubicBezTo>
                  <a:pt x="623171" y="3439915"/>
                  <a:pt x="619629" y="3261850"/>
                  <a:pt x="721804" y="3293474"/>
                </a:cubicBezTo>
                <a:cubicBezTo>
                  <a:pt x="823978" y="3325098"/>
                  <a:pt x="734701" y="3438114"/>
                  <a:pt x="840058" y="3486959"/>
                </a:cubicBezTo>
                <a:cubicBezTo>
                  <a:pt x="1017750" y="3569334"/>
                  <a:pt x="1004027" y="3383148"/>
                  <a:pt x="1093045" y="3407822"/>
                </a:cubicBezTo>
                <a:cubicBezTo>
                  <a:pt x="1182063" y="3432495"/>
                  <a:pt x="1086378" y="3569119"/>
                  <a:pt x="1196127" y="3585656"/>
                </a:cubicBezTo>
                <a:cubicBezTo>
                  <a:pt x="1307827" y="3602484"/>
                  <a:pt x="1225318" y="3407121"/>
                  <a:pt x="1365367" y="3436397"/>
                </a:cubicBezTo>
                <a:cubicBezTo>
                  <a:pt x="1437654" y="3451509"/>
                  <a:pt x="1361760" y="3587300"/>
                  <a:pt x="1489389" y="3618466"/>
                </a:cubicBezTo>
                <a:cubicBezTo>
                  <a:pt x="1572015" y="3638646"/>
                  <a:pt x="1664130" y="3527015"/>
                  <a:pt x="1689771" y="3538151"/>
                </a:cubicBezTo>
                <a:close/>
              </a:path>
            </a:pathLst>
          </a:custGeom>
          <a:solidFill>
            <a:schemeClr val="accent1"/>
          </a:solidFill>
          <a:ln>
            <a:noFill/>
          </a:ln>
          <a:effectLst>
            <a:outerShdw blurRad="142875" dist="47625"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6350" y="-56950"/>
            <a:ext cx="4408752" cy="6942406"/>
          </a:xfrm>
          <a:custGeom>
            <a:avLst/>
            <a:gdLst/>
            <a:ahLst/>
            <a:cxnLst/>
            <a:rect l="l" t="t" r="r" b="b"/>
            <a:pathLst>
              <a:path w="2833206" h="4529354" extrusionOk="0">
                <a:moveTo>
                  <a:pt x="0" y="0"/>
                </a:moveTo>
                <a:lnTo>
                  <a:pt x="2833206" y="0"/>
                </a:lnTo>
                <a:lnTo>
                  <a:pt x="2833206" y="4529355"/>
                </a:lnTo>
                <a:lnTo>
                  <a:pt x="0" y="4529355"/>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txBox="1">
            <a:spLocks noGrp="1"/>
          </p:cNvSpPr>
          <p:nvPr>
            <p:ph type="subTitle" idx="1"/>
          </p:nvPr>
        </p:nvSpPr>
        <p:spPr>
          <a:xfrm>
            <a:off x="568050" y="5568425"/>
            <a:ext cx="7585500" cy="7932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3700"/>
              <a:buNone/>
              <a:defRPr sz="3000"/>
            </a:lvl1pPr>
            <a:lvl2pPr lvl="1">
              <a:lnSpc>
                <a:spcPct val="100000"/>
              </a:lnSpc>
              <a:spcBef>
                <a:spcPts val="0"/>
              </a:spcBef>
              <a:spcAft>
                <a:spcPts val="0"/>
              </a:spcAft>
              <a:buSzPts val="3700"/>
              <a:buNone/>
              <a:defRPr sz="3700"/>
            </a:lvl2pPr>
            <a:lvl3pPr lvl="2">
              <a:lnSpc>
                <a:spcPct val="100000"/>
              </a:lnSpc>
              <a:spcBef>
                <a:spcPts val="0"/>
              </a:spcBef>
              <a:spcAft>
                <a:spcPts val="0"/>
              </a:spcAft>
              <a:buSzPts val="3700"/>
              <a:buNone/>
              <a:defRPr sz="3700"/>
            </a:lvl3pPr>
            <a:lvl4pPr lvl="3">
              <a:lnSpc>
                <a:spcPct val="100000"/>
              </a:lnSpc>
              <a:spcBef>
                <a:spcPts val="0"/>
              </a:spcBef>
              <a:spcAft>
                <a:spcPts val="0"/>
              </a:spcAft>
              <a:buSzPts val="3700"/>
              <a:buNone/>
              <a:defRPr sz="3700"/>
            </a:lvl4pPr>
            <a:lvl5pPr lvl="4">
              <a:lnSpc>
                <a:spcPct val="100000"/>
              </a:lnSpc>
              <a:spcBef>
                <a:spcPts val="0"/>
              </a:spcBef>
              <a:spcAft>
                <a:spcPts val="0"/>
              </a:spcAft>
              <a:buSzPts val="3700"/>
              <a:buNone/>
              <a:defRPr sz="3700"/>
            </a:lvl5pPr>
            <a:lvl6pPr lvl="5">
              <a:lnSpc>
                <a:spcPct val="100000"/>
              </a:lnSpc>
              <a:spcBef>
                <a:spcPts val="0"/>
              </a:spcBef>
              <a:spcAft>
                <a:spcPts val="0"/>
              </a:spcAft>
              <a:buSzPts val="3700"/>
              <a:buNone/>
              <a:defRPr sz="3700"/>
            </a:lvl6pPr>
            <a:lvl7pPr lvl="6">
              <a:lnSpc>
                <a:spcPct val="100000"/>
              </a:lnSpc>
              <a:spcBef>
                <a:spcPts val="0"/>
              </a:spcBef>
              <a:spcAft>
                <a:spcPts val="0"/>
              </a:spcAft>
              <a:buSzPts val="3700"/>
              <a:buNone/>
              <a:defRPr sz="3700"/>
            </a:lvl7pPr>
            <a:lvl8pPr lvl="7">
              <a:lnSpc>
                <a:spcPct val="100000"/>
              </a:lnSpc>
              <a:spcBef>
                <a:spcPts val="0"/>
              </a:spcBef>
              <a:spcAft>
                <a:spcPts val="0"/>
              </a:spcAft>
              <a:buSzPts val="3700"/>
              <a:buNone/>
              <a:defRPr sz="3700"/>
            </a:lvl8pPr>
            <a:lvl9pPr lvl="8">
              <a:lnSpc>
                <a:spcPct val="100000"/>
              </a:lnSpc>
              <a:spcBef>
                <a:spcPts val="0"/>
              </a:spcBef>
              <a:spcAft>
                <a:spcPts val="0"/>
              </a:spcAft>
              <a:buSzPts val="3700"/>
              <a:buNone/>
              <a:defRPr sz="3700"/>
            </a:lvl9pPr>
          </a:lstStyle>
          <a:p>
            <a:endParaRPr/>
          </a:p>
        </p:txBody>
      </p:sp>
      <p:sp>
        <p:nvSpPr>
          <p:cNvPr id="225" name="Google Shape;225;p2"/>
          <p:cNvSpPr txBox="1">
            <a:spLocks noGrp="1"/>
          </p:cNvSpPr>
          <p:nvPr>
            <p:ph type="ctrTitle"/>
          </p:nvPr>
        </p:nvSpPr>
        <p:spPr>
          <a:xfrm>
            <a:off x="691780" y="1332850"/>
            <a:ext cx="4613700" cy="3604500"/>
          </a:xfrm>
          <a:prstGeom prst="rect">
            <a:avLst/>
          </a:prstGeom>
        </p:spPr>
        <p:txBody>
          <a:bodyPr spcFirstLastPara="1" wrap="square" lIns="121900" tIns="121900" rIns="121900" bIns="121900" anchor="b" anchorCtr="0">
            <a:normAutofit/>
          </a:bodyPr>
          <a:lstStyle>
            <a:lvl1pPr lvl="0" algn="ctr">
              <a:lnSpc>
                <a:spcPct val="200000"/>
              </a:lnSpc>
              <a:spcBef>
                <a:spcPts val="0"/>
              </a:spcBef>
              <a:spcAft>
                <a:spcPts val="0"/>
              </a:spcAft>
              <a:buSzPts val="6900"/>
              <a:buNone/>
              <a:defRPr sz="6900"/>
            </a:lvl1pPr>
            <a:lvl2pPr lvl="1">
              <a:spcBef>
                <a:spcPts val="0"/>
              </a:spcBef>
              <a:spcAft>
                <a:spcPts val="0"/>
              </a:spcAft>
              <a:buSzPts val="6900"/>
              <a:buNone/>
              <a:defRPr sz="6900"/>
            </a:lvl2pPr>
            <a:lvl3pPr lvl="2">
              <a:spcBef>
                <a:spcPts val="0"/>
              </a:spcBef>
              <a:spcAft>
                <a:spcPts val="0"/>
              </a:spcAft>
              <a:buSzPts val="6900"/>
              <a:buNone/>
              <a:defRPr sz="6900"/>
            </a:lvl3pPr>
            <a:lvl4pPr lvl="3">
              <a:spcBef>
                <a:spcPts val="0"/>
              </a:spcBef>
              <a:spcAft>
                <a:spcPts val="0"/>
              </a:spcAft>
              <a:buSzPts val="6900"/>
              <a:buNone/>
              <a:defRPr sz="6900"/>
            </a:lvl4pPr>
            <a:lvl5pPr lvl="4">
              <a:spcBef>
                <a:spcPts val="0"/>
              </a:spcBef>
              <a:spcAft>
                <a:spcPts val="0"/>
              </a:spcAft>
              <a:buSzPts val="6900"/>
              <a:buNone/>
              <a:defRPr sz="6900"/>
            </a:lvl5pPr>
            <a:lvl6pPr lvl="5">
              <a:spcBef>
                <a:spcPts val="0"/>
              </a:spcBef>
              <a:spcAft>
                <a:spcPts val="0"/>
              </a:spcAft>
              <a:buSzPts val="6900"/>
              <a:buNone/>
              <a:defRPr sz="6900"/>
            </a:lvl6pPr>
            <a:lvl7pPr lvl="6">
              <a:spcBef>
                <a:spcPts val="0"/>
              </a:spcBef>
              <a:spcAft>
                <a:spcPts val="0"/>
              </a:spcAft>
              <a:buSzPts val="6900"/>
              <a:buNone/>
              <a:defRPr sz="6900"/>
            </a:lvl7pPr>
            <a:lvl8pPr lvl="7">
              <a:spcBef>
                <a:spcPts val="0"/>
              </a:spcBef>
              <a:spcAft>
                <a:spcPts val="0"/>
              </a:spcAft>
              <a:buSzPts val="6900"/>
              <a:buNone/>
              <a:defRPr sz="6900"/>
            </a:lvl8pPr>
            <a:lvl9pPr lvl="8">
              <a:spcBef>
                <a:spcPts val="0"/>
              </a:spcBef>
              <a:spcAft>
                <a:spcPts val="0"/>
              </a:spcAft>
              <a:buSzPts val="6900"/>
              <a:buNone/>
              <a:defRPr sz="6900"/>
            </a:lvl9pPr>
          </a:lstStyle>
          <a:p>
            <a:endParaRPr/>
          </a:p>
        </p:txBody>
      </p:sp>
      <p:sp>
        <p:nvSpPr>
          <p:cNvPr id="226" name="Google Shape;226;p2"/>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ransition spd="slow">
    <p:wipe/>
    <p:sndAc>
      <p:stSnd>
        <p:snd r:embed="rId1" name="bomb.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79"/>
        <p:cNvGrpSpPr/>
        <p:nvPr/>
      </p:nvGrpSpPr>
      <p:grpSpPr>
        <a:xfrm>
          <a:off x="0" y="0"/>
          <a:ext cx="0" cy="0"/>
          <a:chOff x="0" y="0"/>
          <a:chExt cx="0" cy="0"/>
        </a:xfrm>
      </p:grpSpPr>
      <p:sp>
        <p:nvSpPr>
          <p:cNvPr id="2680" name="Google Shape;2680;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sndAc>
      <p:stSnd>
        <p:snd r:embed="rId1" name="bomb.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5"/>
        <p:cNvGrpSpPr/>
        <p:nvPr/>
      </p:nvGrpSpPr>
      <p:grpSpPr>
        <a:xfrm>
          <a:off x="0" y="0"/>
          <a:ext cx="0" cy="0"/>
          <a:chOff x="0" y="0"/>
          <a:chExt cx="0" cy="0"/>
        </a:xfrm>
      </p:grpSpPr>
      <p:grpSp>
        <p:nvGrpSpPr>
          <p:cNvPr id="256" name="Google Shape;256;p4"/>
          <p:cNvGrpSpPr/>
          <p:nvPr/>
        </p:nvGrpSpPr>
        <p:grpSpPr>
          <a:xfrm>
            <a:off x="-276855" y="184559"/>
            <a:ext cx="12745710" cy="463308"/>
            <a:chOff x="-261625" y="178802"/>
            <a:chExt cx="8196071" cy="297928"/>
          </a:xfrm>
        </p:grpSpPr>
        <p:grpSp>
          <p:nvGrpSpPr>
            <p:cNvPr id="257" name="Google Shape;257;p4"/>
            <p:cNvGrpSpPr/>
            <p:nvPr/>
          </p:nvGrpSpPr>
          <p:grpSpPr>
            <a:xfrm>
              <a:off x="-261625" y="178802"/>
              <a:ext cx="2683221" cy="297928"/>
              <a:chOff x="-261625" y="178802"/>
              <a:chExt cx="2683221" cy="297928"/>
            </a:xfrm>
          </p:grpSpPr>
          <p:sp>
            <p:nvSpPr>
              <p:cNvPr id="258" name="Google Shape;258;p4"/>
              <p:cNvSpPr/>
              <p:nvPr/>
            </p:nvSpPr>
            <p:spPr>
              <a:xfrm>
                <a:off x="652055" y="267186"/>
                <a:ext cx="313357" cy="207901"/>
              </a:xfrm>
              <a:custGeom>
                <a:avLst/>
                <a:gdLst/>
                <a:ahLst/>
                <a:cxnLst/>
                <a:rect l="l" t="t" r="r" b="b"/>
                <a:pathLst>
                  <a:path w="313357" h="207901" extrusionOk="0">
                    <a:moveTo>
                      <a:pt x="159690" y="0"/>
                    </a:moveTo>
                    <a:lnTo>
                      <a:pt x="313357" y="207901"/>
                    </a:lnTo>
                    <a:lnTo>
                      <a:pt x="0" y="207901"/>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4"/>
              <p:cNvSpPr/>
              <p:nvPr/>
            </p:nvSpPr>
            <p:spPr>
              <a:xfrm>
                <a:off x="1758910" y="268833"/>
                <a:ext cx="313357" cy="207897"/>
              </a:xfrm>
              <a:custGeom>
                <a:avLst/>
                <a:gdLst/>
                <a:ahLst/>
                <a:cxnLst/>
                <a:rect l="l" t="t" r="r" b="b"/>
                <a:pathLst>
                  <a:path w="313357" h="207897" extrusionOk="0">
                    <a:moveTo>
                      <a:pt x="159690" y="0"/>
                    </a:moveTo>
                    <a:lnTo>
                      <a:pt x="313357" y="207898"/>
                    </a:lnTo>
                    <a:lnTo>
                      <a:pt x="0" y="207898"/>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4"/>
              <p:cNvSpPr/>
              <p:nvPr/>
            </p:nvSpPr>
            <p:spPr>
              <a:xfrm>
                <a:off x="574040" y="178802"/>
                <a:ext cx="464583" cy="295751"/>
              </a:xfrm>
              <a:custGeom>
                <a:avLst/>
                <a:gdLst/>
                <a:ahLst/>
                <a:cxnLst/>
                <a:rect l="l" t="t" r="r" b="b"/>
                <a:pathLst>
                  <a:path w="464583" h="295751" extrusionOk="0">
                    <a:moveTo>
                      <a:pt x="242009" y="2"/>
                    </a:moveTo>
                    <a:cubicBezTo>
                      <a:pt x="238248"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0"/>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4"/>
              <p:cNvSpPr/>
              <p:nvPr/>
            </p:nvSpPr>
            <p:spPr>
              <a:xfrm>
                <a:off x="1680894" y="180448"/>
                <a:ext cx="464583" cy="295752"/>
              </a:xfrm>
              <a:custGeom>
                <a:avLst/>
                <a:gdLst/>
                <a:ahLst/>
                <a:cxnLst/>
                <a:rect l="l" t="t" r="r" b="b"/>
                <a:pathLst>
                  <a:path w="464583" h="295752" extrusionOk="0">
                    <a:moveTo>
                      <a:pt x="242009" y="2"/>
                    </a:moveTo>
                    <a:cubicBezTo>
                      <a:pt x="238244"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1"/>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4"/>
              <p:cNvSpPr/>
              <p:nvPr/>
            </p:nvSpPr>
            <p:spPr>
              <a:xfrm>
                <a:off x="372962" y="178802"/>
                <a:ext cx="313356" cy="207898"/>
              </a:xfrm>
              <a:custGeom>
                <a:avLst/>
                <a:gdLst/>
                <a:ahLst/>
                <a:cxnLst/>
                <a:rect l="l" t="t" r="r" b="b"/>
                <a:pathLst>
                  <a:path w="313356" h="207898" extrusionOk="0">
                    <a:moveTo>
                      <a:pt x="159690" y="207899"/>
                    </a:moveTo>
                    <a:lnTo>
                      <a:pt x="313356"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4"/>
              <p:cNvSpPr/>
              <p:nvPr/>
            </p:nvSpPr>
            <p:spPr>
              <a:xfrm>
                <a:off x="1484746" y="178802"/>
                <a:ext cx="313353" cy="207898"/>
              </a:xfrm>
              <a:custGeom>
                <a:avLst/>
                <a:gdLst/>
                <a:ahLst/>
                <a:cxnLst/>
                <a:rect l="l" t="t" r="r" b="b"/>
                <a:pathLst>
                  <a:path w="313353" h="207898" extrusionOk="0">
                    <a:moveTo>
                      <a:pt x="159690" y="207899"/>
                    </a:moveTo>
                    <a:lnTo>
                      <a:pt x="313353"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4"/>
              <p:cNvSpPr/>
              <p:nvPr/>
            </p:nvSpPr>
            <p:spPr>
              <a:xfrm>
                <a:off x="296540" y="178802"/>
                <a:ext cx="464583" cy="295749"/>
              </a:xfrm>
              <a:custGeom>
                <a:avLst/>
                <a:gdLst/>
                <a:ahLst/>
                <a:cxnLst/>
                <a:rect l="l" t="t" r="r" b="b"/>
                <a:pathLst>
                  <a:path w="464583" h="295749" extrusionOk="0">
                    <a:moveTo>
                      <a:pt x="242009" y="295748"/>
                    </a:moveTo>
                    <a:cubicBezTo>
                      <a:pt x="238249" y="295824"/>
                      <a:pt x="234326" y="294055"/>
                      <a:pt x="231719" y="290793"/>
                    </a:cubicBezTo>
                    <a:lnTo>
                      <a:pt x="0" y="0"/>
                    </a:lnTo>
                    <a:lnTo>
                      <a:pt x="32395" y="0"/>
                    </a:lnTo>
                    <a:lnTo>
                      <a:pt x="241248" y="262209"/>
                    </a:lnTo>
                    <a:lnTo>
                      <a:pt x="433713"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4"/>
              <p:cNvSpPr/>
              <p:nvPr/>
            </p:nvSpPr>
            <p:spPr>
              <a:xfrm>
                <a:off x="1408326" y="178802"/>
                <a:ext cx="464583" cy="295749"/>
              </a:xfrm>
              <a:custGeom>
                <a:avLst/>
                <a:gdLst/>
                <a:ahLst/>
                <a:cxnLst/>
                <a:rect l="l" t="t" r="r" b="b"/>
                <a:pathLst>
                  <a:path w="464583" h="295749" extrusionOk="0">
                    <a:moveTo>
                      <a:pt x="242009" y="295748"/>
                    </a:moveTo>
                    <a:cubicBezTo>
                      <a:pt x="238248" y="295824"/>
                      <a:pt x="234326" y="294055"/>
                      <a:pt x="231719" y="290793"/>
                    </a:cubicBezTo>
                    <a:lnTo>
                      <a:pt x="0" y="0"/>
                    </a:lnTo>
                    <a:lnTo>
                      <a:pt x="32393" y="0"/>
                    </a:lnTo>
                    <a:lnTo>
                      <a:pt x="241248" y="262209"/>
                    </a:lnTo>
                    <a:lnTo>
                      <a:pt x="433712"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4"/>
              <p:cNvSpPr/>
              <p:nvPr/>
            </p:nvSpPr>
            <p:spPr>
              <a:xfrm>
                <a:off x="98753" y="267186"/>
                <a:ext cx="313353" cy="207901"/>
              </a:xfrm>
              <a:custGeom>
                <a:avLst/>
                <a:gdLst/>
                <a:ahLst/>
                <a:cxnLst/>
                <a:rect l="l" t="t" r="r" b="b"/>
                <a:pathLst>
                  <a:path w="313353" h="207901" extrusionOk="0">
                    <a:moveTo>
                      <a:pt x="159690" y="0"/>
                    </a:moveTo>
                    <a:lnTo>
                      <a:pt x="313354"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4"/>
              <p:cNvSpPr/>
              <p:nvPr/>
            </p:nvSpPr>
            <p:spPr>
              <a:xfrm>
                <a:off x="1210539" y="267186"/>
                <a:ext cx="313353" cy="207901"/>
              </a:xfrm>
              <a:custGeom>
                <a:avLst/>
                <a:gdLst/>
                <a:ahLst/>
                <a:cxnLst/>
                <a:rect l="l" t="t" r="r" b="b"/>
                <a:pathLst>
                  <a:path w="313353" h="207901" extrusionOk="0">
                    <a:moveTo>
                      <a:pt x="159690" y="0"/>
                    </a:moveTo>
                    <a:lnTo>
                      <a:pt x="313353"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4"/>
              <p:cNvSpPr/>
              <p:nvPr/>
            </p:nvSpPr>
            <p:spPr>
              <a:xfrm>
                <a:off x="18144" y="178802"/>
                <a:ext cx="464585" cy="295751"/>
              </a:xfrm>
              <a:custGeom>
                <a:avLst/>
                <a:gdLst/>
                <a:ahLst/>
                <a:cxnLst/>
                <a:rect l="l" t="t" r="r" b="b"/>
                <a:pathLst>
                  <a:path w="464585" h="295751" extrusionOk="0">
                    <a:moveTo>
                      <a:pt x="242011" y="2"/>
                    </a:moveTo>
                    <a:cubicBezTo>
                      <a:pt x="238248" y="-75"/>
                      <a:pt x="234327" y="1696"/>
                      <a:pt x="231721" y="4957"/>
                    </a:cubicBezTo>
                    <a:lnTo>
                      <a:pt x="0" y="295752"/>
                    </a:lnTo>
                    <a:lnTo>
                      <a:pt x="32395" y="295752"/>
                    </a:lnTo>
                    <a:lnTo>
                      <a:pt x="241248" y="33541"/>
                    </a:lnTo>
                    <a:lnTo>
                      <a:pt x="433715" y="295752"/>
                    </a:lnTo>
                    <a:lnTo>
                      <a:pt x="464586" y="295752"/>
                    </a:lnTo>
                    <a:lnTo>
                      <a:pt x="251920" y="5338"/>
                    </a:lnTo>
                    <a:cubicBezTo>
                      <a:pt x="249454" y="1971"/>
                      <a:pt x="245775" y="80"/>
                      <a:pt x="242011"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4"/>
              <p:cNvSpPr/>
              <p:nvPr/>
            </p:nvSpPr>
            <p:spPr>
              <a:xfrm>
                <a:off x="1129928" y="178802"/>
                <a:ext cx="464583" cy="295751"/>
              </a:xfrm>
              <a:custGeom>
                <a:avLst/>
                <a:gdLst/>
                <a:ahLst/>
                <a:cxnLst/>
                <a:rect l="l" t="t" r="r" b="b"/>
                <a:pathLst>
                  <a:path w="464583" h="295751" extrusionOk="0">
                    <a:moveTo>
                      <a:pt x="242013" y="2"/>
                    </a:moveTo>
                    <a:cubicBezTo>
                      <a:pt x="238248" y="-75"/>
                      <a:pt x="234326" y="1696"/>
                      <a:pt x="231723" y="4957"/>
                    </a:cubicBezTo>
                    <a:lnTo>
                      <a:pt x="0" y="295752"/>
                    </a:lnTo>
                    <a:lnTo>
                      <a:pt x="32397" y="295752"/>
                    </a:lnTo>
                    <a:lnTo>
                      <a:pt x="241248" y="33541"/>
                    </a:lnTo>
                    <a:lnTo>
                      <a:pt x="433716" y="295752"/>
                    </a:lnTo>
                    <a:lnTo>
                      <a:pt x="464583" y="295752"/>
                    </a:lnTo>
                    <a:lnTo>
                      <a:pt x="251919" y="5338"/>
                    </a:lnTo>
                    <a:cubicBezTo>
                      <a:pt x="249454" y="1971"/>
                      <a:pt x="245774" y="80"/>
                      <a:pt x="242013"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4"/>
              <p:cNvSpPr/>
              <p:nvPr/>
            </p:nvSpPr>
            <p:spPr>
              <a:xfrm>
                <a:off x="-181317" y="178802"/>
                <a:ext cx="313355" cy="207898"/>
              </a:xfrm>
              <a:custGeom>
                <a:avLst/>
                <a:gdLst/>
                <a:ahLst/>
                <a:cxnLst/>
                <a:rect l="l" t="t" r="r" b="b"/>
                <a:pathLst>
                  <a:path w="313355" h="207898" extrusionOk="0">
                    <a:moveTo>
                      <a:pt x="159691" y="207899"/>
                    </a:moveTo>
                    <a:lnTo>
                      <a:pt x="313355"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4"/>
              <p:cNvSpPr/>
              <p:nvPr/>
            </p:nvSpPr>
            <p:spPr>
              <a:xfrm>
                <a:off x="930465" y="178802"/>
                <a:ext cx="313357" cy="207898"/>
              </a:xfrm>
              <a:custGeom>
                <a:avLst/>
                <a:gdLst/>
                <a:ahLst/>
                <a:cxnLst/>
                <a:rect l="l" t="t" r="r" b="b"/>
                <a:pathLst>
                  <a:path w="313357" h="207898" extrusionOk="0">
                    <a:moveTo>
                      <a:pt x="159690" y="207899"/>
                    </a:moveTo>
                    <a:lnTo>
                      <a:pt x="313357"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4"/>
              <p:cNvSpPr/>
              <p:nvPr/>
            </p:nvSpPr>
            <p:spPr>
              <a:xfrm>
                <a:off x="2037320" y="180448"/>
                <a:ext cx="313357" cy="207899"/>
              </a:xfrm>
              <a:custGeom>
                <a:avLst/>
                <a:gdLst/>
                <a:ahLst/>
                <a:cxnLst/>
                <a:rect l="l" t="t" r="r" b="b"/>
                <a:pathLst>
                  <a:path w="313357" h="207899" extrusionOk="0">
                    <a:moveTo>
                      <a:pt x="159691" y="207899"/>
                    </a:moveTo>
                    <a:lnTo>
                      <a:pt x="313357"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4"/>
              <p:cNvSpPr/>
              <p:nvPr/>
            </p:nvSpPr>
            <p:spPr>
              <a:xfrm>
                <a:off x="-261625" y="178802"/>
                <a:ext cx="464584" cy="295749"/>
              </a:xfrm>
              <a:custGeom>
                <a:avLst/>
                <a:gdLst/>
                <a:ahLst/>
                <a:cxnLst/>
                <a:rect l="l" t="t" r="r" b="b"/>
                <a:pathLst>
                  <a:path w="464584" h="295749" extrusionOk="0">
                    <a:moveTo>
                      <a:pt x="242011" y="295748"/>
                    </a:moveTo>
                    <a:cubicBezTo>
                      <a:pt x="238248" y="295824"/>
                      <a:pt x="234327" y="294055"/>
                      <a:pt x="231721" y="290793"/>
                    </a:cubicBezTo>
                    <a:lnTo>
                      <a:pt x="0" y="0"/>
                    </a:lnTo>
                    <a:lnTo>
                      <a:pt x="32395" y="0"/>
                    </a:lnTo>
                    <a:lnTo>
                      <a:pt x="241249" y="262209"/>
                    </a:lnTo>
                    <a:lnTo>
                      <a:pt x="433714" y="0"/>
                    </a:lnTo>
                    <a:lnTo>
                      <a:pt x="464585" y="0"/>
                    </a:lnTo>
                    <a:lnTo>
                      <a:pt x="251920" y="290412"/>
                    </a:lnTo>
                    <a:cubicBezTo>
                      <a:pt x="249454" y="293780"/>
                      <a:pt x="245776" y="295671"/>
                      <a:pt x="242011"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4"/>
              <p:cNvSpPr/>
              <p:nvPr/>
            </p:nvSpPr>
            <p:spPr>
              <a:xfrm>
                <a:off x="850158" y="178802"/>
                <a:ext cx="464587" cy="295749"/>
              </a:xfrm>
              <a:custGeom>
                <a:avLst/>
                <a:gdLst/>
                <a:ahLst/>
                <a:cxnLst/>
                <a:rect l="l" t="t" r="r" b="b"/>
                <a:pathLst>
                  <a:path w="464587" h="295749" extrusionOk="0">
                    <a:moveTo>
                      <a:pt x="242013" y="295748"/>
                    </a:moveTo>
                    <a:cubicBezTo>
                      <a:pt x="238248" y="295824"/>
                      <a:pt x="234326" y="294055"/>
                      <a:pt x="231723" y="290793"/>
                    </a:cubicBezTo>
                    <a:lnTo>
                      <a:pt x="0" y="0"/>
                    </a:lnTo>
                    <a:lnTo>
                      <a:pt x="32397" y="0"/>
                    </a:lnTo>
                    <a:lnTo>
                      <a:pt x="241248" y="262209"/>
                    </a:lnTo>
                    <a:lnTo>
                      <a:pt x="433716" y="0"/>
                    </a:lnTo>
                    <a:lnTo>
                      <a:pt x="464587" y="0"/>
                    </a:lnTo>
                    <a:lnTo>
                      <a:pt x="251919" y="290412"/>
                    </a:lnTo>
                    <a:cubicBezTo>
                      <a:pt x="249454" y="293780"/>
                      <a:pt x="245778" y="295671"/>
                      <a:pt x="242013"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4"/>
              <p:cNvSpPr/>
              <p:nvPr/>
            </p:nvSpPr>
            <p:spPr>
              <a:xfrm>
                <a:off x="1957013" y="180448"/>
                <a:ext cx="464583" cy="295750"/>
              </a:xfrm>
              <a:custGeom>
                <a:avLst/>
                <a:gdLst/>
                <a:ahLst/>
                <a:cxnLst/>
                <a:rect l="l" t="t" r="r" b="b"/>
                <a:pathLst>
                  <a:path w="464583" h="295750" extrusionOk="0">
                    <a:moveTo>
                      <a:pt x="242009" y="295748"/>
                    </a:moveTo>
                    <a:cubicBezTo>
                      <a:pt x="238248" y="295825"/>
                      <a:pt x="234326" y="294056"/>
                      <a:pt x="231719" y="290793"/>
                    </a:cubicBezTo>
                    <a:lnTo>
                      <a:pt x="0" y="0"/>
                    </a:lnTo>
                    <a:lnTo>
                      <a:pt x="32397" y="0"/>
                    </a:lnTo>
                    <a:lnTo>
                      <a:pt x="241248" y="262210"/>
                    </a:lnTo>
                    <a:lnTo>
                      <a:pt x="433712" y="0"/>
                    </a:lnTo>
                    <a:lnTo>
                      <a:pt x="464583" y="0"/>
                    </a:lnTo>
                    <a:lnTo>
                      <a:pt x="251919" y="290413"/>
                    </a:lnTo>
                    <a:cubicBezTo>
                      <a:pt x="249454" y="293781"/>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76" name="Google Shape;276;p4"/>
            <p:cNvGrpSpPr/>
            <p:nvPr/>
          </p:nvGrpSpPr>
          <p:grpSpPr>
            <a:xfrm>
              <a:off x="2217425" y="178802"/>
              <a:ext cx="2941019" cy="297928"/>
              <a:chOff x="2217425" y="178802"/>
              <a:chExt cx="2941019" cy="297928"/>
            </a:xfrm>
          </p:grpSpPr>
          <p:sp>
            <p:nvSpPr>
              <p:cNvPr id="277" name="Google Shape;277;p4"/>
              <p:cNvSpPr/>
              <p:nvPr/>
            </p:nvSpPr>
            <p:spPr>
              <a:xfrm>
                <a:off x="2288048" y="268833"/>
                <a:ext cx="313353" cy="207897"/>
              </a:xfrm>
              <a:custGeom>
                <a:avLst/>
                <a:gdLst/>
                <a:ahLst/>
                <a:cxnLst/>
                <a:rect l="l" t="t" r="r" b="b"/>
                <a:pathLst>
                  <a:path w="313353" h="207897" extrusionOk="0">
                    <a:moveTo>
                      <a:pt x="153663" y="0"/>
                    </a:moveTo>
                    <a:lnTo>
                      <a:pt x="0" y="207898"/>
                    </a:lnTo>
                    <a:lnTo>
                      <a:pt x="313353" y="207898"/>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4"/>
              <p:cNvSpPr/>
              <p:nvPr/>
            </p:nvSpPr>
            <p:spPr>
              <a:xfrm>
                <a:off x="2217425" y="180981"/>
                <a:ext cx="464587" cy="295749"/>
              </a:xfrm>
              <a:custGeom>
                <a:avLst/>
                <a:gdLst/>
                <a:ahLst/>
                <a:cxnLst/>
                <a:rect l="l" t="t" r="r" b="b"/>
                <a:pathLst>
                  <a:path w="464587" h="295749" extrusionOk="0">
                    <a:moveTo>
                      <a:pt x="222574" y="2"/>
                    </a:moveTo>
                    <a:cubicBezTo>
                      <a:pt x="226339" y="-75"/>
                      <a:pt x="230261" y="1696"/>
                      <a:pt x="232864" y="4957"/>
                    </a:cubicBezTo>
                    <a:lnTo>
                      <a:pt x="464587" y="295750"/>
                    </a:lnTo>
                    <a:lnTo>
                      <a:pt x="432190" y="295750"/>
                    </a:lnTo>
                    <a:lnTo>
                      <a:pt x="223339" y="33541"/>
                    </a:lnTo>
                    <a:lnTo>
                      <a:pt x="30871" y="295750"/>
                    </a:lnTo>
                    <a:lnTo>
                      <a:pt x="0" y="295750"/>
                    </a:lnTo>
                    <a:lnTo>
                      <a:pt x="212668" y="5338"/>
                    </a:lnTo>
                    <a:cubicBezTo>
                      <a:pt x="215133"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79" name="Google Shape;279;p4"/>
              <p:cNvGrpSpPr/>
              <p:nvPr/>
            </p:nvGrpSpPr>
            <p:grpSpPr>
              <a:xfrm>
                <a:off x="2475221" y="178802"/>
                <a:ext cx="2683223" cy="297928"/>
                <a:chOff x="2475221" y="178802"/>
                <a:chExt cx="2683223" cy="297928"/>
              </a:xfrm>
            </p:grpSpPr>
            <p:sp>
              <p:nvSpPr>
                <p:cNvPr id="280" name="Google Shape;280;p4"/>
                <p:cNvSpPr/>
                <p:nvPr/>
              </p:nvSpPr>
              <p:spPr>
                <a:xfrm>
                  <a:off x="3931405" y="267186"/>
                  <a:ext cx="313336" cy="207901"/>
                </a:xfrm>
                <a:custGeom>
                  <a:avLst/>
                  <a:gdLst/>
                  <a:ahLst/>
                  <a:cxnLst/>
                  <a:rect l="l" t="t" r="r" b="b"/>
                  <a:pathLst>
                    <a:path w="313336" h="207901" extrusionOk="0">
                      <a:moveTo>
                        <a:pt x="153679" y="0"/>
                      </a:moveTo>
                      <a:lnTo>
                        <a:pt x="0" y="207901"/>
                      </a:lnTo>
                      <a:lnTo>
                        <a:pt x="313337" y="207901"/>
                      </a:lnTo>
                      <a:lnTo>
                        <a:pt x="15367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4"/>
                <p:cNvSpPr/>
                <p:nvPr/>
              </p:nvSpPr>
              <p:spPr>
                <a:xfrm>
                  <a:off x="2824550" y="268833"/>
                  <a:ext cx="313357" cy="207897"/>
                </a:xfrm>
                <a:custGeom>
                  <a:avLst/>
                  <a:gdLst/>
                  <a:ahLst/>
                  <a:cxnLst/>
                  <a:rect l="l" t="t" r="r" b="b"/>
                  <a:pathLst>
                    <a:path w="313357" h="207897" extrusionOk="0">
                      <a:moveTo>
                        <a:pt x="153667" y="0"/>
                      </a:moveTo>
                      <a:lnTo>
                        <a:pt x="0" y="207898"/>
                      </a:lnTo>
                      <a:lnTo>
                        <a:pt x="313357"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4"/>
                <p:cNvSpPr/>
                <p:nvPr/>
              </p:nvSpPr>
              <p:spPr>
                <a:xfrm>
                  <a:off x="3858194" y="178802"/>
                  <a:ext cx="464595" cy="295751"/>
                </a:xfrm>
                <a:custGeom>
                  <a:avLst/>
                  <a:gdLst/>
                  <a:ahLst/>
                  <a:cxnLst/>
                  <a:rect l="l" t="t" r="r" b="b"/>
                  <a:pathLst>
                    <a:path w="464595" h="295751" extrusionOk="0">
                      <a:moveTo>
                        <a:pt x="222558" y="2"/>
                      </a:moveTo>
                      <a:cubicBezTo>
                        <a:pt x="226323" y="-75"/>
                        <a:pt x="230249" y="1696"/>
                        <a:pt x="232881" y="4957"/>
                      </a:cubicBezTo>
                      <a:lnTo>
                        <a:pt x="464595" y="295752"/>
                      </a:lnTo>
                      <a:lnTo>
                        <a:pt x="432170" y="295752"/>
                      </a:lnTo>
                      <a:lnTo>
                        <a:pt x="223327" y="33541"/>
                      </a:lnTo>
                      <a:lnTo>
                        <a:pt x="30871" y="295752"/>
                      </a:lnTo>
                      <a:lnTo>
                        <a:pt x="0" y="295752"/>
                      </a:lnTo>
                      <a:lnTo>
                        <a:pt x="212680" y="5338"/>
                      </a:lnTo>
                      <a:cubicBezTo>
                        <a:pt x="215150" y="1971"/>
                        <a:pt x="218793" y="80"/>
                        <a:pt x="222558"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4"/>
                <p:cNvSpPr/>
                <p:nvPr/>
              </p:nvSpPr>
              <p:spPr>
                <a:xfrm>
                  <a:off x="2751340" y="180448"/>
                  <a:ext cx="464582" cy="295752"/>
                </a:xfrm>
                <a:custGeom>
                  <a:avLst/>
                  <a:gdLst/>
                  <a:ahLst/>
                  <a:cxnLst/>
                  <a:rect l="l" t="t" r="r" b="b"/>
                  <a:pathLst>
                    <a:path w="464582" h="295752" extrusionOk="0">
                      <a:moveTo>
                        <a:pt x="222574" y="2"/>
                      </a:moveTo>
                      <a:cubicBezTo>
                        <a:pt x="226339" y="-75"/>
                        <a:pt x="230257" y="1696"/>
                        <a:pt x="232864" y="4957"/>
                      </a:cubicBezTo>
                      <a:lnTo>
                        <a:pt x="464583" y="295752"/>
                      </a:lnTo>
                      <a:lnTo>
                        <a:pt x="432190" y="295752"/>
                      </a:lnTo>
                      <a:lnTo>
                        <a:pt x="223335" y="33541"/>
                      </a:lnTo>
                      <a:lnTo>
                        <a:pt x="30871" y="295752"/>
                      </a:lnTo>
                      <a:lnTo>
                        <a:pt x="0" y="295752"/>
                      </a:lnTo>
                      <a:lnTo>
                        <a:pt x="212664" y="5338"/>
                      </a:lnTo>
                      <a:cubicBezTo>
                        <a:pt x="215130"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4"/>
                <p:cNvSpPr/>
                <p:nvPr/>
              </p:nvSpPr>
              <p:spPr>
                <a:xfrm>
                  <a:off x="4210495"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4"/>
                <p:cNvSpPr/>
                <p:nvPr/>
              </p:nvSpPr>
              <p:spPr>
                <a:xfrm>
                  <a:off x="3098718" y="178802"/>
                  <a:ext cx="313353" cy="207898"/>
                </a:xfrm>
                <a:custGeom>
                  <a:avLst/>
                  <a:gdLst/>
                  <a:ahLst/>
                  <a:cxnLst/>
                  <a:rect l="l" t="t" r="r" b="b"/>
                  <a:pathLst>
                    <a:path w="313353" h="207898" extrusionOk="0">
                      <a:moveTo>
                        <a:pt x="153663" y="207899"/>
                      </a:moveTo>
                      <a:lnTo>
                        <a:pt x="0" y="0"/>
                      </a:lnTo>
                      <a:lnTo>
                        <a:pt x="313353" y="0"/>
                      </a:lnTo>
                      <a:lnTo>
                        <a:pt x="153663"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4"/>
                <p:cNvSpPr/>
                <p:nvPr/>
              </p:nvSpPr>
              <p:spPr>
                <a:xfrm>
                  <a:off x="4135685" y="178802"/>
                  <a:ext cx="464603" cy="295749"/>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4"/>
                <p:cNvSpPr/>
                <p:nvPr/>
              </p:nvSpPr>
              <p:spPr>
                <a:xfrm>
                  <a:off x="3023908" y="178802"/>
                  <a:ext cx="464583" cy="295749"/>
                </a:xfrm>
                <a:custGeom>
                  <a:avLst/>
                  <a:gdLst/>
                  <a:ahLst/>
                  <a:cxnLst/>
                  <a:rect l="l" t="t" r="r" b="b"/>
                  <a:pathLst>
                    <a:path w="464583" h="295749" extrusionOk="0">
                      <a:moveTo>
                        <a:pt x="222574" y="295748"/>
                      </a:moveTo>
                      <a:cubicBezTo>
                        <a:pt x="226335" y="295824"/>
                        <a:pt x="230257" y="294055"/>
                        <a:pt x="232864" y="290793"/>
                      </a:cubicBezTo>
                      <a:lnTo>
                        <a:pt x="464583" y="0"/>
                      </a:lnTo>
                      <a:lnTo>
                        <a:pt x="432190" y="0"/>
                      </a:lnTo>
                      <a:lnTo>
                        <a:pt x="223335" y="262209"/>
                      </a:lnTo>
                      <a:lnTo>
                        <a:pt x="30871" y="0"/>
                      </a:lnTo>
                      <a:lnTo>
                        <a:pt x="0" y="0"/>
                      </a:lnTo>
                      <a:lnTo>
                        <a:pt x="212664" y="290412"/>
                      </a:lnTo>
                      <a:cubicBezTo>
                        <a:pt x="215130"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4"/>
                <p:cNvSpPr/>
                <p:nvPr/>
              </p:nvSpPr>
              <p:spPr>
                <a:xfrm>
                  <a:off x="4484715" y="267186"/>
                  <a:ext cx="313365" cy="207901"/>
                </a:xfrm>
                <a:custGeom>
                  <a:avLst/>
                  <a:gdLst/>
                  <a:ahLst/>
                  <a:cxnLst/>
                  <a:rect l="l" t="t" r="r" b="b"/>
                  <a:pathLst>
                    <a:path w="313365" h="207901" extrusionOk="0">
                      <a:moveTo>
                        <a:pt x="153667" y="0"/>
                      </a:moveTo>
                      <a:lnTo>
                        <a:pt x="0" y="207901"/>
                      </a:lnTo>
                      <a:lnTo>
                        <a:pt x="313366"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4"/>
                <p:cNvSpPr/>
                <p:nvPr/>
              </p:nvSpPr>
              <p:spPr>
                <a:xfrm>
                  <a:off x="3372925" y="267186"/>
                  <a:ext cx="313353" cy="207901"/>
                </a:xfrm>
                <a:custGeom>
                  <a:avLst/>
                  <a:gdLst/>
                  <a:ahLst/>
                  <a:cxnLst/>
                  <a:rect l="l" t="t" r="r" b="b"/>
                  <a:pathLst>
                    <a:path w="313353" h="207901" extrusionOk="0">
                      <a:moveTo>
                        <a:pt x="153663" y="0"/>
                      </a:moveTo>
                      <a:lnTo>
                        <a:pt x="0" y="207901"/>
                      </a:lnTo>
                      <a:lnTo>
                        <a:pt x="313353" y="207901"/>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4"/>
                <p:cNvSpPr/>
                <p:nvPr/>
              </p:nvSpPr>
              <p:spPr>
                <a:xfrm>
                  <a:off x="4414075" y="178802"/>
                  <a:ext cx="464603" cy="295751"/>
                </a:xfrm>
                <a:custGeom>
                  <a:avLst/>
                  <a:gdLst/>
                  <a:ahLst/>
                  <a:cxnLst/>
                  <a:rect l="l" t="t" r="r" b="b"/>
                  <a:pathLst>
                    <a:path w="464603" h="295751" extrusionOk="0">
                      <a:moveTo>
                        <a:pt x="222606" y="2"/>
                      </a:moveTo>
                      <a:cubicBezTo>
                        <a:pt x="226331" y="-75"/>
                        <a:pt x="230257" y="1696"/>
                        <a:pt x="232889" y="4957"/>
                      </a:cubicBezTo>
                      <a:lnTo>
                        <a:pt x="464603" y="295752"/>
                      </a:lnTo>
                      <a:lnTo>
                        <a:pt x="432218" y="295752"/>
                      </a:lnTo>
                      <a:lnTo>
                        <a:pt x="223335" y="33541"/>
                      </a:lnTo>
                      <a:lnTo>
                        <a:pt x="30887" y="295752"/>
                      </a:lnTo>
                      <a:lnTo>
                        <a:pt x="0" y="295752"/>
                      </a:lnTo>
                      <a:lnTo>
                        <a:pt x="212688" y="5338"/>
                      </a:lnTo>
                      <a:cubicBezTo>
                        <a:pt x="215158" y="1971"/>
                        <a:pt x="218841" y="80"/>
                        <a:pt x="22260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4"/>
                <p:cNvSpPr/>
                <p:nvPr/>
              </p:nvSpPr>
              <p:spPr>
                <a:xfrm>
                  <a:off x="3302306" y="178802"/>
                  <a:ext cx="464582" cy="295751"/>
                </a:xfrm>
                <a:custGeom>
                  <a:avLst/>
                  <a:gdLst/>
                  <a:ahLst/>
                  <a:cxnLst/>
                  <a:rect l="l" t="t" r="r" b="b"/>
                  <a:pathLst>
                    <a:path w="464582" h="295751" extrusionOk="0">
                      <a:moveTo>
                        <a:pt x="222570" y="2"/>
                      </a:moveTo>
                      <a:cubicBezTo>
                        <a:pt x="226335" y="-75"/>
                        <a:pt x="230257" y="1696"/>
                        <a:pt x="232860" y="4957"/>
                      </a:cubicBezTo>
                      <a:lnTo>
                        <a:pt x="464583" y="295752"/>
                      </a:lnTo>
                      <a:lnTo>
                        <a:pt x="432186" y="295752"/>
                      </a:lnTo>
                      <a:lnTo>
                        <a:pt x="223335" y="33541"/>
                      </a:lnTo>
                      <a:lnTo>
                        <a:pt x="30867" y="295752"/>
                      </a:lnTo>
                      <a:lnTo>
                        <a:pt x="0" y="295752"/>
                      </a:lnTo>
                      <a:lnTo>
                        <a:pt x="212664" y="5338"/>
                      </a:lnTo>
                      <a:cubicBezTo>
                        <a:pt x="215130" y="1971"/>
                        <a:pt x="218809" y="80"/>
                        <a:pt x="222570"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4"/>
                <p:cNvSpPr/>
                <p:nvPr/>
              </p:nvSpPr>
              <p:spPr>
                <a:xfrm>
                  <a:off x="4764764" y="178802"/>
                  <a:ext cx="313365" cy="207898"/>
                </a:xfrm>
                <a:custGeom>
                  <a:avLst/>
                  <a:gdLst/>
                  <a:ahLst/>
                  <a:cxnLst/>
                  <a:rect l="l" t="t" r="r" b="b"/>
                  <a:pathLst>
                    <a:path w="313365" h="207898" extrusionOk="0">
                      <a:moveTo>
                        <a:pt x="153667" y="207899"/>
                      </a:moveTo>
                      <a:lnTo>
                        <a:pt x="0" y="0"/>
                      </a:lnTo>
                      <a:lnTo>
                        <a:pt x="31336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4"/>
                <p:cNvSpPr/>
                <p:nvPr/>
              </p:nvSpPr>
              <p:spPr>
                <a:xfrm>
                  <a:off x="3652995" y="178802"/>
                  <a:ext cx="313357" cy="207898"/>
                </a:xfrm>
                <a:custGeom>
                  <a:avLst/>
                  <a:gdLst/>
                  <a:ahLst/>
                  <a:cxnLst/>
                  <a:rect l="l" t="t" r="r" b="b"/>
                  <a:pathLst>
                    <a:path w="313357" h="207898"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4"/>
                <p:cNvSpPr/>
                <p:nvPr/>
              </p:nvSpPr>
              <p:spPr>
                <a:xfrm>
                  <a:off x="2546141" y="180448"/>
                  <a:ext cx="313357" cy="207899"/>
                </a:xfrm>
                <a:custGeom>
                  <a:avLst/>
                  <a:gdLst/>
                  <a:ahLst/>
                  <a:cxnLst/>
                  <a:rect l="l" t="t" r="r" b="b"/>
                  <a:pathLst>
                    <a:path w="313357" h="207899"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4"/>
                <p:cNvSpPr/>
                <p:nvPr/>
              </p:nvSpPr>
              <p:spPr>
                <a:xfrm>
                  <a:off x="4693841" y="178802"/>
                  <a:ext cx="464603" cy="295749"/>
                </a:xfrm>
                <a:custGeom>
                  <a:avLst/>
                  <a:gdLst/>
                  <a:ahLst/>
                  <a:cxnLst/>
                  <a:rect l="l" t="t" r="r" b="b"/>
                  <a:pathLst>
                    <a:path w="464603" h="295749" extrusionOk="0">
                      <a:moveTo>
                        <a:pt x="222606" y="295748"/>
                      </a:moveTo>
                      <a:cubicBezTo>
                        <a:pt x="226371" y="295824"/>
                        <a:pt x="230257" y="294055"/>
                        <a:pt x="232889" y="290793"/>
                      </a:cubicBezTo>
                      <a:lnTo>
                        <a:pt x="464603" y="0"/>
                      </a:lnTo>
                      <a:lnTo>
                        <a:pt x="432218" y="0"/>
                      </a:lnTo>
                      <a:lnTo>
                        <a:pt x="223335" y="262209"/>
                      </a:lnTo>
                      <a:lnTo>
                        <a:pt x="30887" y="0"/>
                      </a:lnTo>
                      <a:lnTo>
                        <a:pt x="0" y="0"/>
                      </a:lnTo>
                      <a:lnTo>
                        <a:pt x="212689" y="290412"/>
                      </a:lnTo>
                      <a:cubicBezTo>
                        <a:pt x="215158" y="293780"/>
                        <a:pt x="218841" y="295671"/>
                        <a:pt x="22260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4"/>
                <p:cNvSpPr/>
                <p:nvPr/>
              </p:nvSpPr>
              <p:spPr>
                <a:xfrm>
                  <a:off x="3582072" y="178802"/>
                  <a:ext cx="464587" cy="295749"/>
                </a:xfrm>
                <a:custGeom>
                  <a:avLst/>
                  <a:gdLst/>
                  <a:ahLst/>
                  <a:cxnLst/>
                  <a:rect l="l" t="t" r="r" b="b"/>
                  <a:pathLst>
                    <a:path w="464587" h="295749" extrusionOk="0">
                      <a:moveTo>
                        <a:pt x="222574" y="295748"/>
                      </a:moveTo>
                      <a:cubicBezTo>
                        <a:pt x="226339" y="295824"/>
                        <a:pt x="230261" y="294055"/>
                        <a:pt x="232864" y="290793"/>
                      </a:cubicBezTo>
                      <a:lnTo>
                        <a:pt x="464587" y="0"/>
                      </a:lnTo>
                      <a:lnTo>
                        <a:pt x="432190" y="0"/>
                      </a:lnTo>
                      <a:lnTo>
                        <a:pt x="223339" y="262209"/>
                      </a:lnTo>
                      <a:lnTo>
                        <a:pt x="30871" y="0"/>
                      </a:lnTo>
                      <a:lnTo>
                        <a:pt x="0" y="0"/>
                      </a:lnTo>
                      <a:lnTo>
                        <a:pt x="212668" y="290412"/>
                      </a:lnTo>
                      <a:cubicBezTo>
                        <a:pt x="215133"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4"/>
                <p:cNvSpPr/>
                <p:nvPr/>
              </p:nvSpPr>
              <p:spPr>
                <a:xfrm>
                  <a:off x="2475221" y="180448"/>
                  <a:ext cx="464583" cy="295750"/>
                </a:xfrm>
                <a:custGeom>
                  <a:avLst/>
                  <a:gdLst/>
                  <a:ahLst/>
                  <a:cxnLst/>
                  <a:rect l="l" t="t" r="r" b="b"/>
                  <a:pathLst>
                    <a:path w="464583" h="295750" extrusionOk="0">
                      <a:moveTo>
                        <a:pt x="222574" y="295748"/>
                      </a:moveTo>
                      <a:cubicBezTo>
                        <a:pt x="226335" y="295825"/>
                        <a:pt x="230257" y="294056"/>
                        <a:pt x="232865" y="290793"/>
                      </a:cubicBezTo>
                      <a:lnTo>
                        <a:pt x="464583" y="0"/>
                      </a:lnTo>
                      <a:lnTo>
                        <a:pt x="432186" y="0"/>
                      </a:lnTo>
                      <a:lnTo>
                        <a:pt x="223335" y="262210"/>
                      </a:lnTo>
                      <a:lnTo>
                        <a:pt x="30871" y="0"/>
                      </a:lnTo>
                      <a:lnTo>
                        <a:pt x="0" y="0"/>
                      </a:lnTo>
                      <a:lnTo>
                        <a:pt x="212664" y="290413"/>
                      </a:lnTo>
                      <a:cubicBezTo>
                        <a:pt x="215130" y="293781"/>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98" name="Google Shape;298;p4"/>
            <p:cNvGrpSpPr/>
            <p:nvPr/>
          </p:nvGrpSpPr>
          <p:grpSpPr>
            <a:xfrm>
              <a:off x="4993443" y="178802"/>
              <a:ext cx="2941003" cy="297928"/>
              <a:chOff x="4993443" y="178802"/>
              <a:chExt cx="2941003" cy="297928"/>
            </a:xfrm>
          </p:grpSpPr>
          <p:sp>
            <p:nvSpPr>
              <p:cNvPr id="299" name="Google Shape;299;p4"/>
              <p:cNvSpPr/>
              <p:nvPr/>
            </p:nvSpPr>
            <p:spPr>
              <a:xfrm>
                <a:off x="5064042" y="268833"/>
                <a:ext cx="313365" cy="207897"/>
              </a:xfrm>
              <a:custGeom>
                <a:avLst/>
                <a:gdLst/>
                <a:ahLst/>
                <a:cxnLst/>
                <a:rect l="l" t="t" r="r" b="b"/>
                <a:pathLst>
                  <a:path w="313365" h="207897" extrusionOk="0">
                    <a:moveTo>
                      <a:pt x="153667" y="0"/>
                    </a:moveTo>
                    <a:lnTo>
                      <a:pt x="0" y="207898"/>
                    </a:lnTo>
                    <a:lnTo>
                      <a:pt x="313366" y="207898"/>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4"/>
              <p:cNvSpPr/>
              <p:nvPr/>
            </p:nvSpPr>
            <p:spPr>
              <a:xfrm>
                <a:off x="4993443" y="180981"/>
                <a:ext cx="464562" cy="295749"/>
              </a:xfrm>
              <a:custGeom>
                <a:avLst/>
                <a:gdLst/>
                <a:ahLst/>
                <a:cxnLst/>
                <a:rect l="l" t="t" r="r" b="b"/>
                <a:pathLst>
                  <a:path w="464562" h="295749" extrusionOk="0">
                    <a:moveTo>
                      <a:pt x="222566" y="2"/>
                    </a:moveTo>
                    <a:cubicBezTo>
                      <a:pt x="226331" y="-75"/>
                      <a:pt x="230257" y="1696"/>
                      <a:pt x="232848" y="4957"/>
                    </a:cubicBezTo>
                    <a:lnTo>
                      <a:pt x="464563" y="295750"/>
                    </a:lnTo>
                    <a:lnTo>
                      <a:pt x="432178" y="295750"/>
                    </a:lnTo>
                    <a:lnTo>
                      <a:pt x="223335" y="33541"/>
                    </a:lnTo>
                    <a:lnTo>
                      <a:pt x="30847" y="295750"/>
                    </a:lnTo>
                    <a:lnTo>
                      <a:pt x="0" y="295750"/>
                    </a:lnTo>
                    <a:lnTo>
                      <a:pt x="212648" y="5338"/>
                    </a:lnTo>
                    <a:cubicBezTo>
                      <a:pt x="215117" y="1971"/>
                      <a:pt x="218801" y="81"/>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01" name="Google Shape;301;p4"/>
              <p:cNvGrpSpPr/>
              <p:nvPr/>
            </p:nvGrpSpPr>
            <p:grpSpPr>
              <a:xfrm>
                <a:off x="5251227" y="178802"/>
                <a:ext cx="2683219" cy="297928"/>
                <a:chOff x="5251227" y="178802"/>
                <a:chExt cx="2683219" cy="297928"/>
              </a:xfrm>
            </p:grpSpPr>
            <p:sp>
              <p:nvSpPr>
                <p:cNvPr id="302" name="Google Shape;302;p4"/>
                <p:cNvSpPr/>
                <p:nvPr/>
              </p:nvSpPr>
              <p:spPr>
                <a:xfrm>
                  <a:off x="6707419" y="267186"/>
                  <a:ext cx="313324" cy="207901"/>
                </a:xfrm>
                <a:custGeom>
                  <a:avLst/>
                  <a:gdLst/>
                  <a:ahLst/>
                  <a:cxnLst/>
                  <a:rect l="l" t="t" r="r" b="b"/>
                  <a:pathLst>
                    <a:path w="313324" h="207901" extrusionOk="0">
                      <a:moveTo>
                        <a:pt x="153667" y="0"/>
                      </a:moveTo>
                      <a:lnTo>
                        <a:pt x="0" y="207901"/>
                      </a:lnTo>
                      <a:lnTo>
                        <a:pt x="313324" y="207901"/>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4"/>
                <p:cNvSpPr/>
                <p:nvPr/>
              </p:nvSpPr>
              <p:spPr>
                <a:xfrm>
                  <a:off x="5600540" y="268833"/>
                  <a:ext cx="313365" cy="207897"/>
                </a:xfrm>
                <a:custGeom>
                  <a:avLst/>
                  <a:gdLst/>
                  <a:ahLst/>
                  <a:cxnLst/>
                  <a:rect l="l" t="t" r="r" b="b"/>
                  <a:pathLst>
                    <a:path w="313365" h="207897" extrusionOk="0">
                      <a:moveTo>
                        <a:pt x="153667" y="0"/>
                      </a:moveTo>
                      <a:lnTo>
                        <a:pt x="0" y="207898"/>
                      </a:lnTo>
                      <a:lnTo>
                        <a:pt x="313366"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4"/>
                <p:cNvSpPr/>
                <p:nvPr/>
              </p:nvSpPr>
              <p:spPr>
                <a:xfrm>
                  <a:off x="6634188" y="178802"/>
                  <a:ext cx="464603" cy="295751"/>
                </a:xfrm>
                <a:custGeom>
                  <a:avLst/>
                  <a:gdLst/>
                  <a:ahLst/>
                  <a:cxnLst/>
                  <a:rect l="l" t="t" r="r" b="b"/>
                  <a:pathLst>
                    <a:path w="464603" h="295751" extrusionOk="0">
                      <a:moveTo>
                        <a:pt x="222566" y="2"/>
                      </a:moveTo>
                      <a:cubicBezTo>
                        <a:pt x="226331" y="-75"/>
                        <a:pt x="230257" y="1696"/>
                        <a:pt x="232848" y="4957"/>
                      </a:cubicBezTo>
                      <a:lnTo>
                        <a:pt x="464603" y="295752"/>
                      </a:lnTo>
                      <a:lnTo>
                        <a:pt x="432178" y="295752"/>
                      </a:lnTo>
                      <a:lnTo>
                        <a:pt x="223335" y="33541"/>
                      </a:lnTo>
                      <a:lnTo>
                        <a:pt x="30887" y="295752"/>
                      </a:lnTo>
                      <a:lnTo>
                        <a:pt x="0" y="295752"/>
                      </a:lnTo>
                      <a:lnTo>
                        <a:pt x="212689" y="5338"/>
                      </a:lnTo>
                      <a:cubicBezTo>
                        <a:pt x="215117"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4"/>
                <p:cNvSpPr/>
                <p:nvPr/>
              </p:nvSpPr>
              <p:spPr>
                <a:xfrm>
                  <a:off x="5527350" y="180448"/>
                  <a:ext cx="464562" cy="295752"/>
                </a:xfrm>
                <a:custGeom>
                  <a:avLst/>
                  <a:gdLst/>
                  <a:ahLst/>
                  <a:cxnLst/>
                  <a:rect l="l" t="t" r="r" b="b"/>
                  <a:pathLst>
                    <a:path w="464562" h="295752" extrusionOk="0">
                      <a:moveTo>
                        <a:pt x="222566" y="2"/>
                      </a:moveTo>
                      <a:cubicBezTo>
                        <a:pt x="226330" y="-75"/>
                        <a:pt x="230257" y="1696"/>
                        <a:pt x="232848" y="4957"/>
                      </a:cubicBezTo>
                      <a:lnTo>
                        <a:pt x="464563" y="295752"/>
                      </a:lnTo>
                      <a:lnTo>
                        <a:pt x="432178" y="295752"/>
                      </a:lnTo>
                      <a:lnTo>
                        <a:pt x="223335" y="33541"/>
                      </a:lnTo>
                      <a:lnTo>
                        <a:pt x="30847" y="295752"/>
                      </a:lnTo>
                      <a:lnTo>
                        <a:pt x="0" y="295752"/>
                      </a:lnTo>
                      <a:lnTo>
                        <a:pt x="212648" y="5338"/>
                      </a:lnTo>
                      <a:cubicBezTo>
                        <a:pt x="215117" y="1971"/>
                        <a:pt x="218801" y="81"/>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4"/>
                <p:cNvSpPr/>
                <p:nvPr/>
              </p:nvSpPr>
              <p:spPr>
                <a:xfrm>
                  <a:off x="6986496"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4"/>
                <p:cNvSpPr/>
                <p:nvPr/>
              </p:nvSpPr>
              <p:spPr>
                <a:xfrm>
                  <a:off x="5874719"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4"/>
                <p:cNvSpPr/>
                <p:nvPr/>
              </p:nvSpPr>
              <p:spPr>
                <a:xfrm>
                  <a:off x="6911687" y="178802"/>
                  <a:ext cx="464603" cy="295749"/>
                </a:xfrm>
                <a:custGeom>
                  <a:avLst/>
                  <a:gdLst/>
                  <a:ahLst/>
                  <a:cxnLst/>
                  <a:rect l="l" t="t" r="r" b="b"/>
                  <a:pathLst>
                    <a:path w="464603" h="295749" extrusionOk="0">
                      <a:moveTo>
                        <a:pt x="222566" y="295748"/>
                      </a:moveTo>
                      <a:cubicBezTo>
                        <a:pt x="226331" y="295824"/>
                        <a:pt x="230257" y="294055"/>
                        <a:pt x="232848" y="290793"/>
                      </a:cubicBezTo>
                      <a:lnTo>
                        <a:pt x="464603" y="0"/>
                      </a:lnTo>
                      <a:lnTo>
                        <a:pt x="432178" y="0"/>
                      </a:lnTo>
                      <a:lnTo>
                        <a:pt x="223335" y="262209"/>
                      </a:lnTo>
                      <a:lnTo>
                        <a:pt x="30887" y="0"/>
                      </a:lnTo>
                      <a:lnTo>
                        <a:pt x="0" y="0"/>
                      </a:lnTo>
                      <a:lnTo>
                        <a:pt x="212689" y="290412"/>
                      </a:lnTo>
                      <a:cubicBezTo>
                        <a:pt x="215117"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4"/>
                <p:cNvSpPr/>
                <p:nvPr/>
              </p:nvSpPr>
              <p:spPr>
                <a:xfrm>
                  <a:off x="5799910" y="178802"/>
                  <a:ext cx="464562" cy="295749"/>
                </a:xfrm>
                <a:custGeom>
                  <a:avLst/>
                  <a:gdLst/>
                  <a:ahLst/>
                  <a:cxnLst/>
                  <a:rect l="l" t="t" r="r" b="b"/>
                  <a:pathLst>
                    <a:path w="464562" h="295749" extrusionOk="0">
                      <a:moveTo>
                        <a:pt x="222566" y="295748"/>
                      </a:moveTo>
                      <a:cubicBezTo>
                        <a:pt x="226331" y="295824"/>
                        <a:pt x="230257" y="294055"/>
                        <a:pt x="232848" y="290793"/>
                      </a:cubicBezTo>
                      <a:lnTo>
                        <a:pt x="464563" y="0"/>
                      </a:lnTo>
                      <a:lnTo>
                        <a:pt x="432178" y="0"/>
                      </a:lnTo>
                      <a:lnTo>
                        <a:pt x="223335" y="262209"/>
                      </a:lnTo>
                      <a:lnTo>
                        <a:pt x="30887" y="0"/>
                      </a:lnTo>
                      <a:lnTo>
                        <a:pt x="0" y="0"/>
                      </a:lnTo>
                      <a:lnTo>
                        <a:pt x="212648" y="290412"/>
                      </a:lnTo>
                      <a:cubicBezTo>
                        <a:pt x="215117"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4"/>
                <p:cNvSpPr/>
                <p:nvPr/>
              </p:nvSpPr>
              <p:spPr>
                <a:xfrm>
                  <a:off x="7260716" y="267186"/>
                  <a:ext cx="313365" cy="207901"/>
                </a:xfrm>
                <a:custGeom>
                  <a:avLst/>
                  <a:gdLst/>
                  <a:ahLst/>
                  <a:cxnLst/>
                  <a:rect l="l" t="t" r="r" b="b"/>
                  <a:pathLst>
                    <a:path w="313365" h="207901" extrusionOk="0">
                      <a:moveTo>
                        <a:pt x="153667" y="0"/>
                      </a:moveTo>
                      <a:lnTo>
                        <a:pt x="0" y="207901"/>
                      </a:lnTo>
                      <a:lnTo>
                        <a:pt x="313366"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4"/>
                <p:cNvSpPr/>
                <p:nvPr/>
              </p:nvSpPr>
              <p:spPr>
                <a:xfrm>
                  <a:off x="6148939" y="267186"/>
                  <a:ext cx="313324" cy="207901"/>
                </a:xfrm>
                <a:custGeom>
                  <a:avLst/>
                  <a:gdLst/>
                  <a:ahLst/>
                  <a:cxnLst/>
                  <a:rect l="l" t="t" r="r" b="b"/>
                  <a:pathLst>
                    <a:path w="313324" h="207901" extrusionOk="0">
                      <a:moveTo>
                        <a:pt x="153667" y="0"/>
                      </a:moveTo>
                      <a:lnTo>
                        <a:pt x="0" y="207901"/>
                      </a:lnTo>
                      <a:lnTo>
                        <a:pt x="313325"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4"/>
                <p:cNvSpPr/>
                <p:nvPr/>
              </p:nvSpPr>
              <p:spPr>
                <a:xfrm>
                  <a:off x="7190077" y="178802"/>
                  <a:ext cx="464603" cy="295751"/>
                </a:xfrm>
                <a:custGeom>
                  <a:avLst/>
                  <a:gdLst/>
                  <a:ahLst/>
                  <a:cxnLst/>
                  <a:rect l="l" t="t" r="r" b="b"/>
                  <a:pathLst>
                    <a:path w="464603" h="295751" extrusionOk="0">
                      <a:moveTo>
                        <a:pt x="222566" y="2"/>
                      </a:moveTo>
                      <a:cubicBezTo>
                        <a:pt x="226331" y="-75"/>
                        <a:pt x="230257" y="1696"/>
                        <a:pt x="232889" y="4957"/>
                      </a:cubicBezTo>
                      <a:lnTo>
                        <a:pt x="464603" y="295752"/>
                      </a:lnTo>
                      <a:lnTo>
                        <a:pt x="432218" y="295752"/>
                      </a:lnTo>
                      <a:lnTo>
                        <a:pt x="223335" y="33541"/>
                      </a:lnTo>
                      <a:lnTo>
                        <a:pt x="30887" y="295752"/>
                      </a:lnTo>
                      <a:lnTo>
                        <a:pt x="0" y="295752"/>
                      </a:lnTo>
                      <a:lnTo>
                        <a:pt x="212688" y="5338"/>
                      </a:lnTo>
                      <a:cubicBezTo>
                        <a:pt x="215158"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4"/>
                <p:cNvSpPr/>
                <p:nvPr/>
              </p:nvSpPr>
              <p:spPr>
                <a:xfrm>
                  <a:off x="6078300" y="178802"/>
                  <a:ext cx="464603" cy="295751"/>
                </a:xfrm>
                <a:custGeom>
                  <a:avLst/>
                  <a:gdLst/>
                  <a:ahLst/>
                  <a:cxnLst/>
                  <a:rect l="l" t="t" r="r" b="b"/>
                  <a:pathLst>
                    <a:path w="464603" h="295751" extrusionOk="0">
                      <a:moveTo>
                        <a:pt x="222566" y="2"/>
                      </a:moveTo>
                      <a:cubicBezTo>
                        <a:pt x="226331" y="-75"/>
                        <a:pt x="230257" y="1696"/>
                        <a:pt x="232848" y="4957"/>
                      </a:cubicBezTo>
                      <a:lnTo>
                        <a:pt x="464603" y="295752"/>
                      </a:lnTo>
                      <a:lnTo>
                        <a:pt x="432178" y="295752"/>
                      </a:lnTo>
                      <a:lnTo>
                        <a:pt x="223335" y="33541"/>
                      </a:lnTo>
                      <a:lnTo>
                        <a:pt x="30887" y="295752"/>
                      </a:lnTo>
                      <a:lnTo>
                        <a:pt x="0" y="295752"/>
                      </a:lnTo>
                      <a:lnTo>
                        <a:pt x="212648" y="5338"/>
                      </a:lnTo>
                      <a:cubicBezTo>
                        <a:pt x="215117"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4"/>
                <p:cNvSpPr/>
                <p:nvPr/>
              </p:nvSpPr>
              <p:spPr>
                <a:xfrm>
                  <a:off x="7540766" y="178802"/>
                  <a:ext cx="313365" cy="207898"/>
                </a:xfrm>
                <a:custGeom>
                  <a:avLst/>
                  <a:gdLst/>
                  <a:ahLst/>
                  <a:cxnLst/>
                  <a:rect l="l" t="t" r="r" b="b"/>
                  <a:pathLst>
                    <a:path w="313365" h="207898" extrusionOk="0">
                      <a:moveTo>
                        <a:pt x="153667" y="207899"/>
                      </a:moveTo>
                      <a:lnTo>
                        <a:pt x="0" y="0"/>
                      </a:lnTo>
                      <a:lnTo>
                        <a:pt x="31336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4"/>
                <p:cNvSpPr/>
                <p:nvPr/>
              </p:nvSpPr>
              <p:spPr>
                <a:xfrm>
                  <a:off x="6428989"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4"/>
                <p:cNvSpPr/>
                <p:nvPr/>
              </p:nvSpPr>
              <p:spPr>
                <a:xfrm>
                  <a:off x="5322150" y="180448"/>
                  <a:ext cx="313324" cy="207899"/>
                </a:xfrm>
                <a:custGeom>
                  <a:avLst/>
                  <a:gdLst/>
                  <a:ahLst/>
                  <a:cxnLst/>
                  <a:rect l="l" t="t" r="r" b="b"/>
                  <a:pathLst>
                    <a:path w="313324" h="207899" extrusionOk="0">
                      <a:moveTo>
                        <a:pt x="153667" y="207899"/>
                      </a:moveTo>
                      <a:lnTo>
                        <a:pt x="0" y="0"/>
                      </a:lnTo>
                      <a:lnTo>
                        <a:pt x="31332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4"/>
                <p:cNvSpPr/>
                <p:nvPr/>
              </p:nvSpPr>
              <p:spPr>
                <a:xfrm>
                  <a:off x="7469843" y="178802"/>
                  <a:ext cx="464603" cy="295749"/>
                </a:xfrm>
                <a:custGeom>
                  <a:avLst/>
                  <a:gdLst/>
                  <a:ahLst/>
                  <a:cxnLst/>
                  <a:rect l="l" t="t" r="r" b="b"/>
                  <a:pathLst>
                    <a:path w="464603" h="295749" extrusionOk="0">
                      <a:moveTo>
                        <a:pt x="222606" y="295748"/>
                      </a:moveTo>
                      <a:cubicBezTo>
                        <a:pt x="226371" y="295824"/>
                        <a:pt x="230257" y="294055"/>
                        <a:pt x="232889" y="290793"/>
                      </a:cubicBezTo>
                      <a:lnTo>
                        <a:pt x="464603" y="0"/>
                      </a:lnTo>
                      <a:lnTo>
                        <a:pt x="432218" y="0"/>
                      </a:lnTo>
                      <a:lnTo>
                        <a:pt x="223335" y="262209"/>
                      </a:lnTo>
                      <a:lnTo>
                        <a:pt x="30887" y="0"/>
                      </a:lnTo>
                      <a:lnTo>
                        <a:pt x="0" y="0"/>
                      </a:lnTo>
                      <a:lnTo>
                        <a:pt x="212689" y="290412"/>
                      </a:lnTo>
                      <a:cubicBezTo>
                        <a:pt x="215158" y="293780"/>
                        <a:pt x="218841" y="295671"/>
                        <a:pt x="22260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4"/>
                <p:cNvSpPr/>
                <p:nvPr/>
              </p:nvSpPr>
              <p:spPr>
                <a:xfrm>
                  <a:off x="6358066" y="178802"/>
                  <a:ext cx="464603" cy="295749"/>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4"/>
                <p:cNvSpPr/>
                <p:nvPr/>
              </p:nvSpPr>
              <p:spPr>
                <a:xfrm>
                  <a:off x="5251227" y="180448"/>
                  <a:ext cx="464562" cy="295750"/>
                </a:xfrm>
                <a:custGeom>
                  <a:avLst/>
                  <a:gdLst/>
                  <a:ahLst/>
                  <a:cxnLst/>
                  <a:rect l="l" t="t" r="r" b="b"/>
                  <a:pathLst>
                    <a:path w="464562" h="295750" extrusionOk="0">
                      <a:moveTo>
                        <a:pt x="222566" y="295748"/>
                      </a:moveTo>
                      <a:cubicBezTo>
                        <a:pt x="226331" y="295825"/>
                        <a:pt x="230257" y="294056"/>
                        <a:pt x="232848" y="290793"/>
                      </a:cubicBezTo>
                      <a:lnTo>
                        <a:pt x="464563" y="0"/>
                      </a:lnTo>
                      <a:lnTo>
                        <a:pt x="432178" y="0"/>
                      </a:lnTo>
                      <a:lnTo>
                        <a:pt x="223335" y="262210"/>
                      </a:lnTo>
                      <a:lnTo>
                        <a:pt x="30847" y="0"/>
                      </a:lnTo>
                      <a:lnTo>
                        <a:pt x="0" y="0"/>
                      </a:lnTo>
                      <a:lnTo>
                        <a:pt x="212648" y="290413"/>
                      </a:lnTo>
                      <a:cubicBezTo>
                        <a:pt x="215117" y="293781"/>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320" name="Google Shape;320;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21" name="Google Shape;321;p4"/>
          <p:cNvGrpSpPr/>
          <p:nvPr/>
        </p:nvGrpSpPr>
        <p:grpSpPr>
          <a:xfrm rot="10800000" flipH="1">
            <a:off x="-276855" y="6248322"/>
            <a:ext cx="12745710" cy="463308"/>
            <a:chOff x="-261625" y="178802"/>
            <a:chExt cx="8196071" cy="297928"/>
          </a:xfrm>
        </p:grpSpPr>
        <p:grpSp>
          <p:nvGrpSpPr>
            <p:cNvPr id="322" name="Google Shape;322;p4"/>
            <p:cNvGrpSpPr/>
            <p:nvPr/>
          </p:nvGrpSpPr>
          <p:grpSpPr>
            <a:xfrm>
              <a:off x="-261625" y="178802"/>
              <a:ext cx="2683221" cy="297928"/>
              <a:chOff x="-261625" y="178802"/>
              <a:chExt cx="2683221" cy="297928"/>
            </a:xfrm>
          </p:grpSpPr>
          <p:sp>
            <p:nvSpPr>
              <p:cNvPr id="323" name="Google Shape;323;p4"/>
              <p:cNvSpPr/>
              <p:nvPr/>
            </p:nvSpPr>
            <p:spPr>
              <a:xfrm>
                <a:off x="652055" y="267186"/>
                <a:ext cx="313357" cy="207901"/>
              </a:xfrm>
              <a:custGeom>
                <a:avLst/>
                <a:gdLst/>
                <a:ahLst/>
                <a:cxnLst/>
                <a:rect l="l" t="t" r="r" b="b"/>
                <a:pathLst>
                  <a:path w="313357" h="207901" extrusionOk="0">
                    <a:moveTo>
                      <a:pt x="159690" y="0"/>
                    </a:moveTo>
                    <a:lnTo>
                      <a:pt x="313357" y="207901"/>
                    </a:lnTo>
                    <a:lnTo>
                      <a:pt x="0" y="207901"/>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4"/>
              <p:cNvSpPr/>
              <p:nvPr/>
            </p:nvSpPr>
            <p:spPr>
              <a:xfrm>
                <a:off x="1758910" y="268833"/>
                <a:ext cx="313357" cy="207897"/>
              </a:xfrm>
              <a:custGeom>
                <a:avLst/>
                <a:gdLst/>
                <a:ahLst/>
                <a:cxnLst/>
                <a:rect l="l" t="t" r="r" b="b"/>
                <a:pathLst>
                  <a:path w="313357" h="207897" extrusionOk="0">
                    <a:moveTo>
                      <a:pt x="159690" y="0"/>
                    </a:moveTo>
                    <a:lnTo>
                      <a:pt x="313357" y="207898"/>
                    </a:lnTo>
                    <a:lnTo>
                      <a:pt x="0" y="207898"/>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4"/>
              <p:cNvSpPr/>
              <p:nvPr/>
            </p:nvSpPr>
            <p:spPr>
              <a:xfrm>
                <a:off x="574040" y="178802"/>
                <a:ext cx="464583" cy="295751"/>
              </a:xfrm>
              <a:custGeom>
                <a:avLst/>
                <a:gdLst/>
                <a:ahLst/>
                <a:cxnLst/>
                <a:rect l="l" t="t" r="r" b="b"/>
                <a:pathLst>
                  <a:path w="464583" h="295751" extrusionOk="0">
                    <a:moveTo>
                      <a:pt x="242009" y="2"/>
                    </a:moveTo>
                    <a:cubicBezTo>
                      <a:pt x="238248"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0"/>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4"/>
              <p:cNvSpPr/>
              <p:nvPr/>
            </p:nvSpPr>
            <p:spPr>
              <a:xfrm>
                <a:off x="1680894" y="180448"/>
                <a:ext cx="464583" cy="295752"/>
              </a:xfrm>
              <a:custGeom>
                <a:avLst/>
                <a:gdLst/>
                <a:ahLst/>
                <a:cxnLst/>
                <a:rect l="l" t="t" r="r" b="b"/>
                <a:pathLst>
                  <a:path w="464583" h="295752" extrusionOk="0">
                    <a:moveTo>
                      <a:pt x="242009" y="2"/>
                    </a:moveTo>
                    <a:cubicBezTo>
                      <a:pt x="238244"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1"/>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4"/>
              <p:cNvSpPr/>
              <p:nvPr/>
            </p:nvSpPr>
            <p:spPr>
              <a:xfrm>
                <a:off x="372962" y="178802"/>
                <a:ext cx="313356" cy="207898"/>
              </a:xfrm>
              <a:custGeom>
                <a:avLst/>
                <a:gdLst/>
                <a:ahLst/>
                <a:cxnLst/>
                <a:rect l="l" t="t" r="r" b="b"/>
                <a:pathLst>
                  <a:path w="313356" h="207898" extrusionOk="0">
                    <a:moveTo>
                      <a:pt x="159690" y="207899"/>
                    </a:moveTo>
                    <a:lnTo>
                      <a:pt x="313356"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4"/>
              <p:cNvSpPr/>
              <p:nvPr/>
            </p:nvSpPr>
            <p:spPr>
              <a:xfrm>
                <a:off x="1484746" y="178802"/>
                <a:ext cx="313353" cy="207898"/>
              </a:xfrm>
              <a:custGeom>
                <a:avLst/>
                <a:gdLst/>
                <a:ahLst/>
                <a:cxnLst/>
                <a:rect l="l" t="t" r="r" b="b"/>
                <a:pathLst>
                  <a:path w="313353" h="207898" extrusionOk="0">
                    <a:moveTo>
                      <a:pt x="159690" y="207899"/>
                    </a:moveTo>
                    <a:lnTo>
                      <a:pt x="313353"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4"/>
              <p:cNvSpPr/>
              <p:nvPr/>
            </p:nvSpPr>
            <p:spPr>
              <a:xfrm>
                <a:off x="296540" y="178802"/>
                <a:ext cx="464583" cy="295749"/>
              </a:xfrm>
              <a:custGeom>
                <a:avLst/>
                <a:gdLst/>
                <a:ahLst/>
                <a:cxnLst/>
                <a:rect l="l" t="t" r="r" b="b"/>
                <a:pathLst>
                  <a:path w="464583" h="295749" extrusionOk="0">
                    <a:moveTo>
                      <a:pt x="242009" y="295748"/>
                    </a:moveTo>
                    <a:cubicBezTo>
                      <a:pt x="238249" y="295824"/>
                      <a:pt x="234326" y="294055"/>
                      <a:pt x="231719" y="290793"/>
                    </a:cubicBezTo>
                    <a:lnTo>
                      <a:pt x="0" y="0"/>
                    </a:lnTo>
                    <a:lnTo>
                      <a:pt x="32395" y="0"/>
                    </a:lnTo>
                    <a:lnTo>
                      <a:pt x="241248" y="262209"/>
                    </a:lnTo>
                    <a:lnTo>
                      <a:pt x="433713"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4"/>
              <p:cNvSpPr/>
              <p:nvPr/>
            </p:nvSpPr>
            <p:spPr>
              <a:xfrm>
                <a:off x="1408326" y="178802"/>
                <a:ext cx="464583" cy="295749"/>
              </a:xfrm>
              <a:custGeom>
                <a:avLst/>
                <a:gdLst/>
                <a:ahLst/>
                <a:cxnLst/>
                <a:rect l="l" t="t" r="r" b="b"/>
                <a:pathLst>
                  <a:path w="464583" h="295749" extrusionOk="0">
                    <a:moveTo>
                      <a:pt x="242009" y="295748"/>
                    </a:moveTo>
                    <a:cubicBezTo>
                      <a:pt x="238248" y="295824"/>
                      <a:pt x="234326" y="294055"/>
                      <a:pt x="231719" y="290793"/>
                    </a:cubicBezTo>
                    <a:lnTo>
                      <a:pt x="0" y="0"/>
                    </a:lnTo>
                    <a:lnTo>
                      <a:pt x="32393" y="0"/>
                    </a:lnTo>
                    <a:lnTo>
                      <a:pt x="241248" y="262209"/>
                    </a:lnTo>
                    <a:lnTo>
                      <a:pt x="433712"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4"/>
              <p:cNvSpPr/>
              <p:nvPr/>
            </p:nvSpPr>
            <p:spPr>
              <a:xfrm>
                <a:off x="98753" y="267186"/>
                <a:ext cx="313353" cy="207901"/>
              </a:xfrm>
              <a:custGeom>
                <a:avLst/>
                <a:gdLst/>
                <a:ahLst/>
                <a:cxnLst/>
                <a:rect l="l" t="t" r="r" b="b"/>
                <a:pathLst>
                  <a:path w="313353" h="207901" extrusionOk="0">
                    <a:moveTo>
                      <a:pt x="159690" y="0"/>
                    </a:moveTo>
                    <a:lnTo>
                      <a:pt x="313354"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4"/>
              <p:cNvSpPr/>
              <p:nvPr/>
            </p:nvSpPr>
            <p:spPr>
              <a:xfrm>
                <a:off x="1210539" y="267186"/>
                <a:ext cx="313353" cy="207901"/>
              </a:xfrm>
              <a:custGeom>
                <a:avLst/>
                <a:gdLst/>
                <a:ahLst/>
                <a:cxnLst/>
                <a:rect l="l" t="t" r="r" b="b"/>
                <a:pathLst>
                  <a:path w="313353" h="207901" extrusionOk="0">
                    <a:moveTo>
                      <a:pt x="159690" y="0"/>
                    </a:moveTo>
                    <a:lnTo>
                      <a:pt x="313353"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4"/>
              <p:cNvSpPr/>
              <p:nvPr/>
            </p:nvSpPr>
            <p:spPr>
              <a:xfrm>
                <a:off x="18144" y="178802"/>
                <a:ext cx="464585" cy="295751"/>
              </a:xfrm>
              <a:custGeom>
                <a:avLst/>
                <a:gdLst/>
                <a:ahLst/>
                <a:cxnLst/>
                <a:rect l="l" t="t" r="r" b="b"/>
                <a:pathLst>
                  <a:path w="464585" h="295751" extrusionOk="0">
                    <a:moveTo>
                      <a:pt x="242011" y="2"/>
                    </a:moveTo>
                    <a:cubicBezTo>
                      <a:pt x="238248" y="-75"/>
                      <a:pt x="234327" y="1696"/>
                      <a:pt x="231721" y="4957"/>
                    </a:cubicBezTo>
                    <a:lnTo>
                      <a:pt x="0" y="295752"/>
                    </a:lnTo>
                    <a:lnTo>
                      <a:pt x="32395" y="295752"/>
                    </a:lnTo>
                    <a:lnTo>
                      <a:pt x="241248" y="33541"/>
                    </a:lnTo>
                    <a:lnTo>
                      <a:pt x="433715" y="295752"/>
                    </a:lnTo>
                    <a:lnTo>
                      <a:pt x="464586" y="295752"/>
                    </a:lnTo>
                    <a:lnTo>
                      <a:pt x="251920" y="5338"/>
                    </a:lnTo>
                    <a:cubicBezTo>
                      <a:pt x="249454" y="1971"/>
                      <a:pt x="245775" y="80"/>
                      <a:pt x="242011"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4"/>
              <p:cNvSpPr/>
              <p:nvPr/>
            </p:nvSpPr>
            <p:spPr>
              <a:xfrm>
                <a:off x="1129928" y="178802"/>
                <a:ext cx="464583" cy="295751"/>
              </a:xfrm>
              <a:custGeom>
                <a:avLst/>
                <a:gdLst/>
                <a:ahLst/>
                <a:cxnLst/>
                <a:rect l="l" t="t" r="r" b="b"/>
                <a:pathLst>
                  <a:path w="464583" h="295751" extrusionOk="0">
                    <a:moveTo>
                      <a:pt x="242013" y="2"/>
                    </a:moveTo>
                    <a:cubicBezTo>
                      <a:pt x="238248" y="-75"/>
                      <a:pt x="234326" y="1696"/>
                      <a:pt x="231723" y="4957"/>
                    </a:cubicBezTo>
                    <a:lnTo>
                      <a:pt x="0" y="295752"/>
                    </a:lnTo>
                    <a:lnTo>
                      <a:pt x="32397" y="295752"/>
                    </a:lnTo>
                    <a:lnTo>
                      <a:pt x="241248" y="33541"/>
                    </a:lnTo>
                    <a:lnTo>
                      <a:pt x="433716" y="295752"/>
                    </a:lnTo>
                    <a:lnTo>
                      <a:pt x="464583" y="295752"/>
                    </a:lnTo>
                    <a:lnTo>
                      <a:pt x="251919" y="5338"/>
                    </a:lnTo>
                    <a:cubicBezTo>
                      <a:pt x="249454" y="1971"/>
                      <a:pt x="245774" y="80"/>
                      <a:pt x="242013"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4"/>
              <p:cNvSpPr/>
              <p:nvPr/>
            </p:nvSpPr>
            <p:spPr>
              <a:xfrm>
                <a:off x="-181317" y="178802"/>
                <a:ext cx="313355" cy="207898"/>
              </a:xfrm>
              <a:custGeom>
                <a:avLst/>
                <a:gdLst/>
                <a:ahLst/>
                <a:cxnLst/>
                <a:rect l="l" t="t" r="r" b="b"/>
                <a:pathLst>
                  <a:path w="313355" h="207898" extrusionOk="0">
                    <a:moveTo>
                      <a:pt x="159691" y="207899"/>
                    </a:moveTo>
                    <a:lnTo>
                      <a:pt x="313355"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4"/>
              <p:cNvSpPr/>
              <p:nvPr/>
            </p:nvSpPr>
            <p:spPr>
              <a:xfrm>
                <a:off x="930465" y="178802"/>
                <a:ext cx="313357" cy="207898"/>
              </a:xfrm>
              <a:custGeom>
                <a:avLst/>
                <a:gdLst/>
                <a:ahLst/>
                <a:cxnLst/>
                <a:rect l="l" t="t" r="r" b="b"/>
                <a:pathLst>
                  <a:path w="313357" h="207898" extrusionOk="0">
                    <a:moveTo>
                      <a:pt x="159690" y="207899"/>
                    </a:moveTo>
                    <a:lnTo>
                      <a:pt x="313357"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4"/>
              <p:cNvSpPr/>
              <p:nvPr/>
            </p:nvSpPr>
            <p:spPr>
              <a:xfrm>
                <a:off x="2037320" y="180448"/>
                <a:ext cx="313357" cy="207899"/>
              </a:xfrm>
              <a:custGeom>
                <a:avLst/>
                <a:gdLst/>
                <a:ahLst/>
                <a:cxnLst/>
                <a:rect l="l" t="t" r="r" b="b"/>
                <a:pathLst>
                  <a:path w="313357" h="207899" extrusionOk="0">
                    <a:moveTo>
                      <a:pt x="159691" y="207899"/>
                    </a:moveTo>
                    <a:lnTo>
                      <a:pt x="313357"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4"/>
              <p:cNvSpPr/>
              <p:nvPr/>
            </p:nvSpPr>
            <p:spPr>
              <a:xfrm>
                <a:off x="-261625" y="178802"/>
                <a:ext cx="464584" cy="295749"/>
              </a:xfrm>
              <a:custGeom>
                <a:avLst/>
                <a:gdLst/>
                <a:ahLst/>
                <a:cxnLst/>
                <a:rect l="l" t="t" r="r" b="b"/>
                <a:pathLst>
                  <a:path w="464584" h="295749" extrusionOk="0">
                    <a:moveTo>
                      <a:pt x="242011" y="295748"/>
                    </a:moveTo>
                    <a:cubicBezTo>
                      <a:pt x="238248" y="295824"/>
                      <a:pt x="234327" y="294055"/>
                      <a:pt x="231721" y="290793"/>
                    </a:cubicBezTo>
                    <a:lnTo>
                      <a:pt x="0" y="0"/>
                    </a:lnTo>
                    <a:lnTo>
                      <a:pt x="32395" y="0"/>
                    </a:lnTo>
                    <a:lnTo>
                      <a:pt x="241249" y="262209"/>
                    </a:lnTo>
                    <a:lnTo>
                      <a:pt x="433714" y="0"/>
                    </a:lnTo>
                    <a:lnTo>
                      <a:pt x="464585" y="0"/>
                    </a:lnTo>
                    <a:lnTo>
                      <a:pt x="251920" y="290412"/>
                    </a:lnTo>
                    <a:cubicBezTo>
                      <a:pt x="249454" y="293780"/>
                      <a:pt x="245776" y="295671"/>
                      <a:pt x="242011"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4"/>
              <p:cNvSpPr/>
              <p:nvPr/>
            </p:nvSpPr>
            <p:spPr>
              <a:xfrm>
                <a:off x="850158" y="178802"/>
                <a:ext cx="464587" cy="295749"/>
              </a:xfrm>
              <a:custGeom>
                <a:avLst/>
                <a:gdLst/>
                <a:ahLst/>
                <a:cxnLst/>
                <a:rect l="l" t="t" r="r" b="b"/>
                <a:pathLst>
                  <a:path w="464587" h="295749" extrusionOk="0">
                    <a:moveTo>
                      <a:pt x="242013" y="295748"/>
                    </a:moveTo>
                    <a:cubicBezTo>
                      <a:pt x="238248" y="295824"/>
                      <a:pt x="234326" y="294055"/>
                      <a:pt x="231723" y="290793"/>
                    </a:cubicBezTo>
                    <a:lnTo>
                      <a:pt x="0" y="0"/>
                    </a:lnTo>
                    <a:lnTo>
                      <a:pt x="32397" y="0"/>
                    </a:lnTo>
                    <a:lnTo>
                      <a:pt x="241248" y="262209"/>
                    </a:lnTo>
                    <a:lnTo>
                      <a:pt x="433716" y="0"/>
                    </a:lnTo>
                    <a:lnTo>
                      <a:pt x="464587" y="0"/>
                    </a:lnTo>
                    <a:lnTo>
                      <a:pt x="251919" y="290412"/>
                    </a:lnTo>
                    <a:cubicBezTo>
                      <a:pt x="249454" y="293780"/>
                      <a:pt x="245778" y="295671"/>
                      <a:pt x="242013"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4"/>
              <p:cNvSpPr/>
              <p:nvPr/>
            </p:nvSpPr>
            <p:spPr>
              <a:xfrm>
                <a:off x="1957013" y="180448"/>
                <a:ext cx="464583" cy="295750"/>
              </a:xfrm>
              <a:custGeom>
                <a:avLst/>
                <a:gdLst/>
                <a:ahLst/>
                <a:cxnLst/>
                <a:rect l="l" t="t" r="r" b="b"/>
                <a:pathLst>
                  <a:path w="464583" h="295750" extrusionOk="0">
                    <a:moveTo>
                      <a:pt x="242009" y="295748"/>
                    </a:moveTo>
                    <a:cubicBezTo>
                      <a:pt x="238248" y="295825"/>
                      <a:pt x="234326" y="294056"/>
                      <a:pt x="231719" y="290793"/>
                    </a:cubicBezTo>
                    <a:lnTo>
                      <a:pt x="0" y="0"/>
                    </a:lnTo>
                    <a:lnTo>
                      <a:pt x="32397" y="0"/>
                    </a:lnTo>
                    <a:lnTo>
                      <a:pt x="241248" y="262210"/>
                    </a:lnTo>
                    <a:lnTo>
                      <a:pt x="433712" y="0"/>
                    </a:lnTo>
                    <a:lnTo>
                      <a:pt x="464583" y="0"/>
                    </a:lnTo>
                    <a:lnTo>
                      <a:pt x="251919" y="290413"/>
                    </a:lnTo>
                    <a:cubicBezTo>
                      <a:pt x="249454" y="293781"/>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1" name="Google Shape;341;p4"/>
            <p:cNvGrpSpPr/>
            <p:nvPr/>
          </p:nvGrpSpPr>
          <p:grpSpPr>
            <a:xfrm>
              <a:off x="2217425" y="178802"/>
              <a:ext cx="2941019" cy="297928"/>
              <a:chOff x="2217425" y="178802"/>
              <a:chExt cx="2941019" cy="297928"/>
            </a:xfrm>
          </p:grpSpPr>
          <p:sp>
            <p:nvSpPr>
              <p:cNvPr id="342" name="Google Shape;342;p4"/>
              <p:cNvSpPr/>
              <p:nvPr/>
            </p:nvSpPr>
            <p:spPr>
              <a:xfrm>
                <a:off x="2288048" y="268833"/>
                <a:ext cx="313353" cy="207897"/>
              </a:xfrm>
              <a:custGeom>
                <a:avLst/>
                <a:gdLst/>
                <a:ahLst/>
                <a:cxnLst/>
                <a:rect l="l" t="t" r="r" b="b"/>
                <a:pathLst>
                  <a:path w="313353" h="207897" extrusionOk="0">
                    <a:moveTo>
                      <a:pt x="153663" y="0"/>
                    </a:moveTo>
                    <a:lnTo>
                      <a:pt x="0" y="207898"/>
                    </a:lnTo>
                    <a:lnTo>
                      <a:pt x="313353" y="207898"/>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4"/>
              <p:cNvSpPr/>
              <p:nvPr/>
            </p:nvSpPr>
            <p:spPr>
              <a:xfrm>
                <a:off x="2217425" y="180981"/>
                <a:ext cx="464587" cy="295749"/>
              </a:xfrm>
              <a:custGeom>
                <a:avLst/>
                <a:gdLst/>
                <a:ahLst/>
                <a:cxnLst/>
                <a:rect l="l" t="t" r="r" b="b"/>
                <a:pathLst>
                  <a:path w="464587" h="295749" extrusionOk="0">
                    <a:moveTo>
                      <a:pt x="222574" y="2"/>
                    </a:moveTo>
                    <a:cubicBezTo>
                      <a:pt x="226339" y="-75"/>
                      <a:pt x="230261" y="1696"/>
                      <a:pt x="232864" y="4957"/>
                    </a:cubicBezTo>
                    <a:lnTo>
                      <a:pt x="464587" y="295750"/>
                    </a:lnTo>
                    <a:lnTo>
                      <a:pt x="432190" y="295750"/>
                    </a:lnTo>
                    <a:lnTo>
                      <a:pt x="223339" y="33541"/>
                    </a:lnTo>
                    <a:lnTo>
                      <a:pt x="30871" y="295750"/>
                    </a:lnTo>
                    <a:lnTo>
                      <a:pt x="0" y="295750"/>
                    </a:lnTo>
                    <a:lnTo>
                      <a:pt x="212668" y="5338"/>
                    </a:lnTo>
                    <a:cubicBezTo>
                      <a:pt x="215133"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44" name="Google Shape;344;p4"/>
              <p:cNvGrpSpPr/>
              <p:nvPr/>
            </p:nvGrpSpPr>
            <p:grpSpPr>
              <a:xfrm>
                <a:off x="2475221" y="178802"/>
                <a:ext cx="2683223" cy="297928"/>
                <a:chOff x="2475221" y="178802"/>
                <a:chExt cx="2683223" cy="297928"/>
              </a:xfrm>
            </p:grpSpPr>
            <p:sp>
              <p:nvSpPr>
                <p:cNvPr id="345" name="Google Shape;345;p4"/>
                <p:cNvSpPr/>
                <p:nvPr/>
              </p:nvSpPr>
              <p:spPr>
                <a:xfrm>
                  <a:off x="3931405" y="267186"/>
                  <a:ext cx="313336" cy="207901"/>
                </a:xfrm>
                <a:custGeom>
                  <a:avLst/>
                  <a:gdLst/>
                  <a:ahLst/>
                  <a:cxnLst/>
                  <a:rect l="l" t="t" r="r" b="b"/>
                  <a:pathLst>
                    <a:path w="313336" h="207901" extrusionOk="0">
                      <a:moveTo>
                        <a:pt x="153679" y="0"/>
                      </a:moveTo>
                      <a:lnTo>
                        <a:pt x="0" y="207901"/>
                      </a:lnTo>
                      <a:lnTo>
                        <a:pt x="313337" y="207901"/>
                      </a:lnTo>
                      <a:lnTo>
                        <a:pt x="15367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4"/>
                <p:cNvSpPr/>
                <p:nvPr/>
              </p:nvSpPr>
              <p:spPr>
                <a:xfrm>
                  <a:off x="2824550" y="268833"/>
                  <a:ext cx="313357" cy="207897"/>
                </a:xfrm>
                <a:custGeom>
                  <a:avLst/>
                  <a:gdLst/>
                  <a:ahLst/>
                  <a:cxnLst/>
                  <a:rect l="l" t="t" r="r" b="b"/>
                  <a:pathLst>
                    <a:path w="313357" h="207897" extrusionOk="0">
                      <a:moveTo>
                        <a:pt x="153667" y="0"/>
                      </a:moveTo>
                      <a:lnTo>
                        <a:pt x="0" y="207898"/>
                      </a:lnTo>
                      <a:lnTo>
                        <a:pt x="313357"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4"/>
                <p:cNvSpPr/>
                <p:nvPr/>
              </p:nvSpPr>
              <p:spPr>
                <a:xfrm>
                  <a:off x="3858194" y="178802"/>
                  <a:ext cx="464595" cy="295751"/>
                </a:xfrm>
                <a:custGeom>
                  <a:avLst/>
                  <a:gdLst/>
                  <a:ahLst/>
                  <a:cxnLst/>
                  <a:rect l="l" t="t" r="r" b="b"/>
                  <a:pathLst>
                    <a:path w="464595" h="295751" extrusionOk="0">
                      <a:moveTo>
                        <a:pt x="222558" y="2"/>
                      </a:moveTo>
                      <a:cubicBezTo>
                        <a:pt x="226323" y="-75"/>
                        <a:pt x="230249" y="1696"/>
                        <a:pt x="232881" y="4957"/>
                      </a:cubicBezTo>
                      <a:lnTo>
                        <a:pt x="464595" y="295752"/>
                      </a:lnTo>
                      <a:lnTo>
                        <a:pt x="432170" y="295752"/>
                      </a:lnTo>
                      <a:lnTo>
                        <a:pt x="223327" y="33541"/>
                      </a:lnTo>
                      <a:lnTo>
                        <a:pt x="30871" y="295752"/>
                      </a:lnTo>
                      <a:lnTo>
                        <a:pt x="0" y="295752"/>
                      </a:lnTo>
                      <a:lnTo>
                        <a:pt x="212680" y="5338"/>
                      </a:lnTo>
                      <a:cubicBezTo>
                        <a:pt x="215150" y="1971"/>
                        <a:pt x="218793" y="80"/>
                        <a:pt x="222558"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4"/>
                <p:cNvSpPr/>
                <p:nvPr/>
              </p:nvSpPr>
              <p:spPr>
                <a:xfrm>
                  <a:off x="2751340" y="180448"/>
                  <a:ext cx="464582" cy="295752"/>
                </a:xfrm>
                <a:custGeom>
                  <a:avLst/>
                  <a:gdLst/>
                  <a:ahLst/>
                  <a:cxnLst/>
                  <a:rect l="l" t="t" r="r" b="b"/>
                  <a:pathLst>
                    <a:path w="464582" h="295752" extrusionOk="0">
                      <a:moveTo>
                        <a:pt x="222574" y="2"/>
                      </a:moveTo>
                      <a:cubicBezTo>
                        <a:pt x="226339" y="-75"/>
                        <a:pt x="230257" y="1696"/>
                        <a:pt x="232864" y="4957"/>
                      </a:cubicBezTo>
                      <a:lnTo>
                        <a:pt x="464583" y="295752"/>
                      </a:lnTo>
                      <a:lnTo>
                        <a:pt x="432190" y="295752"/>
                      </a:lnTo>
                      <a:lnTo>
                        <a:pt x="223335" y="33541"/>
                      </a:lnTo>
                      <a:lnTo>
                        <a:pt x="30871" y="295752"/>
                      </a:lnTo>
                      <a:lnTo>
                        <a:pt x="0" y="295752"/>
                      </a:lnTo>
                      <a:lnTo>
                        <a:pt x="212664" y="5338"/>
                      </a:lnTo>
                      <a:cubicBezTo>
                        <a:pt x="215130"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4"/>
                <p:cNvSpPr/>
                <p:nvPr/>
              </p:nvSpPr>
              <p:spPr>
                <a:xfrm>
                  <a:off x="4210495"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4"/>
                <p:cNvSpPr/>
                <p:nvPr/>
              </p:nvSpPr>
              <p:spPr>
                <a:xfrm>
                  <a:off x="3098718" y="178802"/>
                  <a:ext cx="313353" cy="207898"/>
                </a:xfrm>
                <a:custGeom>
                  <a:avLst/>
                  <a:gdLst/>
                  <a:ahLst/>
                  <a:cxnLst/>
                  <a:rect l="l" t="t" r="r" b="b"/>
                  <a:pathLst>
                    <a:path w="313353" h="207898" extrusionOk="0">
                      <a:moveTo>
                        <a:pt x="153663" y="207899"/>
                      </a:moveTo>
                      <a:lnTo>
                        <a:pt x="0" y="0"/>
                      </a:lnTo>
                      <a:lnTo>
                        <a:pt x="313353" y="0"/>
                      </a:lnTo>
                      <a:lnTo>
                        <a:pt x="153663"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4"/>
                <p:cNvSpPr/>
                <p:nvPr/>
              </p:nvSpPr>
              <p:spPr>
                <a:xfrm>
                  <a:off x="4135685" y="178802"/>
                  <a:ext cx="464603" cy="295749"/>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4"/>
                <p:cNvSpPr/>
                <p:nvPr/>
              </p:nvSpPr>
              <p:spPr>
                <a:xfrm>
                  <a:off x="3023908" y="178802"/>
                  <a:ext cx="464583" cy="295749"/>
                </a:xfrm>
                <a:custGeom>
                  <a:avLst/>
                  <a:gdLst/>
                  <a:ahLst/>
                  <a:cxnLst/>
                  <a:rect l="l" t="t" r="r" b="b"/>
                  <a:pathLst>
                    <a:path w="464583" h="295749" extrusionOk="0">
                      <a:moveTo>
                        <a:pt x="222574" y="295748"/>
                      </a:moveTo>
                      <a:cubicBezTo>
                        <a:pt x="226335" y="295824"/>
                        <a:pt x="230257" y="294055"/>
                        <a:pt x="232864" y="290793"/>
                      </a:cubicBezTo>
                      <a:lnTo>
                        <a:pt x="464583" y="0"/>
                      </a:lnTo>
                      <a:lnTo>
                        <a:pt x="432190" y="0"/>
                      </a:lnTo>
                      <a:lnTo>
                        <a:pt x="223335" y="262209"/>
                      </a:lnTo>
                      <a:lnTo>
                        <a:pt x="30871" y="0"/>
                      </a:lnTo>
                      <a:lnTo>
                        <a:pt x="0" y="0"/>
                      </a:lnTo>
                      <a:lnTo>
                        <a:pt x="212664" y="290412"/>
                      </a:lnTo>
                      <a:cubicBezTo>
                        <a:pt x="215130"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4"/>
                <p:cNvSpPr/>
                <p:nvPr/>
              </p:nvSpPr>
              <p:spPr>
                <a:xfrm>
                  <a:off x="4484715" y="267186"/>
                  <a:ext cx="313365" cy="207901"/>
                </a:xfrm>
                <a:custGeom>
                  <a:avLst/>
                  <a:gdLst/>
                  <a:ahLst/>
                  <a:cxnLst/>
                  <a:rect l="l" t="t" r="r" b="b"/>
                  <a:pathLst>
                    <a:path w="313365" h="207901" extrusionOk="0">
                      <a:moveTo>
                        <a:pt x="153667" y="0"/>
                      </a:moveTo>
                      <a:lnTo>
                        <a:pt x="0" y="207901"/>
                      </a:lnTo>
                      <a:lnTo>
                        <a:pt x="313366"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4"/>
                <p:cNvSpPr/>
                <p:nvPr/>
              </p:nvSpPr>
              <p:spPr>
                <a:xfrm>
                  <a:off x="3372925" y="267186"/>
                  <a:ext cx="313353" cy="207901"/>
                </a:xfrm>
                <a:custGeom>
                  <a:avLst/>
                  <a:gdLst/>
                  <a:ahLst/>
                  <a:cxnLst/>
                  <a:rect l="l" t="t" r="r" b="b"/>
                  <a:pathLst>
                    <a:path w="313353" h="207901" extrusionOk="0">
                      <a:moveTo>
                        <a:pt x="153663" y="0"/>
                      </a:moveTo>
                      <a:lnTo>
                        <a:pt x="0" y="207901"/>
                      </a:lnTo>
                      <a:lnTo>
                        <a:pt x="313353" y="207901"/>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4"/>
                <p:cNvSpPr/>
                <p:nvPr/>
              </p:nvSpPr>
              <p:spPr>
                <a:xfrm>
                  <a:off x="4414075" y="178802"/>
                  <a:ext cx="464603" cy="295751"/>
                </a:xfrm>
                <a:custGeom>
                  <a:avLst/>
                  <a:gdLst/>
                  <a:ahLst/>
                  <a:cxnLst/>
                  <a:rect l="l" t="t" r="r" b="b"/>
                  <a:pathLst>
                    <a:path w="464603" h="295751" extrusionOk="0">
                      <a:moveTo>
                        <a:pt x="222606" y="2"/>
                      </a:moveTo>
                      <a:cubicBezTo>
                        <a:pt x="226331" y="-75"/>
                        <a:pt x="230257" y="1696"/>
                        <a:pt x="232889" y="4957"/>
                      </a:cubicBezTo>
                      <a:lnTo>
                        <a:pt x="464603" y="295752"/>
                      </a:lnTo>
                      <a:lnTo>
                        <a:pt x="432218" y="295752"/>
                      </a:lnTo>
                      <a:lnTo>
                        <a:pt x="223335" y="33541"/>
                      </a:lnTo>
                      <a:lnTo>
                        <a:pt x="30887" y="295752"/>
                      </a:lnTo>
                      <a:lnTo>
                        <a:pt x="0" y="295752"/>
                      </a:lnTo>
                      <a:lnTo>
                        <a:pt x="212688" y="5338"/>
                      </a:lnTo>
                      <a:cubicBezTo>
                        <a:pt x="215158" y="1971"/>
                        <a:pt x="218841" y="80"/>
                        <a:pt x="22260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4"/>
                <p:cNvSpPr/>
                <p:nvPr/>
              </p:nvSpPr>
              <p:spPr>
                <a:xfrm>
                  <a:off x="3302306" y="178802"/>
                  <a:ext cx="464582" cy="295751"/>
                </a:xfrm>
                <a:custGeom>
                  <a:avLst/>
                  <a:gdLst/>
                  <a:ahLst/>
                  <a:cxnLst/>
                  <a:rect l="l" t="t" r="r" b="b"/>
                  <a:pathLst>
                    <a:path w="464582" h="295751" extrusionOk="0">
                      <a:moveTo>
                        <a:pt x="222570" y="2"/>
                      </a:moveTo>
                      <a:cubicBezTo>
                        <a:pt x="226335" y="-75"/>
                        <a:pt x="230257" y="1696"/>
                        <a:pt x="232860" y="4957"/>
                      </a:cubicBezTo>
                      <a:lnTo>
                        <a:pt x="464583" y="295752"/>
                      </a:lnTo>
                      <a:lnTo>
                        <a:pt x="432186" y="295752"/>
                      </a:lnTo>
                      <a:lnTo>
                        <a:pt x="223335" y="33541"/>
                      </a:lnTo>
                      <a:lnTo>
                        <a:pt x="30867" y="295752"/>
                      </a:lnTo>
                      <a:lnTo>
                        <a:pt x="0" y="295752"/>
                      </a:lnTo>
                      <a:lnTo>
                        <a:pt x="212664" y="5338"/>
                      </a:lnTo>
                      <a:cubicBezTo>
                        <a:pt x="215130" y="1971"/>
                        <a:pt x="218809" y="80"/>
                        <a:pt x="222570"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4"/>
                <p:cNvSpPr/>
                <p:nvPr/>
              </p:nvSpPr>
              <p:spPr>
                <a:xfrm>
                  <a:off x="4764764" y="178802"/>
                  <a:ext cx="313365" cy="207898"/>
                </a:xfrm>
                <a:custGeom>
                  <a:avLst/>
                  <a:gdLst/>
                  <a:ahLst/>
                  <a:cxnLst/>
                  <a:rect l="l" t="t" r="r" b="b"/>
                  <a:pathLst>
                    <a:path w="313365" h="207898" extrusionOk="0">
                      <a:moveTo>
                        <a:pt x="153667" y="207899"/>
                      </a:moveTo>
                      <a:lnTo>
                        <a:pt x="0" y="0"/>
                      </a:lnTo>
                      <a:lnTo>
                        <a:pt x="31336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4"/>
                <p:cNvSpPr/>
                <p:nvPr/>
              </p:nvSpPr>
              <p:spPr>
                <a:xfrm>
                  <a:off x="3652995" y="178802"/>
                  <a:ext cx="313357" cy="207898"/>
                </a:xfrm>
                <a:custGeom>
                  <a:avLst/>
                  <a:gdLst/>
                  <a:ahLst/>
                  <a:cxnLst/>
                  <a:rect l="l" t="t" r="r" b="b"/>
                  <a:pathLst>
                    <a:path w="313357" h="207898"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4"/>
                <p:cNvSpPr/>
                <p:nvPr/>
              </p:nvSpPr>
              <p:spPr>
                <a:xfrm>
                  <a:off x="2546141" y="180448"/>
                  <a:ext cx="313357" cy="207899"/>
                </a:xfrm>
                <a:custGeom>
                  <a:avLst/>
                  <a:gdLst/>
                  <a:ahLst/>
                  <a:cxnLst/>
                  <a:rect l="l" t="t" r="r" b="b"/>
                  <a:pathLst>
                    <a:path w="313357" h="207899"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4"/>
                <p:cNvSpPr/>
                <p:nvPr/>
              </p:nvSpPr>
              <p:spPr>
                <a:xfrm>
                  <a:off x="4693841" y="178802"/>
                  <a:ext cx="464603" cy="295749"/>
                </a:xfrm>
                <a:custGeom>
                  <a:avLst/>
                  <a:gdLst/>
                  <a:ahLst/>
                  <a:cxnLst/>
                  <a:rect l="l" t="t" r="r" b="b"/>
                  <a:pathLst>
                    <a:path w="464603" h="295749" extrusionOk="0">
                      <a:moveTo>
                        <a:pt x="222606" y="295748"/>
                      </a:moveTo>
                      <a:cubicBezTo>
                        <a:pt x="226371" y="295824"/>
                        <a:pt x="230257" y="294055"/>
                        <a:pt x="232889" y="290793"/>
                      </a:cubicBezTo>
                      <a:lnTo>
                        <a:pt x="464603" y="0"/>
                      </a:lnTo>
                      <a:lnTo>
                        <a:pt x="432218" y="0"/>
                      </a:lnTo>
                      <a:lnTo>
                        <a:pt x="223335" y="262209"/>
                      </a:lnTo>
                      <a:lnTo>
                        <a:pt x="30887" y="0"/>
                      </a:lnTo>
                      <a:lnTo>
                        <a:pt x="0" y="0"/>
                      </a:lnTo>
                      <a:lnTo>
                        <a:pt x="212689" y="290412"/>
                      </a:lnTo>
                      <a:cubicBezTo>
                        <a:pt x="215158" y="293780"/>
                        <a:pt x="218841" y="295671"/>
                        <a:pt x="22260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4"/>
                <p:cNvSpPr/>
                <p:nvPr/>
              </p:nvSpPr>
              <p:spPr>
                <a:xfrm>
                  <a:off x="3582072" y="178802"/>
                  <a:ext cx="464587" cy="295749"/>
                </a:xfrm>
                <a:custGeom>
                  <a:avLst/>
                  <a:gdLst/>
                  <a:ahLst/>
                  <a:cxnLst/>
                  <a:rect l="l" t="t" r="r" b="b"/>
                  <a:pathLst>
                    <a:path w="464587" h="295749" extrusionOk="0">
                      <a:moveTo>
                        <a:pt x="222574" y="295748"/>
                      </a:moveTo>
                      <a:cubicBezTo>
                        <a:pt x="226339" y="295824"/>
                        <a:pt x="230261" y="294055"/>
                        <a:pt x="232864" y="290793"/>
                      </a:cubicBezTo>
                      <a:lnTo>
                        <a:pt x="464587" y="0"/>
                      </a:lnTo>
                      <a:lnTo>
                        <a:pt x="432190" y="0"/>
                      </a:lnTo>
                      <a:lnTo>
                        <a:pt x="223339" y="262209"/>
                      </a:lnTo>
                      <a:lnTo>
                        <a:pt x="30871" y="0"/>
                      </a:lnTo>
                      <a:lnTo>
                        <a:pt x="0" y="0"/>
                      </a:lnTo>
                      <a:lnTo>
                        <a:pt x="212668" y="290412"/>
                      </a:lnTo>
                      <a:cubicBezTo>
                        <a:pt x="215133"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4"/>
                <p:cNvSpPr/>
                <p:nvPr/>
              </p:nvSpPr>
              <p:spPr>
                <a:xfrm>
                  <a:off x="2475221" y="180448"/>
                  <a:ext cx="464583" cy="295750"/>
                </a:xfrm>
                <a:custGeom>
                  <a:avLst/>
                  <a:gdLst/>
                  <a:ahLst/>
                  <a:cxnLst/>
                  <a:rect l="l" t="t" r="r" b="b"/>
                  <a:pathLst>
                    <a:path w="464583" h="295750" extrusionOk="0">
                      <a:moveTo>
                        <a:pt x="222574" y="295748"/>
                      </a:moveTo>
                      <a:cubicBezTo>
                        <a:pt x="226335" y="295825"/>
                        <a:pt x="230257" y="294056"/>
                        <a:pt x="232865" y="290793"/>
                      </a:cubicBezTo>
                      <a:lnTo>
                        <a:pt x="464583" y="0"/>
                      </a:lnTo>
                      <a:lnTo>
                        <a:pt x="432186" y="0"/>
                      </a:lnTo>
                      <a:lnTo>
                        <a:pt x="223335" y="262210"/>
                      </a:lnTo>
                      <a:lnTo>
                        <a:pt x="30871" y="0"/>
                      </a:lnTo>
                      <a:lnTo>
                        <a:pt x="0" y="0"/>
                      </a:lnTo>
                      <a:lnTo>
                        <a:pt x="212664" y="290413"/>
                      </a:lnTo>
                      <a:cubicBezTo>
                        <a:pt x="215130" y="293781"/>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363" name="Google Shape;363;p4"/>
            <p:cNvGrpSpPr/>
            <p:nvPr/>
          </p:nvGrpSpPr>
          <p:grpSpPr>
            <a:xfrm>
              <a:off x="4993443" y="178802"/>
              <a:ext cx="2941003" cy="297928"/>
              <a:chOff x="4993443" y="178802"/>
              <a:chExt cx="2941003" cy="297928"/>
            </a:xfrm>
          </p:grpSpPr>
          <p:sp>
            <p:nvSpPr>
              <p:cNvPr id="364" name="Google Shape;364;p4"/>
              <p:cNvSpPr/>
              <p:nvPr/>
            </p:nvSpPr>
            <p:spPr>
              <a:xfrm>
                <a:off x="5064042" y="268833"/>
                <a:ext cx="313365" cy="207897"/>
              </a:xfrm>
              <a:custGeom>
                <a:avLst/>
                <a:gdLst/>
                <a:ahLst/>
                <a:cxnLst/>
                <a:rect l="l" t="t" r="r" b="b"/>
                <a:pathLst>
                  <a:path w="313365" h="207897" extrusionOk="0">
                    <a:moveTo>
                      <a:pt x="153667" y="0"/>
                    </a:moveTo>
                    <a:lnTo>
                      <a:pt x="0" y="207898"/>
                    </a:lnTo>
                    <a:lnTo>
                      <a:pt x="313366" y="207898"/>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4"/>
              <p:cNvSpPr/>
              <p:nvPr/>
            </p:nvSpPr>
            <p:spPr>
              <a:xfrm>
                <a:off x="4993443" y="180981"/>
                <a:ext cx="464562" cy="295749"/>
              </a:xfrm>
              <a:custGeom>
                <a:avLst/>
                <a:gdLst/>
                <a:ahLst/>
                <a:cxnLst/>
                <a:rect l="l" t="t" r="r" b="b"/>
                <a:pathLst>
                  <a:path w="464562" h="295749" extrusionOk="0">
                    <a:moveTo>
                      <a:pt x="222566" y="2"/>
                    </a:moveTo>
                    <a:cubicBezTo>
                      <a:pt x="226331" y="-75"/>
                      <a:pt x="230257" y="1696"/>
                      <a:pt x="232848" y="4957"/>
                    </a:cubicBezTo>
                    <a:lnTo>
                      <a:pt x="464563" y="295750"/>
                    </a:lnTo>
                    <a:lnTo>
                      <a:pt x="432178" y="295750"/>
                    </a:lnTo>
                    <a:lnTo>
                      <a:pt x="223335" y="33541"/>
                    </a:lnTo>
                    <a:lnTo>
                      <a:pt x="30847" y="295750"/>
                    </a:lnTo>
                    <a:lnTo>
                      <a:pt x="0" y="295750"/>
                    </a:lnTo>
                    <a:lnTo>
                      <a:pt x="212648" y="5338"/>
                    </a:lnTo>
                    <a:cubicBezTo>
                      <a:pt x="215117" y="1971"/>
                      <a:pt x="218801" y="81"/>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66" name="Google Shape;366;p4"/>
              <p:cNvGrpSpPr/>
              <p:nvPr/>
            </p:nvGrpSpPr>
            <p:grpSpPr>
              <a:xfrm>
                <a:off x="5251227" y="178802"/>
                <a:ext cx="2683219" cy="297928"/>
                <a:chOff x="5251227" y="178802"/>
                <a:chExt cx="2683219" cy="297928"/>
              </a:xfrm>
            </p:grpSpPr>
            <p:sp>
              <p:nvSpPr>
                <p:cNvPr id="367" name="Google Shape;367;p4"/>
                <p:cNvSpPr/>
                <p:nvPr/>
              </p:nvSpPr>
              <p:spPr>
                <a:xfrm>
                  <a:off x="6707419" y="267186"/>
                  <a:ext cx="313324" cy="207901"/>
                </a:xfrm>
                <a:custGeom>
                  <a:avLst/>
                  <a:gdLst/>
                  <a:ahLst/>
                  <a:cxnLst/>
                  <a:rect l="l" t="t" r="r" b="b"/>
                  <a:pathLst>
                    <a:path w="313324" h="207901" extrusionOk="0">
                      <a:moveTo>
                        <a:pt x="153667" y="0"/>
                      </a:moveTo>
                      <a:lnTo>
                        <a:pt x="0" y="207901"/>
                      </a:lnTo>
                      <a:lnTo>
                        <a:pt x="313324" y="207901"/>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4"/>
                <p:cNvSpPr/>
                <p:nvPr/>
              </p:nvSpPr>
              <p:spPr>
                <a:xfrm>
                  <a:off x="5600540" y="268833"/>
                  <a:ext cx="313365" cy="207897"/>
                </a:xfrm>
                <a:custGeom>
                  <a:avLst/>
                  <a:gdLst/>
                  <a:ahLst/>
                  <a:cxnLst/>
                  <a:rect l="l" t="t" r="r" b="b"/>
                  <a:pathLst>
                    <a:path w="313365" h="207897" extrusionOk="0">
                      <a:moveTo>
                        <a:pt x="153667" y="0"/>
                      </a:moveTo>
                      <a:lnTo>
                        <a:pt x="0" y="207898"/>
                      </a:lnTo>
                      <a:lnTo>
                        <a:pt x="313366"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4"/>
                <p:cNvSpPr/>
                <p:nvPr/>
              </p:nvSpPr>
              <p:spPr>
                <a:xfrm>
                  <a:off x="6634188" y="178802"/>
                  <a:ext cx="464603" cy="295751"/>
                </a:xfrm>
                <a:custGeom>
                  <a:avLst/>
                  <a:gdLst/>
                  <a:ahLst/>
                  <a:cxnLst/>
                  <a:rect l="l" t="t" r="r" b="b"/>
                  <a:pathLst>
                    <a:path w="464603" h="295751" extrusionOk="0">
                      <a:moveTo>
                        <a:pt x="222566" y="2"/>
                      </a:moveTo>
                      <a:cubicBezTo>
                        <a:pt x="226331" y="-75"/>
                        <a:pt x="230257" y="1696"/>
                        <a:pt x="232848" y="4957"/>
                      </a:cubicBezTo>
                      <a:lnTo>
                        <a:pt x="464603" y="295752"/>
                      </a:lnTo>
                      <a:lnTo>
                        <a:pt x="432178" y="295752"/>
                      </a:lnTo>
                      <a:lnTo>
                        <a:pt x="223335" y="33541"/>
                      </a:lnTo>
                      <a:lnTo>
                        <a:pt x="30887" y="295752"/>
                      </a:lnTo>
                      <a:lnTo>
                        <a:pt x="0" y="295752"/>
                      </a:lnTo>
                      <a:lnTo>
                        <a:pt x="212689" y="5338"/>
                      </a:lnTo>
                      <a:cubicBezTo>
                        <a:pt x="215117"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4"/>
                <p:cNvSpPr/>
                <p:nvPr/>
              </p:nvSpPr>
              <p:spPr>
                <a:xfrm>
                  <a:off x="5527350" y="180448"/>
                  <a:ext cx="464562" cy="295752"/>
                </a:xfrm>
                <a:custGeom>
                  <a:avLst/>
                  <a:gdLst/>
                  <a:ahLst/>
                  <a:cxnLst/>
                  <a:rect l="l" t="t" r="r" b="b"/>
                  <a:pathLst>
                    <a:path w="464562" h="295752" extrusionOk="0">
                      <a:moveTo>
                        <a:pt x="222566" y="2"/>
                      </a:moveTo>
                      <a:cubicBezTo>
                        <a:pt x="226330" y="-75"/>
                        <a:pt x="230257" y="1696"/>
                        <a:pt x="232848" y="4957"/>
                      </a:cubicBezTo>
                      <a:lnTo>
                        <a:pt x="464563" y="295752"/>
                      </a:lnTo>
                      <a:lnTo>
                        <a:pt x="432178" y="295752"/>
                      </a:lnTo>
                      <a:lnTo>
                        <a:pt x="223335" y="33541"/>
                      </a:lnTo>
                      <a:lnTo>
                        <a:pt x="30847" y="295752"/>
                      </a:lnTo>
                      <a:lnTo>
                        <a:pt x="0" y="295752"/>
                      </a:lnTo>
                      <a:lnTo>
                        <a:pt x="212648" y="5338"/>
                      </a:lnTo>
                      <a:cubicBezTo>
                        <a:pt x="215117" y="1971"/>
                        <a:pt x="218801" y="81"/>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4"/>
                <p:cNvSpPr/>
                <p:nvPr/>
              </p:nvSpPr>
              <p:spPr>
                <a:xfrm>
                  <a:off x="6986496"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4"/>
                <p:cNvSpPr/>
                <p:nvPr/>
              </p:nvSpPr>
              <p:spPr>
                <a:xfrm>
                  <a:off x="5874719"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4"/>
                <p:cNvSpPr/>
                <p:nvPr/>
              </p:nvSpPr>
              <p:spPr>
                <a:xfrm>
                  <a:off x="6911687" y="178802"/>
                  <a:ext cx="464603" cy="295749"/>
                </a:xfrm>
                <a:custGeom>
                  <a:avLst/>
                  <a:gdLst/>
                  <a:ahLst/>
                  <a:cxnLst/>
                  <a:rect l="l" t="t" r="r" b="b"/>
                  <a:pathLst>
                    <a:path w="464603" h="295749" extrusionOk="0">
                      <a:moveTo>
                        <a:pt x="222566" y="295748"/>
                      </a:moveTo>
                      <a:cubicBezTo>
                        <a:pt x="226331" y="295824"/>
                        <a:pt x="230257" y="294055"/>
                        <a:pt x="232848" y="290793"/>
                      </a:cubicBezTo>
                      <a:lnTo>
                        <a:pt x="464603" y="0"/>
                      </a:lnTo>
                      <a:lnTo>
                        <a:pt x="432178" y="0"/>
                      </a:lnTo>
                      <a:lnTo>
                        <a:pt x="223335" y="262209"/>
                      </a:lnTo>
                      <a:lnTo>
                        <a:pt x="30887" y="0"/>
                      </a:lnTo>
                      <a:lnTo>
                        <a:pt x="0" y="0"/>
                      </a:lnTo>
                      <a:lnTo>
                        <a:pt x="212689" y="290412"/>
                      </a:lnTo>
                      <a:cubicBezTo>
                        <a:pt x="215117"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4"/>
                <p:cNvSpPr/>
                <p:nvPr/>
              </p:nvSpPr>
              <p:spPr>
                <a:xfrm>
                  <a:off x="5799910" y="178802"/>
                  <a:ext cx="464562" cy="295749"/>
                </a:xfrm>
                <a:custGeom>
                  <a:avLst/>
                  <a:gdLst/>
                  <a:ahLst/>
                  <a:cxnLst/>
                  <a:rect l="l" t="t" r="r" b="b"/>
                  <a:pathLst>
                    <a:path w="464562" h="295749" extrusionOk="0">
                      <a:moveTo>
                        <a:pt x="222566" y="295748"/>
                      </a:moveTo>
                      <a:cubicBezTo>
                        <a:pt x="226331" y="295824"/>
                        <a:pt x="230257" y="294055"/>
                        <a:pt x="232848" y="290793"/>
                      </a:cubicBezTo>
                      <a:lnTo>
                        <a:pt x="464563" y="0"/>
                      </a:lnTo>
                      <a:lnTo>
                        <a:pt x="432178" y="0"/>
                      </a:lnTo>
                      <a:lnTo>
                        <a:pt x="223335" y="262209"/>
                      </a:lnTo>
                      <a:lnTo>
                        <a:pt x="30887" y="0"/>
                      </a:lnTo>
                      <a:lnTo>
                        <a:pt x="0" y="0"/>
                      </a:lnTo>
                      <a:lnTo>
                        <a:pt x="212648" y="290412"/>
                      </a:lnTo>
                      <a:cubicBezTo>
                        <a:pt x="215117"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4"/>
                <p:cNvSpPr/>
                <p:nvPr/>
              </p:nvSpPr>
              <p:spPr>
                <a:xfrm>
                  <a:off x="7260716" y="267186"/>
                  <a:ext cx="313365" cy="207901"/>
                </a:xfrm>
                <a:custGeom>
                  <a:avLst/>
                  <a:gdLst/>
                  <a:ahLst/>
                  <a:cxnLst/>
                  <a:rect l="l" t="t" r="r" b="b"/>
                  <a:pathLst>
                    <a:path w="313365" h="207901" extrusionOk="0">
                      <a:moveTo>
                        <a:pt x="153667" y="0"/>
                      </a:moveTo>
                      <a:lnTo>
                        <a:pt x="0" y="207901"/>
                      </a:lnTo>
                      <a:lnTo>
                        <a:pt x="313366"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4"/>
                <p:cNvSpPr/>
                <p:nvPr/>
              </p:nvSpPr>
              <p:spPr>
                <a:xfrm>
                  <a:off x="6148939" y="267186"/>
                  <a:ext cx="313324" cy="207901"/>
                </a:xfrm>
                <a:custGeom>
                  <a:avLst/>
                  <a:gdLst/>
                  <a:ahLst/>
                  <a:cxnLst/>
                  <a:rect l="l" t="t" r="r" b="b"/>
                  <a:pathLst>
                    <a:path w="313324" h="207901" extrusionOk="0">
                      <a:moveTo>
                        <a:pt x="153667" y="0"/>
                      </a:moveTo>
                      <a:lnTo>
                        <a:pt x="0" y="207901"/>
                      </a:lnTo>
                      <a:lnTo>
                        <a:pt x="313325"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4"/>
                <p:cNvSpPr/>
                <p:nvPr/>
              </p:nvSpPr>
              <p:spPr>
                <a:xfrm>
                  <a:off x="7190077" y="178802"/>
                  <a:ext cx="464603" cy="295751"/>
                </a:xfrm>
                <a:custGeom>
                  <a:avLst/>
                  <a:gdLst/>
                  <a:ahLst/>
                  <a:cxnLst/>
                  <a:rect l="l" t="t" r="r" b="b"/>
                  <a:pathLst>
                    <a:path w="464603" h="295751" extrusionOk="0">
                      <a:moveTo>
                        <a:pt x="222566" y="2"/>
                      </a:moveTo>
                      <a:cubicBezTo>
                        <a:pt x="226331" y="-75"/>
                        <a:pt x="230257" y="1696"/>
                        <a:pt x="232889" y="4957"/>
                      </a:cubicBezTo>
                      <a:lnTo>
                        <a:pt x="464603" y="295752"/>
                      </a:lnTo>
                      <a:lnTo>
                        <a:pt x="432218" y="295752"/>
                      </a:lnTo>
                      <a:lnTo>
                        <a:pt x="223335" y="33541"/>
                      </a:lnTo>
                      <a:lnTo>
                        <a:pt x="30887" y="295752"/>
                      </a:lnTo>
                      <a:lnTo>
                        <a:pt x="0" y="295752"/>
                      </a:lnTo>
                      <a:lnTo>
                        <a:pt x="212688" y="5338"/>
                      </a:lnTo>
                      <a:cubicBezTo>
                        <a:pt x="215158"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4"/>
                <p:cNvSpPr/>
                <p:nvPr/>
              </p:nvSpPr>
              <p:spPr>
                <a:xfrm>
                  <a:off x="6078300" y="178802"/>
                  <a:ext cx="464603" cy="295751"/>
                </a:xfrm>
                <a:custGeom>
                  <a:avLst/>
                  <a:gdLst/>
                  <a:ahLst/>
                  <a:cxnLst/>
                  <a:rect l="l" t="t" r="r" b="b"/>
                  <a:pathLst>
                    <a:path w="464603" h="295751" extrusionOk="0">
                      <a:moveTo>
                        <a:pt x="222566" y="2"/>
                      </a:moveTo>
                      <a:cubicBezTo>
                        <a:pt x="226331" y="-75"/>
                        <a:pt x="230257" y="1696"/>
                        <a:pt x="232848" y="4957"/>
                      </a:cubicBezTo>
                      <a:lnTo>
                        <a:pt x="464603" y="295752"/>
                      </a:lnTo>
                      <a:lnTo>
                        <a:pt x="432178" y="295752"/>
                      </a:lnTo>
                      <a:lnTo>
                        <a:pt x="223335" y="33541"/>
                      </a:lnTo>
                      <a:lnTo>
                        <a:pt x="30887" y="295752"/>
                      </a:lnTo>
                      <a:lnTo>
                        <a:pt x="0" y="295752"/>
                      </a:lnTo>
                      <a:lnTo>
                        <a:pt x="212648" y="5338"/>
                      </a:lnTo>
                      <a:cubicBezTo>
                        <a:pt x="215117"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4"/>
                <p:cNvSpPr/>
                <p:nvPr/>
              </p:nvSpPr>
              <p:spPr>
                <a:xfrm>
                  <a:off x="7540766" y="178802"/>
                  <a:ext cx="313365" cy="207898"/>
                </a:xfrm>
                <a:custGeom>
                  <a:avLst/>
                  <a:gdLst/>
                  <a:ahLst/>
                  <a:cxnLst/>
                  <a:rect l="l" t="t" r="r" b="b"/>
                  <a:pathLst>
                    <a:path w="313365" h="207898" extrusionOk="0">
                      <a:moveTo>
                        <a:pt x="153667" y="207899"/>
                      </a:moveTo>
                      <a:lnTo>
                        <a:pt x="0" y="0"/>
                      </a:lnTo>
                      <a:lnTo>
                        <a:pt x="31336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4"/>
                <p:cNvSpPr/>
                <p:nvPr/>
              </p:nvSpPr>
              <p:spPr>
                <a:xfrm>
                  <a:off x="6428989"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4"/>
                <p:cNvSpPr/>
                <p:nvPr/>
              </p:nvSpPr>
              <p:spPr>
                <a:xfrm>
                  <a:off x="5322150" y="180448"/>
                  <a:ext cx="313324" cy="207899"/>
                </a:xfrm>
                <a:custGeom>
                  <a:avLst/>
                  <a:gdLst/>
                  <a:ahLst/>
                  <a:cxnLst/>
                  <a:rect l="l" t="t" r="r" b="b"/>
                  <a:pathLst>
                    <a:path w="313324" h="207899" extrusionOk="0">
                      <a:moveTo>
                        <a:pt x="153667" y="207899"/>
                      </a:moveTo>
                      <a:lnTo>
                        <a:pt x="0" y="0"/>
                      </a:lnTo>
                      <a:lnTo>
                        <a:pt x="31332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4"/>
                <p:cNvSpPr/>
                <p:nvPr/>
              </p:nvSpPr>
              <p:spPr>
                <a:xfrm>
                  <a:off x="7469843" y="178802"/>
                  <a:ext cx="464603" cy="295749"/>
                </a:xfrm>
                <a:custGeom>
                  <a:avLst/>
                  <a:gdLst/>
                  <a:ahLst/>
                  <a:cxnLst/>
                  <a:rect l="l" t="t" r="r" b="b"/>
                  <a:pathLst>
                    <a:path w="464603" h="295749" extrusionOk="0">
                      <a:moveTo>
                        <a:pt x="222606" y="295748"/>
                      </a:moveTo>
                      <a:cubicBezTo>
                        <a:pt x="226371" y="295824"/>
                        <a:pt x="230257" y="294055"/>
                        <a:pt x="232889" y="290793"/>
                      </a:cubicBezTo>
                      <a:lnTo>
                        <a:pt x="464603" y="0"/>
                      </a:lnTo>
                      <a:lnTo>
                        <a:pt x="432218" y="0"/>
                      </a:lnTo>
                      <a:lnTo>
                        <a:pt x="223335" y="262209"/>
                      </a:lnTo>
                      <a:lnTo>
                        <a:pt x="30887" y="0"/>
                      </a:lnTo>
                      <a:lnTo>
                        <a:pt x="0" y="0"/>
                      </a:lnTo>
                      <a:lnTo>
                        <a:pt x="212689" y="290412"/>
                      </a:lnTo>
                      <a:cubicBezTo>
                        <a:pt x="215158" y="293780"/>
                        <a:pt x="218841" y="295671"/>
                        <a:pt x="22260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4"/>
                <p:cNvSpPr/>
                <p:nvPr/>
              </p:nvSpPr>
              <p:spPr>
                <a:xfrm>
                  <a:off x="6358066" y="178802"/>
                  <a:ext cx="464603" cy="295749"/>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4"/>
                <p:cNvSpPr/>
                <p:nvPr/>
              </p:nvSpPr>
              <p:spPr>
                <a:xfrm>
                  <a:off x="5251227" y="180448"/>
                  <a:ext cx="464562" cy="295750"/>
                </a:xfrm>
                <a:custGeom>
                  <a:avLst/>
                  <a:gdLst/>
                  <a:ahLst/>
                  <a:cxnLst/>
                  <a:rect l="l" t="t" r="r" b="b"/>
                  <a:pathLst>
                    <a:path w="464562" h="295750" extrusionOk="0">
                      <a:moveTo>
                        <a:pt x="222566" y="295748"/>
                      </a:moveTo>
                      <a:cubicBezTo>
                        <a:pt x="226331" y="295825"/>
                        <a:pt x="230257" y="294056"/>
                        <a:pt x="232848" y="290793"/>
                      </a:cubicBezTo>
                      <a:lnTo>
                        <a:pt x="464563" y="0"/>
                      </a:lnTo>
                      <a:lnTo>
                        <a:pt x="432178" y="0"/>
                      </a:lnTo>
                      <a:lnTo>
                        <a:pt x="223335" y="262210"/>
                      </a:lnTo>
                      <a:lnTo>
                        <a:pt x="30847" y="0"/>
                      </a:lnTo>
                      <a:lnTo>
                        <a:pt x="0" y="0"/>
                      </a:lnTo>
                      <a:lnTo>
                        <a:pt x="212648" y="290413"/>
                      </a:lnTo>
                      <a:cubicBezTo>
                        <a:pt x="215117" y="293781"/>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385" name="Google Shape;385;p4"/>
          <p:cNvSpPr txBox="1">
            <a:spLocks noGrp="1"/>
          </p:cNvSpPr>
          <p:nvPr>
            <p:ph type="title"/>
          </p:nvPr>
        </p:nvSpPr>
        <p:spPr>
          <a:xfrm>
            <a:off x="1373700" y="1020576"/>
            <a:ext cx="9444600" cy="846300"/>
          </a:xfrm>
          <a:prstGeom prst="rect">
            <a:avLst/>
          </a:prstGeom>
        </p:spPr>
        <p:txBody>
          <a:bodyPr spcFirstLastPara="1" wrap="square" lIns="121900" tIns="121900" rIns="121900" bIns="121900" anchor="t" anchorCtr="0">
            <a:normAutofit/>
          </a:bodyPr>
          <a:lstStyle>
            <a:lvl1pPr lvl="0">
              <a:spcBef>
                <a:spcPts val="0"/>
              </a:spcBef>
              <a:spcAft>
                <a:spcPts val="0"/>
              </a:spcAft>
              <a:buSzPts val="4500"/>
              <a:buNone/>
              <a:defRPr sz="5400"/>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386" name="Google Shape;386;p4"/>
          <p:cNvSpPr txBox="1">
            <a:spLocks noGrp="1"/>
          </p:cNvSpPr>
          <p:nvPr>
            <p:ph type="body" idx="1"/>
          </p:nvPr>
        </p:nvSpPr>
        <p:spPr>
          <a:xfrm>
            <a:off x="1373700" y="1963836"/>
            <a:ext cx="9444600" cy="3873600"/>
          </a:xfrm>
          <a:prstGeom prst="rect">
            <a:avLst/>
          </a:prstGeom>
        </p:spPr>
        <p:txBody>
          <a:bodyPr spcFirstLastPara="1" wrap="square" lIns="121900" tIns="121900" rIns="121900" bIns="121900" anchor="t" anchorCtr="0">
            <a:normAutofit/>
          </a:bodyPr>
          <a:lstStyle>
            <a:lvl1pPr marL="457200" lvl="0" indent="-387350">
              <a:spcBef>
                <a:spcPts val="0"/>
              </a:spcBef>
              <a:spcAft>
                <a:spcPts val="0"/>
              </a:spcAft>
              <a:buSzPts val="25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87" name="Google Shape;387;p4"/>
          <p:cNvSpPr txBox="1">
            <a:spLocks noGrp="1"/>
          </p:cNvSpPr>
          <p:nvPr>
            <p:ph type="sldNum" idx="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88" name="Google Shape;388;p4"/>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ransition spd="slow">
    <p:wipe/>
    <p:sndAc>
      <p:stSnd>
        <p:snd r:embed="rId1" name="bomb.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x boxes">
  <p:cSld name="CUSTOM">
    <p:spTree>
      <p:nvGrpSpPr>
        <p:cNvPr id="1" name="Shape 389"/>
        <p:cNvGrpSpPr/>
        <p:nvPr/>
      </p:nvGrpSpPr>
      <p:grpSpPr>
        <a:xfrm>
          <a:off x="0" y="0"/>
          <a:ext cx="0" cy="0"/>
          <a:chOff x="0" y="0"/>
          <a:chExt cx="0" cy="0"/>
        </a:xfrm>
      </p:grpSpPr>
      <p:grpSp>
        <p:nvGrpSpPr>
          <p:cNvPr id="390" name="Google Shape;390;p5"/>
          <p:cNvGrpSpPr/>
          <p:nvPr/>
        </p:nvGrpSpPr>
        <p:grpSpPr>
          <a:xfrm>
            <a:off x="-389052" y="98255"/>
            <a:ext cx="12970104" cy="6607557"/>
            <a:chOff x="-152758" y="98243"/>
            <a:chExt cx="8185613" cy="4169858"/>
          </a:xfrm>
        </p:grpSpPr>
        <p:grpSp>
          <p:nvGrpSpPr>
            <p:cNvPr id="391" name="Google Shape;391;p5"/>
            <p:cNvGrpSpPr/>
            <p:nvPr/>
          </p:nvGrpSpPr>
          <p:grpSpPr>
            <a:xfrm>
              <a:off x="-152758" y="98243"/>
              <a:ext cx="8185613" cy="375119"/>
              <a:chOff x="-152758" y="98243"/>
              <a:chExt cx="8185613" cy="375119"/>
            </a:xfrm>
          </p:grpSpPr>
          <p:grpSp>
            <p:nvGrpSpPr>
              <p:cNvPr id="392" name="Google Shape;392;p5"/>
              <p:cNvGrpSpPr/>
              <p:nvPr/>
            </p:nvGrpSpPr>
            <p:grpSpPr>
              <a:xfrm>
                <a:off x="4661618" y="98243"/>
                <a:ext cx="3371237" cy="375119"/>
                <a:chOff x="4661618" y="98243"/>
                <a:chExt cx="3371237" cy="375119"/>
              </a:xfrm>
            </p:grpSpPr>
            <p:grpSp>
              <p:nvGrpSpPr>
                <p:cNvPr id="393" name="Google Shape;393;p5"/>
                <p:cNvGrpSpPr/>
                <p:nvPr/>
              </p:nvGrpSpPr>
              <p:grpSpPr>
                <a:xfrm>
                  <a:off x="6256903" y="98243"/>
                  <a:ext cx="1775952" cy="370610"/>
                  <a:chOff x="6256903" y="98243"/>
                  <a:chExt cx="1775952" cy="370610"/>
                </a:xfrm>
              </p:grpSpPr>
              <p:grpSp>
                <p:nvGrpSpPr>
                  <p:cNvPr id="394" name="Google Shape;394;p5"/>
                  <p:cNvGrpSpPr/>
                  <p:nvPr/>
                </p:nvGrpSpPr>
                <p:grpSpPr>
                  <a:xfrm>
                    <a:off x="7450695" y="98243"/>
                    <a:ext cx="582160" cy="370610"/>
                    <a:chOff x="7450695" y="98243"/>
                    <a:chExt cx="582160" cy="370610"/>
                  </a:xfrm>
                </p:grpSpPr>
                <p:sp>
                  <p:nvSpPr>
                    <p:cNvPr id="395" name="Google Shape;395;p5"/>
                    <p:cNvSpPr/>
                    <p:nvPr/>
                  </p:nvSpPr>
                  <p:spPr>
                    <a:xfrm>
                      <a:off x="7611365" y="283068"/>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5"/>
                    <p:cNvSpPr/>
                    <p:nvPr/>
                  </p:nvSpPr>
                  <p:spPr>
                    <a:xfrm>
                      <a:off x="7450695" y="98243"/>
                      <a:ext cx="582160" cy="370610"/>
                    </a:xfrm>
                    <a:custGeom>
                      <a:avLst/>
                      <a:gdLst/>
                      <a:ahLst/>
                      <a:cxnLst/>
                      <a:rect l="l" t="t" r="r" b="b"/>
                      <a:pathLst>
                        <a:path w="582160" h="370610" extrusionOk="0">
                          <a:moveTo>
                            <a:pt x="303245" y="3"/>
                          </a:moveTo>
                          <a:cubicBezTo>
                            <a:pt x="298549" y="-94"/>
                            <a:pt x="293611" y="2125"/>
                            <a:pt x="290372" y="6212"/>
                          </a:cubicBezTo>
                          <a:lnTo>
                            <a:pt x="0" y="370610"/>
                          </a:lnTo>
                          <a:lnTo>
                            <a:pt x="40562" y="370610"/>
                          </a:lnTo>
                          <a:lnTo>
                            <a:pt x="302273" y="42031"/>
                          </a:lnTo>
                          <a:lnTo>
                            <a:pt x="543461" y="370610"/>
                          </a:lnTo>
                          <a:lnTo>
                            <a:pt x="582161" y="370610"/>
                          </a:lnTo>
                          <a:lnTo>
                            <a:pt x="315673" y="6689"/>
                          </a:lnTo>
                          <a:cubicBezTo>
                            <a:pt x="312556" y="2470"/>
                            <a:pt x="307981" y="101"/>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7" name="Google Shape;397;p5"/>
                  <p:cNvGrpSpPr/>
                  <p:nvPr/>
                </p:nvGrpSpPr>
                <p:grpSpPr>
                  <a:xfrm>
                    <a:off x="7052764" y="98243"/>
                    <a:ext cx="582161" cy="370608"/>
                    <a:chOff x="7052764" y="98243"/>
                    <a:chExt cx="582161" cy="370608"/>
                  </a:xfrm>
                </p:grpSpPr>
                <p:sp>
                  <p:nvSpPr>
                    <p:cNvPr id="398" name="Google Shape;398;p5"/>
                    <p:cNvSpPr/>
                    <p:nvPr/>
                  </p:nvSpPr>
                  <p:spPr>
                    <a:xfrm>
                      <a:off x="7213435" y="101108"/>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5"/>
                    <p:cNvSpPr/>
                    <p:nvPr/>
                  </p:nvSpPr>
                  <p:spPr>
                    <a:xfrm>
                      <a:off x="7052764" y="98243"/>
                      <a:ext cx="582161" cy="370608"/>
                    </a:xfrm>
                    <a:custGeom>
                      <a:avLst/>
                      <a:gdLst/>
                      <a:ahLst/>
                      <a:cxnLst/>
                      <a:rect l="l" t="t" r="r" b="b"/>
                      <a:pathLst>
                        <a:path w="582161" h="370608"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37"/>
                            <a:pt x="307982"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0" name="Google Shape;400;p5"/>
                  <p:cNvGrpSpPr/>
                  <p:nvPr/>
                </p:nvGrpSpPr>
                <p:grpSpPr>
                  <a:xfrm>
                    <a:off x="6654834" y="98243"/>
                    <a:ext cx="582160" cy="370610"/>
                    <a:chOff x="6654834" y="98243"/>
                    <a:chExt cx="582160" cy="370610"/>
                  </a:xfrm>
                </p:grpSpPr>
                <p:sp>
                  <p:nvSpPr>
                    <p:cNvPr id="401" name="Google Shape;401;p5"/>
                    <p:cNvSpPr/>
                    <p:nvPr/>
                  </p:nvSpPr>
                  <p:spPr>
                    <a:xfrm>
                      <a:off x="6815544" y="283068"/>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5"/>
                    <p:cNvSpPr/>
                    <p:nvPr/>
                  </p:nvSpPr>
                  <p:spPr>
                    <a:xfrm>
                      <a:off x="6654834" y="98243"/>
                      <a:ext cx="582160" cy="370610"/>
                    </a:xfrm>
                    <a:custGeom>
                      <a:avLst/>
                      <a:gdLst/>
                      <a:ahLst/>
                      <a:cxnLst/>
                      <a:rect l="l" t="t" r="r" b="b"/>
                      <a:pathLst>
                        <a:path w="582160" h="370610" extrusionOk="0">
                          <a:moveTo>
                            <a:pt x="303285" y="3"/>
                          </a:moveTo>
                          <a:cubicBezTo>
                            <a:pt x="298549" y="-94"/>
                            <a:pt x="293651" y="2125"/>
                            <a:pt x="290372" y="6212"/>
                          </a:cubicBezTo>
                          <a:lnTo>
                            <a:pt x="0" y="370610"/>
                          </a:lnTo>
                          <a:lnTo>
                            <a:pt x="40602" y="370610"/>
                          </a:lnTo>
                          <a:lnTo>
                            <a:pt x="302314" y="42031"/>
                          </a:lnTo>
                          <a:lnTo>
                            <a:pt x="543501" y="370610"/>
                          </a:lnTo>
                          <a:lnTo>
                            <a:pt x="582161" y="370610"/>
                          </a:lnTo>
                          <a:lnTo>
                            <a:pt x="315673" y="6689"/>
                          </a:lnTo>
                          <a:cubicBezTo>
                            <a:pt x="312596" y="2470"/>
                            <a:pt x="307981" y="101"/>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3" name="Google Shape;403;p5"/>
                  <p:cNvGrpSpPr/>
                  <p:nvPr/>
                </p:nvGrpSpPr>
                <p:grpSpPr>
                  <a:xfrm>
                    <a:off x="6256903" y="98243"/>
                    <a:ext cx="582201" cy="370608"/>
                    <a:chOff x="6256903" y="98243"/>
                    <a:chExt cx="582201" cy="370608"/>
                  </a:xfrm>
                </p:grpSpPr>
                <p:sp>
                  <p:nvSpPr>
                    <p:cNvPr id="404" name="Google Shape;404;p5"/>
                    <p:cNvSpPr/>
                    <p:nvPr/>
                  </p:nvSpPr>
                  <p:spPr>
                    <a:xfrm>
                      <a:off x="6417613" y="101108"/>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5"/>
                    <p:cNvSpPr/>
                    <p:nvPr/>
                  </p:nvSpPr>
                  <p:spPr>
                    <a:xfrm>
                      <a:off x="6256903" y="98243"/>
                      <a:ext cx="582201" cy="370608"/>
                    </a:xfrm>
                    <a:custGeom>
                      <a:avLst/>
                      <a:gdLst/>
                      <a:ahLst/>
                      <a:cxnLst/>
                      <a:rect l="l" t="t" r="r" b="b"/>
                      <a:pathLst>
                        <a:path w="582201" h="370608" extrusionOk="0">
                          <a:moveTo>
                            <a:pt x="303286" y="370606"/>
                          </a:moveTo>
                          <a:cubicBezTo>
                            <a:pt x="298549" y="370703"/>
                            <a:pt x="293651" y="368485"/>
                            <a:pt x="290372" y="364396"/>
                          </a:cubicBezTo>
                          <a:lnTo>
                            <a:pt x="0" y="0"/>
                          </a:lnTo>
                          <a:lnTo>
                            <a:pt x="40603" y="0"/>
                          </a:lnTo>
                          <a:lnTo>
                            <a:pt x="302314" y="328578"/>
                          </a:lnTo>
                          <a:lnTo>
                            <a:pt x="543501" y="0"/>
                          </a:lnTo>
                          <a:lnTo>
                            <a:pt x="582201" y="0"/>
                          </a:lnTo>
                          <a:lnTo>
                            <a:pt x="315713" y="363918"/>
                          </a:lnTo>
                          <a:cubicBezTo>
                            <a:pt x="312596" y="368137"/>
                            <a:pt x="307981" y="370509"/>
                            <a:pt x="30328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406" name="Google Shape;406;p5"/>
                <p:cNvGrpSpPr/>
                <p:nvPr/>
              </p:nvGrpSpPr>
              <p:grpSpPr>
                <a:xfrm>
                  <a:off x="4661618" y="102755"/>
                  <a:ext cx="1775953" cy="370607"/>
                  <a:chOff x="4661618" y="102755"/>
                  <a:chExt cx="1775953" cy="370607"/>
                </a:xfrm>
              </p:grpSpPr>
              <p:grpSp>
                <p:nvGrpSpPr>
                  <p:cNvPr id="407" name="Google Shape;407;p5"/>
                  <p:cNvGrpSpPr/>
                  <p:nvPr/>
                </p:nvGrpSpPr>
                <p:grpSpPr>
                  <a:xfrm>
                    <a:off x="5855410" y="102755"/>
                    <a:ext cx="582161" cy="370607"/>
                    <a:chOff x="5855410" y="102755"/>
                    <a:chExt cx="582161" cy="370607"/>
                  </a:xfrm>
                </p:grpSpPr>
                <p:sp>
                  <p:nvSpPr>
                    <p:cNvPr id="408" name="Google Shape;408;p5"/>
                    <p:cNvSpPr/>
                    <p:nvPr/>
                  </p:nvSpPr>
                  <p:spPr>
                    <a:xfrm>
                      <a:off x="6016080" y="287580"/>
                      <a:ext cx="275717" cy="182920"/>
                    </a:xfrm>
                    <a:custGeom>
                      <a:avLst/>
                      <a:gdLst/>
                      <a:ahLst/>
                      <a:cxnLst/>
                      <a:rect l="l" t="t" r="r" b="b"/>
                      <a:pathLst>
                        <a:path w="275717" h="182920" extrusionOk="0">
                          <a:moveTo>
                            <a:pt x="140510" y="0"/>
                          </a:moveTo>
                          <a:lnTo>
                            <a:pt x="275718" y="182921"/>
                          </a:lnTo>
                          <a:lnTo>
                            <a:pt x="0" y="182921"/>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5"/>
                    <p:cNvSpPr/>
                    <p:nvPr/>
                  </p:nvSpPr>
                  <p:spPr>
                    <a:xfrm>
                      <a:off x="5855410" y="102755"/>
                      <a:ext cx="582161" cy="370607"/>
                    </a:xfrm>
                    <a:custGeom>
                      <a:avLst/>
                      <a:gdLst/>
                      <a:ahLst/>
                      <a:cxnLst/>
                      <a:rect l="l" t="t" r="r" b="b"/>
                      <a:pathLst>
                        <a:path w="582161" h="370607" extrusionOk="0">
                          <a:moveTo>
                            <a:pt x="303245" y="3"/>
                          </a:moveTo>
                          <a:cubicBezTo>
                            <a:pt x="298549" y="-94"/>
                            <a:pt x="293611" y="2125"/>
                            <a:pt x="290372" y="6212"/>
                          </a:cubicBezTo>
                          <a:lnTo>
                            <a:pt x="0" y="370608"/>
                          </a:lnTo>
                          <a:lnTo>
                            <a:pt x="40562" y="370608"/>
                          </a:lnTo>
                          <a:lnTo>
                            <a:pt x="302274" y="42031"/>
                          </a:lnTo>
                          <a:lnTo>
                            <a:pt x="543461" y="370608"/>
                          </a:lnTo>
                          <a:lnTo>
                            <a:pt x="582161" y="370608"/>
                          </a:lnTo>
                          <a:lnTo>
                            <a:pt x="315673" y="6689"/>
                          </a:lnTo>
                          <a:cubicBezTo>
                            <a:pt x="312556" y="2471"/>
                            <a:pt x="307982" y="101"/>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0" name="Google Shape;410;p5"/>
                  <p:cNvGrpSpPr/>
                  <p:nvPr/>
                </p:nvGrpSpPr>
                <p:grpSpPr>
                  <a:xfrm>
                    <a:off x="5457479" y="102755"/>
                    <a:ext cx="582160" cy="370606"/>
                    <a:chOff x="5457479" y="102755"/>
                    <a:chExt cx="582160" cy="370606"/>
                  </a:xfrm>
                </p:grpSpPr>
                <p:sp>
                  <p:nvSpPr>
                    <p:cNvPr id="411" name="Google Shape;411;p5"/>
                    <p:cNvSpPr/>
                    <p:nvPr/>
                  </p:nvSpPr>
                  <p:spPr>
                    <a:xfrm>
                      <a:off x="5618149" y="105620"/>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5"/>
                    <p:cNvSpPr/>
                    <p:nvPr/>
                  </p:nvSpPr>
                  <p:spPr>
                    <a:xfrm>
                      <a:off x="5457479" y="102755"/>
                      <a:ext cx="582160" cy="370606"/>
                    </a:xfrm>
                    <a:custGeom>
                      <a:avLst/>
                      <a:gdLst/>
                      <a:ahLst/>
                      <a:cxnLst/>
                      <a:rect l="l" t="t" r="r" b="b"/>
                      <a:pathLst>
                        <a:path w="582160" h="370606" extrusionOk="0">
                          <a:moveTo>
                            <a:pt x="303245" y="370603"/>
                          </a:moveTo>
                          <a:cubicBezTo>
                            <a:pt x="298549" y="370701"/>
                            <a:pt x="293611" y="368482"/>
                            <a:pt x="290372" y="364398"/>
                          </a:cubicBezTo>
                          <a:lnTo>
                            <a:pt x="0" y="0"/>
                          </a:lnTo>
                          <a:lnTo>
                            <a:pt x="40603" y="0"/>
                          </a:lnTo>
                          <a:lnTo>
                            <a:pt x="302314" y="328580"/>
                          </a:lnTo>
                          <a:lnTo>
                            <a:pt x="543501" y="0"/>
                          </a:lnTo>
                          <a:lnTo>
                            <a:pt x="582161" y="0"/>
                          </a:lnTo>
                          <a:lnTo>
                            <a:pt x="315673" y="363920"/>
                          </a:lnTo>
                          <a:cubicBezTo>
                            <a:pt x="312596" y="368138"/>
                            <a:pt x="307981" y="370506"/>
                            <a:pt x="303245" y="37060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3" name="Google Shape;413;p5"/>
                  <p:cNvGrpSpPr/>
                  <p:nvPr/>
                </p:nvGrpSpPr>
                <p:grpSpPr>
                  <a:xfrm>
                    <a:off x="5059548" y="102755"/>
                    <a:ext cx="582161" cy="370607"/>
                    <a:chOff x="5059548" y="102755"/>
                    <a:chExt cx="582161" cy="370607"/>
                  </a:xfrm>
                </p:grpSpPr>
                <p:sp>
                  <p:nvSpPr>
                    <p:cNvPr id="414" name="Google Shape;414;p5"/>
                    <p:cNvSpPr/>
                    <p:nvPr/>
                  </p:nvSpPr>
                  <p:spPr>
                    <a:xfrm>
                      <a:off x="5220259" y="287580"/>
                      <a:ext cx="275677" cy="182920"/>
                    </a:xfrm>
                    <a:custGeom>
                      <a:avLst/>
                      <a:gdLst/>
                      <a:ahLst/>
                      <a:cxnLst/>
                      <a:rect l="l" t="t" r="r" b="b"/>
                      <a:pathLst>
                        <a:path w="275677" h="182920" extrusionOk="0">
                          <a:moveTo>
                            <a:pt x="140510" y="0"/>
                          </a:moveTo>
                          <a:lnTo>
                            <a:pt x="275677" y="182921"/>
                          </a:lnTo>
                          <a:lnTo>
                            <a:pt x="0" y="182921"/>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5"/>
                    <p:cNvSpPr/>
                    <p:nvPr/>
                  </p:nvSpPr>
                  <p:spPr>
                    <a:xfrm>
                      <a:off x="5059548" y="102755"/>
                      <a:ext cx="582161" cy="370607"/>
                    </a:xfrm>
                    <a:custGeom>
                      <a:avLst/>
                      <a:gdLst/>
                      <a:ahLst/>
                      <a:cxnLst/>
                      <a:rect l="l" t="t" r="r" b="b"/>
                      <a:pathLst>
                        <a:path w="582161" h="370607" extrusionOk="0">
                          <a:moveTo>
                            <a:pt x="303286" y="3"/>
                          </a:moveTo>
                          <a:cubicBezTo>
                            <a:pt x="298549" y="-94"/>
                            <a:pt x="293651" y="2125"/>
                            <a:pt x="290372" y="6212"/>
                          </a:cubicBezTo>
                          <a:lnTo>
                            <a:pt x="0" y="370608"/>
                          </a:lnTo>
                          <a:lnTo>
                            <a:pt x="40603" y="370608"/>
                          </a:lnTo>
                          <a:lnTo>
                            <a:pt x="302314" y="42031"/>
                          </a:lnTo>
                          <a:lnTo>
                            <a:pt x="543501" y="370608"/>
                          </a:lnTo>
                          <a:lnTo>
                            <a:pt x="582161" y="370608"/>
                          </a:lnTo>
                          <a:lnTo>
                            <a:pt x="315673" y="6689"/>
                          </a:lnTo>
                          <a:cubicBezTo>
                            <a:pt x="312596" y="2471"/>
                            <a:pt x="307982" y="101"/>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6" name="Google Shape;416;p5"/>
                  <p:cNvGrpSpPr/>
                  <p:nvPr/>
                </p:nvGrpSpPr>
                <p:grpSpPr>
                  <a:xfrm>
                    <a:off x="4661618" y="102755"/>
                    <a:ext cx="582201" cy="370606"/>
                    <a:chOff x="4661618" y="102755"/>
                    <a:chExt cx="582201" cy="370606"/>
                  </a:xfrm>
                </p:grpSpPr>
                <p:sp>
                  <p:nvSpPr>
                    <p:cNvPr id="417" name="Google Shape;417;p5"/>
                    <p:cNvSpPr/>
                    <p:nvPr/>
                  </p:nvSpPr>
                  <p:spPr>
                    <a:xfrm>
                      <a:off x="4822328" y="105620"/>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5"/>
                    <p:cNvSpPr/>
                    <p:nvPr/>
                  </p:nvSpPr>
                  <p:spPr>
                    <a:xfrm>
                      <a:off x="4661618" y="102755"/>
                      <a:ext cx="582201" cy="370606"/>
                    </a:xfrm>
                    <a:custGeom>
                      <a:avLst/>
                      <a:gdLst/>
                      <a:ahLst/>
                      <a:cxnLst/>
                      <a:rect l="l" t="t" r="r" b="b"/>
                      <a:pathLst>
                        <a:path w="582201" h="370606" extrusionOk="0">
                          <a:moveTo>
                            <a:pt x="303285" y="370603"/>
                          </a:moveTo>
                          <a:cubicBezTo>
                            <a:pt x="298549" y="370701"/>
                            <a:pt x="293651" y="368482"/>
                            <a:pt x="290372" y="364398"/>
                          </a:cubicBezTo>
                          <a:lnTo>
                            <a:pt x="0" y="0"/>
                          </a:lnTo>
                          <a:lnTo>
                            <a:pt x="40602" y="0"/>
                          </a:lnTo>
                          <a:lnTo>
                            <a:pt x="302314" y="328580"/>
                          </a:lnTo>
                          <a:lnTo>
                            <a:pt x="543501" y="0"/>
                          </a:lnTo>
                          <a:lnTo>
                            <a:pt x="582201" y="0"/>
                          </a:lnTo>
                          <a:lnTo>
                            <a:pt x="315713" y="363920"/>
                          </a:lnTo>
                          <a:cubicBezTo>
                            <a:pt x="312596" y="368138"/>
                            <a:pt x="307981" y="370506"/>
                            <a:pt x="303285" y="37060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419" name="Google Shape;419;p5"/>
              <p:cNvGrpSpPr/>
              <p:nvPr/>
            </p:nvGrpSpPr>
            <p:grpSpPr>
              <a:xfrm>
                <a:off x="1461980" y="98243"/>
                <a:ext cx="3371238" cy="375119"/>
                <a:chOff x="1461980" y="98243"/>
                <a:chExt cx="3371238" cy="375119"/>
              </a:xfrm>
            </p:grpSpPr>
            <p:grpSp>
              <p:nvGrpSpPr>
                <p:cNvPr id="420" name="Google Shape;420;p5"/>
                <p:cNvGrpSpPr/>
                <p:nvPr/>
              </p:nvGrpSpPr>
              <p:grpSpPr>
                <a:xfrm>
                  <a:off x="3057265" y="98243"/>
                  <a:ext cx="1775953" cy="370610"/>
                  <a:chOff x="3057265" y="98243"/>
                  <a:chExt cx="1775953" cy="370610"/>
                </a:xfrm>
              </p:grpSpPr>
              <p:grpSp>
                <p:nvGrpSpPr>
                  <p:cNvPr id="421" name="Google Shape;421;p5"/>
                  <p:cNvGrpSpPr/>
                  <p:nvPr/>
                </p:nvGrpSpPr>
                <p:grpSpPr>
                  <a:xfrm>
                    <a:off x="4251017" y="98243"/>
                    <a:ext cx="582201" cy="370610"/>
                    <a:chOff x="4251017" y="98243"/>
                    <a:chExt cx="582201" cy="370610"/>
                  </a:xfrm>
                </p:grpSpPr>
                <p:sp>
                  <p:nvSpPr>
                    <p:cNvPr id="422" name="Google Shape;422;p5"/>
                    <p:cNvSpPr/>
                    <p:nvPr/>
                  </p:nvSpPr>
                  <p:spPr>
                    <a:xfrm>
                      <a:off x="4411727" y="283068"/>
                      <a:ext cx="275677" cy="182918"/>
                    </a:xfrm>
                    <a:custGeom>
                      <a:avLst/>
                      <a:gdLst/>
                      <a:ahLst/>
                      <a:cxnLst/>
                      <a:rect l="l" t="t" r="r" b="b"/>
                      <a:pathLst>
                        <a:path w="275677" h="182918" extrusionOk="0">
                          <a:moveTo>
                            <a:pt x="140511" y="0"/>
                          </a:moveTo>
                          <a:lnTo>
                            <a:pt x="27567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5"/>
                    <p:cNvSpPr/>
                    <p:nvPr/>
                  </p:nvSpPr>
                  <p:spPr>
                    <a:xfrm>
                      <a:off x="4251017" y="98243"/>
                      <a:ext cx="582201" cy="370610"/>
                    </a:xfrm>
                    <a:custGeom>
                      <a:avLst/>
                      <a:gdLst/>
                      <a:ahLst/>
                      <a:cxnLst/>
                      <a:rect l="l" t="t" r="r" b="b"/>
                      <a:pathLst>
                        <a:path w="582201" h="370610" extrusionOk="0">
                          <a:moveTo>
                            <a:pt x="303286" y="3"/>
                          </a:moveTo>
                          <a:cubicBezTo>
                            <a:pt x="298549" y="-94"/>
                            <a:pt x="293651" y="2125"/>
                            <a:pt x="290372" y="6212"/>
                          </a:cubicBezTo>
                          <a:lnTo>
                            <a:pt x="0" y="370610"/>
                          </a:lnTo>
                          <a:lnTo>
                            <a:pt x="40603" y="370610"/>
                          </a:lnTo>
                          <a:lnTo>
                            <a:pt x="302314" y="42031"/>
                          </a:lnTo>
                          <a:lnTo>
                            <a:pt x="543501" y="370610"/>
                          </a:lnTo>
                          <a:lnTo>
                            <a:pt x="582201" y="370610"/>
                          </a:lnTo>
                          <a:lnTo>
                            <a:pt x="315673" y="6689"/>
                          </a:lnTo>
                          <a:cubicBezTo>
                            <a:pt x="312596" y="2470"/>
                            <a:pt x="307981" y="101"/>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4" name="Google Shape;424;p5"/>
                  <p:cNvGrpSpPr/>
                  <p:nvPr/>
                </p:nvGrpSpPr>
                <p:grpSpPr>
                  <a:xfrm>
                    <a:off x="3853102" y="98243"/>
                    <a:ext cx="582185" cy="370608"/>
                    <a:chOff x="3853102" y="98243"/>
                    <a:chExt cx="582185" cy="370608"/>
                  </a:xfrm>
                </p:grpSpPr>
                <p:sp>
                  <p:nvSpPr>
                    <p:cNvPr id="425" name="Google Shape;425;p5"/>
                    <p:cNvSpPr/>
                    <p:nvPr/>
                  </p:nvSpPr>
                  <p:spPr>
                    <a:xfrm>
                      <a:off x="4013800" y="101108"/>
                      <a:ext cx="275713" cy="182918"/>
                    </a:xfrm>
                    <a:custGeom>
                      <a:avLst/>
                      <a:gdLst/>
                      <a:ahLst/>
                      <a:cxnLst/>
                      <a:rect l="l" t="t" r="r" b="b"/>
                      <a:pathLst>
                        <a:path w="275713" h="182918" extrusionOk="0">
                          <a:moveTo>
                            <a:pt x="140506" y="182919"/>
                          </a:moveTo>
                          <a:lnTo>
                            <a:pt x="275714" y="0"/>
                          </a:lnTo>
                          <a:lnTo>
                            <a:pt x="0" y="0"/>
                          </a:lnTo>
                          <a:lnTo>
                            <a:pt x="140506"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5"/>
                    <p:cNvSpPr/>
                    <p:nvPr/>
                  </p:nvSpPr>
                  <p:spPr>
                    <a:xfrm>
                      <a:off x="3853102" y="98243"/>
                      <a:ext cx="582185" cy="370608"/>
                    </a:xfrm>
                    <a:custGeom>
                      <a:avLst/>
                      <a:gdLst/>
                      <a:ahLst/>
                      <a:cxnLst/>
                      <a:rect l="l" t="t" r="r" b="b"/>
                      <a:pathLst>
                        <a:path w="582185" h="370608" extrusionOk="0">
                          <a:moveTo>
                            <a:pt x="303269" y="370606"/>
                          </a:moveTo>
                          <a:cubicBezTo>
                            <a:pt x="298533" y="370703"/>
                            <a:pt x="293635" y="368485"/>
                            <a:pt x="290356" y="364396"/>
                          </a:cubicBezTo>
                          <a:lnTo>
                            <a:pt x="0" y="0"/>
                          </a:lnTo>
                          <a:lnTo>
                            <a:pt x="40595" y="0"/>
                          </a:lnTo>
                          <a:lnTo>
                            <a:pt x="302298" y="328578"/>
                          </a:lnTo>
                          <a:lnTo>
                            <a:pt x="543485" y="0"/>
                          </a:lnTo>
                          <a:lnTo>
                            <a:pt x="582185" y="0"/>
                          </a:lnTo>
                          <a:lnTo>
                            <a:pt x="315697" y="363918"/>
                          </a:lnTo>
                          <a:cubicBezTo>
                            <a:pt x="312580" y="368137"/>
                            <a:pt x="307965" y="370509"/>
                            <a:pt x="303269"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7" name="Google Shape;427;p5"/>
                  <p:cNvGrpSpPr/>
                  <p:nvPr/>
                </p:nvGrpSpPr>
                <p:grpSpPr>
                  <a:xfrm>
                    <a:off x="3455183" y="98243"/>
                    <a:ext cx="582177" cy="370610"/>
                    <a:chOff x="3455183" y="98243"/>
                    <a:chExt cx="582177" cy="370610"/>
                  </a:xfrm>
                </p:grpSpPr>
                <p:sp>
                  <p:nvSpPr>
                    <p:cNvPr id="428" name="Google Shape;428;p5"/>
                    <p:cNvSpPr/>
                    <p:nvPr/>
                  </p:nvSpPr>
                  <p:spPr>
                    <a:xfrm>
                      <a:off x="3615878" y="283068"/>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5"/>
                    <p:cNvSpPr/>
                    <p:nvPr/>
                  </p:nvSpPr>
                  <p:spPr>
                    <a:xfrm>
                      <a:off x="3455183" y="98243"/>
                      <a:ext cx="582177" cy="370610"/>
                    </a:xfrm>
                    <a:custGeom>
                      <a:avLst/>
                      <a:gdLst/>
                      <a:ahLst/>
                      <a:cxnLst/>
                      <a:rect l="l" t="t" r="r" b="b"/>
                      <a:pathLst>
                        <a:path w="582177" h="370610" extrusionOk="0">
                          <a:moveTo>
                            <a:pt x="303265" y="3"/>
                          </a:moveTo>
                          <a:cubicBezTo>
                            <a:pt x="298549" y="-94"/>
                            <a:pt x="293639" y="2125"/>
                            <a:pt x="290372" y="6212"/>
                          </a:cubicBezTo>
                          <a:lnTo>
                            <a:pt x="0" y="370610"/>
                          </a:lnTo>
                          <a:lnTo>
                            <a:pt x="40595" y="370610"/>
                          </a:lnTo>
                          <a:lnTo>
                            <a:pt x="302310" y="42031"/>
                          </a:lnTo>
                          <a:lnTo>
                            <a:pt x="543489" y="370610"/>
                          </a:lnTo>
                          <a:lnTo>
                            <a:pt x="582177" y="370610"/>
                          </a:lnTo>
                          <a:lnTo>
                            <a:pt x="315685" y="6689"/>
                          </a:lnTo>
                          <a:cubicBezTo>
                            <a:pt x="312592" y="2470"/>
                            <a:pt x="307985" y="101"/>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30" name="Google Shape;430;p5"/>
                  <p:cNvGrpSpPr/>
                  <p:nvPr/>
                </p:nvGrpSpPr>
                <p:grpSpPr>
                  <a:xfrm>
                    <a:off x="3057265" y="98243"/>
                    <a:ext cx="582173" cy="370608"/>
                    <a:chOff x="3057265" y="98243"/>
                    <a:chExt cx="582173" cy="370608"/>
                  </a:xfrm>
                </p:grpSpPr>
                <p:sp>
                  <p:nvSpPr>
                    <p:cNvPr id="431" name="Google Shape;431;p5"/>
                    <p:cNvSpPr/>
                    <p:nvPr/>
                  </p:nvSpPr>
                  <p:spPr>
                    <a:xfrm>
                      <a:off x="3217959" y="101108"/>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5"/>
                    <p:cNvSpPr/>
                    <p:nvPr/>
                  </p:nvSpPr>
                  <p:spPr>
                    <a:xfrm>
                      <a:off x="3057265" y="98243"/>
                      <a:ext cx="582173" cy="370608"/>
                    </a:xfrm>
                    <a:custGeom>
                      <a:avLst/>
                      <a:gdLst/>
                      <a:ahLst/>
                      <a:cxnLst/>
                      <a:rect l="l" t="t" r="r" b="b"/>
                      <a:pathLst>
                        <a:path w="582173" h="370608"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37"/>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433" name="Google Shape;433;p5"/>
                <p:cNvGrpSpPr/>
                <p:nvPr/>
              </p:nvGrpSpPr>
              <p:grpSpPr>
                <a:xfrm>
                  <a:off x="1461980" y="102755"/>
                  <a:ext cx="1775931" cy="370607"/>
                  <a:chOff x="1461980" y="102755"/>
                  <a:chExt cx="1775931" cy="370607"/>
                </a:xfrm>
              </p:grpSpPr>
              <p:grpSp>
                <p:nvGrpSpPr>
                  <p:cNvPr id="434" name="Google Shape;434;p5"/>
                  <p:cNvGrpSpPr/>
                  <p:nvPr/>
                </p:nvGrpSpPr>
                <p:grpSpPr>
                  <a:xfrm>
                    <a:off x="2655739" y="102755"/>
                    <a:ext cx="582172" cy="370607"/>
                    <a:chOff x="2655739" y="102755"/>
                    <a:chExt cx="582172" cy="370607"/>
                  </a:xfrm>
                </p:grpSpPr>
                <p:sp>
                  <p:nvSpPr>
                    <p:cNvPr id="435" name="Google Shape;435;p5"/>
                    <p:cNvSpPr/>
                    <p:nvPr/>
                  </p:nvSpPr>
                  <p:spPr>
                    <a:xfrm>
                      <a:off x="2816434" y="287580"/>
                      <a:ext cx="275701" cy="182920"/>
                    </a:xfrm>
                    <a:custGeom>
                      <a:avLst/>
                      <a:gdLst/>
                      <a:ahLst/>
                      <a:cxnLst/>
                      <a:rect l="l" t="t" r="r" b="b"/>
                      <a:pathLst>
                        <a:path w="275701" h="182920" extrusionOk="0">
                          <a:moveTo>
                            <a:pt x="140502" y="0"/>
                          </a:moveTo>
                          <a:lnTo>
                            <a:pt x="275702" y="182921"/>
                          </a:lnTo>
                          <a:lnTo>
                            <a:pt x="0" y="182921"/>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5"/>
                    <p:cNvSpPr/>
                    <p:nvPr/>
                  </p:nvSpPr>
                  <p:spPr>
                    <a:xfrm>
                      <a:off x="2655739" y="102755"/>
                      <a:ext cx="582172" cy="370607"/>
                    </a:xfrm>
                    <a:custGeom>
                      <a:avLst/>
                      <a:gdLst/>
                      <a:ahLst/>
                      <a:cxnLst/>
                      <a:rect l="l" t="t" r="r" b="b"/>
                      <a:pathLst>
                        <a:path w="582172" h="370607" extrusionOk="0">
                          <a:moveTo>
                            <a:pt x="303265" y="3"/>
                          </a:moveTo>
                          <a:cubicBezTo>
                            <a:pt x="298549" y="-94"/>
                            <a:pt x="293635" y="2125"/>
                            <a:pt x="290368" y="6212"/>
                          </a:cubicBezTo>
                          <a:lnTo>
                            <a:pt x="0" y="370608"/>
                          </a:lnTo>
                          <a:lnTo>
                            <a:pt x="40595" y="370608"/>
                          </a:lnTo>
                          <a:lnTo>
                            <a:pt x="302310" y="42031"/>
                          </a:lnTo>
                          <a:lnTo>
                            <a:pt x="543489" y="370608"/>
                          </a:lnTo>
                          <a:lnTo>
                            <a:pt x="582173" y="370608"/>
                          </a:lnTo>
                          <a:lnTo>
                            <a:pt x="315681" y="6689"/>
                          </a:lnTo>
                          <a:cubicBezTo>
                            <a:pt x="312592" y="2471"/>
                            <a:pt x="307981" y="101"/>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37" name="Google Shape;437;p5"/>
                  <p:cNvGrpSpPr/>
                  <p:nvPr/>
                </p:nvGrpSpPr>
                <p:grpSpPr>
                  <a:xfrm>
                    <a:off x="2257817" y="102755"/>
                    <a:ext cx="582176" cy="370606"/>
                    <a:chOff x="2257817" y="102755"/>
                    <a:chExt cx="582176" cy="370606"/>
                  </a:xfrm>
                </p:grpSpPr>
                <p:sp>
                  <p:nvSpPr>
                    <p:cNvPr id="438" name="Google Shape;438;p5"/>
                    <p:cNvSpPr/>
                    <p:nvPr/>
                  </p:nvSpPr>
                  <p:spPr>
                    <a:xfrm>
                      <a:off x="2418515" y="105620"/>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5"/>
                    <p:cNvSpPr/>
                    <p:nvPr/>
                  </p:nvSpPr>
                  <p:spPr>
                    <a:xfrm>
                      <a:off x="2257817" y="102755"/>
                      <a:ext cx="582176" cy="370606"/>
                    </a:xfrm>
                    <a:custGeom>
                      <a:avLst/>
                      <a:gdLst/>
                      <a:ahLst/>
                      <a:cxnLst/>
                      <a:rect l="l" t="t" r="r" b="b"/>
                      <a:pathLst>
                        <a:path w="582176" h="370606" extrusionOk="0">
                          <a:moveTo>
                            <a:pt x="303265" y="370603"/>
                          </a:moveTo>
                          <a:cubicBezTo>
                            <a:pt x="298553" y="370701"/>
                            <a:pt x="293639" y="368482"/>
                            <a:pt x="290372" y="364398"/>
                          </a:cubicBezTo>
                          <a:lnTo>
                            <a:pt x="0" y="0"/>
                          </a:lnTo>
                          <a:lnTo>
                            <a:pt x="40594" y="0"/>
                          </a:lnTo>
                          <a:lnTo>
                            <a:pt x="302310" y="328580"/>
                          </a:lnTo>
                          <a:lnTo>
                            <a:pt x="543493" y="0"/>
                          </a:lnTo>
                          <a:lnTo>
                            <a:pt x="582177" y="0"/>
                          </a:lnTo>
                          <a:lnTo>
                            <a:pt x="315685" y="363920"/>
                          </a:lnTo>
                          <a:cubicBezTo>
                            <a:pt x="312592" y="368138"/>
                            <a:pt x="307985" y="370506"/>
                            <a:pt x="303265" y="37060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0" name="Google Shape;440;p5"/>
                  <p:cNvGrpSpPr/>
                  <p:nvPr/>
                </p:nvGrpSpPr>
                <p:grpSpPr>
                  <a:xfrm>
                    <a:off x="1859898" y="102755"/>
                    <a:ext cx="582173" cy="370607"/>
                    <a:chOff x="1859898" y="102755"/>
                    <a:chExt cx="582173" cy="370607"/>
                  </a:xfrm>
                </p:grpSpPr>
                <p:sp>
                  <p:nvSpPr>
                    <p:cNvPr id="441" name="Google Shape;441;p5"/>
                    <p:cNvSpPr/>
                    <p:nvPr/>
                  </p:nvSpPr>
                  <p:spPr>
                    <a:xfrm>
                      <a:off x="2020593" y="287580"/>
                      <a:ext cx="275705" cy="182920"/>
                    </a:xfrm>
                    <a:custGeom>
                      <a:avLst/>
                      <a:gdLst/>
                      <a:ahLst/>
                      <a:cxnLst/>
                      <a:rect l="l" t="t" r="r" b="b"/>
                      <a:pathLst>
                        <a:path w="275705" h="182920" extrusionOk="0">
                          <a:moveTo>
                            <a:pt x="140502" y="0"/>
                          </a:moveTo>
                          <a:lnTo>
                            <a:pt x="275706" y="182921"/>
                          </a:lnTo>
                          <a:lnTo>
                            <a:pt x="0" y="182921"/>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5"/>
                    <p:cNvSpPr/>
                    <p:nvPr/>
                  </p:nvSpPr>
                  <p:spPr>
                    <a:xfrm>
                      <a:off x="1859898" y="102755"/>
                      <a:ext cx="582173" cy="370607"/>
                    </a:xfrm>
                    <a:custGeom>
                      <a:avLst/>
                      <a:gdLst/>
                      <a:ahLst/>
                      <a:cxnLst/>
                      <a:rect l="l" t="t" r="r" b="b"/>
                      <a:pathLst>
                        <a:path w="582173" h="370607" extrusionOk="0">
                          <a:moveTo>
                            <a:pt x="303265" y="3"/>
                          </a:moveTo>
                          <a:cubicBezTo>
                            <a:pt x="298549" y="-94"/>
                            <a:pt x="293635" y="2125"/>
                            <a:pt x="290372" y="6212"/>
                          </a:cubicBezTo>
                          <a:lnTo>
                            <a:pt x="0" y="370608"/>
                          </a:lnTo>
                          <a:lnTo>
                            <a:pt x="40595" y="370608"/>
                          </a:lnTo>
                          <a:lnTo>
                            <a:pt x="302310" y="42031"/>
                          </a:lnTo>
                          <a:lnTo>
                            <a:pt x="543489" y="370608"/>
                          </a:lnTo>
                          <a:lnTo>
                            <a:pt x="582173" y="370608"/>
                          </a:lnTo>
                          <a:lnTo>
                            <a:pt x="315685" y="6689"/>
                          </a:lnTo>
                          <a:cubicBezTo>
                            <a:pt x="312592" y="2471"/>
                            <a:pt x="307981" y="101"/>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3" name="Google Shape;443;p5"/>
                  <p:cNvGrpSpPr/>
                  <p:nvPr/>
                </p:nvGrpSpPr>
                <p:grpSpPr>
                  <a:xfrm>
                    <a:off x="1461980" y="102755"/>
                    <a:ext cx="582173" cy="370606"/>
                    <a:chOff x="1461980" y="102755"/>
                    <a:chExt cx="582173" cy="370606"/>
                  </a:xfrm>
                </p:grpSpPr>
                <p:sp>
                  <p:nvSpPr>
                    <p:cNvPr id="444" name="Google Shape;444;p5"/>
                    <p:cNvSpPr/>
                    <p:nvPr/>
                  </p:nvSpPr>
                  <p:spPr>
                    <a:xfrm>
                      <a:off x="1622674" y="105620"/>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5"/>
                    <p:cNvSpPr/>
                    <p:nvPr/>
                  </p:nvSpPr>
                  <p:spPr>
                    <a:xfrm>
                      <a:off x="1461980" y="102755"/>
                      <a:ext cx="582173" cy="370606"/>
                    </a:xfrm>
                    <a:custGeom>
                      <a:avLst/>
                      <a:gdLst/>
                      <a:ahLst/>
                      <a:cxnLst/>
                      <a:rect l="l" t="t" r="r" b="b"/>
                      <a:pathLst>
                        <a:path w="582173" h="370606" extrusionOk="0">
                          <a:moveTo>
                            <a:pt x="303265" y="370603"/>
                          </a:moveTo>
                          <a:cubicBezTo>
                            <a:pt x="298549" y="370701"/>
                            <a:pt x="293635" y="368482"/>
                            <a:pt x="290368" y="364398"/>
                          </a:cubicBezTo>
                          <a:lnTo>
                            <a:pt x="0" y="0"/>
                          </a:lnTo>
                          <a:lnTo>
                            <a:pt x="40595" y="0"/>
                          </a:lnTo>
                          <a:lnTo>
                            <a:pt x="302310" y="328580"/>
                          </a:lnTo>
                          <a:lnTo>
                            <a:pt x="543489" y="0"/>
                          </a:lnTo>
                          <a:lnTo>
                            <a:pt x="582173" y="0"/>
                          </a:lnTo>
                          <a:lnTo>
                            <a:pt x="315681" y="363920"/>
                          </a:lnTo>
                          <a:cubicBezTo>
                            <a:pt x="312592" y="368138"/>
                            <a:pt x="307981" y="370506"/>
                            <a:pt x="303265" y="37060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446" name="Google Shape;446;p5"/>
              <p:cNvGrpSpPr/>
              <p:nvPr/>
            </p:nvGrpSpPr>
            <p:grpSpPr>
              <a:xfrm>
                <a:off x="-152758" y="102291"/>
                <a:ext cx="1775934" cy="370610"/>
                <a:chOff x="-152758" y="102291"/>
                <a:chExt cx="1775934" cy="370610"/>
              </a:xfrm>
            </p:grpSpPr>
            <p:grpSp>
              <p:nvGrpSpPr>
                <p:cNvPr id="447" name="Google Shape;447;p5"/>
                <p:cNvGrpSpPr/>
                <p:nvPr/>
              </p:nvGrpSpPr>
              <p:grpSpPr>
                <a:xfrm>
                  <a:off x="1040999" y="102291"/>
                  <a:ext cx="582177" cy="370610"/>
                  <a:chOff x="1040999" y="102291"/>
                  <a:chExt cx="582177" cy="370610"/>
                </a:xfrm>
              </p:grpSpPr>
              <p:sp>
                <p:nvSpPr>
                  <p:cNvPr id="448" name="Google Shape;448;p5"/>
                  <p:cNvSpPr/>
                  <p:nvPr/>
                </p:nvSpPr>
                <p:spPr>
                  <a:xfrm>
                    <a:off x="1201693" y="287116"/>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5"/>
                  <p:cNvSpPr/>
                  <p:nvPr/>
                </p:nvSpPr>
                <p:spPr>
                  <a:xfrm>
                    <a:off x="1040999" y="102291"/>
                    <a:ext cx="582177" cy="370610"/>
                  </a:xfrm>
                  <a:custGeom>
                    <a:avLst/>
                    <a:gdLst/>
                    <a:ahLst/>
                    <a:cxnLst/>
                    <a:rect l="l" t="t" r="r" b="b"/>
                    <a:pathLst>
                      <a:path w="582177" h="370610" extrusionOk="0">
                        <a:moveTo>
                          <a:pt x="303265" y="3"/>
                        </a:moveTo>
                        <a:cubicBezTo>
                          <a:pt x="298549" y="-94"/>
                          <a:pt x="293639" y="2125"/>
                          <a:pt x="290372" y="6212"/>
                        </a:cubicBezTo>
                        <a:lnTo>
                          <a:pt x="0" y="370610"/>
                        </a:lnTo>
                        <a:lnTo>
                          <a:pt x="40595" y="370610"/>
                        </a:lnTo>
                        <a:lnTo>
                          <a:pt x="302310" y="42031"/>
                        </a:lnTo>
                        <a:lnTo>
                          <a:pt x="543493" y="370610"/>
                        </a:lnTo>
                        <a:lnTo>
                          <a:pt x="582177" y="370610"/>
                        </a:lnTo>
                        <a:lnTo>
                          <a:pt x="315685" y="6689"/>
                        </a:lnTo>
                        <a:cubicBezTo>
                          <a:pt x="312592" y="2470"/>
                          <a:pt x="307985" y="101"/>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0" name="Google Shape;450;p5"/>
                <p:cNvGrpSpPr/>
                <p:nvPr/>
              </p:nvGrpSpPr>
              <p:grpSpPr>
                <a:xfrm>
                  <a:off x="643081" y="102292"/>
                  <a:ext cx="582173" cy="370608"/>
                  <a:chOff x="643081" y="102292"/>
                  <a:chExt cx="582173" cy="370608"/>
                </a:xfrm>
              </p:grpSpPr>
              <p:sp>
                <p:nvSpPr>
                  <p:cNvPr id="451" name="Google Shape;451;p5"/>
                  <p:cNvSpPr/>
                  <p:nvPr/>
                </p:nvSpPr>
                <p:spPr>
                  <a:xfrm>
                    <a:off x="803775" y="105156"/>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5"/>
                  <p:cNvSpPr/>
                  <p:nvPr/>
                </p:nvSpPr>
                <p:spPr>
                  <a:xfrm>
                    <a:off x="643081" y="102292"/>
                    <a:ext cx="582173" cy="370608"/>
                  </a:xfrm>
                  <a:custGeom>
                    <a:avLst/>
                    <a:gdLst/>
                    <a:ahLst/>
                    <a:cxnLst/>
                    <a:rect l="l" t="t" r="r" b="b"/>
                    <a:pathLst>
                      <a:path w="582173" h="370608"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37"/>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3" name="Google Shape;453;p5"/>
                <p:cNvGrpSpPr/>
                <p:nvPr/>
              </p:nvGrpSpPr>
              <p:grpSpPr>
                <a:xfrm>
                  <a:off x="245160" y="102291"/>
                  <a:ext cx="582174" cy="370610"/>
                  <a:chOff x="245160" y="102291"/>
                  <a:chExt cx="582174" cy="370610"/>
                </a:xfrm>
              </p:grpSpPr>
              <p:sp>
                <p:nvSpPr>
                  <p:cNvPr id="454" name="Google Shape;454;p5"/>
                  <p:cNvSpPr/>
                  <p:nvPr/>
                </p:nvSpPr>
                <p:spPr>
                  <a:xfrm>
                    <a:off x="405856" y="287116"/>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5"/>
                  <p:cNvSpPr/>
                  <p:nvPr/>
                </p:nvSpPr>
                <p:spPr>
                  <a:xfrm>
                    <a:off x="245160" y="102291"/>
                    <a:ext cx="582174" cy="370610"/>
                  </a:xfrm>
                  <a:custGeom>
                    <a:avLst/>
                    <a:gdLst/>
                    <a:ahLst/>
                    <a:cxnLst/>
                    <a:rect l="l" t="t" r="r" b="b"/>
                    <a:pathLst>
                      <a:path w="582174" h="370610" extrusionOk="0">
                        <a:moveTo>
                          <a:pt x="303267" y="3"/>
                        </a:moveTo>
                        <a:cubicBezTo>
                          <a:pt x="298551" y="-94"/>
                          <a:pt x="293636" y="2125"/>
                          <a:pt x="290370" y="6212"/>
                        </a:cubicBezTo>
                        <a:lnTo>
                          <a:pt x="0" y="370610"/>
                        </a:lnTo>
                        <a:lnTo>
                          <a:pt x="40595" y="370610"/>
                        </a:lnTo>
                        <a:lnTo>
                          <a:pt x="302312" y="42031"/>
                        </a:lnTo>
                        <a:lnTo>
                          <a:pt x="543491" y="370610"/>
                        </a:lnTo>
                        <a:lnTo>
                          <a:pt x="582175" y="370610"/>
                        </a:lnTo>
                        <a:lnTo>
                          <a:pt x="315683" y="6689"/>
                        </a:lnTo>
                        <a:cubicBezTo>
                          <a:pt x="312594" y="2470"/>
                          <a:pt x="307983" y="101"/>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6" name="Google Shape;456;p5"/>
                <p:cNvGrpSpPr/>
                <p:nvPr/>
              </p:nvGrpSpPr>
              <p:grpSpPr>
                <a:xfrm>
                  <a:off x="-152758" y="102292"/>
                  <a:ext cx="582175" cy="370608"/>
                  <a:chOff x="-152758" y="102292"/>
                  <a:chExt cx="582175" cy="370608"/>
                </a:xfrm>
              </p:grpSpPr>
              <p:sp>
                <p:nvSpPr>
                  <p:cNvPr id="457" name="Google Shape;457;p5"/>
                  <p:cNvSpPr/>
                  <p:nvPr/>
                </p:nvSpPr>
                <p:spPr>
                  <a:xfrm>
                    <a:off x="7936" y="105156"/>
                    <a:ext cx="275703" cy="182918"/>
                  </a:xfrm>
                  <a:custGeom>
                    <a:avLst/>
                    <a:gdLst/>
                    <a:ahLst/>
                    <a:cxnLst/>
                    <a:rect l="l" t="t" r="r" b="b"/>
                    <a:pathLst>
                      <a:path w="275703" h="182918" extrusionOk="0">
                        <a:moveTo>
                          <a:pt x="140503" y="182919"/>
                        </a:moveTo>
                        <a:lnTo>
                          <a:pt x="275704" y="0"/>
                        </a:lnTo>
                        <a:lnTo>
                          <a:pt x="0" y="0"/>
                        </a:lnTo>
                        <a:lnTo>
                          <a:pt x="140503"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5"/>
                  <p:cNvSpPr/>
                  <p:nvPr/>
                </p:nvSpPr>
                <p:spPr>
                  <a:xfrm>
                    <a:off x="-152758" y="102292"/>
                    <a:ext cx="582175" cy="370608"/>
                  </a:xfrm>
                  <a:custGeom>
                    <a:avLst/>
                    <a:gdLst/>
                    <a:ahLst/>
                    <a:cxnLst/>
                    <a:rect l="l" t="t" r="r" b="b"/>
                    <a:pathLst>
                      <a:path w="582175" h="370608" extrusionOk="0">
                        <a:moveTo>
                          <a:pt x="303266" y="370606"/>
                        </a:moveTo>
                        <a:cubicBezTo>
                          <a:pt x="298550" y="370703"/>
                          <a:pt x="293637" y="368485"/>
                          <a:pt x="290371" y="364396"/>
                        </a:cubicBezTo>
                        <a:lnTo>
                          <a:pt x="0" y="0"/>
                        </a:lnTo>
                        <a:lnTo>
                          <a:pt x="40595" y="0"/>
                        </a:lnTo>
                        <a:lnTo>
                          <a:pt x="302311" y="328578"/>
                        </a:lnTo>
                        <a:lnTo>
                          <a:pt x="543491" y="0"/>
                        </a:lnTo>
                        <a:lnTo>
                          <a:pt x="582176" y="0"/>
                        </a:lnTo>
                        <a:lnTo>
                          <a:pt x="315683" y="363918"/>
                        </a:lnTo>
                        <a:cubicBezTo>
                          <a:pt x="312592" y="368137"/>
                          <a:pt x="307983" y="370509"/>
                          <a:pt x="30326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459" name="Google Shape;459;p5"/>
            <p:cNvGrpSpPr/>
            <p:nvPr/>
          </p:nvGrpSpPr>
          <p:grpSpPr>
            <a:xfrm>
              <a:off x="-152758" y="640345"/>
              <a:ext cx="8185613" cy="375122"/>
              <a:chOff x="-152758" y="640345"/>
              <a:chExt cx="8185613" cy="375122"/>
            </a:xfrm>
          </p:grpSpPr>
          <p:grpSp>
            <p:nvGrpSpPr>
              <p:cNvPr id="460" name="Google Shape;460;p5"/>
              <p:cNvGrpSpPr/>
              <p:nvPr/>
            </p:nvGrpSpPr>
            <p:grpSpPr>
              <a:xfrm>
                <a:off x="4661618" y="640345"/>
                <a:ext cx="3371237" cy="375122"/>
                <a:chOff x="4661618" y="640345"/>
                <a:chExt cx="3371237" cy="375122"/>
              </a:xfrm>
            </p:grpSpPr>
            <p:grpSp>
              <p:nvGrpSpPr>
                <p:cNvPr id="461" name="Google Shape;461;p5"/>
                <p:cNvGrpSpPr/>
                <p:nvPr/>
              </p:nvGrpSpPr>
              <p:grpSpPr>
                <a:xfrm>
                  <a:off x="6256903" y="640345"/>
                  <a:ext cx="1775952" cy="370608"/>
                  <a:chOff x="6256903" y="640345"/>
                  <a:chExt cx="1775952" cy="370608"/>
                </a:xfrm>
              </p:grpSpPr>
              <p:grpSp>
                <p:nvGrpSpPr>
                  <p:cNvPr id="462" name="Google Shape;462;p5"/>
                  <p:cNvGrpSpPr/>
                  <p:nvPr/>
                </p:nvGrpSpPr>
                <p:grpSpPr>
                  <a:xfrm>
                    <a:off x="7450695" y="640345"/>
                    <a:ext cx="582160" cy="370608"/>
                    <a:chOff x="7450695" y="640345"/>
                    <a:chExt cx="582160" cy="370608"/>
                  </a:xfrm>
                </p:grpSpPr>
                <p:sp>
                  <p:nvSpPr>
                    <p:cNvPr id="463" name="Google Shape;463;p5"/>
                    <p:cNvSpPr/>
                    <p:nvPr/>
                  </p:nvSpPr>
                  <p:spPr>
                    <a:xfrm>
                      <a:off x="7611365" y="825169"/>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5"/>
                    <p:cNvSpPr/>
                    <p:nvPr/>
                  </p:nvSpPr>
                  <p:spPr>
                    <a:xfrm>
                      <a:off x="7450695" y="640345"/>
                      <a:ext cx="582160" cy="370608"/>
                    </a:xfrm>
                    <a:custGeom>
                      <a:avLst/>
                      <a:gdLst/>
                      <a:ahLst/>
                      <a:cxnLst/>
                      <a:rect l="l" t="t" r="r" b="b"/>
                      <a:pathLst>
                        <a:path w="582160" h="370608" extrusionOk="0">
                          <a:moveTo>
                            <a:pt x="303245" y="3"/>
                          </a:moveTo>
                          <a:cubicBezTo>
                            <a:pt x="298549" y="-94"/>
                            <a:pt x="293611" y="2124"/>
                            <a:pt x="290372" y="6213"/>
                          </a:cubicBezTo>
                          <a:lnTo>
                            <a:pt x="0" y="370609"/>
                          </a:lnTo>
                          <a:lnTo>
                            <a:pt x="40562" y="370609"/>
                          </a:lnTo>
                          <a:lnTo>
                            <a:pt x="302273" y="42031"/>
                          </a:lnTo>
                          <a:lnTo>
                            <a:pt x="543461" y="370609"/>
                          </a:lnTo>
                          <a:lnTo>
                            <a:pt x="582161" y="370609"/>
                          </a:lnTo>
                          <a:lnTo>
                            <a:pt x="315673" y="6691"/>
                          </a:lnTo>
                          <a:cubicBezTo>
                            <a:pt x="312556" y="2472"/>
                            <a:pt x="307981"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65" name="Google Shape;465;p5"/>
                  <p:cNvGrpSpPr/>
                  <p:nvPr/>
                </p:nvGrpSpPr>
                <p:grpSpPr>
                  <a:xfrm>
                    <a:off x="7052764" y="640348"/>
                    <a:ext cx="582161" cy="370604"/>
                    <a:chOff x="7052764" y="640348"/>
                    <a:chExt cx="582161" cy="370604"/>
                  </a:xfrm>
                </p:grpSpPr>
                <p:sp>
                  <p:nvSpPr>
                    <p:cNvPr id="466" name="Google Shape;466;p5"/>
                    <p:cNvSpPr/>
                    <p:nvPr/>
                  </p:nvSpPr>
                  <p:spPr>
                    <a:xfrm>
                      <a:off x="7213435" y="643210"/>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5"/>
                    <p:cNvSpPr/>
                    <p:nvPr/>
                  </p:nvSpPr>
                  <p:spPr>
                    <a:xfrm>
                      <a:off x="7052764" y="640348"/>
                      <a:ext cx="582161" cy="370604"/>
                    </a:xfrm>
                    <a:custGeom>
                      <a:avLst/>
                      <a:gdLst/>
                      <a:ahLst/>
                      <a:cxnLst/>
                      <a:rect l="l" t="t" r="r" b="b"/>
                      <a:pathLst>
                        <a:path w="582161" h="370604" extrusionOk="0">
                          <a:moveTo>
                            <a:pt x="303245" y="370602"/>
                          </a:moveTo>
                          <a:cubicBezTo>
                            <a:pt x="298549" y="370699"/>
                            <a:pt x="293611" y="368481"/>
                            <a:pt x="290372" y="364396"/>
                          </a:cubicBezTo>
                          <a:lnTo>
                            <a:pt x="0" y="0"/>
                          </a:lnTo>
                          <a:lnTo>
                            <a:pt x="40603" y="0"/>
                          </a:lnTo>
                          <a:lnTo>
                            <a:pt x="302314" y="328574"/>
                          </a:lnTo>
                          <a:lnTo>
                            <a:pt x="543501" y="0"/>
                          </a:lnTo>
                          <a:lnTo>
                            <a:pt x="582161" y="0"/>
                          </a:lnTo>
                          <a:lnTo>
                            <a:pt x="315673" y="363918"/>
                          </a:lnTo>
                          <a:cubicBezTo>
                            <a:pt x="312596" y="368136"/>
                            <a:pt x="307982" y="370505"/>
                            <a:pt x="30324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68" name="Google Shape;468;p5"/>
                  <p:cNvGrpSpPr/>
                  <p:nvPr/>
                </p:nvGrpSpPr>
                <p:grpSpPr>
                  <a:xfrm>
                    <a:off x="6654834" y="640345"/>
                    <a:ext cx="582160" cy="370608"/>
                    <a:chOff x="6654834" y="640345"/>
                    <a:chExt cx="582160" cy="370608"/>
                  </a:xfrm>
                </p:grpSpPr>
                <p:sp>
                  <p:nvSpPr>
                    <p:cNvPr id="469" name="Google Shape;469;p5"/>
                    <p:cNvSpPr/>
                    <p:nvPr/>
                  </p:nvSpPr>
                  <p:spPr>
                    <a:xfrm>
                      <a:off x="6815544" y="825169"/>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5"/>
                    <p:cNvSpPr/>
                    <p:nvPr/>
                  </p:nvSpPr>
                  <p:spPr>
                    <a:xfrm>
                      <a:off x="6654834" y="640345"/>
                      <a:ext cx="582160" cy="370608"/>
                    </a:xfrm>
                    <a:custGeom>
                      <a:avLst/>
                      <a:gdLst/>
                      <a:ahLst/>
                      <a:cxnLst/>
                      <a:rect l="l" t="t" r="r" b="b"/>
                      <a:pathLst>
                        <a:path w="582160" h="370608" extrusionOk="0">
                          <a:moveTo>
                            <a:pt x="303285" y="3"/>
                          </a:moveTo>
                          <a:cubicBezTo>
                            <a:pt x="298549" y="-94"/>
                            <a:pt x="293651" y="2124"/>
                            <a:pt x="290372" y="6213"/>
                          </a:cubicBezTo>
                          <a:lnTo>
                            <a:pt x="0" y="370609"/>
                          </a:lnTo>
                          <a:lnTo>
                            <a:pt x="40602" y="370609"/>
                          </a:lnTo>
                          <a:lnTo>
                            <a:pt x="302314" y="42031"/>
                          </a:lnTo>
                          <a:lnTo>
                            <a:pt x="543501" y="370609"/>
                          </a:lnTo>
                          <a:lnTo>
                            <a:pt x="582161" y="370609"/>
                          </a:lnTo>
                          <a:lnTo>
                            <a:pt x="315673" y="6691"/>
                          </a:lnTo>
                          <a:cubicBezTo>
                            <a:pt x="312596" y="2472"/>
                            <a:pt x="307981" y="100"/>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1" name="Google Shape;471;p5"/>
                  <p:cNvGrpSpPr/>
                  <p:nvPr/>
                </p:nvGrpSpPr>
                <p:grpSpPr>
                  <a:xfrm>
                    <a:off x="6256903" y="640348"/>
                    <a:ext cx="582201" cy="370604"/>
                    <a:chOff x="6256903" y="640348"/>
                    <a:chExt cx="582201" cy="370604"/>
                  </a:xfrm>
                </p:grpSpPr>
                <p:sp>
                  <p:nvSpPr>
                    <p:cNvPr id="472" name="Google Shape;472;p5"/>
                    <p:cNvSpPr/>
                    <p:nvPr/>
                  </p:nvSpPr>
                  <p:spPr>
                    <a:xfrm>
                      <a:off x="6417613" y="643210"/>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5"/>
                    <p:cNvSpPr/>
                    <p:nvPr/>
                  </p:nvSpPr>
                  <p:spPr>
                    <a:xfrm>
                      <a:off x="6256903" y="640348"/>
                      <a:ext cx="582201" cy="370604"/>
                    </a:xfrm>
                    <a:custGeom>
                      <a:avLst/>
                      <a:gdLst/>
                      <a:ahLst/>
                      <a:cxnLst/>
                      <a:rect l="l" t="t" r="r" b="b"/>
                      <a:pathLst>
                        <a:path w="582201" h="370604" extrusionOk="0">
                          <a:moveTo>
                            <a:pt x="303286" y="370602"/>
                          </a:moveTo>
                          <a:cubicBezTo>
                            <a:pt x="298549" y="370699"/>
                            <a:pt x="293651" y="368481"/>
                            <a:pt x="290372" y="364396"/>
                          </a:cubicBezTo>
                          <a:lnTo>
                            <a:pt x="0" y="0"/>
                          </a:lnTo>
                          <a:lnTo>
                            <a:pt x="40603" y="0"/>
                          </a:lnTo>
                          <a:lnTo>
                            <a:pt x="302314" y="328574"/>
                          </a:lnTo>
                          <a:lnTo>
                            <a:pt x="543501" y="0"/>
                          </a:lnTo>
                          <a:lnTo>
                            <a:pt x="582201" y="0"/>
                          </a:lnTo>
                          <a:lnTo>
                            <a:pt x="315713" y="363918"/>
                          </a:lnTo>
                          <a:cubicBezTo>
                            <a:pt x="312596" y="368136"/>
                            <a:pt x="307981" y="370505"/>
                            <a:pt x="303286"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474" name="Google Shape;474;p5"/>
                <p:cNvGrpSpPr/>
                <p:nvPr/>
              </p:nvGrpSpPr>
              <p:grpSpPr>
                <a:xfrm>
                  <a:off x="4661618" y="644858"/>
                  <a:ext cx="1775953" cy="370609"/>
                  <a:chOff x="4661618" y="644858"/>
                  <a:chExt cx="1775953" cy="370609"/>
                </a:xfrm>
              </p:grpSpPr>
              <p:grpSp>
                <p:nvGrpSpPr>
                  <p:cNvPr id="475" name="Google Shape;475;p5"/>
                  <p:cNvGrpSpPr/>
                  <p:nvPr/>
                </p:nvGrpSpPr>
                <p:grpSpPr>
                  <a:xfrm>
                    <a:off x="5855410" y="644859"/>
                    <a:ext cx="582161" cy="370608"/>
                    <a:chOff x="5855410" y="644859"/>
                    <a:chExt cx="582161" cy="370608"/>
                  </a:xfrm>
                </p:grpSpPr>
                <p:sp>
                  <p:nvSpPr>
                    <p:cNvPr id="476" name="Google Shape;476;p5"/>
                    <p:cNvSpPr/>
                    <p:nvPr/>
                  </p:nvSpPr>
                  <p:spPr>
                    <a:xfrm>
                      <a:off x="6016080" y="829683"/>
                      <a:ext cx="275717" cy="182918"/>
                    </a:xfrm>
                    <a:custGeom>
                      <a:avLst/>
                      <a:gdLst/>
                      <a:ahLst/>
                      <a:cxnLst/>
                      <a:rect l="l" t="t" r="r" b="b"/>
                      <a:pathLst>
                        <a:path w="275717" h="182918" extrusionOk="0">
                          <a:moveTo>
                            <a:pt x="140510" y="0"/>
                          </a:moveTo>
                          <a:lnTo>
                            <a:pt x="275718"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5"/>
                    <p:cNvSpPr/>
                    <p:nvPr/>
                  </p:nvSpPr>
                  <p:spPr>
                    <a:xfrm>
                      <a:off x="5855410" y="644859"/>
                      <a:ext cx="582161" cy="370608"/>
                    </a:xfrm>
                    <a:custGeom>
                      <a:avLst/>
                      <a:gdLst/>
                      <a:ahLst/>
                      <a:cxnLst/>
                      <a:rect l="l" t="t" r="r" b="b"/>
                      <a:pathLst>
                        <a:path w="582161" h="370608" extrusionOk="0">
                          <a:moveTo>
                            <a:pt x="303245" y="3"/>
                          </a:moveTo>
                          <a:cubicBezTo>
                            <a:pt x="298549" y="-94"/>
                            <a:pt x="293611" y="2124"/>
                            <a:pt x="290372" y="6213"/>
                          </a:cubicBezTo>
                          <a:lnTo>
                            <a:pt x="0" y="370609"/>
                          </a:lnTo>
                          <a:lnTo>
                            <a:pt x="40562" y="370609"/>
                          </a:lnTo>
                          <a:lnTo>
                            <a:pt x="302274" y="42031"/>
                          </a:lnTo>
                          <a:lnTo>
                            <a:pt x="543461" y="370609"/>
                          </a:lnTo>
                          <a:lnTo>
                            <a:pt x="582161" y="370609"/>
                          </a:lnTo>
                          <a:lnTo>
                            <a:pt x="315673" y="6691"/>
                          </a:lnTo>
                          <a:cubicBezTo>
                            <a:pt x="312556" y="2468"/>
                            <a:pt x="307982"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8" name="Google Shape;478;p5"/>
                  <p:cNvGrpSpPr/>
                  <p:nvPr/>
                </p:nvGrpSpPr>
                <p:grpSpPr>
                  <a:xfrm>
                    <a:off x="5457479" y="644858"/>
                    <a:ext cx="582160" cy="370608"/>
                    <a:chOff x="5457479" y="644858"/>
                    <a:chExt cx="582160" cy="370608"/>
                  </a:xfrm>
                </p:grpSpPr>
                <p:sp>
                  <p:nvSpPr>
                    <p:cNvPr id="479" name="Google Shape;479;p5"/>
                    <p:cNvSpPr/>
                    <p:nvPr/>
                  </p:nvSpPr>
                  <p:spPr>
                    <a:xfrm>
                      <a:off x="5618149" y="647724"/>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5"/>
                    <p:cNvSpPr/>
                    <p:nvPr/>
                  </p:nvSpPr>
                  <p:spPr>
                    <a:xfrm>
                      <a:off x="5457479" y="644858"/>
                      <a:ext cx="582160" cy="370608"/>
                    </a:xfrm>
                    <a:custGeom>
                      <a:avLst/>
                      <a:gdLst/>
                      <a:ahLst/>
                      <a:cxnLst/>
                      <a:rect l="l" t="t" r="r" b="b"/>
                      <a:pathLst>
                        <a:path w="582160" h="370608"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37"/>
                            <a:pt x="307981"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1" name="Google Shape;481;p5"/>
                  <p:cNvGrpSpPr/>
                  <p:nvPr/>
                </p:nvGrpSpPr>
                <p:grpSpPr>
                  <a:xfrm>
                    <a:off x="5059548" y="644859"/>
                    <a:ext cx="582161" cy="370608"/>
                    <a:chOff x="5059548" y="644859"/>
                    <a:chExt cx="582161" cy="370608"/>
                  </a:xfrm>
                </p:grpSpPr>
                <p:sp>
                  <p:nvSpPr>
                    <p:cNvPr id="482" name="Google Shape;482;p5"/>
                    <p:cNvSpPr/>
                    <p:nvPr/>
                  </p:nvSpPr>
                  <p:spPr>
                    <a:xfrm>
                      <a:off x="5220259" y="829683"/>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5"/>
                    <p:cNvSpPr/>
                    <p:nvPr/>
                  </p:nvSpPr>
                  <p:spPr>
                    <a:xfrm>
                      <a:off x="5059548" y="644859"/>
                      <a:ext cx="582161" cy="370608"/>
                    </a:xfrm>
                    <a:custGeom>
                      <a:avLst/>
                      <a:gdLst/>
                      <a:ahLst/>
                      <a:cxnLst/>
                      <a:rect l="l" t="t" r="r" b="b"/>
                      <a:pathLst>
                        <a:path w="582161" h="370608" extrusionOk="0">
                          <a:moveTo>
                            <a:pt x="303286" y="3"/>
                          </a:moveTo>
                          <a:cubicBezTo>
                            <a:pt x="298549" y="-94"/>
                            <a:pt x="293651" y="2124"/>
                            <a:pt x="290372" y="6213"/>
                          </a:cubicBezTo>
                          <a:lnTo>
                            <a:pt x="0" y="370609"/>
                          </a:lnTo>
                          <a:lnTo>
                            <a:pt x="40603" y="370609"/>
                          </a:lnTo>
                          <a:lnTo>
                            <a:pt x="302314" y="42031"/>
                          </a:lnTo>
                          <a:lnTo>
                            <a:pt x="543501" y="370609"/>
                          </a:lnTo>
                          <a:lnTo>
                            <a:pt x="582161" y="370609"/>
                          </a:lnTo>
                          <a:lnTo>
                            <a:pt x="315673" y="6691"/>
                          </a:lnTo>
                          <a:cubicBezTo>
                            <a:pt x="312596" y="2468"/>
                            <a:pt x="307982"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4" name="Google Shape;484;p5"/>
                  <p:cNvGrpSpPr/>
                  <p:nvPr/>
                </p:nvGrpSpPr>
                <p:grpSpPr>
                  <a:xfrm>
                    <a:off x="4661618" y="644858"/>
                    <a:ext cx="582201" cy="370608"/>
                    <a:chOff x="4661618" y="644858"/>
                    <a:chExt cx="582201" cy="370608"/>
                  </a:xfrm>
                </p:grpSpPr>
                <p:sp>
                  <p:nvSpPr>
                    <p:cNvPr id="485" name="Google Shape;485;p5"/>
                    <p:cNvSpPr/>
                    <p:nvPr/>
                  </p:nvSpPr>
                  <p:spPr>
                    <a:xfrm>
                      <a:off x="4822328" y="647724"/>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5"/>
                    <p:cNvSpPr/>
                    <p:nvPr/>
                  </p:nvSpPr>
                  <p:spPr>
                    <a:xfrm>
                      <a:off x="4661618" y="644858"/>
                      <a:ext cx="582201" cy="370608"/>
                    </a:xfrm>
                    <a:custGeom>
                      <a:avLst/>
                      <a:gdLst/>
                      <a:ahLst/>
                      <a:cxnLst/>
                      <a:rect l="l" t="t" r="r" b="b"/>
                      <a:pathLst>
                        <a:path w="582201" h="370608" extrusionOk="0">
                          <a:moveTo>
                            <a:pt x="303285" y="370606"/>
                          </a:moveTo>
                          <a:cubicBezTo>
                            <a:pt x="298549" y="370703"/>
                            <a:pt x="293651" y="368485"/>
                            <a:pt x="290372" y="364396"/>
                          </a:cubicBezTo>
                          <a:lnTo>
                            <a:pt x="0" y="0"/>
                          </a:lnTo>
                          <a:lnTo>
                            <a:pt x="40602" y="0"/>
                          </a:lnTo>
                          <a:lnTo>
                            <a:pt x="302314" y="328578"/>
                          </a:lnTo>
                          <a:lnTo>
                            <a:pt x="543501" y="0"/>
                          </a:lnTo>
                          <a:lnTo>
                            <a:pt x="582201" y="0"/>
                          </a:lnTo>
                          <a:lnTo>
                            <a:pt x="315713" y="363918"/>
                          </a:lnTo>
                          <a:cubicBezTo>
                            <a:pt x="312596" y="368137"/>
                            <a:pt x="307981" y="370509"/>
                            <a:pt x="30328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487" name="Google Shape;487;p5"/>
              <p:cNvGrpSpPr/>
              <p:nvPr/>
            </p:nvGrpSpPr>
            <p:grpSpPr>
              <a:xfrm>
                <a:off x="1461980" y="640345"/>
                <a:ext cx="3371238" cy="375122"/>
                <a:chOff x="1461980" y="640345"/>
                <a:chExt cx="3371238" cy="375122"/>
              </a:xfrm>
            </p:grpSpPr>
            <p:grpSp>
              <p:nvGrpSpPr>
                <p:cNvPr id="488" name="Google Shape;488;p5"/>
                <p:cNvGrpSpPr/>
                <p:nvPr/>
              </p:nvGrpSpPr>
              <p:grpSpPr>
                <a:xfrm>
                  <a:off x="3057265" y="640345"/>
                  <a:ext cx="1775953" cy="370608"/>
                  <a:chOff x="3057265" y="640345"/>
                  <a:chExt cx="1775953" cy="370608"/>
                </a:xfrm>
              </p:grpSpPr>
              <p:grpSp>
                <p:nvGrpSpPr>
                  <p:cNvPr id="489" name="Google Shape;489;p5"/>
                  <p:cNvGrpSpPr/>
                  <p:nvPr/>
                </p:nvGrpSpPr>
                <p:grpSpPr>
                  <a:xfrm>
                    <a:off x="4251017" y="640345"/>
                    <a:ext cx="582201" cy="370608"/>
                    <a:chOff x="4251017" y="640345"/>
                    <a:chExt cx="582201" cy="370608"/>
                  </a:xfrm>
                </p:grpSpPr>
                <p:sp>
                  <p:nvSpPr>
                    <p:cNvPr id="490" name="Google Shape;490;p5"/>
                    <p:cNvSpPr/>
                    <p:nvPr/>
                  </p:nvSpPr>
                  <p:spPr>
                    <a:xfrm>
                      <a:off x="4411727" y="825169"/>
                      <a:ext cx="275677" cy="182918"/>
                    </a:xfrm>
                    <a:custGeom>
                      <a:avLst/>
                      <a:gdLst/>
                      <a:ahLst/>
                      <a:cxnLst/>
                      <a:rect l="l" t="t" r="r" b="b"/>
                      <a:pathLst>
                        <a:path w="275677" h="182918" extrusionOk="0">
                          <a:moveTo>
                            <a:pt x="140511" y="0"/>
                          </a:moveTo>
                          <a:lnTo>
                            <a:pt x="27567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5"/>
                    <p:cNvSpPr/>
                    <p:nvPr/>
                  </p:nvSpPr>
                  <p:spPr>
                    <a:xfrm>
                      <a:off x="4251017" y="640345"/>
                      <a:ext cx="582201" cy="370608"/>
                    </a:xfrm>
                    <a:custGeom>
                      <a:avLst/>
                      <a:gdLst/>
                      <a:ahLst/>
                      <a:cxnLst/>
                      <a:rect l="l" t="t" r="r" b="b"/>
                      <a:pathLst>
                        <a:path w="582201" h="370608" extrusionOk="0">
                          <a:moveTo>
                            <a:pt x="303286" y="3"/>
                          </a:moveTo>
                          <a:cubicBezTo>
                            <a:pt x="298549" y="-94"/>
                            <a:pt x="293651" y="2124"/>
                            <a:pt x="290372" y="6213"/>
                          </a:cubicBezTo>
                          <a:lnTo>
                            <a:pt x="0" y="370609"/>
                          </a:lnTo>
                          <a:lnTo>
                            <a:pt x="40603" y="370609"/>
                          </a:lnTo>
                          <a:lnTo>
                            <a:pt x="302314" y="42031"/>
                          </a:lnTo>
                          <a:lnTo>
                            <a:pt x="543501" y="370609"/>
                          </a:lnTo>
                          <a:lnTo>
                            <a:pt x="582201" y="370609"/>
                          </a:lnTo>
                          <a:lnTo>
                            <a:pt x="315673" y="6691"/>
                          </a:lnTo>
                          <a:cubicBezTo>
                            <a:pt x="312596" y="2472"/>
                            <a:pt x="307981"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2" name="Google Shape;492;p5"/>
                  <p:cNvGrpSpPr/>
                  <p:nvPr/>
                </p:nvGrpSpPr>
                <p:grpSpPr>
                  <a:xfrm>
                    <a:off x="3853102" y="640348"/>
                    <a:ext cx="582185" cy="370604"/>
                    <a:chOff x="3853102" y="640348"/>
                    <a:chExt cx="582185" cy="370604"/>
                  </a:xfrm>
                </p:grpSpPr>
                <p:sp>
                  <p:nvSpPr>
                    <p:cNvPr id="493" name="Google Shape;493;p5"/>
                    <p:cNvSpPr/>
                    <p:nvPr/>
                  </p:nvSpPr>
                  <p:spPr>
                    <a:xfrm>
                      <a:off x="4013800" y="643210"/>
                      <a:ext cx="275713" cy="182918"/>
                    </a:xfrm>
                    <a:custGeom>
                      <a:avLst/>
                      <a:gdLst/>
                      <a:ahLst/>
                      <a:cxnLst/>
                      <a:rect l="l" t="t" r="r" b="b"/>
                      <a:pathLst>
                        <a:path w="275713" h="182918" extrusionOk="0">
                          <a:moveTo>
                            <a:pt x="140506" y="182919"/>
                          </a:moveTo>
                          <a:lnTo>
                            <a:pt x="275714" y="0"/>
                          </a:lnTo>
                          <a:lnTo>
                            <a:pt x="0" y="0"/>
                          </a:lnTo>
                          <a:lnTo>
                            <a:pt x="140506"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5"/>
                    <p:cNvSpPr/>
                    <p:nvPr/>
                  </p:nvSpPr>
                  <p:spPr>
                    <a:xfrm>
                      <a:off x="3853102" y="640348"/>
                      <a:ext cx="582185" cy="370604"/>
                    </a:xfrm>
                    <a:custGeom>
                      <a:avLst/>
                      <a:gdLst/>
                      <a:ahLst/>
                      <a:cxnLst/>
                      <a:rect l="l" t="t" r="r" b="b"/>
                      <a:pathLst>
                        <a:path w="582185" h="370604" extrusionOk="0">
                          <a:moveTo>
                            <a:pt x="303269" y="370602"/>
                          </a:moveTo>
                          <a:cubicBezTo>
                            <a:pt x="298533" y="370699"/>
                            <a:pt x="293635" y="368481"/>
                            <a:pt x="290356" y="364396"/>
                          </a:cubicBezTo>
                          <a:lnTo>
                            <a:pt x="0" y="0"/>
                          </a:lnTo>
                          <a:lnTo>
                            <a:pt x="40595" y="0"/>
                          </a:lnTo>
                          <a:lnTo>
                            <a:pt x="302298" y="328574"/>
                          </a:lnTo>
                          <a:lnTo>
                            <a:pt x="543485" y="0"/>
                          </a:lnTo>
                          <a:lnTo>
                            <a:pt x="582185" y="0"/>
                          </a:lnTo>
                          <a:lnTo>
                            <a:pt x="315697" y="363918"/>
                          </a:lnTo>
                          <a:cubicBezTo>
                            <a:pt x="312580" y="368136"/>
                            <a:pt x="307965" y="370505"/>
                            <a:pt x="303269"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5" name="Google Shape;495;p5"/>
                  <p:cNvGrpSpPr/>
                  <p:nvPr/>
                </p:nvGrpSpPr>
                <p:grpSpPr>
                  <a:xfrm>
                    <a:off x="3455183" y="640345"/>
                    <a:ext cx="582177" cy="370608"/>
                    <a:chOff x="3455183" y="640345"/>
                    <a:chExt cx="582177" cy="370608"/>
                  </a:xfrm>
                </p:grpSpPr>
                <p:sp>
                  <p:nvSpPr>
                    <p:cNvPr id="496" name="Google Shape;496;p5"/>
                    <p:cNvSpPr/>
                    <p:nvPr/>
                  </p:nvSpPr>
                  <p:spPr>
                    <a:xfrm>
                      <a:off x="3615878" y="825169"/>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5"/>
                    <p:cNvSpPr/>
                    <p:nvPr/>
                  </p:nvSpPr>
                  <p:spPr>
                    <a:xfrm>
                      <a:off x="3455183" y="640345"/>
                      <a:ext cx="582177" cy="370608"/>
                    </a:xfrm>
                    <a:custGeom>
                      <a:avLst/>
                      <a:gdLst/>
                      <a:ahLst/>
                      <a:cxnLst/>
                      <a:rect l="l" t="t" r="r" b="b"/>
                      <a:pathLst>
                        <a:path w="582177" h="370608" extrusionOk="0">
                          <a:moveTo>
                            <a:pt x="303265" y="3"/>
                          </a:moveTo>
                          <a:cubicBezTo>
                            <a:pt x="298549" y="-94"/>
                            <a:pt x="293639" y="2124"/>
                            <a:pt x="290372" y="6213"/>
                          </a:cubicBezTo>
                          <a:lnTo>
                            <a:pt x="0" y="370609"/>
                          </a:lnTo>
                          <a:lnTo>
                            <a:pt x="40595" y="370609"/>
                          </a:lnTo>
                          <a:lnTo>
                            <a:pt x="302310" y="42031"/>
                          </a:lnTo>
                          <a:lnTo>
                            <a:pt x="543489" y="370609"/>
                          </a:lnTo>
                          <a:lnTo>
                            <a:pt x="582177" y="370609"/>
                          </a:lnTo>
                          <a:lnTo>
                            <a:pt x="315685" y="6691"/>
                          </a:lnTo>
                          <a:cubicBezTo>
                            <a:pt x="312592" y="2472"/>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8" name="Google Shape;498;p5"/>
                  <p:cNvGrpSpPr/>
                  <p:nvPr/>
                </p:nvGrpSpPr>
                <p:grpSpPr>
                  <a:xfrm>
                    <a:off x="3057265" y="640348"/>
                    <a:ext cx="582173" cy="370604"/>
                    <a:chOff x="3057265" y="640348"/>
                    <a:chExt cx="582173" cy="370604"/>
                  </a:xfrm>
                </p:grpSpPr>
                <p:sp>
                  <p:nvSpPr>
                    <p:cNvPr id="499" name="Google Shape;499;p5"/>
                    <p:cNvSpPr/>
                    <p:nvPr/>
                  </p:nvSpPr>
                  <p:spPr>
                    <a:xfrm>
                      <a:off x="3217959" y="643210"/>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5"/>
                    <p:cNvSpPr/>
                    <p:nvPr/>
                  </p:nvSpPr>
                  <p:spPr>
                    <a:xfrm>
                      <a:off x="3057265" y="640348"/>
                      <a:ext cx="582173" cy="370604"/>
                    </a:xfrm>
                    <a:custGeom>
                      <a:avLst/>
                      <a:gdLst/>
                      <a:ahLst/>
                      <a:cxnLst/>
                      <a:rect l="l" t="t" r="r" b="b"/>
                      <a:pathLst>
                        <a:path w="582173" h="370604" extrusionOk="0">
                          <a:moveTo>
                            <a:pt x="303265" y="370602"/>
                          </a:moveTo>
                          <a:cubicBezTo>
                            <a:pt x="298549" y="370699"/>
                            <a:pt x="293635" y="368481"/>
                            <a:pt x="290372" y="364396"/>
                          </a:cubicBezTo>
                          <a:lnTo>
                            <a:pt x="0" y="0"/>
                          </a:lnTo>
                          <a:lnTo>
                            <a:pt x="40595" y="0"/>
                          </a:lnTo>
                          <a:lnTo>
                            <a:pt x="302310" y="328574"/>
                          </a:lnTo>
                          <a:lnTo>
                            <a:pt x="543489" y="0"/>
                          </a:lnTo>
                          <a:lnTo>
                            <a:pt x="582173" y="0"/>
                          </a:lnTo>
                          <a:lnTo>
                            <a:pt x="315681" y="363918"/>
                          </a:lnTo>
                          <a:cubicBezTo>
                            <a:pt x="312592" y="368136"/>
                            <a:pt x="307981" y="370505"/>
                            <a:pt x="30326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01" name="Google Shape;501;p5"/>
                <p:cNvGrpSpPr/>
                <p:nvPr/>
              </p:nvGrpSpPr>
              <p:grpSpPr>
                <a:xfrm>
                  <a:off x="1461980" y="644858"/>
                  <a:ext cx="1775931" cy="370609"/>
                  <a:chOff x="1461980" y="644858"/>
                  <a:chExt cx="1775931" cy="370609"/>
                </a:xfrm>
              </p:grpSpPr>
              <p:grpSp>
                <p:nvGrpSpPr>
                  <p:cNvPr id="502" name="Google Shape;502;p5"/>
                  <p:cNvGrpSpPr/>
                  <p:nvPr/>
                </p:nvGrpSpPr>
                <p:grpSpPr>
                  <a:xfrm>
                    <a:off x="2655739" y="644859"/>
                    <a:ext cx="582172" cy="370608"/>
                    <a:chOff x="2655739" y="644859"/>
                    <a:chExt cx="582172" cy="370608"/>
                  </a:xfrm>
                </p:grpSpPr>
                <p:sp>
                  <p:nvSpPr>
                    <p:cNvPr id="503" name="Google Shape;503;p5"/>
                    <p:cNvSpPr/>
                    <p:nvPr/>
                  </p:nvSpPr>
                  <p:spPr>
                    <a:xfrm>
                      <a:off x="2816434" y="829683"/>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5"/>
                    <p:cNvSpPr/>
                    <p:nvPr/>
                  </p:nvSpPr>
                  <p:spPr>
                    <a:xfrm>
                      <a:off x="2655739" y="644859"/>
                      <a:ext cx="582172" cy="370608"/>
                    </a:xfrm>
                    <a:custGeom>
                      <a:avLst/>
                      <a:gdLst/>
                      <a:ahLst/>
                      <a:cxnLst/>
                      <a:rect l="l" t="t" r="r" b="b"/>
                      <a:pathLst>
                        <a:path w="582172" h="370608" extrusionOk="0">
                          <a:moveTo>
                            <a:pt x="303265" y="3"/>
                          </a:moveTo>
                          <a:cubicBezTo>
                            <a:pt x="298549" y="-94"/>
                            <a:pt x="293635" y="2124"/>
                            <a:pt x="290368" y="6213"/>
                          </a:cubicBezTo>
                          <a:lnTo>
                            <a:pt x="0" y="370609"/>
                          </a:lnTo>
                          <a:lnTo>
                            <a:pt x="40595" y="370609"/>
                          </a:lnTo>
                          <a:lnTo>
                            <a:pt x="302310" y="42031"/>
                          </a:lnTo>
                          <a:lnTo>
                            <a:pt x="543489" y="370609"/>
                          </a:lnTo>
                          <a:lnTo>
                            <a:pt x="582173" y="370609"/>
                          </a:lnTo>
                          <a:lnTo>
                            <a:pt x="315681" y="6691"/>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5" name="Google Shape;505;p5"/>
                  <p:cNvGrpSpPr/>
                  <p:nvPr/>
                </p:nvGrpSpPr>
                <p:grpSpPr>
                  <a:xfrm>
                    <a:off x="2257817" y="644858"/>
                    <a:ext cx="582176" cy="370608"/>
                    <a:chOff x="2257817" y="644858"/>
                    <a:chExt cx="582176" cy="370608"/>
                  </a:xfrm>
                </p:grpSpPr>
                <p:sp>
                  <p:nvSpPr>
                    <p:cNvPr id="506" name="Google Shape;506;p5"/>
                    <p:cNvSpPr/>
                    <p:nvPr/>
                  </p:nvSpPr>
                  <p:spPr>
                    <a:xfrm>
                      <a:off x="2418515" y="647724"/>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5"/>
                    <p:cNvSpPr/>
                    <p:nvPr/>
                  </p:nvSpPr>
                  <p:spPr>
                    <a:xfrm>
                      <a:off x="2257817" y="644858"/>
                      <a:ext cx="582176" cy="370608"/>
                    </a:xfrm>
                    <a:custGeom>
                      <a:avLst/>
                      <a:gdLst/>
                      <a:ahLst/>
                      <a:cxnLst/>
                      <a:rect l="l" t="t" r="r" b="b"/>
                      <a:pathLst>
                        <a:path w="582176" h="370608" extrusionOk="0">
                          <a:moveTo>
                            <a:pt x="303265" y="370606"/>
                          </a:moveTo>
                          <a:cubicBezTo>
                            <a:pt x="298553" y="370703"/>
                            <a:pt x="293639" y="368485"/>
                            <a:pt x="290372" y="364396"/>
                          </a:cubicBezTo>
                          <a:lnTo>
                            <a:pt x="0" y="0"/>
                          </a:lnTo>
                          <a:lnTo>
                            <a:pt x="40594" y="0"/>
                          </a:lnTo>
                          <a:lnTo>
                            <a:pt x="302310" y="328578"/>
                          </a:lnTo>
                          <a:lnTo>
                            <a:pt x="543493" y="0"/>
                          </a:lnTo>
                          <a:lnTo>
                            <a:pt x="582177" y="0"/>
                          </a:lnTo>
                          <a:lnTo>
                            <a:pt x="315685" y="363918"/>
                          </a:lnTo>
                          <a:cubicBezTo>
                            <a:pt x="312592" y="368137"/>
                            <a:pt x="307985"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8" name="Google Shape;508;p5"/>
                  <p:cNvGrpSpPr/>
                  <p:nvPr/>
                </p:nvGrpSpPr>
                <p:grpSpPr>
                  <a:xfrm>
                    <a:off x="1859898" y="644859"/>
                    <a:ext cx="582173" cy="370608"/>
                    <a:chOff x="1859898" y="644859"/>
                    <a:chExt cx="582173" cy="370608"/>
                  </a:xfrm>
                </p:grpSpPr>
                <p:sp>
                  <p:nvSpPr>
                    <p:cNvPr id="509" name="Google Shape;509;p5"/>
                    <p:cNvSpPr/>
                    <p:nvPr/>
                  </p:nvSpPr>
                  <p:spPr>
                    <a:xfrm>
                      <a:off x="2020593" y="829683"/>
                      <a:ext cx="275705" cy="182918"/>
                    </a:xfrm>
                    <a:custGeom>
                      <a:avLst/>
                      <a:gdLst/>
                      <a:ahLst/>
                      <a:cxnLst/>
                      <a:rect l="l" t="t" r="r" b="b"/>
                      <a:pathLst>
                        <a:path w="275705" h="182918" extrusionOk="0">
                          <a:moveTo>
                            <a:pt x="140502" y="0"/>
                          </a:moveTo>
                          <a:lnTo>
                            <a:pt x="275706"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5"/>
                    <p:cNvSpPr/>
                    <p:nvPr/>
                  </p:nvSpPr>
                  <p:spPr>
                    <a:xfrm>
                      <a:off x="1859898" y="644859"/>
                      <a:ext cx="582173" cy="370608"/>
                    </a:xfrm>
                    <a:custGeom>
                      <a:avLst/>
                      <a:gdLst/>
                      <a:ahLst/>
                      <a:cxnLst/>
                      <a:rect l="l" t="t" r="r" b="b"/>
                      <a:pathLst>
                        <a:path w="582173" h="370608" extrusionOk="0">
                          <a:moveTo>
                            <a:pt x="303265" y="3"/>
                          </a:moveTo>
                          <a:cubicBezTo>
                            <a:pt x="298549" y="-94"/>
                            <a:pt x="293635" y="2124"/>
                            <a:pt x="290372" y="6213"/>
                          </a:cubicBezTo>
                          <a:lnTo>
                            <a:pt x="0" y="370609"/>
                          </a:lnTo>
                          <a:lnTo>
                            <a:pt x="40595" y="370609"/>
                          </a:lnTo>
                          <a:lnTo>
                            <a:pt x="302310" y="42031"/>
                          </a:lnTo>
                          <a:lnTo>
                            <a:pt x="543489" y="370609"/>
                          </a:lnTo>
                          <a:lnTo>
                            <a:pt x="582173" y="370609"/>
                          </a:lnTo>
                          <a:lnTo>
                            <a:pt x="315685" y="6691"/>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1" name="Google Shape;511;p5"/>
                  <p:cNvGrpSpPr/>
                  <p:nvPr/>
                </p:nvGrpSpPr>
                <p:grpSpPr>
                  <a:xfrm>
                    <a:off x="1461980" y="644858"/>
                    <a:ext cx="582173" cy="370608"/>
                    <a:chOff x="1461980" y="644858"/>
                    <a:chExt cx="582173" cy="370608"/>
                  </a:xfrm>
                </p:grpSpPr>
                <p:sp>
                  <p:nvSpPr>
                    <p:cNvPr id="512" name="Google Shape;512;p5"/>
                    <p:cNvSpPr/>
                    <p:nvPr/>
                  </p:nvSpPr>
                  <p:spPr>
                    <a:xfrm>
                      <a:off x="1622674" y="647724"/>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5"/>
                    <p:cNvSpPr/>
                    <p:nvPr/>
                  </p:nvSpPr>
                  <p:spPr>
                    <a:xfrm>
                      <a:off x="1461980" y="644858"/>
                      <a:ext cx="582173" cy="370608"/>
                    </a:xfrm>
                    <a:custGeom>
                      <a:avLst/>
                      <a:gdLst/>
                      <a:ahLst/>
                      <a:cxnLst/>
                      <a:rect l="l" t="t" r="r" b="b"/>
                      <a:pathLst>
                        <a:path w="582173" h="370608" extrusionOk="0">
                          <a:moveTo>
                            <a:pt x="303265" y="370606"/>
                          </a:moveTo>
                          <a:cubicBezTo>
                            <a:pt x="298549" y="370703"/>
                            <a:pt x="293635" y="368485"/>
                            <a:pt x="290368" y="364396"/>
                          </a:cubicBezTo>
                          <a:lnTo>
                            <a:pt x="0" y="0"/>
                          </a:lnTo>
                          <a:lnTo>
                            <a:pt x="40595" y="0"/>
                          </a:lnTo>
                          <a:lnTo>
                            <a:pt x="302310" y="328578"/>
                          </a:lnTo>
                          <a:lnTo>
                            <a:pt x="543489" y="0"/>
                          </a:lnTo>
                          <a:lnTo>
                            <a:pt x="582173" y="0"/>
                          </a:lnTo>
                          <a:lnTo>
                            <a:pt x="315681" y="363918"/>
                          </a:lnTo>
                          <a:cubicBezTo>
                            <a:pt x="312592" y="368137"/>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514" name="Google Shape;514;p5"/>
              <p:cNvGrpSpPr/>
              <p:nvPr/>
            </p:nvGrpSpPr>
            <p:grpSpPr>
              <a:xfrm>
                <a:off x="-152758" y="644393"/>
                <a:ext cx="1775934" cy="370608"/>
                <a:chOff x="-152758" y="644393"/>
                <a:chExt cx="1775934" cy="370608"/>
              </a:xfrm>
            </p:grpSpPr>
            <p:grpSp>
              <p:nvGrpSpPr>
                <p:cNvPr id="515" name="Google Shape;515;p5"/>
                <p:cNvGrpSpPr/>
                <p:nvPr/>
              </p:nvGrpSpPr>
              <p:grpSpPr>
                <a:xfrm>
                  <a:off x="1040999" y="644393"/>
                  <a:ext cx="582177" cy="370608"/>
                  <a:chOff x="1040999" y="644393"/>
                  <a:chExt cx="582177" cy="370608"/>
                </a:xfrm>
              </p:grpSpPr>
              <p:sp>
                <p:nvSpPr>
                  <p:cNvPr id="516" name="Google Shape;516;p5"/>
                  <p:cNvSpPr/>
                  <p:nvPr/>
                </p:nvSpPr>
                <p:spPr>
                  <a:xfrm>
                    <a:off x="1201693" y="829217"/>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5"/>
                  <p:cNvSpPr/>
                  <p:nvPr/>
                </p:nvSpPr>
                <p:spPr>
                  <a:xfrm>
                    <a:off x="1040999" y="644393"/>
                    <a:ext cx="582177" cy="370608"/>
                  </a:xfrm>
                  <a:custGeom>
                    <a:avLst/>
                    <a:gdLst/>
                    <a:ahLst/>
                    <a:cxnLst/>
                    <a:rect l="l" t="t" r="r" b="b"/>
                    <a:pathLst>
                      <a:path w="582177" h="370608" extrusionOk="0">
                        <a:moveTo>
                          <a:pt x="303265" y="3"/>
                        </a:moveTo>
                        <a:cubicBezTo>
                          <a:pt x="298549" y="-94"/>
                          <a:pt x="293639" y="2124"/>
                          <a:pt x="290372" y="6213"/>
                        </a:cubicBezTo>
                        <a:lnTo>
                          <a:pt x="0" y="370609"/>
                        </a:lnTo>
                        <a:lnTo>
                          <a:pt x="40595" y="370609"/>
                        </a:lnTo>
                        <a:lnTo>
                          <a:pt x="302310" y="42031"/>
                        </a:lnTo>
                        <a:lnTo>
                          <a:pt x="543493" y="370609"/>
                        </a:lnTo>
                        <a:lnTo>
                          <a:pt x="582177" y="370609"/>
                        </a:lnTo>
                        <a:lnTo>
                          <a:pt x="315685" y="6691"/>
                        </a:lnTo>
                        <a:cubicBezTo>
                          <a:pt x="312592" y="2472"/>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8" name="Google Shape;518;p5"/>
                <p:cNvGrpSpPr/>
                <p:nvPr/>
              </p:nvGrpSpPr>
              <p:grpSpPr>
                <a:xfrm>
                  <a:off x="643081" y="644396"/>
                  <a:ext cx="582173" cy="370604"/>
                  <a:chOff x="643081" y="644396"/>
                  <a:chExt cx="582173" cy="370604"/>
                </a:xfrm>
              </p:grpSpPr>
              <p:sp>
                <p:nvSpPr>
                  <p:cNvPr id="519" name="Google Shape;519;p5"/>
                  <p:cNvSpPr/>
                  <p:nvPr/>
                </p:nvSpPr>
                <p:spPr>
                  <a:xfrm>
                    <a:off x="803775" y="647258"/>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5"/>
                  <p:cNvSpPr/>
                  <p:nvPr/>
                </p:nvSpPr>
                <p:spPr>
                  <a:xfrm>
                    <a:off x="643081" y="644396"/>
                    <a:ext cx="582173" cy="370604"/>
                  </a:xfrm>
                  <a:custGeom>
                    <a:avLst/>
                    <a:gdLst/>
                    <a:ahLst/>
                    <a:cxnLst/>
                    <a:rect l="l" t="t" r="r" b="b"/>
                    <a:pathLst>
                      <a:path w="582173" h="370604" extrusionOk="0">
                        <a:moveTo>
                          <a:pt x="303265" y="370602"/>
                        </a:moveTo>
                        <a:cubicBezTo>
                          <a:pt x="298549" y="370699"/>
                          <a:pt x="293635" y="368481"/>
                          <a:pt x="290372" y="364396"/>
                        </a:cubicBezTo>
                        <a:lnTo>
                          <a:pt x="0" y="0"/>
                        </a:lnTo>
                        <a:lnTo>
                          <a:pt x="40595" y="0"/>
                        </a:lnTo>
                        <a:lnTo>
                          <a:pt x="302310" y="328574"/>
                        </a:lnTo>
                        <a:lnTo>
                          <a:pt x="543489" y="0"/>
                        </a:lnTo>
                        <a:lnTo>
                          <a:pt x="582173" y="0"/>
                        </a:lnTo>
                        <a:lnTo>
                          <a:pt x="315681" y="363918"/>
                        </a:lnTo>
                        <a:cubicBezTo>
                          <a:pt x="312592" y="368136"/>
                          <a:pt x="307981" y="370505"/>
                          <a:pt x="30326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1" name="Google Shape;521;p5"/>
                <p:cNvGrpSpPr/>
                <p:nvPr/>
              </p:nvGrpSpPr>
              <p:grpSpPr>
                <a:xfrm>
                  <a:off x="245160" y="644393"/>
                  <a:ext cx="582174" cy="370608"/>
                  <a:chOff x="245160" y="644393"/>
                  <a:chExt cx="582174" cy="370608"/>
                </a:xfrm>
              </p:grpSpPr>
              <p:sp>
                <p:nvSpPr>
                  <p:cNvPr id="522" name="Google Shape;522;p5"/>
                  <p:cNvSpPr/>
                  <p:nvPr/>
                </p:nvSpPr>
                <p:spPr>
                  <a:xfrm>
                    <a:off x="405856" y="829217"/>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5"/>
                  <p:cNvSpPr/>
                  <p:nvPr/>
                </p:nvSpPr>
                <p:spPr>
                  <a:xfrm>
                    <a:off x="245160" y="644393"/>
                    <a:ext cx="582174" cy="370608"/>
                  </a:xfrm>
                  <a:custGeom>
                    <a:avLst/>
                    <a:gdLst/>
                    <a:ahLst/>
                    <a:cxnLst/>
                    <a:rect l="l" t="t" r="r" b="b"/>
                    <a:pathLst>
                      <a:path w="582174" h="370608" extrusionOk="0">
                        <a:moveTo>
                          <a:pt x="303267" y="3"/>
                        </a:moveTo>
                        <a:cubicBezTo>
                          <a:pt x="298551" y="-94"/>
                          <a:pt x="293636" y="2124"/>
                          <a:pt x="290370" y="6213"/>
                        </a:cubicBezTo>
                        <a:lnTo>
                          <a:pt x="0" y="370609"/>
                        </a:lnTo>
                        <a:lnTo>
                          <a:pt x="40595" y="370609"/>
                        </a:lnTo>
                        <a:lnTo>
                          <a:pt x="302312" y="42031"/>
                        </a:lnTo>
                        <a:lnTo>
                          <a:pt x="543491" y="370609"/>
                        </a:lnTo>
                        <a:lnTo>
                          <a:pt x="582175" y="370609"/>
                        </a:lnTo>
                        <a:lnTo>
                          <a:pt x="315683" y="6691"/>
                        </a:lnTo>
                        <a:cubicBezTo>
                          <a:pt x="312594" y="2472"/>
                          <a:pt x="307983" y="100"/>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4" name="Google Shape;524;p5"/>
                <p:cNvGrpSpPr/>
                <p:nvPr/>
              </p:nvGrpSpPr>
              <p:grpSpPr>
                <a:xfrm>
                  <a:off x="-152758" y="644396"/>
                  <a:ext cx="582175" cy="370604"/>
                  <a:chOff x="-152758" y="644396"/>
                  <a:chExt cx="582175" cy="370604"/>
                </a:xfrm>
              </p:grpSpPr>
              <p:sp>
                <p:nvSpPr>
                  <p:cNvPr id="525" name="Google Shape;525;p5"/>
                  <p:cNvSpPr/>
                  <p:nvPr/>
                </p:nvSpPr>
                <p:spPr>
                  <a:xfrm>
                    <a:off x="7936" y="647258"/>
                    <a:ext cx="275703" cy="182918"/>
                  </a:xfrm>
                  <a:custGeom>
                    <a:avLst/>
                    <a:gdLst/>
                    <a:ahLst/>
                    <a:cxnLst/>
                    <a:rect l="l" t="t" r="r" b="b"/>
                    <a:pathLst>
                      <a:path w="275703" h="182918" extrusionOk="0">
                        <a:moveTo>
                          <a:pt x="140503" y="182919"/>
                        </a:moveTo>
                        <a:lnTo>
                          <a:pt x="275704" y="0"/>
                        </a:lnTo>
                        <a:lnTo>
                          <a:pt x="0" y="0"/>
                        </a:lnTo>
                        <a:lnTo>
                          <a:pt x="140503"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5"/>
                  <p:cNvSpPr/>
                  <p:nvPr/>
                </p:nvSpPr>
                <p:spPr>
                  <a:xfrm>
                    <a:off x="-152758" y="644396"/>
                    <a:ext cx="582175" cy="370604"/>
                  </a:xfrm>
                  <a:custGeom>
                    <a:avLst/>
                    <a:gdLst/>
                    <a:ahLst/>
                    <a:cxnLst/>
                    <a:rect l="l" t="t" r="r" b="b"/>
                    <a:pathLst>
                      <a:path w="582175" h="370604" extrusionOk="0">
                        <a:moveTo>
                          <a:pt x="303266" y="370602"/>
                        </a:moveTo>
                        <a:cubicBezTo>
                          <a:pt x="298550" y="370699"/>
                          <a:pt x="293637" y="368481"/>
                          <a:pt x="290371" y="364396"/>
                        </a:cubicBezTo>
                        <a:lnTo>
                          <a:pt x="0" y="0"/>
                        </a:lnTo>
                        <a:lnTo>
                          <a:pt x="40595" y="0"/>
                        </a:lnTo>
                        <a:lnTo>
                          <a:pt x="302311" y="328574"/>
                        </a:lnTo>
                        <a:lnTo>
                          <a:pt x="543491" y="0"/>
                        </a:lnTo>
                        <a:lnTo>
                          <a:pt x="582176" y="0"/>
                        </a:lnTo>
                        <a:lnTo>
                          <a:pt x="315683" y="363918"/>
                        </a:lnTo>
                        <a:cubicBezTo>
                          <a:pt x="312592" y="368136"/>
                          <a:pt x="307983" y="370505"/>
                          <a:pt x="303266"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527" name="Google Shape;527;p5"/>
            <p:cNvGrpSpPr/>
            <p:nvPr/>
          </p:nvGrpSpPr>
          <p:grpSpPr>
            <a:xfrm>
              <a:off x="-152758" y="1182449"/>
              <a:ext cx="8185613" cy="375121"/>
              <a:chOff x="-152758" y="1182449"/>
              <a:chExt cx="8185613" cy="375121"/>
            </a:xfrm>
          </p:grpSpPr>
          <p:grpSp>
            <p:nvGrpSpPr>
              <p:cNvPr id="528" name="Google Shape;528;p5"/>
              <p:cNvGrpSpPr/>
              <p:nvPr/>
            </p:nvGrpSpPr>
            <p:grpSpPr>
              <a:xfrm>
                <a:off x="4661618" y="1182449"/>
                <a:ext cx="3371237" cy="375121"/>
                <a:chOff x="4661618" y="1182449"/>
                <a:chExt cx="3371237" cy="375121"/>
              </a:xfrm>
            </p:grpSpPr>
            <p:grpSp>
              <p:nvGrpSpPr>
                <p:cNvPr id="529" name="Google Shape;529;p5"/>
                <p:cNvGrpSpPr/>
                <p:nvPr/>
              </p:nvGrpSpPr>
              <p:grpSpPr>
                <a:xfrm>
                  <a:off x="6256903" y="1182449"/>
                  <a:ext cx="1775952" cy="370609"/>
                  <a:chOff x="6256903" y="1182449"/>
                  <a:chExt cx="1775952" cy="370609"/>
                </a:xfrm>
              </p:grpSpPr>
              <p:grpSp>
                <p:nvGrpSpPr>
                  <p:cNvPr id="530" name="Google Shape;530;p5"/>
                  <p:cNvGrpSpPr/>
                  <p:nvPr/>
                </p:nvGrpSpPr>
                <p:grpSpPr>
                  <a:xfrm>
                    <a:off x="7450695" y="1182450"/>
                    <a:ext cx="582160" cy="370608"/>
                    <a:chOff x="7450695" y="1182450"/>
                    <a:chExt cx="582160" cy="370608"/>
                  </a:xfrm>
                </p:grpSpPr>
                <p:sp>
                  <p:nvSpPr>
                    <p:cNvPr id="531" name="Google Shape;531;p5"/>
                    <p:cNvSpPr/>
                    <p:nvPr/>
                  </p:nvSpPr>
                  <p:spPr>
                    <a:xfrm>
                      <a:off x="7611365" y="1367274"/>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5"/>
                    <p:cNvSpPr/>
                    <p:nvPr/>
                  </p:nvSpPr>
                  <p:spPr>
                    <a:xfrm>
                      <a:off x="7450695" y="1182450"/>
                      <a:ext cx="582160" cy="370608"/>
                    </a:xfrm>
                    <a:custGeom>
                      <a:avLst/>
                      <a:gdLst/>
                      <a:ahLst/>
                      <a:cxnLst/>
                      <a:rect l="l" t="t" r="r" b="b"/>
                      <a:pathLst>
                        <a:path w="582160" h="370608" extrusionOk="0">
                          <a:moveTo>
                            <a:pt x="303245" y="3"/>
                          </a:moveTo>
                          <a:cubicBezTo>
                            <a:pt x="298549" y="-94"/>
                            <a:pt x="293611" y="2124"/>
                            <a:pt x="290372" y="6213"/>
                          </a:cubicBezTo>
                          <a:lnTo>
                            <a:pt x="0" y="370609"/>
                          </a:lnTo>
                          <a:lnTo>
                            <a:pt x="40562" y="370609"/>
                          </a:lnTo>
                          <a:lnTo>
                            <a:pt x="302273" y="42031"/>
                          </a:lnTo>
                          <a:lnTo>
                            <a:pt x="543461" y="370609"/>
                          </a:lnTo>
                          <a:lnTo>
                            <a:pt x="582161" y="370609"/>
                          </a:lnTo>
                          <a:lnTo>
                            <a:pt x="315673" y="6687"/>
                          </a:lnTo>
                          <a:cubicBezTo>
                            <a:pt x="312556" y="2468"/>
                            <a:pt x="307981"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3" name="Google Shape;533;p5"/>
                  <p:cNvGrpSpPr/>
                  <p:nvPr/>
                </p:nvGrpSpPr>
                <p:grpSpPr>
                  <a:xfrm>
                    <a:off x="7052764" y="1182449"/>
                    <a:ext cx="582161" cy="370608"/>
                    <a:chOff x="7052764" y="1182449"/>
                    <a:chExt cx="582161" cy="370608"/>
                  </a:xfrm>
                </p:grpSpPr>
                <p:sp>
                  <p:nvSpPr>
                    <p:cNvPr id="534" name="Google Shape;534;p5"/>
                    <p:cNvSpPr/>
                    <p:nvPr/>
                  </p:nvSpPr>
                  <p:spPr>
                    <a:xfrm>
                      <a:off x="7213435" y="1185315"/>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5"/>
                    <p:cNvSpPr/>
                    <p:nvPr/>
                  </p:nvSpPr>
                  <p:spPr>
                    <a:xfrm>
                      <a:off x="7052764" y="1182449"/>
                      <a:ext cx="582161" cy="370608"/>
                    </a:xfrm>
                    <a:custGeom>
                      <a:avLst/>
                      <a:gdLst/>
                      <a:ahLst/>
                      <a:cxnLst/>
                      <a:rect l="l" t="t" r="r" b="b"/>
                      <a:pathLst>
                        <a:path w="582161" h="370608"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37"/>
                            <a:pt x="307982"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6" name="Google Shape;536;p5"/>
                  <p:cNvGrpSpPr/>
                  <p:nvPr/>
                </p:nvGrpSpPr>
                <p:grpSpPr>
                  <a:xfrm>
                    <a:off x="6654834" y="1182450"/>
                    <a:ext cx="582160" cy="370608"/>
                    <a:chOff x="6654834" y="1182450"/>
                    <a:chExt cx="582160" cy="370608"/>
                  </a:xfrm>
                </p:grpSpPr>
                <p:sp>
                  <p:nvSpPr>
                    <p:cNvPr id="537" name="Google Shape;537;p5"/>
                    <p:cNvSpPr/>
                    <p:nvPr/>
                  </p:nvSpPr>
                  <p:spPr>
                    <a:xfrm>
                      <a:off x="6815544" y="1367274"/>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5"/>
                    <p:cNvSpPr/>
                    <p:nvPr/>
                  </p:nvSpPr>
                  <p:spPr>
                    <a:xfrm>
                      <a:off x="6654834" y="1182450"/>
                      <a:ext cx="582160" cy="370608"/>
                    </a:xfrm>
                    <a:custGeom>
                      <a:avLst/>
                      <a:gdLst/>
                      <a:ahLst/>
                      <a:cxnLst/>
                      <a:rect l="l" t="t" r="r" b="b"/>
                      <a:pathLst>
                        <a:path w="582160" h="370608" extrusionOk="0">
                          <a:moveTo>
                            <a:pt x="303285" y="3"/>
                          </a:moveTo>
                          <a:cubicBezTo>
                            <a:pt x="298549" y="-94"/>
                            <a:pt x="293651" y="2124"/>
                            <a:pt x="290372" y="6213"/>
                          </a:cubicBezTo>
                          <a:lnTo>
                            <a:pt x="0" y="370609"/>
                          </a:lnTo>
                          <a:lnTo>
                            <a:pt x="40602" y="370609"/>
                          </a:lnTo>
                          <a:lnTo>
                            <a:pt x="302314" y="42031"/>
                          </a:lnTo>
                          <a:lnTo>
                            <a:pt x="543501" y="370609"/>
                          </a:lnTo>
                          <a:lnTo>
                            <a:pt x="582161" y="370609"/>
                          </a:lnTo>
                          <a:lnTo>
                            <a:pt x="315673" y="6687"/>
                          </a:lnTo>
                          <a:cubicBezTo>
                            <a:pt x="312596" y="2468"/>
                            <a:pt x="307981" y="100"/>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9" name="Google Shape;539;p5"/>
                  <p:cNvGrpSpPr/>
                  <p:nvPr/>
                </p:nvGrpSpPr>
                <p:grpSpPr>
                  <a:xfrm>
                    <a:off x="6256903" y="1182449"/>
                    <a:ext cx="582201" cy="370608"/>
                    <a:chOff x="6256903" y="1182449"/>
                    <a:chExt cx="582201" cy="370608"/>
                  </a:xfrm>
                </p:grpSpPr>
                <p:sp>
                  <p:nvSpPr>
                    <p:cNvPr id="540" name="Google Shape;540;p5"/>
                    <p:cNvSpPr/>
                    <p:nvPr/>
                  </p:nvSpPr>
                  <p:spPr>
                    <a:xfrm>
                      <a:off x="6417613" y="1185315"/>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5"/>
                    <p:cNvSpPr/>
                    <p:nvPr/>
                  </p:nvSpPr>
                  <p:spPr>
                    <a:xfrm>
                      <a:off x="6256903" y="1182449"/>
                      <a:ext cx="582201" cy="370608"/>
                    </a:xfrm>
                    <a:custGeom>
                      <a:avLst/>
                      <a:gdLst/>
                      <a:ahLst/>
                      <a:cxnLst/>
                      <a:rect l="l" t="t" r="r" b="b"/>
                      <a:pathLst>
                        <a:path w="582201" h="370608" extrusionOk="0">
                          <a:moveTo>
                            <a:pt x="303286" y="370606"/>
                          </a:moveTo>
                          <a:cubicBezTo>
                            <a:pt x="298549" y="370703"/>
                            <a:pt x="293651" y="368485"/>
                            <a:pt x="290372" y="364396"/>
                          </a:cubicBezTo>
                          <a:lnTo>
                            <a:pt x="0" y="0"/>
                          </a:lnTo>
                          <a:lnTo>
                            <a:pt x="40603" y="0"/>
                          </a:lnTo>
                          <a:lnTo>
                            <a:pt x="302314" y="328578"/>
                          </a:lnTo>
                          <a:lnTo>
                            <a:pt x="543501" y="0"/>
                          </a:lnTo>
                          <a:lnTo>
                            <a:pt x="582201" y="0"/>
                          </a:lnTo>
                          <a:lnTo>
                            <a:pt x="315713" y="363918"/>
                          </a:lnTo>
                          <a:cubicBezTo>
                            <a:pt x="312596" y="368137"/>
                            <a:pt x="307981" y="370509"/>
                            <a:pt x="30328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42" name="Google Shape;542;p5"/>
                <p:cNvGrpSpPr/>
                <p:nvPr/>
              </p:nvGrpSpPr>
              <p:grpSpPr>
                <a:xfrm>
                  <a:off x="4661618" y="1186960"/>
                  <a:ext cx="1775953" cy="370610"/>
                  <a:chOff x="4661618" y="1186960"/>
                  <a:chExt cx="1775953" cy="370610"/>
                </a:xfrm>
              </p:grpSpPr>
              <p:grpSp>
                <p:nvGrpSpPr>
                  <p:cNvPr id="543" name="Google Shape;543;p5"/>
                  <p:cNvGrpSpPr/>
                  <p:nvPr/>
                </p:nvGrpSpPr>
                <p:grpSpPr>
                  <a:xfrm>
                    <a:off x="5855410" y="1186960"/>
                    <a:ext cx="582161" cy="370608"/>
                    <a:chOff x="5855410" y="1186960"/>
                    <a:chExt cx="582161" cy="370608"/>
                  </a:xfrm>
                </p:grpSpPr>
                <p:sp>
                  <p:nvSpPr>
                    <p:cNvPr id="544" name="Google Shape;544;p5"/>
                    <p:cNvSpPr/>
                    <p:nvPr/>
                  </p:nvSpPr>
                  <p:spPr>
                    <a:xfrm>
                      <a:off x="6016080" y="1371788"/>
                      <a:ext cx="275717" cy="182918"/>
                    </a:xfrm>
                    <a:custGeom>
                      <a:avLst/>
                      <a:gdLst/>
                      <a:ahLst/>
                      <a:cxnLst/>
                      <a:rect l="l" t="t" r="r" b="b"/>
                      <a:pathLst>
                        <a:path w="275717" h="182918" extrusionOk="0">
                          <a:moveTo>
                            <a:pt x="140510" y="0"/>
                          </a:moveTo>
                          <a:lnTo>
                            <a:pt x="275718"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5"/>
                    <p:cNvSpPr/>
                    <p:nvPr/>
                  </p:nvSpPr>
                  <p:spPr>
                    <a:xfrm>
                      <a:off x="5855410" y="1186960"/>
                      <a:ext cx="582161" cy="370608"/>
                    </a:xfrm>
                    <a:custGeom>
                      <a:avLst/>
                      <a:gdLst/>
                      <a:ahLst/>
                      <a:cxnLst/>
                      <a:rect l="l" t="t" r="r" b="b"/>
                      <a:pathLst>
                        <a:path w="582161" h="370608" extrusionOk="0">
                          <a:moveTo>
                            <a:pt x="303245" y="3"/>
                          </a:moveTo>
                          <a:cubicBezTo>
                            <a:pt x="298549" y="-90"/>
                            <a:pt x="293611" y="2128"/>
                            <a:pt x="290372" y="6213"/>
                          </a:cubicBezTo>
                          <a:lnTo>
                            <a:pt x="0" y="370609"/>
                          </a:lnTo>
                          <a:lnTo>
                            <a:pt x="40562" y="370609"/>
                          </a:lnTo>
                          <a:lnTo>
                            <a:pt x="302274" y="42030"/>
                          </a:lnTo>
                          <a:lnTo>
                            <a:pt x="543461" y="370609"/>
                          </a:lnTo>
                          <a:lnTo>
                            <a:pt x="582161" y="370609"/>
                          </a:lnTo>
                          <a:lnTo>
                            <a:pt x="315673" y="6690"/>
                          </a:lnTo>
                          <a:cubicBezTo>
                            <a:pt x="312556" y="2472"/>
                            <a:pt x="307982" y="104"/>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46" name="Google Shape;546;p5"/>
                  <p:cNvGrpSpPr/>
                  <p:nvPr/>
                </p:nvGrpSpPr>
                <p:grpSpPr>
                  <a:xfrm>
                    <a:off x="5457479" y="1186962"/>
                    <a:ext cx="582160" cy="370608"/>
                    <a:chOff x="5457479" y="1186962"/>
                    <a:chExt cx="582160" cy="370608"/>
                  </a:xfrm>
                </p:grpSpPr>
                <p:sp>
                  <p:nvSpPr>
                    <p:cNvPr id="547" name="Google Shape;547;p5"/>
                    <p:cNvSpPr/>
                    <p:nvPr/>
                  </p:nvSpPr>
                  <p:spPr>
                    <a:xfrm>
                      <a:off x="5618149" y="1189824"/>
                      <a:ext cx="275717" cy="182918"/>
                    </a:xfrm>
                    <a:custGeom>
                      <a:avLst/>
                      <a:gdLst/>
                      <a:ahLst/>
                      <a:cxnLst/>
                      <a:rect l="l" t="t" r="r" b="b"/>
                      <a:pathLst>
                        <a:path w="275717" h="182918" extrusionOk="0">
                          <a:moveTo>
                            <a:pt x="140511" y="182918"/>
                          </a:moveTo>
                          <a:lnTo>
                            <a:pt x="275718" y="0"/>
                          </a:lnTo>
                          <a:lnTo>
                            <a:pt x="0" y="0"/>
                          </a:lnTo>
                          <a:lnTo>
                            <a:pt x="140511"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5"/>
                    <p:cNvSpPr/>
                    <p:nvPr/>
                  </p:nvSpPr>
                  <p:spPr>
                    <a:xfrm>
                      <a:off x="5457479" y="1186962"/>
                      <a:ext cx="582160" cy="370608"/>
                    </a:xfrm>
                    <a:custGeom>
                      <a:avLst/>
                      <a:gdLst/>
                      <a:ahLst/>
                      <a:cxnLst/>
                      <a:rect l="l" t="t" r="r" b="b"/>
                      <a:pathLst>
                        <a:path w="582160" h="370608" extrusionOk="0">
                          <a:moveTo>
                            <a:pt x="303245" y="370606"/>
                          </a:moveTo>
                          <a:cubicBezTo>
                            <a:pt x="298549" y="370699"/>
                            <a:pt x="293611" y="368481"/>
                            <a:pt x="290372" y="364396"/>
                          </a:cubicBezTo>
                          <a:lnTo>
                            <a:pt x="0" y="0"/>
                          </a:lnTo>
                          <a:lnTo>
                            <a:pt x="40603" y="0"/>
                          </a:lnTo>
                          <a:lnTo>
                            <a:pt x="302314" y="328578"/>
                          </a:lnTo>
                          <a:lnTo>
                            <a:pt x="543501" y="0"/>
                          </a:lnTo>
                          <a:lnTo>
                            <a:pt x="582161" y="0"/>
                          </a:lnTo>
                          <a:lnTo>
                            <a:pt x="315673" y="363918"/>
                          </a:lnTo>
                          <a:cubicBezTo>
                            <a:pt x="312596" y="368137"/>
                            <a:pt x="307981" y="370505"/>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49" name="Google Shape;549;p5"/>
                  <p:cNvGrpSpPr/>
                  <p:nvPr/>
                </p:nvGrpSpPr>
                <p:grpSpPr>
                  <a:xfrm>
                    <a:off x="5059548" y="1186960"/>
                    <a:ext cx="582161" cy="370608"/>
                    <a:chOff x="5059548" y="1186960"/>
                    <a:chExt cx="582161" cy="370608"/>
                  </a:xfrm>
                </p:grpSpPr>
                <p:sp>
                  <p:nvSpPr>
                    <p:cNvPr id="550" name="Google Shape;550;p5"/>
                    <p:cNvSpPr/>
                    <p:nvPr/>
                  </p:nvSpPr>
                  <p:spPr>
                    <a:xfrm>
                      <a:off x="5220259" y="1371788"/>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5"/>
                    <p:cNvSpPr/>
                    <p:nvPr/>
                  </p:nvSpPr>
                  <p:spPr>
                    <a:xfrm>
                      <a:off x="5059548" y="1186960"/>
                      <a:ext cx="582161" cy="370608"/>
                    </a:xfrm>
                    <a:custGeom>
                      <a:avLst/>
                      <a:gdLst/>
                      <a:ahLst/>
                      <a:cxnLst/>
                      <a:rect l="l" t="t" r="r" b="b"/>
                      <a:pathLst>
                        <a:path w="582161" h="370608" extrusionOk="0">
                          <a:moveTo>
                            <a:pt x="303286" y="3"/>
                          </a:moveTo>
                          <a:cubicBezTo>
                            <a:pt x="298549" y="-90"/>
                            <a:pt x="293651" y="2128"/>
                            <a:pt x="290372" y="6213"/>
                          </a:cubicBezTo>
                          <a:lnTo>
                            <a:pt x="0" y="370609"/>
                          </a:lnTo>
                          <a:lnTo>
                            <a:pt x="40603" y="370609"/>
                          </a:lnTo>
                          <a:lnTo>
                            <a:pt x="302314" y="42030"/>
                          </a:lnTo>
                          <a:lnTo>
                            <a:pt x="543501" y="370609"/>
                          </a:lnTo>
                          <a:lnTo>
                            <a:pt x="582161" y="370609"/>
                          </a:lnTo>
                          <a:lnTo>
                            <a:pt x="315673" y="6690"/>
                          </a:lnTo>
                          <a:cubicBezTo>
                            <a:pt x="312596" y="2472"/>
                            <a:pt x="307982" y="104"/>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52" name="Google Shape;552;p5"/>
                  <p:cNvGrpSpPr/>
                  <p:nvPr/>
                </p:nvGrpSpPr>
                <p:grpSpPr>
                  <a:xfrm>
                    <a:off x="4661618" y="1186962"/>
                    <a:ext cx="582201" cy="370608"/>
                    <a:chOff x="4661618" y="1186962"/>
                    <a:chExt cx="582201" cy="370608"/>
                  </a:xfrm>
                </p:grpSpPr>
                <p:sp>
                  <p:nvSpPr>
                    <p:cNvPr id="553" name="Google Shape;553;p5"/>
                    <p:cNvSpPr/>
                    <p:nvPr/>
                  </p:nvSpPr>
                  <p:spPr>
                    <a:xfrm>
                      <a:off x="4822328" y="1189824"/>
                      <a:ext cx="275717" cy="182918"/>
                    </a:xfrm>
                    <a:custGeom>
                      <a:avLst/>
                      <a:gdLst/>
                      <a:ahLst/>
                      <a:cxnLst/>
                      <a:rect l="l" t="t" r="r" b="b"/>
                      <a:pathLst>
                        <a:path w="275717" h="182918" extrusionOk="0">
                          <a:moveTo>
                            <a:pt x="140510" y="182918"/>
                          </a:moveTo>
                          <a:lnTo>
                            <a:pt x="275718" y="0"/>
                          </a:lnTo>
                          <a:lnTo>
                            <a:pt x="0" y="0"/>
                          </a:lnTo>
                          <a:lnTo>
                            <a:pt x="140510"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5"/>
                    <p:cNvSpPr/>
                    <p:nvPr/>
                  </p:nvSpPr>
                  <p:spPr>
                    <a:xfrm>
                      <a:off x="4661618" y="1186962"/>
                      <a:ext cx="582201" cy="370608"/>
                    </a:xfrm>
                    <a:custGeom>
                      <a:avLst/>
                      <a:gdLst/>
                      <a:ahLst/>
                      <a:cxnLst/>
                      <a:rect l="l" t="t" r="r" b="b"/>
                      <a:pathLst>
                        <a:path w="582201" h="370608" extrusionOk="0">
                          <a:moveTo>
                            <a:pt x="303285" y="370606"/>
                          </a:moveTo>
                          <a:cubicBezTo>
                            <a:pt x="298549" y="370699"/>
                            <a:pt x="293651" y="368481"/>
                            <a:pt x="290372" y="364396"/>
                          </a:cubicBezTo>
                          <a:lnTo>
                            <a:pt x="0" y="0"/>
                          </a:lnTo>
                          <a:lnTo>
                            <a:pt x="40602" y="0"/>
                          </a:lnTo>
                          <a:lnTo>
                            <a:pt x="302314" y="328578"/>
                          </a:lnTo>
                          <a:lnTo>
                            <a:pt x="543501" y="0"/>
                          </a:lnTo>
                          <a:lnTo>
                            <a:pt x="582201" y="0"/>
                          </a:lnTo>
                          <a:lnTo>
                            <a:pt x="315713" y="363918"/>
                          </a:lnTo>
                          <a:cubicBezTo>
                            <a:pt x="312596" y="368137"/>
                            <a:pt x="307981" y="370505"/>
                            <a:pt x="30328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555" name="Google Shape;555;p5"/>
              <p:cNvGrpSpPr/>
              <p:nvPr/>
            </p:nvGrpSpPr>
            <p:grpSpPr>
              <a:xfrm>
                <a:off x="1461980" y="1182449"/>
                <a:ext cx="3371238" cy="375121"/>
                <a:chOff x="1461980" y="1182449"/>
                <a:chExt cx="3371238" cy="375121"/>
              </a:xfrm>
            </p:grpSpPr>
            <p:grpSp>
              <p:nvGrpSpPr>
                <p:cNvPr id="556" name="Google Shape;556;p5"/>
                <p:cNvGrpSpPr/>
                <p:nvPr/>
              </p:nvGrpSpPr>
              <p:grpSpPr>
                <a:xfrm>
                  <a:off x="3057265" y="1182449"/>
                  <a:ext cx="1775953" cy="370609"/>
                  <a:chOff x="3057265" y="1182449"/>
                  <a:chExt cx="1775953" cy="370609"/>
                </a:xfrm>
              </p:grpSpPr>
              <p:grpSp>
                <p:nvGrpSpPr>
                  <p:cNvPr id="557" name="Google Shape;557;p5"/>
                  <p:cNvGrpSpPr/>
                  <p:nvPr/>
                </p:nvGrpSpPr>
                <p:grpSpPr>
                  <a:xfrm>
                    <a:off x="4251017" y="1182450"/>
                    <a:ext cx="582201" cy="370608"/>
                    <a:chOff x="4251017" y="1182450"/>
                    <a:chExt cx="582201" cy="370608"/>
                  </a:xfrm>
                </p:grpSpPr>
                <p:sp>
                  <p:nvSpPr>
                    <p:cNvPr id="558" name="Google Shape;558;p5"/>
                    <p:cNvSpPr/>
                    <p:nvPr/>
                  </p:nvSpPr>
                  <p:spPr>
                    <a:xfrm>
                      <a:off x="4411727" y="1367274"/>
                      <a:ext cx="275677" cy="182918"/>
                    </a:xfrm>
                    <a:custGeom>
                      <a:avLst/>
                      <a:gdLst/>
                      <a:ahLst/>
                      <a:cxnLst/>
                      <a:rect l="l" t="t" r="r" b="b"/>
                      <a:pathLst>
                        <a:path w="275677" h="182918" extrusionOk="0">
                          <a:moveTo>
                            <a:pt x="140511" y="0"/>
                          </a:moveTo>
                          <a:lnTo>
                            <a:pt x="27567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5"/>
                    <p:cNvSpPr/>
                    <p:nvPr/>
                  </p:nvSpPr>
                  <p:spPr>
                    <a:xfrm>
                      <a:off x="4251017" y="1182450"/>
                      <a:ext cx="582201" cy="370608"/>
                    </a:xfrm>
                    <a:custGeom>
                      <a:avLst/>
                      <a:gdLst/>
                      <a:ahLst/>
                      <a:cxnLst/>
                      <a:rect l="l" t="t" r="r" b="b"/>
                      <a:pathLst>
                        <a:path w="582201" h="370608" extrusionOk="0">
                          <a:moveTo>
                            <a:pt x="303286" y="3"/>
                          </a:moveTo>
                          <a:cubicBezTo>
                            <a:pt x="298549" y="-94"/>
                            <a:pt x="293651" y="2124"/>
                            <a:pt x="290372" y="6213"/>
                          </a:cubicBezTo>
                          <a:lnTo>
                            <a:pt x="0" y="370609"/>
                          </a:lnTo>
                          <a:lnTo>
                            <a:pt x="40603" y="370609"/>
                          </a:lnTo>
                          <a:lnTo>
                            <a:pt x="302314" y="42031"/>
                          </a:lnTo>
                          <a:lnTo>
                            <a:pt x="543501" y="370609"/>
                          </a:lnTo>
                          <a:lnTo>
                            <a:pt x="582201" y="370609"/>
                          </a:lnTo>
                          <a:lnTo>
                            <a:pt x="315673" y="6687"/>
                          </a:lnTo>
                          <a:cubicBezTo>
                            <a:pt x="312596" y="2468"/>
                            <a:pt x="307981"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60" name="Google Shape;560;p5"/>
                  <p:cNvGrpSpPr/>
                  <p:nvPr/>
                </p:nvGrpSpPr>
                <p:grpSpPr>
                  <a:xfrm>
                    <a:off x="3853102" y="1182449"/>
                    <a:ext cx="582185" cy="370608"/>
                    <a:chOff x="3853102" y="1182449"/>
                    <a:chExt cx="582185" cy="370608"/>
                  </a:xfrm>
                </p:grpSpPr>
                <p:sp>
                  <p:nvSpPr>
                    <p:cNvPr id="561" name="Google Shape;561;p5"/>
                    <p:cNvSpPr/>
                    <p:nvPr/>
                  </p:nvSpPr>
                  <p:spPr>
                    <a:xfrm>
                      <a:off x="4013800" y="1185315"/>
                      <a:ext cx="275713" cy="182918"/>
                    </a:xfrm>
                    <a:custGeom>
                      <a:avLst/>
                      <a:gdLst/>
                      <a:ahLst/>
                      <a:cxnLst/>
                      <a:rect l="l" t="t" r="r" b="b"/>
                      <a:pathLst>
                        <a:path w="275713" h="182918" extrusionOk="0">
                          <a:moveTo>
                            <a:pt x="140506" y="182919"/>
                          </a:moveTo>
                          <a:lnTo>
                            <a:pt x="275714" y="0"/>
                          </a:lnTo>
                          <a:lnTo>
                            <a:pt x="0" y="0"/>
                          </a:lnTo>
                          <a:lnTo>
                            <a:pt x="140506"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5"/>
                    <p:cNvSpPr/>
                    <p:nvPr/>
                  </p:nvSpPr>
                  <p:spPr>
                    <a:xfrm>
                      <a:off x="3853102" y="1182449"/>
                      <a:ext cx="582185" cy="370608"/>
                    </a:xfrm>
                    <a:custGeom>
                      <a:avLst/>
                      <a:gdLst/>
                      <a:ahLst/>
                      <a:cxnLst/>
                      <a:rect l="l" t="t" r="r" b="b"/>
                      <a:pathLst>
                        <a:path w="582185" h="370608" extrusionOk="0">
                          <a:moveTo>
                            <a:pt x="303269" y="370606"/>
                          </a:moveTo>
                          <a:cubicBezTo>
                            <a:pt x="298533" y="370703"/>
                            <a:pt x="293635" y="368485"/>
                            <a:pt x="290356" y="364396"/>
                          </a:cubicBezTo>
                          <a:lnTo>
                            <a:pt x="0" y="0"/>
                          </a:lnTo>
                          <a:lnTo>
                            <a:pt x="40595" y="0"/>
                          </a:lnTo>
                          <a:lnTo>
                            <a:pt x="302298" y="328578"/>
                          </a:lnTo>
                          <a:lnTo>
                            <a:pt x="543485" y="0"/>
                          </a:lnTo>
                          <a:lnTo>
                            <a:pt x="582185" y="0"/>
                          </a:lnTo>
                          <a:lnTo>
                            <a:pt x="315697" y="363918"/>
                          </a:lnTo>
                          <a:cubicBezTo>
                            <a:pt x="312580" y="368137"/>
                            <a:pt x="307965" y="370509"/>
                            <a:pt x="303269"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63" name="Google Shape;563;p5"/>
                  <p:cNvGrpSpPr/>
                  <p:nvPr/>
                </p:nvGrpSpPr>
                <p:grpSpPr>
                  <a:xfrm>
                    <a:off x="3455183" y="1182450"/>
                    <a:ext cx="582177" cy="370608"/>
                    <a:chOff x="3455183" y="1182450"/>
                    <a:chExt cx="582177" cy="370608"/>
                  </a:xfrm>
                </p:grpSpPr>
                <p:sp>
                  <p:nvSpPr>
                    <p:cNvPr id="564" name="Google Shape;564;p5"/>
                    <p:cNvSpPr/>
                    <p:nvPr/>
                  </p:nvSpPr>
                  <p:spPr>
                    <a:xfrm>
                      <a:off x="3615878" y="1367274"/>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5"/>
                    <p:cNvSpPr/>
                    <p:nvPr/>
                  </p:nvSpPr>
                  <p:spPr>
                    <a:xfrm>
                      <a:off x="3455183" y="1182450"/>
                      <a:ext cx="582177" cy="370608"/>
                    </a:xfrm>
                    <a:custGeom>
                      <a:avLst/>
                      <a:gdLst/>
                      <a:ahLst/>
                      <a:cxnLst/>
                      <a:rect l="l" t="t" r="r" b="b"/>
                      <a:pathLst>
                        <a:path w="582177" h="370608" extrusionOk="0">
                          <a:moveTo>
                            <a:pt x="303265" y="3"/>
                          </a:moveTo>
                          <a:cubicBezTo>
                            <a:pt x="298549" y="-94"/>
                            <a:pt x="293639" y="2124"/>
                            <a:pt x="290372" y="6213"/>
                          </a:cubicBezTo>
                          <a:lnTo>
                            <a:pt x="0" y="370609"/>
                          </a:lnTo>
                          <a:lnTo>
                            <a:pt x="40595" y="370609"/>
                          </a:lnTo>
                          <a:lnTo>
                            <a:pt x="302310" y="42031"/>
                          </a:lnTo>
                          <a:lnTo>
                            <a:pt x="543489" y="370609"/>
                          </a:lnTo>
                          <a:lnTo>
                            <a:pt x="582177" y="370609"/>
                          </a:lnTo>
                          <a:lnTo>
                            <a:pt x="315685" y="6687"/>
                          </a:lnTo>
                          <a:cubicBezTo>
                            <a:pt x="312592" y="2468"/>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66" name="Google Shape;566;p5"/>
                  <p:cNvGrpSpPr/>
                  <p:nvPr/>
                </p:nvGrpSpPr>
                <p:grpSpPr>
                  <a:xfrm>
                    <a:off x="3057265" y="1182449"/>
                    <a:ext cx="582173" cy="370608"/>
                    <a:chOff x="3057265" y="1182449"/>
                    <a:chExt cx="582173" cy="370608"/>
                  </a:xfrm>
                </p:grpSpPr>
                <p:sp>
                  <p:nvSpPr>
                    <p:cNvPr id="567" name="Google Shape;567;p5"/>
                    <p:cNvSpPr/>
                    <p:nvPr/>
                  </p:nvSpPr>
                  <p:spPr>
                    <a:xfrm>
                      <a:off x="3217959" y="1185315"/>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5"/>
                    <p:cNvSpPr/>
                    <p:nvPr/>
                  </p:nvSpPr>
                  <p:spPr>
                    <a:xfrm>
                      <a:off x="3057265" y="1182449"/>
                      <a:ext cx="582173" cy="370608"/>
                    </a:xfrm>
                    <a:custGeom>
                      <a:avLst/>
                      <a:gdLst/>
                      <a:ahLst/>
                      <a:cxnLst/>
                      <a:rect l="l" t="t" r="r" b="b"/>
                      <a:pathLst>
                        <a:path w="582173" h="370608"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37"/>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69" name="Google Shape;569;p5"/>
                <p:cNvGrpSpPr/>
                <p:nvPr/>
              </p:nvGrpSpPr>
              <p:grpSpPr>
                <a:xfrm>
                  <a:off x="1461980" y="1186960"/>
                  <a:ext cx="1775931" cy="370610"/>
                  <a:chOff x="1461980" y="1186960"/>
                  <a:chExt cx="1775931" cy="370610"/>
                </a:xfrm>
              </p:grpSpPr>
              <p:grpSp>
                <p:nvGrpSpPr>
                  <p:cNvPr id="570" name="Google Shape;570;p5"/>
                  <p:cNvGrpSpPr/>
                  <p:nvPr/>
                </p:nvGrpSpPr>
                <p:grpSpPr>
                  <a:xfrm>
                    <a:off x="2655739" y="1186960"/>
                    <a:ext cx="582172" cy="370608"/>
                    <a:chOff x="2655739" y="1186960"/>
                    <a:chExt cx="582172" cy="370608"/>
                  </a:xfrm>
                </p:grpSpPr>
                <p:sp>
                  <p:nvSpPr>
                    <p:cNvPr id="571" name="Google Shape;571;p5"/>
                    <p:cNvSpPr/>
                    <p:nvPr/>
                  </p:nvSpPr>
                  <p:spPr>
                    <a:xfrm>
                      <a:off x="2816434" y="1371788"/>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5"/>
                    <p:cNvSpPr/>
                    <p:nvPr/>
                  </p:nvSpPr>
                  <p:spPr>
                    <a:xfrm>
                      <a:off x="2655739" y="1186960"/>
                      <a:ext cx="582172" cy="370608"/>
                    </a:xfrm>
                    <a:custGeom>
                      <a:avLst/>
                      <a:gdLst/>
                      <a:ahLst/>
                      <a:cxnLst/>
                      <a:rect l="l" t="t" r="r" b="b"/>
                      <a:pathLst>
                        <a:path w="582172" h="370608" extrusionOk="0">
                          <a:moveTo>
                            <a:pt x="303265" y="3"/>
                          </a:moveTo>
                          <a:cubicBezTo>
                            <a:pt x="298549" y="-90"/>
                            <a:pt x="293635" y="2128"/>
                            <a:pt x="290368" y="6213"/>
                          </a:cubicBezTo>
                          <a:lnTo>
                            <a:pt x="0" y="370609"/>
                          </a:lnTo>
                          <a:lnTo>
                            <a:pt x="40595" y="370609"/>
                          </a:lnTo>
                          <a:lnTo>
                            <a:pt x="302310" y="42030"/>
                          </a:lnTo>
                          <a:lnTo>
                            <a:pt x="543489" y="370609"/>
                          </a:lnTo>
                          <a:lnTo>
                            <a:pt x="582173" y="370609"/>
                          </a:lnTo>
                          <a:lnTo>
                            <a:pt x="315681" y="6690"/>
                          </a:lnTo>
                          <a:cubicBezTo>
                            <a:pt x="312592" y="2472"/>
                            <a:pt x="307981" y="104"/>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73" name="Google Shape;573;p5"/>
                  <p:cNvGrpSpPr/>
                  <p:nvPr/>
                </p:nvGrpSpPr>
                <p:grpSpPr>
                  <a:xfrm>
                    <a:off x="2257817" y="1186962"/>
                    <a:ext cx="582176" cy="370608"/>
                    <a:chOff x="2257817" y="1186962"/>
                    <a:chExt cx="582176" cy="370608"/>
                  </a:xfrm>
                </p:grpSpPr>
                <p:sp>
                  <p:nvSpPr>
                    <p:cNvPr id="574" name="Google Shape;574;p5"/>
                    <p:cNvSpPr/>
                    <p:nvPr/>
                  </p:nvSpPr>
                  <p:spPr>
                    <a:xfrm>
                      <a:off x="2418515" y="1189824"/>
                      <a:ext cx="275701" cy="182918"/>
                    </a:xfrm>
                    <a:custGeom>
                      <a:avLst/>
                      <a:gdLst/>
                      <a:ahLst/>
                      <a:cxnLst/>
                      <a:rect l="l" t="t" r="r" b="b"/>
                      <a:pathLst>
                        <a:path w="275701" h="182918" extrusionOk="0">
                          <a:moveTo>
                            <a:pt x="140502" y="182918"/>
                          </a:moveTo>
                          <a:lnTo>
                            <a:pt x="275702"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5"/>
                    <p:cNvSpPr/>
                    <p:nvPr/>
                  </p:nvSpPr>
                  <p:spPr>
                    <a:xfrm>
                      <a:off x="2257817" y="1186962"/>
                      <a:ext cx="582176" cy="370608"/>
                    </a:xfrm>
                    <a:custGeom>
                      <a:avLst/>
                      <a:gdLst/>
                      <a:ahLst/>
                      <a:cxnLst/>
                      <a:rect l="l" t="t" r="r" b="b"/>
                      <a:pathLst>
                        <a:path w="582176" h="370608" extrusionOk="0">
                          <a:moveTo>
                            <a:pt x="303265" y="370606"/>
                          </a:moveTo>
                          <a:cubicBezTo>
                            <a:pt x="298553" y="370699"/>
                            <a:pt x="293639" y="368481"/>
                            <a:pt x="290372" y="364396"/>
                          </a:cubicBezTo>
                          <a:lnTo>
                            <a:pt x="0" y="0"/>
                          </a:lnTo>
                          <a:lnTo>
                            <a:pt x="40594" y="0"/>
                          </a:lnTo>
                          <a:lnTo>
                            <a:pt x="302310" y="328578"/>
                          </a:lnTo>
                          <a:lnTo>
                            <a:pt x="543493" y="0"/>
                          </a:lnTo>
                          <a:lnTo>
                            <a:pt x="582177" y="0"/>
                          </a:lnTo>
                          <a:lnTo>
                            <a:pt x="315685" y="363918"/>
                          </a:lnTo>
                          <a:cubicBezTo>
                            <a:pt x="312592" y="368137"/>
                            <a:pt x="307985" y="370505"/>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76" name="Google Shape;576;p5"/>
                  <p:cNvGrpSpPr/>
                  <p:nvPr/>
                </p:nvGrpSpPr>
                <p:grpSpPr>
                  <a:xfrm>
                    <a:off x="1859898" y="1186960"/>
                    <a:ext cx="582173" cy="370608"/>
                    <a:chOff x="1859898" y="1186960"/>
                    <a:chExt cx="582173" cy="370608"/>
                  </a:xfrm>
                </p:grpSpPr>
                <p:sp>
                  <p:nvSpPr>
                    <p:cNvPr id="577" name="Google Shape;577;p5"/>
                    <p:cNvSpPr/>
                    <p:nvPr/>
                  </p:nvSpPr>
                  <p:spPr>
                    <a:xfrm>
                      <a:off x="2020593" y="1371788"/>
                      <a:ext cx="275705" cy="182918"/>
                    </a:xfrm>
                    <a:custGeom>
                      <a:avLst/>
                      <a:gdLst/>
                      <a:ahLst/>
                      <a:cxnLst/>
                      <a:rect l="l" t="t" r="r" b="b"/>
                      <a:pathLst>
                        <a:path w="275705" h="182918" extrusionOk="0">
                          <a:moveTo>
                            <a:pt x="140502" y="0"/>
                          </a:moveTo>
                          <a:lnTo>
                            <a:pt x="275706"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5"/>
                    <p:cNvSpPr/>
                    <p:nvPr/>
                  </p:nvSpPr>
                  <p:spPr>
                    <a:xfrm>
                      <a:off x="1859898" y="1186960"/>
                      <a:ext cx="582173" cy="370608"/>
                    </a:xfrm>
                    <a:custGeom>
                      <a:avLst/>
                      <a:gdLst/>
                      <a:ahLst/>
                      <a:cxnLst/>
                      <a:rect l="l" t="t" r="r" b="b"/>
                      <a:pathLst>
                        <a:path w="582173" h="370608" extrusionOk="0">
                          <a:moveTo>
                            <a:pt x="303265" y="3"/>
                          </a:moveTo>
                          <a:cubicBezTo>
                            <a:pt x="298549" y="-90"/>
                            <a:pt x="293635" y="2128"/>
                            <a:pt x="290372" y="6213"/>
                          </a:cubicBezTo>
                          <a:lnTo>
                            <a:pt x="0" y="370609"/>
                          </a:lnTo>
                          <a:lnTo>
                            <a:pt x="40595" y="370609"/>
                          </a:lnTo>
                          <a:lnTo>
                            <a:pt x="302310" y="42030"/>
                          </a:lnTo>
                          <a:lnTo>
                            <a:pt x="543489" y="370609"/>
                          </a:lnTo>
                          <a:lnTo>
                            <a:pt x="582173" y="370609"/>
                          </a:lnTo>
                          <a:lnTo>
                            <a:pt x="315685" y="6690"/>
                          </a:lnTo>
                          <a:cubicBezTo>
                            <a:pt x="312592" y="2472"/>
                            <a:pt x="307981" y="104"/>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79" name="Google Shape;579;p5"/>
                  <p:cNvGrpSpPr/>
                  <p:nvPr/>
                </p:nvGrpSpPr>
                <p:grpSpPr>
                  <a:xfrm>
                    <a:off x="1461980" y="1186962"/>
                    <a:ext cx="582173" cy="370608"/>
                    <a:chOff x="1461980" y="1186962"/>
                    <a:chExt cx="582173" cy="370608"/>
                  </a:xfrm>
                </p:grpSpPr>
                <p:sp>
                  <p:nvSpPr>
                    <p:cNvPr id="580" name="Google Shape;580;p5"/>
                    <p:cNvSpPr/>
                    <p:nvPr/>
                  </p:nvSpPr>
                  <p:spPr>
                    <a:xfrm>
                      <a:off x="1622674" y="1189824"/>
                      <a:ext cx="275701" cy="182918"/>
                    </a:xfrm>
                    <a:custGeom>
                      <a:avLst/>
                      <a:gdLst/>
                      <a:ahLst/>
                      <a:cxnLst/>
                      <a:rect l="l" t="t" r="r" b="b"/>
                      <a:pathLst>
                        <a:path w="275701" h="182918" extrusionOk="0">
                          <a:moveTo>
                            <a:pt x="140502" y="182918"/>
                          </a:moveTo>
                          <a:lnTo>
                            <a:pt x="275702"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5"/>
                    <p:cNvSpPr/>
                    <p:nvPr/>
                  </p:nvSpPr>
                  <p:spPr>
                    <a:xfrm>
                      <a:off x="1461980" y="1186962"/>
                      <a:ext cx="582173" cy="370608"/>
                    </a:xfrm>
                    <a:custGeom>
                      <a:avLst/>
                      <a:gdLst/>
                      <a:ahLst/>
                      <a:cxnLst/>
                      <a:rect l="l" t="t" r="r" b="b"/>
                      <a:pathLst>
                        <a:path w="582173" h="370608" extrusionOk="0">
                          <a:moveTo>
                            <a:pt x="303265" y="370606"/>
                          </a:moveTo>
                          <a:cubicBezTo>
                            <a:pt x="298549" y="370699"/>
                            <a:pt x="293635" y="368481"/>
                            <a:pt x="290368" y="364396"/>
                          </a:cubicBezTo>
                          <a:lnTo>
                            <a:pt x="0" y="0"/>
                          </a:lnTo>
                          <a:lnTo>
                            <a:pt x="40595" y="0"/>
                          </a:lnTo>
                          <a:lnTo>
                            <a:pt x="302310" y="328578"/>
                          </a:lnTo>
                          <a:lnTo>
                            <a:pt x="543489" y="0"/>
                          </a:lnTo>
                          <a:lnTo>
                            <a:pt x="582173" y="0"/>
                          </a:lnTo>
                          <a:lnTo>
                            <a:pt x="315681" y="363918"/>
                          </a:lnTo>
                          <a:cubicBezTo>
                            <a:pt x="312592" y="368137"/>
                            <a:pt x="307981" y="370505"/>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582" name="Google Shape;582;p5"/>
              <p:cNvGrpSpPr/>
              <p:nvPr/>
            </p:nvGrpSpPr>
            <p:grpSpPr>
              <a:xfrm>
                <a:off x="-152758" y="1186497"/>
                <a:ext cx="1775934" cy="370609"/>
                <a:chOff x="-152758" y="1186497"/>
                <a:chExt cx="1775934" cy="370609"/>
              </a:xfrm>
            </p:grpSpPr>
            <p:grpSp>
              <p:nvGrpSpPr>
                <p:cNvPr id="583" name="Google Shape;583;p5"/>
                <p:cNvGrpSpPr/>
                <p:nvPr/>
              </p:nvGrpSpPr>
              <p:grpSpPr>
                <a:xfrm>
                  <a:off x="1040999" y="1186498"/>
                  <a:ext cx="582177" cy="370608"/>
                  <a:chOff x="1040999" y="1186498"/>
                  <a:chExt cx="582177" cy="370608"/>
                </a:xfrm>
              </p:grpSpPr>
              <p:sp>
                <p:nvSpPr>
                  <p:cNvPr id="584" name="Google Shape;584;p5"/>
                  <p:cNvSpPr/>
                  <p:nvPr/>
                </p:nvSpPr>
                <p:spPr>
                  <a:xfrm>
                    <a:off x="1201693" y="1371322"/>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5"/>
                  <p:cNvSpPr/>
                  <p:nvPr/>
                </p:nvSpPr>
                <p:spPr>
                  <a:xfrm>
                    <a:off x="1040999" y="1186498"/>
                    <a:ext cx="582177" cy="370608"/>
                  </a:xfrm>
                  <a:custGeom>
                    <a:avLst/>
                    <a:gdLst/>
                    <a:ahLst/>
                    <a:cxnLst/>
                    <a:rect l="l" t="t" r="r" b="b"/>
                    <a:pathLst>
                      <a:path w="582177" h="370608" extrusionOk="0">
                        <a:moveTo>
                          <a:pt x="303265" y="3"/>
                        </a:moveTo>
                        <a:cubicBezTo>
                          <a:pt x="298549" y="-94"/>
                          <a:pt x="293639" y="2124"/>
                          <a:pt x="290372" y="6213"/>
                        </a:cubicBezTo>
                        <a:lnTo>
                          <a:pt x="0" y="370609"/>
                        </a:lnTo>
                        <a:lnTo>
                          <a:pt x="40595" y="370609"/>
                        </a:lnTo>
                        <a:lnTo>
                          <a:pt x="302310" y="42031"/>
                        </a:lnTo>
                        <a:lnTo>
                          <a:pt x="543493" y="370609"/>
                        </a:lnTo>
                        <a:lnTo>
                          <a:pt x="582177" y="370609"/>
                        </a:lnTo>
                        <a:lnTo>
                          <a:pt x="315685" y="6687"/>
                        </a:lnTo>
                        <a:cubicBezTo>
                          <a:pt x="312592" y="2468"/>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86" name="Google Shape;586;p5"/>
                <p:cNvGrpSpPr/>
                <p:nvPr/>
              </p:nvGrpSpPr>
              <p:grpSpPr>
                <a:xfrm>
                  <a:off x="643081" y="1186497"/>
                  <a:ext cx="582173" cy="370608"/>
                  <a:chOff x="643081" y="1186497"/>
                  <a:chExt cx="582173" cy="370608"/>
                </a:xfrm>
              </p:grpSpPr>
              <p:sp>
                <p:nvSpPr>
                  <p:cNvPr id="587" name="Google Shape;587;p5"/>
                  <p:cNvSpPr/>
                  <p:nvPr/>
                </p:nvSpPr>
                <p:spPr>
                  <a:xfrm>
                    <a:off x="803775" y="1189363"/>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5"/>
                  <p:cNvSpPr/>
                  <p:nvPr/>
                </p:nvSpPr>
                <p:spPr>
                  <a:xfrm>
                    <a:off x="643081" y="1186497"/>
                    <a:ext cx="582173" cy="370608"/>
                  </a:xfrm>
                  <a:custGeom>
                    <a:avLst/>
                    <a:gdLst/>
                    <a:ahLst/>
                    <a:cxnLst/>
                    <a:rect l="l" t="t" r="r" b="b"/>
                    <a:pathLst>
                      <a:path w="582173" h="370608"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37"/>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89" name="Google Shape;589;p5"/>
                <p:cNvGrpSpPr/>
                <p:nvPr/>
              </p:nvGrpSpPr>
              <p:grpSpPr>
                <a:xfrm>
                  <a:off x="245160" y="1186498"/>
                  <a:ext cx="582174" cy="370608"/>
                  <a:chOff x="245160" y="1186498"/>
                  <a:chExt cx="582174" cy="370608"/>
                </a:xfrm>
              </p:grpSpPr>
              <p:sp>
                <p:nvSpPr>
                  <p:cNvPr id="590" name="Google Shape;590;p5"/>
                  <p:cNvSpPr/>
                  <p:nvPr/>
                </p:nvSpPr>
                <p:spPr>
                  <a:xfrm>
                    <a:off x="405856" y="1371322"/>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5"/>
                  <p:cNvSpPr/>
                  <p:nvPr/>
                </p:nvSpPr>
                <p:spPr>
                  <a:xfrm>
                    <a:off x="245160" y="1186498"/>
                    <a:ext cx="582174" cy="370608"/>
                  </a:xfrm>
                  <a:custGeom>
                    <a:avLst/>
                    <a:gdLst/>
                    <a:ahLst/>
                    <a:cxnLst/>
                    <a:rect l="l" t="t" r="r" b="b"/>
                    <a:pathLst>
                      <a:path w="582174" h="370608" extrusionOk="0">
                        <a:moveTo>
                          <a:pt x="303267" y="3"/>
                        </a:moveTo>
                        <a:cubicBezTo>
                          <a:pt x="298551" y="-94"/>
                          <a:pt x="293636" y="2124"/>
                          <a:pt x="290370" y="6213"/>
                        </a:cubicBezTo>
                        <a:lnTo>
                          <a:pt x="0" y="370609"/>
                        </a:lnTo>
                        <a:lnTo>
                          <a:pt x="40595" y="370609"/>
                        </a:lnTo>
                        <a:lnTo>
                          <a:pt x="302312" y="42031"/>
                        </a:lnTo>
                        <a:lnTo>
                          <a:pt x="543491" y="370609"/>
                        </a:lnTo>
                        <a:lnTo>
                          <a:pt x="582175" y="370609"/>
                        </a:lnTo>
                        <a:lnTo>
                          <a:pt x="315683" y="6687"/>
                        </a:lnTo>
                        <a:cubicBezTo>
                          <a:pt x="312594" y="2468"/>
                          <a:pt x="307983" y="100"/>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92" name="Google Shape;592;p5"/>
                <p:cNvGrpSpPr/>
                <p:nvPr/>
              </p:nvGrpSpPr>
              <p:grpSpPr>
                <a:xfrm>
                  <a:off x="-152758" y="1186497"/>
                  <a:ext cx="582175" cy="370608"/>
                  <a:chOff x="-152758" y="1186497"/>
                  <a:chExt cx="582175" cy="370608"/>
                </a:xfrm>
              </p:grpSpPr>
              <p:sp>
                <p:nvSpPr>
                  <p:cNvPr id="593" name="Google Shape;593;p5"/>
                  <p:cNvSpPr/>
                  <p:nvPr/>
                </p:nvSpPr>
                <p:spPr>
                  <a:xfrm>
                    <a:off x="7936" y="1189363"/>
                    <a:ext cx="275703" cy="182918"/>
                  </a:xfrm>
                  <a:custGeom>
                    <a:avLst/>
                    <a:gdLst/>
                    <a:ahLst/>
                    <a:cxnLst/>
                    <a:rect l="l" t="t" r="r" b="b"/>
                    <a:pathLst>
                      <a:path w="275703" h="182918" extrusionOk="0">
                        <a:moveTo>
                          <a:pt x="140503" y="182919"/>
                        </a:moveTo>
                        <a:lnTo>
                          <a:pt x="275704" y="0"/>
                        </a:lnTo>
                        <a:lnTo>
                          <a:pt x="0" y="0"/>
                        </a:lnTo>
                        <a:lnTo>
                          <a:pt x="140503"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5"/>
                  <p:cNvSpPr/>
                  <p:nvPr/>
                </p:nvSpPr>
                <p:spPr>
                  <a:xfrm>
                    <a:off x="-152758" y="1186497"/>
                    <a:ext cx="582175" cy="370608"/>
                  </a:xfrm>
                  <a:custGeom>
                    <a:avLst/>
                    <a:gdLst/>
                    <a:ahLst/>
                    <a:cxnLst/>
                    <a:rect l="l" t="t" r="r" b="b"/>
                    <a:pathLst>
                      <a:path w="582175" h="370608" extrusionOk="0">
                        <a:moveTo>
                          <a:pt x="303266" y="370606"/>
                        </a:moveTo>
                        <a:cubicBezTo>
                          <a:pt x="298550" y="370703"/>
                          <a:pt x="293637" y="368485"/>
                          <a:pt x="290371" y="364396"/>
                        </a:cubicBezTo>
                        <a:lnTo>
                          <a:pt x="0" y="0"/>
                        </a:lnTo>
                        <a:lnTo>
                          <a:pt x="40595" y="0"/>
                        </a:lnTo>
                        <a:lnTo>
                          <a:pt x="302311" y="328578"/>
                        </a:lnTo>
                        <a:lnTo>
                          <a:pt x="543491" y="0"/>
                        </a:lnTo>
                        <a:lnTo>
                          <a:pt x="582176" y="0"/>
                        </a:lnTo>
                        <a:lnTo>
                          <a:pt x="315683" y="363918"/>
                        </a:lnTo>
                        <a:cubicBezTo>
                          <a:pt x="312592" y="368137"/>
                          <a:pt x="307983" y="370509"/>
                          <a:pt x="30326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595" name="Google Shape;595;p5"/>
            <p:cNvGrpSpPr/>
            <p:nvPr/>
          </p:nvGrpSpPr>
          <p:grpSpPr>
            <a:xfrm>
              <a:off x="-152758" y="1724550"/>
              <a:ext cx="8185613" cy="375122"/>
              <a:chOff x="-152758" y="1724550"/>
              <a:chExt cx="8185613" cy="375122"/>
            </a:xfrm>
          </p:grpSpPr>
          <p:grpSp>
            <p:nvGrpSpPr>
              <p:cNvPr id="596" name="Google Shape;596;p5"/>
              <p:cNvGrpSpPr/>
              <p:nvPr/>
            </p:nvGrpSpPr>
            <p:grpSpPr>
              <a:xfrm>
                <a:off x="4661618" y="1724550"/>
                <a:ext cx="3371237" cy="375122"/>
                <a:chOff x="4661618" y="1724550"/>
                <a:chExt cx="3371237" cy="375122"/>
              </a:xfrm>
            </p:grpSpPr>
            <p:grpSp>
              <p:nvGrpSpPr>
                <p:cNvPr id="597" name="Google Shape;597;p5"/>
                <p:cNvGrpSpPr/>
                <p:nvPr/>
              </p:nvGrpSpPr>
              <p:grpSpPr>
                <a:xfrm>
                  <a:off x="6256903" y="1724550"/>
                  <a:ext cx="1775952" cy="370608"/>
                  <a:chOff x="6256903" y="1724550"/>
                  <a:chExt cx="1775952" cy="370608"/>
                </a:xfrm>
              </p:grpSpPr>
              <p:grpSp>
                <p:nvGrpSpPr>
                  <p:cNvPr id="598" name="Google Shape;598;p5"/>
                  <p:cNvGrpSpPr/>
                  <p:nvPr/>
                </p:nvGrpSpPr>
                <p:grpSpPr>
                  <a:xfrm>
                    <a:off x="7450695" y="1724550"/>
                    <a:ext cx="582160" cy="370608"/>
                    <a:chOff x="7450695" y="1724550"/>
                    <a:chExt cx="582160" cy="370608"/>
                  </a:xfrm>
                </p:grpSpPr>
                <p:sp>
                  <p:nvSpPr>
                    <p:cNvPr id="599" name="Google Shape;599;p5"/>
                    <p:cNvSpPr/>
                    <p:nvPr/>
                  </p:nvSpPr>
                  <p:spPr>
                    <a:xfrm>
                      <a:off x="7611365" y="1909379"/>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5"/>
                    <p:cNvSpPr/>
                    <p:nvPr/>
                  </p:nvSpPr>
                  <p:spPr>
                    <a:xfrm>
                      <a:off x="7450695" y="1724550"/>
                      <a:ext cx="582160" cy="370608"/>
                    </a:xfrm>
                    <a:custGeom>
                      <a:avLst/>
                      <a:gdLst/>
                      <a:ahLst/>
                      <a:cxnLst/>
                      <a:rect l="l" t="t" r="r" b="b"/>
                      <a:pathLst>
                        <a:path w="582160" h="370608" extrusionOk="0">
                          <a:moveTo>
                            <a:pt x="303245" y="3"/>
                          </a:moveTo>
                          <a:cubicBezTo>
                            <a:pt x="298549" y="-94"/>
                            <a:pt x="293611" y="2128"/>
                            <a:pt x="290372" y="6213"/>
                          </a:cubicBezTo>
                          <a:lnTo>
                            <a:pt x="0" y="370609"/>
                          </a:lnTo>
                          <a:lnTo>
                            <a:pt x="40562" y="370609"/>
                          </a:lnTo>
                          <a:lnTo>
                            <a:pt x="302273" y="42031"/>
                          </a:lnTo>
                          <a:lnTo>
                            <a:pt x="543461" y="370609"/>
                          </a:lnTo>
                          <a:lnTo>
                            <a:pt x="582161" y="370609"/>
                          </a:lnTo>
                          <a:lnTo>
                            <a:pt x="315673" y="6691"/>
                          </a:lnTo>
                          <a:cubicBezTo>
                            <a:pt x="312556" y="2472"/>
                            <a:pt x="307981"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1" name="Google Shape;601;p5"/>
                  <p:cNvGrpSpPr/>
                  <p:nvPr/>
                </p:nvGrpSpPr>
                <p:grpSpPr>
                  <a:xfrm>
                    <a:off x="7052764" y="1724553"/>
                    <a:ext cx="582161" cy="370604"/>
                    <a:chOff x="7052764" y="1724553"/>
                    <a:chExt cx="582161" cy="370604"/>
                  </a:xfrm>
                </p:grpSpPr>
                <p:sp>
                  <p:nvSpPr>
                    <p:cNvPr id="602" name="Google Shape;602;p5"/>
                    <p:cNvSpPr/>
                    <p:nvPr/>
                  </p:nvSpPr>
                  <p:spPr>
                    <a:xfrm>
                      <a:off x="7213435" y="1727415"/>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5"/>
                    <p:cNvSpPr/>
                    <p:nvPr/>
                  </p:nvSpPr>
                  <p:spPr>
                    <a:xfrm>
                      <a:off x="7052764" y="1724553"/>
                      <a:ext cx="582161" cy="370604"/>
                    </a:xfrm>
                    <a:custGeom>
                      <a:avLst/>
                      <a:gdLst/>
                      <a:ahLst/>
                      <a:cxnLst/>
                      <a:rect l="l" t="t" r="r" b="b"/>
                      <a:pathLst>
                        <a:path w="582161" h="370604" extrusionOk="0">
                          <a:moveTo>
                            <a:pt x="303245" y="370602"/>
                          </a:moveTo>
                          <a:cubicBezTo>
                            <a:pt x="298549" y="370699"/>
                            <a:pt x="293611" y="368481"/>
                            <a:pt x="290372" y="364396"/>
                          </a:cubicBezTo>
                          <a:lnTo>
                            <a:pt x="0" y="0"/>
                          </a:lnTo>
                          <a:lnTo>
                            <a:pt x="40603" y="0"/>
                          </a:lnTo>
                          <a:lnTo>
                            <a:pt x="302314" y="328578"/>
                          </a:lnTo>
                          <a:lnTo>
                            <a:pt x="543501" y="0"/>
                          </a:lnTo>
                          <a:lnTo>
                            <a:pt x="582161" y="0"/>
                          </a:lnTo>
                          <a:lnTo>
                            <a:pt x="315673" y="363918"/>
                          </a:lnTo>
                          <a:cubicBezTo>
                            <a:pt x="312596" y="368137"/>
                            <a:pt x="307982" y="370505"/>
                            <a:pt x="30324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4" name="Google Shape;604;p5"/>
                  <p:cNvGrpSpPr/>
                  <p:nvPr/>
                </p:nvGrpSpPr>
                <p:grpSpPr>
                  <a:xfrm>
                    <a:off x="6654834" y="1724550"/>
                    <a:ext cx="582160" cy="370608"/>
                    <a:chOff x="6654834" y="1724550"/>
                    <a:chExt cx="582160" cy="370608"/>
                  </a:xfrm>
                </p:grpSpPr>
                <p:sp>
                  <p:nvSpPr>
                    <p:cNvPr id="605" name="Google Shape;605;p5"/>
                    <p:cNvSpPr/>
                    <p:nvPr/>
                  </p:nvSpPr>
                  <p:spPr>
                    <a:xfrm>
                      <a:off x="6815544" y="1909379"/>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5"/>
                    <p:cNvSpPr/>
                    <p:nvPr/>
                  </p:nvSpPr>
                  <p:spPr>
                    <a:xfrm>
                      <a:off x="6654834" y="1724550"/>
                      <a:ext cx="582160" cy="370608"/>
                    </a:xfrm>
                    <a:custGeom>
                      <a:avLst/>
                      <a:gdLst/>
                      <a:ahLst/>
                      <a:cxnLst/>
                      <a:rect l="l" t="t" r="r" b="b"/>
                      <a:pathLst>
                        <a:path w="582160" h="370608" extrusionOk="0">
                          <a:moveTo>
                            <a:pt x="303285" y="3"/>
                          </a:moveTo>
                          <a:cubicBezTo>
                            <a:pt x="298549" y="-94"/>
                            <a:pt x="293651" y="2128"/>
                            <a:pt x="290372" y="6213"/>
                          </a:cubicBezTo>
                          <a:lnTo>
                            <a:pt x="0" y="370609"/>
                          </a:lnTo>
                          <a:lnTo>
                            <a:pt x="40602" y="370609"/>
                          </a:lnTo>
                          <a:lnTo>
                            <a:pt x="302314" y="42031"/>
                          </a:lnTo>
                          <a:lnTo>
                            <a:pt x="543501" y="370609"/>
                          </a:lnTo>
                          <a:lnTo>
                            <a:pt x="582161" y="370609"/>
                          </a:lnTo>
                          <a:lnTo>
                            <a:pt x="315673" y="6691"/>
                          </a:lnTo>
                          <a:cubicBezTo>
                            <a:pt x="312596" y="2472"/>
                            <a:pt x="307981" y="100"/>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7" name="Google Shape;607;p5"/>
                  <p:cNvGrpSpPr/>
                  <p:nvPr/>
                </p:nvGrpSpPr>
                <p:grpSpPr>
                  <a:xfrm>
                    <a:off x="6256903" y="1724553"/>
                    <a:ext cx="582201" cy="370604"/>
                    <a:chOff x="6256903" y="1724553"/>
                    <a:chExt cx="582201" cy="370604"/>
                  </a:xfrm>
                </p:grpSpPr>
                <p:sp>
                  <p:nvSpPr>
                    <p:cNvPr id="608" name="Google Shape;608;p5"/>
                    <p:cNvSpPr/>
                    <p:nvPr/>
                  </p:nvSpPr>
                  <p:spPr>
                    <a:xfrm>
                      <a:off x="6417613" y="1727415"/>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9" name="Google Shape;609;p5"/>
                    <p:cNvSpPr/>
                    <p:nvPr/>
                  </p:nvSpPr>
                  <p:spPr>
                    <a:xfrm>
                      <a:off x="6256903" y="1724553"/>
                      <a:ext cx="582201" cy="370604"/>
                    </a:xfrm>
                    <a:custGeom>
                      <a:avLst/>
                      <a:gdLst/>
                      <a:ahLst/>
                      <a:cxnLst/>
                      <a:rect l="l" t="t" r="r" b="b"/>
                      <a:pathLst>
                        <a:path w="582201" h="370604" extrusionOk="0">
                          <a:moveTo>
                            <a:pt x="303286" y="370602"/>
                          </a:moveTo>
                          <a:cubicBezTo>
                            <a:pt x="298549" y="370699"/>
                            <a:pt x="293651" y="368481"/>
                            <a:pt x="290372" y="364396"/>
                          </a:cubicBezTo>
                          <a:lnTo>
                            <a:pt x="0" y="0"/>
                          </a:lnTo>
                          <a:lnTo>
                            <a:pt x="40603" y="0"/>
                          </a:lnTo>
                          <a:lnTo>
                            <a:pt x="302314" y="328578"/>
                          </a:lnTo>
                          <a:lnTo>
                            <a:pt x="543501" y="0"/>
                          </a:lnTo>
                          <a:lnTo>
                            <a:pt x="582201" y="0"/>
                          </a:lnTo>
                          <a:lnTo>
                            <a:pt x="315713" y="363918"/>
                          </a:lnTo>
                          <a:cubicBezTo>
                            <a:pt x="312596" y="368137"/>
                            <a:pt x="307981" y="370505"/>
                            <a:pt x="303286"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610" name="Google Shape;610;p5"/>
                <p:cNvGrpSpPr/>
                <p:nvPr/>
              </p:nvGrpSpPr>
              <p:grpSpPr>
                <a:xfrm>
                  <a:off x="4661618" y="1729063"/>
                  <a:ext cx="1775953" cy="370609"/>
                  <a:chOff x="4661618" y="1729063"/>
                  <a:chExt cx="1775953" cy="370609"/>
                </a:xfrm>
              </p:grpSpPr>
              <p:grpSp>
                <p:nvGrpSpPr>
                  <p:cNvPr id="611" name="Google Shape;611;p5"/>
                  <p:cNvGrpSpPr/>
                  <p:nvPr/>
                </p:nvGrpSpPr>
                <p:grpSpPr>
                  <a:xfrm>
                    <a:off x="5855410" y="1729064"/>
                    <a:ext cx="582161" cy="370608"/>
                    <a:chOff x="5855410" y="1729064"/>
                    <a:chExt cx="582161" cy="370608"/>
                  </a:xfrm>
                </p:grpSpPr>
                <p:sp>
                  <p:nvSpPr>
                    <p:cNvPr id="612" name="Google Shape;612;p5"/>
                    <p:cNvSpPr/>
                    <p:nvPr/>
                  </p:nvSpPr>
                  <p:spPr>
                    <a:xfrm>
                      <a:off x="6016080" y="1913888"/>
                      <a:ext cx="275717" cy="182918"/>
                    </a:xfrm>
                    <a:custGeom>
                      <a:avLst/>
                      <a:gdLst/>
                      <a:ahLst/>
                      <a:cxnLst/>
                      <a:rect l="l" t="t" r="r" b="b"/>
                      <a:pathLst>
                        <a:path w="275717" h="182918" extrusionOk="0">
                          <a:moveTo>
                            <a:pt x="140510" y="0"/>
                          </a:moveTo>
                          <a:lnTo>
                            <a:pt x="275718" y="182918"/>
                          </a:lnTo>
                          <a:lnTo>
                            <a:pt x="0" y="182918"/>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5"/>
                    <p:cNvSpPr/>
                    <p:nvPr/>
                  </p:nvSpPr>
                  <p:spPr>
                    <a:xfrm>
                      <a:off x="5855410" y="1729064"/>
                      <a:ext cx="582161" cy="370608"/>
                    </a:xfrm>
                    <a:custGeom>
                      <a:avLst/>
                      <a:gdLst/>
                      <a:ahLst/>
                      <a:cxnLst/>
                      <a:rect l="l" t="t" r="r" b="b"/>
                      <a:pathLst>
                        <a:path w="582161" h="370608" extrusionOk="0">
                          <a:moveTo>
                            <a:pt x="303245" y="3"/>
                          </a:moveTo>
                          <a:cubicBezTo>
                            <a:pt x="298549" y="-94"/>
                            <a:pt x="293611" y="2124"/>
                            <a:pt x="290372" y="6213"/>
                          </a:cubicBezTo>
                          <a:lnTo>
                            <a:pt x="0" y="370609"/>
                          </a:lnTo>
                          <a:lnTo>
                            <a:pt x="40562" y="370609"/>
                          </a:lnTo>
                          <a:lnTo>
                            <a:pt x="302274" y="42031"/>
                          </a:lnTo>
                          <a:lnTo>
                            <a:pt x="543461" y="370609"/>
                          </a:lnTo>
                          <a:lnTo>
                            <a:pt x="582161" y="370609"/>
                          </a:lnTo>
                          <a:lnTo>
                            <a:pt x="315673" y="6691"/>
                          </a:lnTo>
                          <a:cubicBezTo>
                            <a:pt x="312556" y="2468"/>
                            <a:pt x="307982"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14" name="Google Shape;614;p5"/>
                  <p:cNvGrpSpPr/>
                  <p:nvPr/>
                </p:nvGrpSpPr>
                <p:grpSpPr>
                  <a:xfrm>
                    <a:off x="5457479" y="1729063"/>
                    <a:ext cx="582160" cy="370608"/>
                    <a:chOff x="5457479" y="1729063"/>
                    <a:chExt cx="582160" cy="370608"/>
                  </a:xfrm>
                </p:grpSpPr>
                <p:sp>
                  <p:nvSpPr>
                    <p:cNvPr id="615" name="Google Shape;615;p5"/>
                    <p:cNvSpPr/>
                    <p:nvPr/>
                  </p:nvSpPr>
                  <p:spPr>
                    <a:xfrm>
                      <a:off x="5618149" y="1731929"/>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5"/>
                    <p:cNvSpPr/>
                    <p:nvPr/>
                  </p:nvSpPr>
                  <p:spPr>
                    <a:xfrm>
                      <a:off x="5457479" y="1729063"/>
                      <a:ext cx="582160" cy="370608"/>
                    </a:xfrm>
                    <a:custGeom>
                      <a:avLst/>
                      <a:gdLst/>
                      <a:ahLst/>
                      <a:cxnLst/>
                      <a:rect l="l" t="t" r="r" b="b"/>
                      <a:pathLst>
                        <a:path w="582160" h="370608"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40"/>
                            <a:pt x="307981"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17" name="Google Shape;617;p5"/>
                  <p:cNvGrpSpPr/>
                  <p:nvPr/>
                </p:nvGrpSpPr>
                <p:grpSpPr>
                  <a:xfrm>
                    <a:off x="5059548" y="1729064"/>
                    <a:ext cx="582161" cy="370608"/>
                    <a:chOff x="5059548" y="1729064"/>
                    <a:chExt cx="582161" cy="370608"/>
                  </a:xfrm>
                </p:grpSpPr>
                <p:sp>
                  <p:nvSpPr>
                    <p:cNvPr id="618" name="Google Shape;618;p5"/>
                    <p:cNvSpPr/>
                    <p:nvPr/>
                  </p:nvSpPr>
                  <p:spPr>
                    <a:xfrm>
                      <a:off x="5220259" y="1913888"/>
                      <a:ext cx="275677" cy="182918"/>
                    </a:xfrm>
                    <a:custGeom>
                      <a:avLst/>
                      <a:gdLst/>
                      <a:ahLst/>
                      <a:cxnLst/>
                      <a:rect l="l" t="t" r="r" b="b"/>
                      <a:pathLst>
                        <a:path w="275677" h="182918" extrusionOk="0">
                          <a:moveTo>
                            <a:pt x="140510" y="0"/>
                          </a:moveTo>
                          <a:lnTo>
                            <a:pt x="275677" y="182918"/>
                          </a:lnTo>
                          <a:lnTo>
                            <a:pt x="0" y="182918"/>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5"/>
                    <p:cNvSpPr/>
                    <p:nvPr/>
                  </p:nvSpPr>
                  <p:spPr>
                    <a:xfrm>
                      <a:off x="5059548" y="1729064"/>
                      <a:ext cx="582161" cy="370608"/>
                    </a:xfrm>
                    <a:custGeom>
                      <a:avLst/>
                      <a:gdLst/>
                      <a:ahLst/>
                      <a:cxnLst/>
                      <a:rect l="l" t="t" r="r" b="b"/>
                      <a:pathLst>
                        <a:path w="582161" h="370608" extrusionOk="0">
                          <a:moveTo>
                            <a:pt x="303286" y="3"/>
                          </a:moveTo>
                          <a:cubicBezTo>
                            <a:pt x="298549" y="-94"/>
                            <a:pt x="293651" y="2124"/>
                            <a:pt x="290372" y="6213"/>
                          </a:cubicBezTo>
                          <a:lnTo>
                            <a:pt x="0" y="370609"/>
                          </a:lnTo>
                          <a:lnTo>
                            <a:pt x="40603" y="370609"/>
                          </a:lnTo>
                          <a:lnTo>
                            <a:pt x="302314" y="42031"/>
                          </a:lnTo>
                          <a:lnTo>
                            <a:pt x="543501" y="370609"/>
                          </a:lnTo>
                          <a:lnTo>
                            <a:pt x="582161" y="370609"/>
                          </a:lnTo>
                          <a:lnTo>
                            <a:pt x="315673" y="6691"/>
                          </a:lnTo>
                          <a:cubicBezTo>
                            <a:pt x="312596" y="2468"/>
                            <a:pt x="307982"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20" name="Google Shape;620;p5"/>
                  <p:cNvGrpSpPr/>
                  <p:nvPr/>
                </p:nvGrpSpPr>
                <p:grpSpPr>
                  <a:xfrm>
                    <a:off x="4661618" y="1729063"/>
                    <a:ext cx="582201" cy="370608"/>
                    <a:chOff x="4661618" y="1729063"/>
                    <a:chExt cx="582201" cy="370608"/>
                  </a:xfrm>
                </p:grpSpPr>
                <p:sp>
                  <p:nvSpPr>
                    <p:cNvPr id="621" name="Google Shape;621;p5"/>
                    <p:cNvSpPr/>
                    <p:nvPr/>
                  </p:nvSpPr>
                  <p:spPr>
                    <a:xfrm>
                      <a:off x="4822328" y="1731929"/>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5"/>
                    <p:cNvSpPr/>
                    <p:nvPr/>
                  </p:nvSpPr>
                  <p:spPr>
                    <a:xfrm>
                      <a:off x="4661618" y="1729063"/>
                      <a:ext cx="582201" cy="370608"/>
                    </a:xfrm>
                    <a:custGeom>
                      <a:avLst/>
                      <a:gdLst/>
                      <a:ahLst/>
                      <a:cxnLst/>
                      <a:rect l="l" t="t" r="r" b="b"/>
                      <a:pathLst>
                        <a:path w="582201" h="370608" extrusionOk="0">
                          <a:moveTo>
                            <a:pt x="303285" y="370606"/>
                          </a:moveTo>
                          <a:cubicBezTo>
                            <a:pt x="298549" y="370703"/>
                            <a:pt x="293651" y="368485"/>
                            <a:pt x="290372" y="364396"/>
                          </a:cubicBezTo>
                          <a:lnTo>
                            <a:pt x="0" y="0"/>
                          </a:lnTo>
                          <a:lnTo>
                            <a:pt x="40602" y="0"/>
                          </a:lnTo>
                          <a:lnTo>
                            <a:pt x="302314" y="328578"/>
                          </a:lnTo>
                          <a:lnTo>
                            <a:pt x="543501" y="0"/>
                          </a:lnTo>
                          <a:lnTo>
                            <a:pt x="582201" y="0"/>
                          </a:lnTo>
                          <a:lnTo>
                            <a:pt x="315713" y="363918"/>
                          </a:lnTo>
                          <a:cubicBezTo>
                            <a:pt x="312596" y="368140"/>
                            <a:pt x="307981" y="370509"/>
                            <a:pt x="30328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623" name="Google Shape;623;p5"/>
              <p:cNvGrpSpPr/>
              <p:nvPr/>
            </p:nvGrpSpPr>
            <p:grpSpPr>
              <a:xfrm>
                <a:off x="1461980" y="1724550"/>
                <a:ext cx="3371238" cy="375122"/>
                <a:chOff x="1461980" y="1724550"/>
                <a:chExt cx="3371238" cy="375122"/>
              </a:xfrm>
            </p:grpSpPr>
            <p:grpSp>
              <p:nvGrpSpPr>
                <p:cNvPr id="624" name="Google Shape;624;p5"/>
                <p:cNvGrpSpPr/>
                <p:nvPr/>
              </p:nvGrpSpPr>
              <p:grpSpPr>
                <a:xfrm>
                  <a:off x="3057265" y="1724550"/>
                  <a:ext cx="1775953" cy="370608"/>
                  <a:chOff x="3057265" y="1724550"/>
                  <a:chExt cx="1775953" cy="370608"/>
                </a:xfrm>
              </p:grpSpPr>
              <p:grpSp>
                <p:nvGrpSpPr>
                  <p:cNvPr id="625" name="Google Shape;625;p5"/>
                  <p:cNvGrpSpPr/>
                  <p:nvPr/>
                </p:nvGrpSpPr>
                <p:grpSpPr>
                  <a:xfrm>
                    <a:off x="4251017" y="1724550"/>
                    <a:ext cx="582201" cy="370608"/>
                    <a:chOff x="4251017" y="1724550"/>
                    <a:chExt cx="582201" cy="370608"/>
                  </a:xfrm>
                </p:grpSpPr>
                <p:sp>
                  <p:nvSpPr>
                    <p:cNvPr id="626" name="Google Shape;626;p5"/>
                    <p:cNvSpPr/>
                    <p:nvPr/>
                  </p:nvSpPr>
                  <p:spPr>
                    <a:xfrm>
                      <a:off x="4411727" y="1909379"/>
                      <a:ext cx="275677" cy="182918"/>
                    </a:xfrm>
                    <a:custGeom>
                      <a:avLst/>
                      <a:gdLst/>
                      <a:ahLst/>
                      <a:cxnLst/>
                      <a:rect l="l" t="t" r="r" b="b"/>
                      <a:pathLst>
                        <a:path w="275677" h="182918" extrusionOk="0">
                          <a:moveTo>
                            <a:pt x="140511" y="0"/>
                          </a:moveTo>
                          <a:lnTo>
                            <a:pt x="27567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5"/>
                    <p:cNvSpPr/>
                    <p:nvPr/>
                  </p:nvSpPr>
                  <p:spPr>
                    <a:xfrm>
                      <a:off x="4251017" y="1724550"/>
                      <a:ext cx="582201" cy="370608"/>
                    </a:xfrm>
                    <a:custGeom>
                      <a:avLst/>
                      <a:gdLst/>
                      <a:ahLst/>
                      <a:cxnLst/>
                      <a:rect l="l" t="t" r="r" b="b"/>
                      <a:pathLst>
                        <a:path w="582201" h="370608" extrusionOk="0">
                          <a:moveTo>
                            <a:pt x="303286" y="3"/>
                          </a:moveTo>
                          <a:cubicBezTo>
                            <a:pt x="298549" y="-94"/>
                            <a:pt x="293651" y="2128"/>
                            <a:pt x="290372" y="6213"/>
                          </a:cubicBezTo>
                          <a:lnTo>
                            <a:pt x="0" y="370609"/>
                          </a:lnTo>
                          <a:lnTo>
                            <a:pt x="40603" y="370609"/>
                          </a:lnTo>
                          <a:lnTo>
                            <a:pt x="302314" y="42031"/>
                          </a:lnTo>
                          <a:lnTo>
                            <a:pt x="543501" y="370609"/>
                          </a:lnTo>
                          <a:lnTo>
                            <a:pt x="582201" y="370609"/>
                          </a:lnTo>
                          <a:lnTo>
                            <a:pt x="315673" y="6691"/>
                          </a:lnTo>
                          <a:cubicBezTo>
                            <a:pt x="312596" y="2472"/>
                            <a:pt x="307981"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28" name="Google Shape;628;p5"/>
                  <p:cNvGrpSpPr/>
                  <p:nvPr/>
                </p:nvGrpSpPr>
                <p:grpSpPr>
                  <a:xfrm>
                    <a:off x="3853102" y="1724553"/>
                    <a:ext cx="582185" cy="370604"/>
                    <a:chOff x="3853102" y="1724553"/>
                    <a:chExt cx="582185" cy="370604"/>
                  </a:xfrm>
                </p:grpSpPr>
                <p:sp>
                  <p:nvSpPr>
                    <p:cNvPr id="629" name="Google Shape;629;p5"/>
                    <p:cNvSpPr/>
                    <p:nvPr/>
                  </p:nvSpPr>
                  <p:spPr>
                    <a:xfrm>
                      <a:off x="4013800" y="1727415"/>
                      <a:ext cx="275713" cy="182918"/>
                    </a:xfrm>
                    <a:custGeom>
                      <a:avLst/>
                      <a:gdLst/>
                      <a:ahLst/>
                      <a:cxnLst/>
                      <a:rect l="l" t="t" r="r" b="b"/>
                      <a:pathLst>
                        <a:path w="275713" h="182918" extrusionOk="0">
                          <a:moveTo>
                            <a:pt x="140506" y="182919"/>
                          </a:moveTo>
                          <a:lnTo>
                            <a:pt x="275714" y="0"/>
                          </a:lnTo>
                          <a:lnTo>
                            <a:pt x="0" y="0"/>
                          </a:lnTo>
                          <a:lnTo>
                            <a:pt x="140506"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5"/>
                    <p:cNvSpPr/>
                    <p:nvPr/>
                  </p:nvSpPr>
                  <p:spPr>
                    <a:xfrm>
                      <a:off x="3853102" y="1724553"/>
                      <a:ext cx="582185" cy="370604"/>
                    </a:xfrm>
                    <a:custGeom>
                      <a:avLst/>
                      <a:gdLst/>
                      <a:ahLst/>
                      <a:cxnLst/>
                      <a:rect l="l" t="t" r="r" b="b"/>
                      <a:pathLst>
                        <a:path w="582185" h="370604" extrusionOk="0">
                          <a:moveTo>
                            <a:pt x="303269" y="370602"/>
                          </a:moveTo>
                          <a:cubicBezTo>
                            <a:pt x="298533" y="370699"/>
                            <a:pt x="293635" y="368481"/>
                            <a:pt x="290356" y="364396"/>
                          </a:cubicBezTo>
                          <a:lnTo>
                            <a:pt x="0" y="0"/>
                          </a:lnTo>
                          <a:lnTo>
                            <a:pt x="40595" y="0"/>
                          </a:lnTo>
                          <a:lnTo>
                            <a:pt x="302298" y="328578"/>
                          </a:lnTo>
                          <a:lnTo>
                            <a:pt x="543485" y="0"/>
                          </a:lnTo>
                          <a:lnTo>
                            <a:pt x="582185" y="0"/>
                          </a:lnTo>
                          <a:lnTo>
                            <a:pt x="315697" y="363918"/>
                          </a:lnTo>
                          <a:cubicBezTo>
                            <a:pt x="312580" y="368137"/>
                            <a:pt x="307965" y="370505"/>
                            <a:pt x="303269"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31" name="Google Shape;631;p5"/>
                  <p:cNvGrpSpPr/>
                  <p:nvPr/>
                </p:nvGrpSpPr>
                <p:grpSpPr>
                  <a:xfrm>
                    <a:off x="3455183" y="1724550"/>
                    <a:ext cx="582177" cy="370608"/>
                    <a:chOff x="3455183" y="1724550"/>
                    <a:chExt cx="582177" cy="370608"/>
                  </a:xfrm>
                </p:grpSpPr>
                <p:sp>
                  <p:nvSpPr>
                    <p:cNvPr id="632" name="Google Shape;632;p5"/>
                    <p:cNvSpPr/>
                    <p:nvPr/>
                  </p:nvSpPr>
                  <p:spPr>
                    <a:xfrm>
                      <a:off x="3615878" y="1909379"/>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5"/>
                    <p:cNvSpPr/>
                    <p:nvPr/>
                  </p:nvSpPr>
                  <p:spPr>
                    <a:xfrm>
                      <a:off x="3455183" y="1724550"/>
                      <a:ext cx="582177" cy="370608"/>
                    </a:xfrm>
                    <a:custGeom>
                      <a:avLst/>
                      <a:gdLst/>
                      <a:ahLst/>
                      <a:cxnLst/>
                      <a:rect l="l" t="t" r="r" b="b"/>
                      <a:pathLst>
                        <a:path w="582177" h="370608" extrusionOk="0">
                          <a:moveTo>
                            <a:pt x="303265" y="3"/>
                          </a:moveTo>
                          <a:cubicBezTo>
                            <a:pt x="298549" y="-94"/>
                            <a:pt x="293639" y="2128"/>
                            <a:pt x="290372" y="6213"/>
                          </a:cubicBezTo>
                          <a:lnTo>
                            <a:pt x="0" y="370609"/>
                          </a:lnTo>
                          <a:lnTo>
                            <a:pt x="40595" y="370609"/>
                          </a:lnTo>
                          <a:lnTo>
                            <a:pt x="302310" y="42031"/>
                          </a:lnTo>
                          <a:lnTo>
                            <a:pt x="543489" y="370609"/>
                          </a:lnTo>
                          <a:lnTo>
                            <a:pt x="582177" y="370609"/>
                          </a:lnTo>
                          <a:lnTo>
                            <a:pt x="315685" y="6691"/>
                          </a:lnTo>
                          <a:cubicBezTo>
                            <a:pt x="312592" y="2472"/>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34" name="Google Shape;634;p5"/>
                  <p:cNvGrpSpPr/>
                  <p:nvPr/>
                </p:nvGrpSpPr>
                <p:grpSpPr>
                  <a:xfrm>
                    <a:off x="3057265" y="1724553"/>
                    <a:ext cx="582173" cy="370604"/>
                    <a:chOff x="3057265" y="1724553"/>
                    <a:chExt cx="582173" cy="370604"/>
                  </a:xfrm>
                </p:grpSpPr>
                <p:sp>
                  <p:nvSpPr>
                    <p:cNvPr id="635" name="Google Shape;635;p5"/>
                    <p:cNvSpPr/>
                    <p:nvPr/>
                  </p:nvSpPr>
                  <p:spPr>
                    <a:xfrm>
                      <a:off x="3217959" y="1727415"/>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5"/>
                    <p:cNvSpPr/>
                    <p:nvPr/>
                  </p:nvSpPr>
                  <p:spPr>
                    <a:xfrm>
                      <a:off x="3057265" y="1724553"/>
                      <a:ext cx="582173" cy="370604"/>
                    </a:xfrm>
                    <a:custGeom>
                      <a:avLst/>
                      <a:gdLst/>
                      <a:ahLst/>
                      <a:cxnLst/>
                      <a:rect l="l" t="t" r="r" b="b"/>
                      <a:pathLst>
                        <a:path w="582173" h="370604" extrusionOk="0">
                          <a:moveTo>
                            <a:pt x="303265" y="370602"/>
                          </a:moveTo>
                          <a:cubicBezTo>
                            <a:pt x="298549" y="370699"/>
                            <a:pt x="293635" y="368481"/>
                            <a:pt x="290372" y="364396"/>
                          </a:cubicBezTo>
                          <a:lnTo>
                            <a:pt x="0" y="0"/>
                          </a:lnTo>
                          <a:lnTo>
                            <a:pt x="40595" y="0"/>
                          </a:lnTo>
                          <a:lnTo>
                            <a:pt x="302310" y="328578"/>
                          </a:lnTo>
                          <a:lnTo>
                            <a:pt x="543489" y="0"/>
                          </a:lnTo>
                          <a:lnTo>
                            <a:pt x="582173" y="0"/>
                          </a:lnTo>
                          <a:lnTo>
                            <a:pt x="315681" y="363918"/>
                          </a:lnTo>
                          <a:cubicBezTo>
                            <a:pt x="312592" y="368137"/>
                            <a:pt x="307981" y="370505"/>
                            <a:pt x="30326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637" name="Google Shape;637;p5"/>
                <p:cNvGrpSpPr/>
                <p:nvPr/>
              </p:nvGrpSpPr>
              <p:grpSpPr>
                <a:xfrm>
                  <a:off x="1461980" y="1729063"/>
                  <a:ext cx="1775931" cy="370609"/>
                  <a:chOff x="1461980" y="1729063"/>
                  <a:chExt cx="1775931" cy="370609"/>
                </a:xfrm>
              </p:grpSpPr>
              <p:grpSp>
                <p:nvGrpSpPr>
                  <p:cNvPr id="638" name="Google Shape;638;p5"/>
                  <p:cNvGrpSpPr/>
                  <p:nvPr/>
                </p:nvGrpSpPr>
                <p:grpSpPr>
                  <a:xfrm>
                    <a:off x="2655739" y="1729064"/>
                    <a:ext cx="582172" cy="370608"/>
                    <a:chOff x="2655739" y="1729064"/>
                    <a:chExt cx="582172" cy="370608"/>
                  </a:xfrm>
                </p:grpSpPr>
                <p:sp>
                  <p:nvSpPr>
                    <p:cNvPr id="639" name="Google Shape;639;p5"/>
                    <p:cNvSpPr/>
                    <p:nvPr/>
                  </p:nvSpPr>
                  <p:spPr>
                    <a:xfrm>
                      <a:off x="2816434" y="1913888"/>
                      <a:ext cx="275701" cy="182918"/>
                    </a:xfrm>
                    <a:custGeom>
                      <a:avLst/>
                      <a:gdLst/>
                      <a:ahLst/>
                      <a:cxnLst/>
                      <a:rect l="l" t="t" r="r" b="b"/>
                      <a:pathLst>
                        <a:path w="275701" h="182918" extrusionOk="0">
                          <a:moveTo>
                            <a:pt x="140502" y="0"/>
                          </a:moveTo>
                          <a:lnTo>
                            <a:pt x="275702" y="182918"/>
                          </a:lnTo>
                          <a:lnTo>
                            <a:pt x="0" y="182918"/>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5"/>
                    <p:cNvSpPr/>
                    <p:nvPr/>
                  </p:nvSpPr>
                  <p:spPr>
                    <a:xfrm>
                      <a:off x="2655739" y="1729064"/>
                      <a:ext cx="582172" cy="370608"/>
                    </a:xfrm>
                    <a:custGeom>
                      <a:avLst/>
                      <a:gdLst/>
                      <a:ahLst/>
                      <a:cxnLst/>
                      <a:rect l="l" t="t" r="r" b="b"/>
                      <a:pathLst>
                        <a:path w="582172" h="370608" extrusionOk="0">
                          <a:moveTo>
                            <a:pt x="303265" y="3"/>
                          </a:moveTo>
                          <a:cubicBezTo>
                            <a:pt x="298549" y="-94"/>
                            <a:pt x="293635" y="2124"/>
                            <a:pt x="290368" y="6213"/>
                          </a:cubicBezTo>
                          <a:lnTo>
                            <a:pt x="0" y="370609"/>
                          </a:lnTo>
                          <a:lnTo>
                            <a:pt x="40595" y="370609"/>
                          </a:lnTo>
                          <a:lnTo>
                            <a:pt x="302310" y="42031"/>
                          </a:lnTo>
                          <a:lnTo>
                            <a:pt x="543489" y="370609"/>
                          </a:lnTo>
                          <a:lnTo>
                            <a:pt x="582173" y="370609"/>
                          </a:lnTo>
                          <a:lnTo>
                            <a:pt x="315681" y="6691"/>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41" name="Google Shape;641;p5"/>
                  <p:cNvGrpSpPr/>
                  <p:nvPr/>
                </p:nvGrpSpPr>
                <p:grpSpPr>
                  <a:xfrm>
                    <a:off x="2257817" y="1729063"/>
                    <a:ext cx="582176" cy="370608"/>
                    <a:chOff x="2257817" y="1729063"/>
                    <a:chExt cx="582176" cy="370608"/>
                  </a:xfrm>
                </p:grpSpPr>
                <p:sp>
                  <p:nvSpPr>
                    <p:cNvPr id="642" name="Google Shape;642;p5"/>
                    <p:cNvSpPr/>
                    <p:nvPr/>
                  </p:nvSpPr>
                  <p:spPr>
                    <a:xfrm>
                      <a:off x="2418515" y="1731929"/>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5"/>
                    <p:cNvSpPr/>
                    <p:nvPr/>
                  </p:nvSpPr>
                  <p:spPr>
                    <a:xfrm>
                      <a:off x="2257817" y="1729063"/>
                      <a:ext cx="582176" cy="370608"/>
                    </a:xfrm>
                    <a:custGeom>
                      <a:avLst/>
                      <a:gdLst/>
                      <a:ahLst/>
                      <a:cxnLst/>
                      <a:rect l="l" t="t" r="r" b="b"/>
                      <a:pathLst>
                        <a:path w="582176" h="370608" extrusionOk="0">
                          <a:moveTo>
                            <a:pt x="303265" y="370606"/>
                          </a:moveTo>
                          <a:cubicBezTo>
                            <a:pt x="298553" y="370703"/>
                            <a:pt x="293639" y="368485"/>
                            <a:pt x="290372" y="364396"/>
                          </a:cubicBezTo>
                          <a:lnTo>
                            <a:pt x="0" y="0"/>
                          </a:lnTo>
                          <a:lnTo>
                            <a:pt x="40594" y="0"/>
                          </a:lnTo>
                          <a:lnTo>
                            <a:pt x="302310" y="328578"/>
                          </a:lnTo>
                          <a:lnTo>
                            <a:pt x="543493" y="0"/>
                          </a:lnTo>
                          <a:lnTo>
                            <a:pt x="582177" y="0"/>
                          </a:lnTo>
                          <a:lnTo>
                            <a:pt x="315685" y="363918"/>
                          </a:lnTo>
                          <a:cubicBezTo>
                            <a:pt x="312592" y="368140"/>
                            <a:pt x="307985"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44" name="Google Shape;644;p5"/>
                  <p:cNvGrpSpPr/>
                  <p:nvPr/>
                </p:nvGrpSpPr>
                <p:grpSpPr>
                  <a:xfrm>
                    <a:off x="1859898" y="1729064"/>
                    <a:ext cx="582173" cy="370608"/>
                    <a:chOff x="1859898" y="1729064"/>
                    <a:chExt cx="582173" cy="370608"/>
                  </a:xfrm>
                </p:grpSpPr>
                <p:sp>
                  <p:nvSpPr>
                    <p:cNvPr id="645" name="Google Shape;645;p5"/>
                    <p:cNvSpPr/>
                    <p:nvPr/>
                  </p:nvSpPr>
                  <p:spPr>
                    <a:xfrm>
                      <a:off x="2020593" y="1913888"/>
                      <a:ext cx="275705" cy="182918"/>
                    </a:xfrm>
                    <a:custGeom>
                      <a:avLst/>
                      <a:gdLst/>
                      <a:ahLst/>
                      <a:cxnLst/>
                      <a:rect l="l" t="t" r="r" b="b"/>
                      <a:pathLst>
                        <a:path w="275705" h="182918" extrusionOk="0">
                          <a:moveTo>
                            <a:pt x="140502" y="0"/>
                          </a:moveTo>
                          <a:lnTo>
                            <a:pt x="275706" y="182918"/>
                          </a:lnTo>
                          <a:lnTo>
                            <a:pt x="0" y="182918"/>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5"/>
                    <p:cNvSpPr/>
                    <p:nvPr/>
                  </p:nvSpPr>
                  <p:spPr>
                    <a:xfrm>
                      <a:off x="1859898" y="1729064"/>
                      <a:ext cx="582173" cy="370608"/>
                    </a:xfrm>
                    <a:custGeom>
                      <a:avLst/>
                      <a:gdLst/>
                      <a:ahLst/>
                      <a:cxnLst/>
                      <a:rect l="l" t="t" r="r" b="b"/>
                      <a:pathLst>
                        <a:path w="582173" h="370608" extrusionOk="0">
                          <a:moveTo>
                            <a:pt x="303265" y="3"/>
                          </a:moveTo>
                          <a:cubicBezTo>
                            <a:pt x="298549" y="-94"/>
                            <a:pt x="293635" y="2124"/>
                            <a:pt x="290372" y="6213"/>
                          </a:cubicBezTo>
                          <a:lnTo>
                            <a:pt x="0" y="370609"/>
                          </a:lnTo>
                          <a:lnTo>
                            <a:pt x="40595" y="370609"/>
                          </a:lnTo>
                          <a:lnTo>
                            <a:pt x="302310" y="42031"/>
                          </a:lnTo>
                          <a:lnTo>
                            <a:pt x="543489" y="370609"/>
                          </a:lnTo>
                          <a:lnTo>
                            <a:pt x="582173" y="370609"/>
                          </a:lnTo>
                          <a:lnTo>
                            <a:pt x="315685" y="6691"/>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47" name="Google Shape;647;p5"/>
                  <p:cNvGrpSpPr/>
                  <p:nvPr/>
                </p:nvGrpSpPr>
                <p:grpSpPr>
                  <a:xfrm>
                    <a:off x="1461980" y="1729063"/>
                    <a:ext cx="582173" cy="370608"/>
                    <a:chOff x="1461980" y="1729063"/>
                    <a:chExt cx="582173" cy="370608"/>
                  </a:xfrm>
                </p:grpSpPr>
                <p:sp>
                  <p:nvSpPr>
                    <p:cNvPr id="648" name="Google Shape;648;p5"/>
                    <p:cNvSpPr/>
                    <p:nvPr/>
                  </p:nvSpPr>
                  <p:spPr>
                    <a:xfrm>
                      <a:off x="1622674" y="1731929"/>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5"/>
                    <p:cNvSpPr/>
                    <p:nvPr/>
                  </p:nvSpPr>
                  <p:spPr>
                    <a:xfrm>
                      <a:off x="1461980" y="1729063"/>
                      <a:ext cx="582173" cy="370608"/>
                    </a:xfrm>
                    <a:custGeom>
                      <a:avLst/>
                      <a:gdLst/>
                      <a:ahLst/>
                      <a:cxnLst/>
                      <a:rect l="l" t="t" r="r" b="b"/>
                      <a:pathLst>
                        <a:path w="582173" h="370608" extrusionOk="0">
                          <a:moveTo>
                            <a:pt x="303265" y="370606"/>
                          </a:moveTo>
                          <a:cubicBezTo>
                            <a:pt x="298549" y="370703"/>
                            <a:pt x="293635" y="368485"/>
                            <a:pt x="290368" y="364396"/>
                          </a:cubicBezTo>
                          <a:lnTo>
                            <a:pt x="0" y="0"/>
                          </a:lnTo>
                          <a:lnTo>
                            <a:pt x="40595" y="0"/>
                          </a:lnTo>
                          <a:lnTo>
                            <a:pt x="302310" y="328578"/>
                          </a:lnTo>
                          <a:lnTo>
                            <a:pt x="543489" y="0"/>
                          </a:lnTo>
                          <a:lnTo>
                            <a:pt x="582173" y="0"/>
                          </a:lnTo>
                          <a:lnTo>
                            <a:pt x="315681" y="363918"/>
                          </a:lnTo>
                          <a:cubicBezTo>
                            <a:pt x="312592" y="368140"/>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650" name="Google Shape;650;p5"/>
              <p:cNvGrpSpPr/>
              <p:nvPr/>
            </p:nvGrpSpPr>
            <p:grpSpPr>
              <a:xfrm>
                <a:off x="-152758" y="1728598"/>
                <a:ext cx="1775934" cy="370608"/>
                <a:chOff x="-152758" y="1728598"/>
                <a:chExt cx="1775934" cy="370608"/>
              </a:xfrm>
            </p:grpSpPr>
            <p:grpSp>
              <p:nvGrpSpPr>
                <p:cNvPr id="651" name="Google Shape;651;p5"/>
                <p:cNvGrpSpPr/>
                <p:nvPr/>
              </p:nvGrpSpPr>
              <p:grpSpPr>
                <a:xfrm>
                  <a:off x="1040999" y="1728598"/>
                  <a:ext cx="582177" cy="370608"/>
                  <a:chOff x="1040999" y="1728598"/>
                  <a:chExt cx="582177" cy="370608"/>
                </a:xfrm>
              </p:grpSpPr>
              <p:sp>
                <p:nvSpPr>
                  <p:cNvPr id="652" name="Google Shape;652;p5"/>
                  <p:cNvSpPr/>
                  <p:nvPr/>
                </p:nvSpPr>
                <p:spPr>
                  <a:xfrm>
                    <a:off x="1201693" y="1913427"/>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3" name="Google Shape;653;p5"/>
                  <p:cNvSpPr/>
                  <p:nvPr/>
                </p:nvSpPr>
                <p:spPr>
                  <a:xfrm>
                    <a:off x="1040999" y="1728598"/>
                    <a:ext cx="582177" cy="370608"/>
                  </a:xfrm>
                  <a:custGeom>
                    <a:avLst/>
                    <a:gdLst/>
                    <a:ahLst/>
                    <a:cxnLst/>
                    <a:rect l="l" t="t" r="r" b="b"/>
                    <a:pathLst>
                      <a:path w="582177" h="370608" extrusionOk="0">
                        <a:moveTo>
                          <a:pt x="303265" y="3"/>
                        </a:moveTo>
                        <a:cubicBezTo>
                          <a:pt x="298549" y="-94"/>
                          <a:pt x="293639" y="2128"/>
                          <a:pt x="290372" y="6213"/>
                        </a:cubicBezTo>
                        <a:lnTo>
                          <a:pt x="0" y="370609"/>
                        </a:lnTo>
                        <a:lnTo>
                          <a:pt x="40595" y="370609"/>
                        </a:lnTo>
                        <a:lnTo>
                          <a:pt x="302310" y="42031"/>
                        </a:lnTo>
                        <a:lnTo>
                          <a:pt x="543493" y="370609"/>
                        </a:lnTo>
                        <a:lnTo>
                          <a:pt x="582177" y="370609"/>
                        </a:lnTo>
                        <a:lnTo>
                          <a:pt x="315685" y="6691"/>
                        </a:lnTo>
                        <a:cubicBezTo>
                          <a:pt x="312592" y="2472"/>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4" name="Google Shape;654;p5"/>
                <p:cNvGrpSpPr/>
                <p:nvPr/>
              </p:nvGrpSpPr>
              <p:grpSpPr>
                <a:xfrm>
                  <a:off x="643081" y="1728602"/>
                  <a:ext cx="582173" cy="370604"/>
                  <a:chOff x="643081" y="1728602"/>
                  <a:chExt cx="582173" cy="370604"/>
                </a:xfrm>
              </p:grpSpPr>
              <p:sp>
                <p:nvSpPr>
                  <p:cNvPr id="655" name="Google Shape;655;p5"/>
                  <p:cNvSpPr/>
                  <p:nvPr/>
                </p:nvSpPr>
                <p:spPr>
                  <a:xfrm>
                    <a:off x="803775" y="1731464"/>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5"/>
                  <p:cNvSpPr/>
                  <p:nvPr/>
                </p:nvSpPr>
                <p:spPr>
                  <a:xfrm>
                    <a:off x="643081" y="1728602"/>
                    <a:ext cx="582173" cy="370604"/>
                  </a:xfrm>
                  <a:custGeom>
                    <a:avLst/>
                    <a:gdLst/>
                    <a:ahLst/>
                    <a:cxnLst/>
                    <a:rect l="l" t="t" r="r" b="b"/>
                    <a:pathLst>
                      <a:path w="582173" h="370604" extrusionOk="0">
                        <a:moveTo>
                          <a:pt x="303265" y="370602"/>
                        </a:moveTo>
                        <a:cubicBezTo>
                          <a:pt x="298549" y="370699"/>
                          <a:pt x="293635" y="368481"/>
                          <a:pt x="290372" y="364396"/>
                        </a:cubicBezTo>
                        <a:lnTo>
                          <a:pt x="0" y="0"/>
                        </a:lnTo>
                        <a:lnTo>
                          <a:pt x="40595" y="0"/>
                        </a:lnTo>
                        <a:lnTo>
                          <a:pt x="302310" y="328578"/>
                        </a:lnTo>
                        <a:lnTo>
                          <a:pt x="543489" y="0"/>
                        </a:lnTo>
                        <a:lnTo>
                          <a:pt x="582173" y="0"/>
                        </a:lnTo>
                        <a:lnTo>
                          <a:pt x="315681" y="363918"/>
                        </a:lnTo>
                        <a:cubicBezTo>
                          <a:pt x="312592" y="368137"/>
                          <a:pt x="307981" y="370505"/>
                          <a:pt x="30326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7" name="Google Shape;657;p5"/>
                <p:cNvGrpSpPr/>
                <p:nvPr/>
              </p:nvGrpSpPr>
              <p:grpSpPr>
                <a:xfrm>
                  <a:off x="245160" y="1728598"/>
                  <a:ext cx="582174" cy="370608"/>
                  <a:chOff x="245160" y="1728598"/>
                  <a:chExt cx="582174" cy="370608"/>
                </a:xfrm>
              </p:grpSpPr>
              <p:sp>
                <p:nvSpPr>
                  <p:cNvPr id="658" name="Google Shape;658;p5"/>
                  <p:cNvSpPr/>
                  <p:nvPr/>
                </p:nvSpPr>
                <p:spPr>
                  <a:xfrm>
                    <a:off x="405856" y="1913427"/>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5"/>
                  <p:cNvSpPr/>
                  <p:nvPr/>
                </p:nvSpPr>
                <p:spPr>
                  <a:xfrm>
                    <a:off x="245160" y="1728598"/>
                    <a:ext cx="582174" cy="370608"/>
                  </a:xfrm>
                  <a:custGeom>
                    <a:avLst/>
                    <a:gdLst/>
                    <a:ahLst/>
                    <a:cxnLst/>
                    <a:rect l="l" t="t" r="r" b="b"/>
                    <a:pathLst>
                      <a:path w="582174" h="370608" extrusionOk="0">
                        <a:moveTo>
                          <a:pt x="303267" y="3"/>
                        </a:moveTo>
                        <a:cubicBezTo>
                          <a:pt x="298551" y="-94"/>
                          <a:pt x="293636" y="2128"/>
                          <a:pt x="290370" y="6213"/>
                        </a:cubicBezTo>
                        <a:lnTo>
                          <a:pt x="0" y="370609"/>
                        </a:lnTo>
                        <a:lnTo>
                          <a:pt x="40595" y="370609"/>
                        </a:lnTo>
                        <a:lnTo>
                          <a:pt x="302312" y="42031"/>
                        </a:lnTo>
                        <a:lnTo>
                          <a:pt x="543491" y="370609"/>
                        </a:lnTo>
                        <a:lnTo>
                          <a:pt x="582175" y="370609"/>
                        </a:lnTo>
                        <a:lnTo>
                          <a:pt x="315683" y="6691"/>
                        </a:lnTo>
                        <a:cubicBezTo>
                          <a:pt x="312594" y="2472"/>
                          <a:pt x="307983" y="100"/>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60" name="Google Shape;660;p5"/>
                <p:cNvGrpSpPr/>
                <p:nvPr/>
              </p:nvGrpSpPr>
              <p:grpSpPr>
                <a:xfrm>
                  <a:off x="-152758" y="1728602"/>
                  <a:ext cx="582175" cy="370604"/>
                  <a:chOff x="-152758" y="1728602"/>
                  <a:chExt cx="582175" cy="370604"/>
                </a:xfrm>
              </p:grpSpPr>
              <p:sp>
                <p:nvSpPr>
                  <p:cNvPr id="661" name="Google Shape;661;p5"/>
                  <p:cNvSpPr/>
                  <p:nvPr/>
                </p:nvSpPr>
                <p:spPr>
                  <a:xfrm>
                    <a:off x="7936" y="1731464"/>
                    <a:ext cx="275703" cy="182918"/>
                  </a:xfrm>
                  <a:custGeom>
                    <a:avLst/>
                    <a:gdLst/>
                    <a:ahLst/>
                    <a:cxnLst/>
                    <a:rect l="l" t="t" r="r" b="b"/>
                    <a:pathLst>
                      <a:path w="275703" h="182918" extrusionOk="0">
                        <a:moveTo>
                          <a:pt x="140503" y="182919"/>
                        </a:moveTo>
                        <a:lnTo>
                          <a:pt x="275704" y="0"/>
                        </a:lnTo>
                        <a:lnTo>
                          <a:pt x="0" y="0"/>
                        </a:lnTo>
                        <a:lnTo>
                          <a:pt x="140503"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5"/>
                  <p:cNvSpPr/>
                  <p:nvPr/>
                </p:nvSpPr>
                <p:spPr>
                  <a:xfrm>
                    <a:off x="-152758" y="1728602"/>
                    <a:ext cx="582175" cy="370604"/>
                  </a:xfrm>
                  <a:custGeom>
                    <a:avLst/>
                    <a:gdLst/>
                    <a:ahLst/>
                    <a:cxnLst/>
                    <a:rect l="l" t="t" r="r" b="b"/>
                    <a:pathLst>
                      <a:path w="582175" h="370604" extrusionOk="0">
                        <a:moveTo>
                          <a:pt x="303266" y="370602"/>
                        </a:moveTo>
                        <a:cubicBezTo>
                          <a:pt x="298550" y="370699"/>
                          <a:pt x="293637" y="368481"/>
                          <a:pt x="290371" y="364396"/>
                        </a:cubicBezTo>
                        <a:lnTo>
                          <a:pt x="0" y="0"/>
                        </a:lnTo>
                        <a:lnTo>
                          <a:pt x="40595" y="0"/>
                        </a:lnTo>
                        <a:lnTo>
                          <a:pt x="302311" y="328578"/>
                        </a:lnTo>
                        <a:lnTo>
                          <a:pt x="543491" y="0"/>
                        </a:lnTo>
                        <a:lnTo>
                          <a:pt x="582176" y="0"/>
                        </a:lnTo>
                        <a:lnTo>
                          <a:pt x="315683" y="363918"/>
                        </a:lnTo>
                        <a:cubicBezTo>
                          <a:pt x="312592" y="368137"/>
                          <a:pt x="307983" y="370505"/>
                          <a:pt x="303266"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663" name="Google Shape;663;p5"/>
            <p:cNvGrpSpPr/>
            <p:nvPr/>
          </p:nvGrpSpPr>
          <p:grpSpPr>
            <a:xfrm>
              <a:off x="-152758" y="2266654"/>
              <a:ext cx="8185613" cy="375122"/>
              <a:chOff x="-152758" y="2266654"/>
              <a:chExt cx="8185613" cy="375122"/>
            </a:xfrm>
          </p:grpSpPr>
          <p:grpSp>
            <p:nvGrpSpPr>
              <p:cNvPr id="664" name="Google Shape;664;p5"/>
              <p:cNvGrpSpPr/>
              <p:nvPr/>
            </p:nvGrpSpPr>
            <p:grpSpPr>
              <a:xfrm>
                <a:off x="4661618" y="2266654"/>
                <a:ext cx="3371237" cy="375122"/>
                <a:chOff x="4661618" y="2266654"/>
                <a:chExt cx="3371237" cy="375122"/>
              </a:xfrm>
            </p:grpSpPr>
            <p:grpSp>
              <p:nvGrpSpPr>
                <p:cNvPr id="665" name="Google Shape;665;p5"/>
                <p:cNvGrpSpPr/>
                <p:nvPr/>
              </p:nvGrpSpPr>
              <p:grpSpPr>
                <a:xfrm>
                  <a:off x="6256903" y="2266654"/>
                  <a:ext cx="1775952" cy="370610"/>
                  <a:chOff x="6256903" y="2266654"/>
                  <a:chExt cx="1775952" cy="370610"/>
                </a:xfrm>
              </p:grpSpPr>
              <p:grpSp>
                <p:nvGrpSpPr>
                  <p:cNvPr id="666" name="Google Shape;666;p5"/>
                  <p:cNvGrpSpPr/>
                  <p:nvPr/>
                </p:nvGrpSpPr>
                <p:grpSpPr>
                  <a:xfrm>
                    <a:off x="7450695" y="2266655"/>
                    <a:ext cx="582160" cy="370609"/>
                    <a:chOff x="7450695" y="2266655"/>
                    <a:chExt cx="582160" cy="370609"/>
                  </a:xfrm>
                </p:grpSpPr>
                <p:sp>
                  <p:nvSpPr>
                    <p:cNvPr id="667" name="Google Shape;667;p5"/>
                    <p:cNvSpPr/>
                    <p:nvPr/>
                  </p:nvSpPr>
                  <p:spPr>
                    <a:xfrm>
                      <a:off x="7611365" y="2451479"/>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5"/>
                    <p:cNvSpPr/>
                    <p:nvPr/>
                  </p:nvSpPr>
                  <p:spPr>
                    <a:xfrm>
                      <a:off x="7450695" y="2266655"/>
                      <a:ext cx="582160" cy="370609"/>
                    </a:xfrm>
                    <a:custGeom>
                      <a:avLst/>
                      <a:gdLst/>
                      <a:ahLst/>
                      <a:cxnLst/>
                      <a:rect l="l" t="t" r="r" b="b"/>
                      <a:pathLst>
                        <a:path w="582160" h="370609" extrusionOk="0">
                          <a:moveTo>
                            <a:pt x="303245" y="3"/>
                          </a:moveTo>
                          <a:cubicBezTo>
                            <a:pt x="298549" y="-94"/>
                            <a:pt x="293611" y="2124"/>
                            <a:pt x="290372" y="6213"/>
                          </a:cubicBezTo>
                          <a:lnTo>
                            <a:pt x="0" y="370609"/>
                          </a:lnTo>
                          <a:lnTo>
                            <a:pt x="40562" y="370609"/>
                          </a:lnTo>
                          <a:lnTo>
                            <a:pt x="302273" y="42031"/>
                          </a:lnTo>
                          <a:lnTo>
                            <a:pt x="543461" y="370609"/>
                          </a:lnTo>
                          <a:lnTo>
                            <a:pt x="582161" y="370609"/>
                          </a:lnTo>
                          <a:lnTo>
                            <a:pt x="315673" y="6691"/>
                          </a:lnTo>
                          <a:cubicBezTo>
                            <a:pt x="312556" y="2468"/>
                            <a:pt x="307981"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69" name="Google Shape;669;p5"/>
                  <p:cNvGrpSpPr/>
                  <p:nvPr/>
                </p:nvGrpSpPr>
                <p:grpSpPr>
                  <a:xfrm>
                    <a:off x="7052764" y="2266654"/>
                    <a:ext cx="582161" cy="370608"/>
                    <a:chOff x="7052764" y="2266654"/>
                    <a:chExt cx="582161" cy="370608"/>
                  </a:xfrm>
                </p:grpSpPr>
                <p:sp>
                  <p:nvSpPr>
                    <p:cNvPr id="670" name="Google Shape;670;p5"/>
                    <p:cNvSpPr/>
                    <p:nvPr/>
                  </p:nvSpPr>
                  <p:spPr>
                    <a:xfrm>
                      <a:off x="7213435" y="2269520"/>
                      <a:ext cx="275717" cy="182918"/>
                    </a:xfrm>
                    <a:custGeom>
                      <a:avLst/>
                      <a:gdLst/>
                      <a:ahLst/>
                      <a:cxnLst/>
                      <a:rect l="l" t="t" r="r" b="b"/>
                      <a:pathLst>
                        <a:path w="275717" h="182918" extrusionOk="0">
                          <a:moveTo>
                            <a:pt x="140510" y="182918"/>
                          </a:moveTo>
                          <a:lnTo>
                            <a:pt x="275718" y="0"/>
                          </a:lnTo>
                          <a:lnTo>
                            <a:pt x="0" y="0"/>
                          </a:lnTo>
                          <a:lnTo>
                            <a:pt x="140510"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5"/>
                    <p:cNvSpPr/>
                    <p:nvPr/>
                  </p:nvSpPr>
                  <p:spPr>
                    <a:xfrm>
                      <a:off x="7052764" y="2266654"/>
                      <a:ext cx="582161" cy="370608"/>
                    </a:xfrm>
                    <a:custGeom>
                      <a:avLst/>
                      <a:gdLst/>
                      <a:ahLst/>
                      <a:cxnLst/>
                      <a:rect l="l" t="t" r="r" b="b"/>
                      <a:pathLst>
                        <a:path w="582161" h="370608"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40"/>
                            <a:pt x="307982"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72" name="Google Shape;672;p5"/>
                  <p:cNvGrpSpPr/>
                  <p:nvPr/>
                </p:nvGrpSpPr>
                <p:grpSpPr>
                  <a:xfrm>
                    <a:off x="6654834" y="2266655"/>
                    <a:ext cx="582160" cy="370609"/>
                    <a:chOff x="6654834" y="2266655"/>
                    <a:chExt cx="582160" cy="370609"/>
                  </a:xfrm>
                </p:grpSpPr>
                <p:sp>
                  <p:nvSpPr>
                    <p:cNvPr id="673" name="Google Shape;673;p5"/>
                    <p:cNvSpPr/>
                    <p:nvPr/>
                  </p:nvSpPr>
                  <p:spPr>
                    <a:xfrm>
                      <a:off x="6815544" y="2451479"/>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5"/>
                    <p:cNvSpPr/>
                    <p:nvPr/>
                  </p:nvSpPr>
                  <p:spPr>
                    <a:xfrm>
                      <a:off x="6654834" y="2266655"/>
                      <a:ext cx="582160" cy="370609"/>
                    </a:xfrm>
                    <a:custGeom>
                      <a:avLst/>
                      <a:gdLst/>
                      <a:ahLst/>
                      <a:cxnLst/>
                      <a:rect l="l" t="t" r="r" b="b"/>
                      <a:pathLst>
                        <a:path w="582160" h="370609" extrusionOk="0">
                          <a:moveTo>
                            <a:pt x="303285" y="3"/>
                          </a:moveTo>
                          <a:cubicBezTo>
                            <a:pt x="298549" y="-94"/>
                            <a:pt x="293651" y="2124"/>
                            <a:pt x="290372" y="6213"/>
                          </a:cubicBezTo>
                          <a:lnTo>
                            <a:pt x="0" y="370609"/>
                          </a:lnTo>
                          <a:lnTo>
                            <a:pt x="40602" y="370609"/>
                          </a:lnTo>
                          <a:lnTo>
                            <a:pt x="302314" y="42031"/>
                          </a:lnTo>
                          <a:lnTo>
                            <a:pt x="543501" y="370609"/>
                          </a:lnTo>
                          <a:lnTo>
                            <a:pt x="582161" y="370609"/>
                          </a:lnTo>
                          <a:lnTo>
                            <a:pt x="315673" y="6691"/>
                          </a:lnTo>
                          <a:cubicBezTo>
                            <a:pt x="312596" y="2468"/>
                            <a:pt x="307981" y="100"/>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75" name="Google Shape;675;p5"/>
                  <p:cNvGrpSpPr/>
                  <p:nvPr/>
                </p:nvGrpSpPr>
                <p:grpSpPr>
                  <a:xfrm>
                    <a:off x="6256903" y="2266654"/>
                    <a:ext cx="582201" cy="370608"/>
                    <a:chOff x="6256903" y="2266654"/>
                    <a:chExt cx="582201" cy="370608"/>
                  </a:xfrm>
                </p:grpSpPr>
                <p:sp>
                  <p:nvSpPr>
                    <p:cNvPr id="676" name="Google Shape;676;p5"/>
                    <p:cNvSpPr/>
                    <p:nvPr/>
                  </p:nvSpPr>
                  <p:spPr>
                    <a:xfrm>
                      <a:off x="6417613" y="2269520"/>
                      <a:ext cx="275717" cy="182918"/>
                    </a:xfrm>
                    <a:custGeom>
                      <a:avLst/>
                      <a:gdLst/>
                      <a:ahLst/>
                      <a:cxnLst/>
                      <a:rect l="l" t="t" r="r" b="b"/>
                      <a:pathLst>
                        <a:path w="275717" h="182918" extrusionOk="0">
                          <a:moveTo>
                            <a:pt x="140511" y="182918"/>
                          </a:moveTo>
                          <a:lnTo>
                            <a:pt x="275718" y="0"/>
                          </a:lnTo>
                          <a:lnTo>
                            <a:pt x="0" y="0"/>
                          </a:lnTo>
                          <a:lnTo>
                            <a:pt x="140511"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5"/>
                    <p:cNvSpPr/>
                    <p:nvPr/>
                  </p:nvSpPr>
                  <p:spPr>
                    <a:xfrm>
                      <a:off x="6256903" y="2266654"/>
                      <a:ext cx="582201" cy="370608"/>
                    </a:xfrm>
                    <a:custGeom>
                      <a:avLst/>
                      <a:gdLst/>
                      <a:ahLst/>
                      <a:cxnLst/>
                      <a:rect l="l" t="t" r="r" b="b"/>
                      <a:pathLst>
                        <a:path w="582201" h="370608" extrusionOk="0">
                          <a:moveTo>
                            <a:pt x="303286" y="370606"/>
                          </a:moveTo>
                          <a:cubicBezTo>
                            <a:pt x="298549" y="370703"/>
                            <a:pt x="293651" y="368485"/>
                            <a:pt x="290372" y="364396"/>
                          </a:cubicBezTo>
                          <a:lnTo>
                            <a:pt x="0" y="0"/>
                          </a:lnTo>
                          <a:lnTo>
                            <a:pt x="40603" y="0"/>
                          </a:lnTo>
                          <a:lnTo>
                            <a:pt x="302314" y="328578"/>
                          </a:lnTo>
                          <a:lnTo>
                            <a:pt x="543501" y="0"/>
                          </a:lnTo>
                          <a:lnTo>
                            <a:pt x="582201" y="0"/>
                          </a:lnTo>
                          <a:lnTo>
                            <a:pt x="315713" y="363918"/>
                          </a:lnTo>
                          <a:cubicBezTo>
                            <a:pt x="312596" y="368140"/>
                            <a:pt x="307981" y="370509"/>
                            <a:pt x="30328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678" name="Google Shape;678;p5"/>
                <p:cNvGrpSpPr/>
                <p:nvPr/>
              </p:nvGrpSpPr>
              <p:grpSpPr>
                <a:xfrm>
                  <a:off x="4661618" y="2271168"/>
                  <a:ext cx="1775953" cy="370608"/>
                  <a:chOff x="4661618" y="2271168"/>
                  <a:chExt cx="1775953" cy="370608"/>
                </a:xfrm>
              </p:grpSpPr>
              <p:grpSp>
                <p:nvGrpSpPr>
                  <p:cNvPr id="679" name="Google Shape;679;p5"/>
                  <p:cNvGrpSpPr/>
                  <p:nvPr/>
                </p:nvGrpSpPr>
                <p:grpSpPr>
                  <a:xfrm>
                    <a:off x="5855410" y="2271169"/>
                    <a:ext cx="582161" cy="370604"/>
                    <a:chOff x="5855410" y="2271169"/>
                    <a:chExt cx="582161" cy="370604"/>
                  </a:xfrm>
                </p:grpSpPr>
                <p:sp>
                  <p:nvSpPr>
                    <p:cNvPr id="680" name="Google Shape;680;p5"/>
                    <p:cNvSpPr/>
                    <p:nvPr/>
                  </p:nvSpPr>
                  <p:spPr>
                    <a:xfrm>
                      <a:off x="6016080" y="2455993"/>
                      <a:ext cx="275717" cy="182918"/>
                    </a:xfrm>
                    <a:custGeom>
                      <a:avLst/>
                      <a:gdLst/>
                      <a:ahLst/>
                      <a:cxnLst/>
                      <a:rect l="l" t="t" r="r" b="b"/>
                      <a:pathLst>
                        <a:path w="275717" h="182918" extrusionOk="0">
                          <a:moveTo>
                            <a:pt x="140510" y="0"/>
                          </a:moveTo>
                          <a:lnTo>
                            <a:pt x="275718"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1" name="Google Shape;681;p5"/>
                    <p:cNvSpPr/>
                    <p:nvPr/>
                  </p:nvSpPr>
                  <p:spPr>
                    <a:xfrm>
                      <a:off x="5855410" y="2271169"/>
                      <a:ext cx="582161" cy="370604"/>
                    </a:xfrm>
                    <a:custGeom>
                      <a:avLst/>
                      <a:gdLst/>
                      <a:ahLst/>
                      <a:cxnLst/>
                      <a:rect l="l" t="t" r="r" b="b"/>
                      <a:pathLst>
                        <a:path w="582161" h="370604" extrusionOk="0">
                          <a:moveTo>
                            <a:pt x="303245" y="3"/>
                          </a:moveTo>
                          <a:cubicBezTo>
                            <a:pt x="298549" y="-94"/>
                            <a:pt x="293611" y="2124"/>
                            <a:pt x="290372" y="6209"/>
                          </a:cubicBezTo>
                          <a:lnTo>
                            <a:pt x="0" y="370605"/>
                          </a:lnTo>
                          <a:lnTo>
                            <a:pt x="40562" y="370605"/>
                          </a:lnTo>
                          <a:lnTo>
                            <a:pt x="302274" y="42027"/>
                          </a:lnTo>
                          <a:lnTo>
                            <a:pt x="543461" y="370605"/>
                          </a:lnTo>
                          <a:lnTo>
                            <a:pt x="582161" y="370605"/>
                          </a:lnTo>
                          <a:lnTo>
                            <a:pt x="315673" y="6686"/>
                          </a:lnTo>
                          <a:cubicBezTo>
                            <a:pt x="312556" y="2468"/>
                            <a:pt x="307982"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82" name="Google Shape;682;p5"/>
                  <p:cNvGrpSpPr/>
                  <p:nvPr/>
                </p:nvGrpSpPr>
                <p:grpSpPr>
                  <a:xfrm>
                    <a:off x="5457479" y="2271168"/>
                    <a:ext cx="582160" cy="370608"/>
                    <a:chOff x="5457479" y="2271168"/>
                    <a:chExt cx="582160" cy="370608"/>
                  </a:xfrm>
                </p:grpSpPr>
                <p:sp>
                  <p:nvSpPr>
                    <p:cNvPr id="683" name="Google Shape;683;p5"/>
                    <p:cNvSpPr/>
                    <p:nvPr/>
                  </p:nvSpPr>
                  <p:spPr>
                    <a:xfrm>
                      <a:off x="5618149" y="2274030"/>
                      <a:ext cx="275717" cy="182918"/>
                    </a:xfrm>
                    <a:custGeom>
                      <a:avLst/>
                      <a:gdLst/>
                      <a:ahLst/>
                      <a:cxnLst/>
                      <a:rect l="l" t="t" r="r" b="b"/>
                      <a:pathLst>
                        <a:path w="275717" h="182918" extrusionOk="0">
                          <a:moveTo>
                            <a:pt x="140511" y="182918"/>
                          </a:moveTo>
                          <a:lnTo>
                            <a:pt x="275718" y="0"/>
                          </a:lnTo>
                          <a:lnTo>
                            <a:pt x="0" y="0"/>
                          </a:lnTo>
                          <a:lnTo>
                            <a:pt x="140511"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4" name="Google Shape;684;p5"/>
                    <p:cNvSpPr/>
                    <p:nvPr/>
                  </p:nvSpPr>
                  <p:spPr>
                    <a:xfrm>
                      <a:off x="5457479" y="2271168"/>
                      <a:ext cx="582160" cy="370608"/>
                    </a:xfrm>
                    <a:custGeom>
                      <a:avLst/>
                      <a:gdLst/>
                      <a:ahLst/>
                      <a:cxnLst/>
                      <a:rect l="l" t="t" r="r" b="b"/>
                      <a:pathLst>
                        <a:path w="582160" h="370608" extrusionOk="0">
                          <a:moveTo>
                            <a:pt x="303245" y="370606"/>
                          </a:moveTo>
                          <a:cubicBezTo>
                            <a:pt x="298549" y="370703"/>
                            <a:pt x="293611" y="368481"/>
                            <a:pt x="290372" y="364396"/>
                          </a:cubicBezTo>
                          <a:lnTo>
                            <a:pt x="0" y="0"/>
                          </a:lnTo>
                          <a:lnTo>
                            <a:pt x="40603" y="0"/>
                          </a:lnTo>
                          <a:lnTo>
                            <a:pt x="302314" y="328578"/>
                          </a:lnTo>
                          <a:lnTo>
                            <a:pt x="543501" y="0"/>
                          </a:lnTo>
                          <a:lnTo>
                            <a:pt x="582161" y="0"/>
                          </a:lnTo>
                          <a:lnTo>
                            <a:pt x="315673" y="363918"/>
                          </a:lnTo>
                          <a:cubicBezTo>
                            <a:pt x="312596" y="368137"/>
                            <a:pt x="307981" y="370505"/>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85" name="Google Shape;685;p5"/>
                  <p:cNvGrpSpPr/>
                  <p:nvPr/>
                </p:nvGrpSpPr>
                <p:grpSpPr>
                  <a:xfrm>
                    <a:off x="5059548" y="2271169"/>
                    <a:ext cx="582161" cy="370604"/>
                    <a:chOff x="5059548" y="2271169"/>
                    <a:chExt cx="582161" cy="370604"/>
                  </a:xfrm>
                </p:grpSpPr>
                <p:sp>
                  <p:nvSpPr>
                    <p:cNvPr id="686" name="Google Shape;686;p5"/>
                    <p:cNvSpPr/>
                    <p:nvPr/>
                  </p:nvSpPr>
                  <p:spPr>
                    <a:xfrm>
                      <a:off x="5220259" y="2455993"/>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7" name="Google Shape;687;p5"/>
                    <p:cNvSpPr/>
                    <p:nvPr/>
                  </p:nvSpPr>
                  <p:spPr>
                    <a:xfrm>
                      <a:off x="5059548" y="2271169"/>
                      <a:ext cx="582161" cy="370604"/>
                    </a:xfrm>
                    <a:custGeom>
                      <a:avLst/>
                      <a:gdLst/>
                      <a:ahLst/>
                      <a:cxnLst/>
                      <a:rect l="l" t="t" r="r" b="b"/>
                      <a:pathLst>
                        <a:path w="582161" h="370604" extrusionOk="0">
                          <a:moveTo>
                            <a:pt x="303286" y="3"/>
                          </a:moveTo>
                          <a:cubicBezTo>
                            <a:pt x="298549" y="-94"/>
                            <a:pt x="293651" y="2124"/>
                            <a:pt x="290372" y="6209"/>
                          </a:cubicBezTo>
                          <a:lnTo>
                            <a:pt x="0" y="370605"/>
                          </a:lnTo>
                          <a:lnTo>
                            <a:pt x="40603" y="370605"/>
                          </a:lnTo>
                          <a:lnTo>
                            <a:pt x="302314" y="42027"/>
                          </a:lnTo>
                          <a:lnTo>
                            <a:pt x="543501" y="370605"/>
                          </a:lnTo>
                          <a:lnTo>
                            <a:pt x="582161" y="370605"/>
                          </a:lnTo>
                          <a:lnTo>
                            <a:pt x="315673" y="6686"/>
                          </a:lnTo>
                          <a:cubicBezTo>
                            <a:pt x="312596" y="2468"/>
                            <a:pt x="307982"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88" name="Google Shape;688;p5"/>
                  <p:cNvGrpSpPr/>
                  <p:nvPr/>
                </p:nvGrpSpPr>
                <p:grpSpPr>
                  <a:xfrm>
                    <a:off x="4661618" y="2271168"/>
                    <a:ext cx="582201" cy="370608"/>
                    <a:chOff x="4661618" y="2271168"/>
                    <a:chExt cx="582201" cy="370608"/>
                  </a:xfrm>
                </p:grpSpPr>
                <p:sp>
                  <p:nvSpPr>
                    <p:cNvPr id="689" name="Google Shape;689;p5"/>
                    <p:cNvSpPr/>
                    <p:nvPr/>
                  </p:nvSpPr>
                  <p:spPr>
                    <a:xfrm>
                      <a:off x="4822328" y="2274030"/>
                      <a:ext cx="275717" cy="182918"/>
                    </a:xfrm>
                    <a:custGeom>
                      <a:avLst/>
                      <a:gdLst/>
                      <a:ahLst/>
                      <a:cxnLst/>
                      <a:rect l="l" t="t" r="r" b="b"/>
                      <a:pathLst>
                        <a:path w="275717" h="182918" extrusionOk="0">
                          <a:moveTo>
                            <a:pt x="140510" y="182918"/>
                          </a:moveTo>
                          <a:lnTo>
                            <a:pt x="275718" y="0"/>
                          </a:lnTo>
                          <a:lnTo>
                            <a:pt x="0" y="0"/>
                          </a:lnTo>
                          <a:lnTo>
                            <a:pt x="140510"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0" name="Google Shape;690;p5"/>
                    <p:cNvSpPr/>
                    <p:nvPr/>
                  </p:nvSpPr>
                  <p:spPr>
                    <a:xfrm>
                      <a:off x="4661618" y="2271168"/>
                      <a:ext cx="582201" cy="370608"/>
                    </a:xfrm>
                    <a:custGeom>
                      <a:avLst/>
                      <a:gdLst/>
                      <a:ahLst/>
                      <a:cxnLst/>
                      <a:rect l="l" t="t" r="r" b="b"/>
                      <a:pathLst>
                        <a:path w="582201" h="370608" extrusionOk="0">
                          <a:moveTo>
                            <a:pt x="303285" y="370606"/>
                          </a:moveTo>
                          <a:cubicBezTo>
                            <a:pt x="298549" y="370703"/>
                            <a:pt x="293651" y="368481"/>
                            <a:pt x="290372" y="364396"/>
                          </a:cubicBezTo>
                          <a:lnTo>
                            <a:pt x="0" y="0"/>
                          </a:lnTo>
                          <a:lnTo>
                            <a:pt x="40602" y="0"/>
                          </a:lnTo>
                          <a:lnTo>
                            <a:pt x="302314" y="328578"/>
                          </a:lnTo>
                          <a:lnTo>
                            <a:pt x="543501" y="0"/>
                          </a:lnTo>
                          <a:lnTo>
                            <a:pt x="582201" y="0"/>
                          </a:lnTo>
                          <a:lnTo>
                            <a:pt x="315713" y="363918"/>
                          </a:lnTo>
                          <a:cubicBezTo>
                            <a:pt x="312596" y="368137"/>
                            <a:pt x="307981" y="370505"/>
                            <a:pt x="30328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691" name="Google Shape;691;p5"/>
              <p:cNvGrpSpPr/>
              <p:nvPr/>
            </p:nvGrpSpPr>
            <p:grpSpPr>
              <a:xfrm>
                <a:off x="1461980" y="2266654"/>
                <a:ext cx="3371238" cy="375122"/>
                <a:chOff x="1461980" y="2266654"/>
                <a:chExt cx="3371238" cy="375122"/>
              </a:xfrm>
            </p:grpSpPr>
            <p:grpSp>
              <p:nvGrpSpPr>
                <p:cNvPr id="692" name="Google Shape;692;p5"/>
                <p:cNvGrpSpPr/>
                <p:nvPr/>
              </p:nvGrpSpPr>
              <p:grpSpPr>
                <a:xfrm>
                  <a:off x="3057265" y="2266654"/>
                  <a:ext cx="1775953" cy="370610"/>
                  <a:chOff x="3057265" y="2266654"/>
                  <a:chExt cx="1775953" cy="370610"/>
                </a:xfrm>
              </p:grpSpPr>
              <p:grpSp>
                <p:nvGrpSpPr>
                  <p:cNvPr id="693" name="Google Shape;693;p5"/>
                  <p:cNvGrpSpPr/>
                  <p:nvPr/>
                </p:nvGrpSpPr>
                <p:grpSpPr>
                  <a:xfrm>
                    <a:off x="4251017" y="2266655"/>
                    <a:ext cx="582201" cy="370609"/>
                    <a:chOff x="4251017" y="2266655"/>
                    <a:chExt cx="582201" cy="370609"/>
                  </a:xfrm>
                </p:grpSpPr>
                <p:sp>
                  <p:nvSpPr>
                    <p:cNvPr id="694" name="Google Shape;694;p5"/>
                    <p:cNvSpPr/>
                    <p:nvPr/>
                  </p:nvSpPr>
                  <p:spPr>
                    <a:xfrm>
                      <a:off x="4411727" y="2451479"/>
                      <a:ext cx="275677" cy="182918"/>
                    </a:xfrm>
                    <a:custGeom>
                      <a:avLst/>
                      <a:gdLst/>
                      <a:ahLst/>
                      <a:cxnLst/>
                      <a:rect l="l" t="t" r="r" b="b"/>
                      <a:pathLst>
                        <a:path w="275677" h="182918" extrusionOk="0">
                          <a:moveTo>
                            <a:pt x="140511" y="0"/>
                          </a:moveTo>
                          <a:lnTo>
                            <a:pt x="27567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5" name="Google Shape;695;p5"/>
                    <p:cNvSpPr/>
                    <p:nvPr/>
                  </p:nvSpPr>
                  <p:spPr>
                    <a:xfrm>
                      <a:off x="4251017" y="2266655"/>
                      <a:ext cx="582201" cy="370609"/>
                    </a:xfrm>
                    <a:custGeom>
                      <a:avLst/>
                      <a:gdLst/>
                      <a:ahLst/>
                      <a:cxnLst/>
                      <a:rect l="l" t="t" r="r" b="b"/>
                      <a:pathLst>
                        <a:path w="582201" h="370609" extrusionOk="0">
                          <a:moveTo>
                            <a:pt x="303286" y="3"/>
                          </a:moveTo>
                          <a:cubicBezTo>
                            <a:pt x="298549" y="-94"/>
                            <a:pt x="293651" y="2124"/>
                            <a:pt x="290372" y="6213"/>
                          </a:cubicBezTo>
                          <a:lnTo>
                            <a:pt x="0" y="370609"/>
                          </a:lnTo>
                          <a:lnTo>
                            <a:pt x="40603" y="370609"/>
                          </a:lnTo>
                          <a:lnTo>
                            <a:pt x="302314" y="42031"/>
                          </a:lnTo>
                          <a:lnTo>
                            <a:pt x="543501" y="370609"/>
                          </a:lnTo>
                          <a:lnTo>
                            <a:pt x="582201" y="370609"/>
                          </a:lnTo>
                          <a:lnTo>
                            <a:pt x="315673" y="6691"/>
                          </a:lnTo>
                          <a:cubicBezTo>
                            <a:pt x="312596" y="2468"/>
                            <a:pt x="307981"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96" name="Google Shape;696;p5"/>
                  <p:cNvGrpSpPr/>
                  <p:nvPr/>
                </p:nvGrpSpPr>
                <p:grpSpPr>
                  <a:xfrm>
                    <a:off x="3853102" y="2266654"/>
                    <a:ext cx="582185" cy="370608"/>
                    <a:chOff x="3853102" y="2266654"/>
                    <a:chExt cx="582185" cy="370608"/>
                  </a:xfrm>
                </p:grpSpPr>
                <p:sp>
                  <p:nvSpPr>
                    <p:cNvPr id="697" name="Google Shape;697;p5"/>
                    <p:cNvSpPr/>
                    <p:nvPr/>
                  </p:nvSpPr>
                  <p:spPr>
                    <a:xfrm>
                      <a:off x="4013800" y="2269520"/>
                      <a:ext cx="275713" cy="182918"/>
                    </a:xfrm>
                    <a:custGeom>
                      <a:avLst/>
                      <a:gdLst/>
                      <a:ahLst/>
                      <a:cxnLst/>
                      <a:rect l="l" t="t" r="r" b="b"/>
                      <a:pathLst>
                        <a:path w="275713" h="182918" extrusionOk="0">
                          <a:moveTo>
                            <a:pt x="140506" y="182918"/>
                          </a:moveTo>
                          <a:lnTo>
                            <a:pt x="275714" y="0"/>
                          </a:lnTo>
                          <a:lnTo>
                            <a:pt x="0" y="0"/>
                          </a:lnTo>
                          <a:lnTo>
                            <a:pt x="140506"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8" name="Google Shape;698;p5"/>
                    <p:cNvSpPr/>
                    <p:nvPr/>
                  </p:nvSpPr>
                  <p:spPr>
                    <a:xfrm>
                      <a:off x="3853102" y="2266654"/>
                      <a:ext cx="582185" cy="370608"/>
                    </a:xfrm>
                    <a:custGeom>
                      <a:avLst/>
                      <a:gdLst/>
                      <a:ahLst/>
                      <a:cxnLst/>
                      <a:rect l="l" t="t" r="r" b="b"/>
                      <a:pathLst>
                        <a:path w="582185" h="370608" extrusionOk="0">
                          <a:moveTo>
                            <a:pt x="303269" y="370606"/>
                          </a:moveTo>
                          <a:cubicBezTo>
                            <a:pt x="298533" y="370703"/>
                            <a:pt x="293635" y="368485"/>
                            <a:pt x="290356" y="364396"/>
                          </a:cubicBezTo>
                          <a:lnTo>
                            <a:pt x="0" y="0"/>
                          </a:lnTo>
                          <a:lnTo>
                            <a:pt x="40595" y="0"/>
                          </a:lnTo>
                          <a:lnTo>
                            <a:pt x="302298" y="328578"/>
                          </a:lnTo>
                          <a:lnTo>
                            <a:pt x="543485" y="0"/>
                          </a:lnTo>
                          <a:lnTo>
                            <a:pt x="582185" y="0"/>
                          </a:lnTo>
                          <a:lnTo>
                            <a:pt x="315697" y="363918"/>
                          </a:lnTo>
                          <a:cubicBezTo>
                            <a:pt x="312580" y="368140"/>
                            <a:pt x="307965" y="370509"/>
                            <a:pt x="303269"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99" name="Google Shape;699;p5"/>
                  <p:cNvGrpSpPr/>
                  <p:nvPr/>
                </p:nvGrpSpPr>
                <p:grpSpPr>
                  <a:xfrm>
                    <a:off x="3455183" y="2266655"/>
                    <a:ext cx="582177" cy="370609"/>
                    <a:chOff x="3455183" y="2266655"/>
                    <a:chExt cx="582177" cy="370609"/>
                  </a:xfrm>
                </p:grpSpPr>
                <p:sp>
                  <p:nvSpPr>
                    <p:cNvPr id="700" name="Google Shape;700;p5"/>
                    <p:cNvSpPr/>
                    <p:nvPr/>
                  </p:nvSpPr>
                  <p:spPr>
                    <a:xfrm>
                      <a:off x="3615878" y="2451479"/>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1" name="Google Shape;701;p5"/>
                    <p:cNvSpPr/>
                    <p:nvPr/>
                  </p:nvSpPr>
                  <p:spPr>
                    <a:xfrm>
                      <a:off x="3455183" y="2266655"/>
                      <a:ext cx="582177" cy="370609"/>
                    </a:xfrm>
                    <a:custGeom>
                      <a:avLst/>
                      <a:gdLst/>
                      <a:ahLst/>
                      <a:cxnLst/>
                      <a:rect l="l" t="t" r="r" b="b"/>
                      <a:pathLst>
                        <a:path w="582177" h="370609" extrusionOk="0">
                          <a:moveTo>
                            <a:pt x="303265" y="3"/>
                          </a:moveTo>
                          <a:cubicBezTo>
                            <a:pt x="298549" y="-94"/>
                            <a:pt x="293639" y="2124"/>
                            <a:pt x="290372" y="6213"/>
                          </a:cubicBezTo>
                          <a:lnTo>
                            <a:pt x="0" y="370609"/>
                          </a:lnTo>
                          <a:lnTo>
                            <a:pt x="40595" y="370609"/>
                          </a:lnTo>
                          <a:lnTo>
                            <a:pt x="302310" y="42031"/>
                          </a:lnTo>
                          <a:lnTo>
                            <a:pt x="543489" y="370609"/>
                          </a:lnTo>
                          <a:lnTo>
                            <a:pt x="582177" y="370609"/>
                          </a:lnTo>
                          <a:lnTo>
                            <a:pt x="315685" y="6691"/>
                          </a:lnTo>
                          <a:cubicBezTo>
                            <a:pt x="312592" y="2468"/>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02" name="Google Shape;702;p5"/>
                  <p:cNvGrpSpPr/>
                  <p:nvPr/>
                </p:nvGrpSpPr>
                <p:grpSpPr>
                  <a:xfrm>
                    <a:off x="3057265" y="2266654"/>
                    <a:ext cx="582173" cy="370608"/>
                    <a:chOff x="3057265" y="2266654"/>
                    <a:chExt cx="582173" cy="370608"/>
                  </a:xfrm>
                </p:grpSpPr>
                <p:sp>
                  <p:nvSpPr>
                    <p:cNvPr id="703" name="Google Shape;703;p5"/>
                    <p:cNvSpPr/>
                    <p:nvPr/>
                  </p:nvSpPr>
                  <p:spPr>
                    <a:xfrm>
                      <a:off x="3217959" y="2269520"/>
                      <a:ext cx="275705" cy="182918"/>
                    </a:xfrm>
                    <a:custGeom>
                      <a:avLst/>
                      <a:gdLst/>
                      <a:ahLst/>
                      <a:cxnLst/>
                      <a:rect l="l" t="t" r="r" b="b"/>
                      <a:pathLst>
                        <a:path w="275705" h="182918" extrusionOk="0">
                          <a:moveTo>
                            <a:pt x="140502" y="182918"/>
                          </a:moveTo>
                          <a:lnTo>
                            <a:pt x="275706"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4" name="Google Shape;704;p5"/>
                    <p:cNvSpPr/>
                    <p:nvPr/>
                  </p:nvSpPr>
                  <p:spPr>
                    <a:xfrm>
                      <a:off x="3057265" y="2266654"/>
                      <a:ext cx="582173" cy="370608"/>
                    </a:xfrm>
                    <a:custGeom>
                      <a:avLst/>
                      <a:gdLst/>
                      <a:ahLst/>
                      <a:cxnLst/>
                      <a:rect l="l" t="t" r="r" b="b"/>
                      <a:pathLst>
                        <a:path w="582173" h="370608"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40"/>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705" name="Google Shape;705;p5"/>
                <p:cNvGrpSpPr/>
                <p:nvPr/>
              </p:nvGrpSpPr>
              <p:grpSpPr>
                <a:xfrm>
                  <a:off x="1461980" y="2271168"/>
                  <a:ext cx="1775931" cy="370608"/>
                  <a:chOff x="1461980" y="2271168"/>
                  <a:chExt cx="1775931" cy="370608"/>
                </a:xfrm>
              </p:grpSpPr>
              <p:grpSp>
                <p:nvGrpSpPr>
                  <p:cNvPr id="706" name="Google Shape;706;p5"/>
                  <p:cNvGrpSpPr/>
                  <p:nvPr/>
                </p:nvGrpSpPr>
                <p:grpSpPr>
                  <a:xfrm>
                    <a:off x="2655739" y="2271169"/>
                    <a:ext cx="582172" cy="370604"/>
                    <a:chOff x="2655739" y="2271169"/>
                    <a:chExt cx="582172" cy="370604"/>
                  </a:xfrm>
                </p:grpSpPr>
                <p:sp>
                  <p:nvSpPr>
                    <p:cNvPr id="707" name="Google Shape;707;p5"/>
                    <p:cNvSpPr/>
                    <p:nvPr/>
                  </p:nvSpPr>
                  <p:spPr>
                    <a:xfrm>
                      <a:off x="2816434" y="2455993"/>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8" name="Google Shape;708;p5"/>
                    <p:cNvSpPr/>
                    <p:nvPr/>
                  </p:nvSpPr>
                  <p:spPr>
                    <a:xfrm>
                      <a:off x="2655739" y="2271169"/>
                      <a:ext cx="582172" cy="370604"/>
                    </a:xfrm>
                    <a:custGeom>
                      <a:avLst/>
                      <a:gdLst/>
                      <a:ahLst/>
                      <a:cxnLst/>
                      <a:rect l="l" t="t" r="r" b="b"/>
                      <a:pathLst>
                        <a:path w="582172" h="370604" extrusionOk="0">
                          <a:moveTo>
                            <a:pt x="303265" y="3"/>
                          </a:moveTo>
                          <a:cubicBezTo>
                            <a:pt x="298549" y="-94"/>
                            <a:pt x="293635" y="2124"/>
                            <a:pt x="290368" y="6209"/>
                          </a:cubicBezTo>
                          <a:lnTo>
                            <a:pt x="0" y="370605"/>
                          </a:lnTo>
                          <a:lnTo>
                            <a:pt x="40595" y="370605"/>
                          </a:lnTo>
                          <a:lnTo>
                            <a:pt x="302310" y="42027"/>
                          </a:lnTo>
                          <a:lnTo>
                            <a:pt x="543489" y="370605"/>
                          </a:lnTo>
                          <a:lnTo>
                            <a:pt x="582173" y="370605"/>
                          </a:lnTo>
                          <a:lnTo>
                            <a:pt x="315681" y="6686"/>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09" name="Google Shape;709;p5"/>
                  <p:cNvGrpSpPr/>
                  <p:nvPr/>
                </p:nvGrpSpPr>
                <p:grpSpPr>
                  <a:xfrm>
                    <a:off x="2257817" y="2271168"/>
                    <a:ext cx="582176" cy="370608"/>
                    <a:chOff x="2257817" y="2271168"/>
                    <a:chExt cx="582176" cy="370608"/>
                  </a:xfrm>
                </p:grpSpPr>
                <p:sp>
                  <p:nvSpPr>
                    <p:cNvPr id="710" name="Google Shape;710;p5"/>
                    <p:cNvSpPr/>
                    <p:nvPr/>
                  </p:nvSpPr>
                  <p:spPr>
                    <a:xfrm>
                      <a:off x="2418515" y="2274030"/>
                      <a:ext cx="275701" cy="182918"/>
                    </a:xfrm>
                    <a:custGeom>
                      <a:avLst/>
                      <a:gdLst/>
                      <a:ahLst/>
                      <a:cxnLst/>
                      <a:rect l="l" t="t" r="r" b="b"/>
                      <a:pathLst>
                        <a:path w="275701" h="182918" extrusionOk="0">
                          <a:moveTo>
                            <a:pt x="140502" y="182918"/>
                          </a:moveTo>
                          <a:lnTo>
                            <a:pt x="275702"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1" name="Google Shape;711;p5"/>
                    <p:cNvSpPr/>
                    <p:nvPr/>
                  </p:nvSpPr>
                  <p:spPr>
                    <a:xfrm>
                      <a:off x="2257817" y="2271168"/>
                      <a:ext cx="582176" cy="370608"/>
                    </a:xfrm>
                    <a:custGeom>
                      <a:avLst/>
                      <a:gdLst/>
                      <a:ahLst/>
                      <a:cxnLst/>
                      <a:rect l="l" t="t" r="r" b="b"/>
                      <a:pathLst>
                        <a:path w="582176" h="370608" extrusionOk="0">
                          <a:moveTo>
                            <a:pt x="303265" y="370606"/>
                          </a:moveTo>
                          <a:cubicBezTo>
                            <a:pt x="298553" y="370703"/>
                            <a:pt x="293639" y="368481"/>
                            <a:pt x="290372" y="364396"/>
                          </a:cubicBezTo>
                          <a:lnTo>
                            <a:pt x="0" y="0"/>
                          </a:lnTo>
                          <a:lnTo>
                            <a:pt x="40594" y="0"/>
                          </a:lnTo>
                          <a:lnTo>
                            <a:pt x="302310" y="328578"/>
                          </a:lnTo>
                          <a:lnTo>
                            <a:pt x="543493" y="0"/>
                          </a:lnTo>
                          <a:lnTo>
                            <a:pt x="582177" y="0"/>
                          </a:lnTo>
                          <a:lnTo>
                            <a:pt x="315685" y="363918"/>
                          </a:lnTo>
                          <a:cubicBezTo>
                            <a:pt x="312592" y="368137"/>
                            <a:pt x="307985" y="370505"/>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12" name="Google Shape;712;p5"/>
                  <p:cNvGrpSpPr/>
                  <p:nvPr/>
                </p:nvGrpSpPr>
                <p:grpSpPr>
                  <a:xfrm>
                    <a:off x="1859898" y="2271169"/>
                    <a:ext cx="582173" cy="370604"/>
                    <a:chOff x="1859898" y="2271169"/>
                    <a:chExt cx="582173" cy="370604"/>
                  </a:xfrm>
                </p:grpSpPr>
                <p:sp>
                  <p:nvSpPr>
                    <p:cNvPr id="713" name="Google Shape;713;p5"/>
                    <p:cNvSpPr/>
                    <p:nvPr/>
                  </p:nvSpPr>
                  <p:spPr>
                    <a:xfrm>
                      <a:off x="2020593" y="2455993"/>
                      <a:ext cx="275705" cy="182918"/>
                    </a:xfrm>
                    <a:custGeom>
                      <a:avLst/>
                      <a:gdLst/>
                      <a:ahLst/>
                      <a:cxnLst/>
                      <a:rect l="l" t="t" r="r" b="b"/>
                      <a:pathLst>
                        <a:path w="275705" h="182918" extrusionOk="0">
                          <a:moveTo>
                            <a:pt x="140502" y="0"/>
                          </a:moveTo>
                          <a:lnTo>
                            <a:pt x="275706"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4" name="Google Shape;714;p5"/>
                    <p:cNvSpPr/>
                    <p:nvPr/>
                  </p:nvSpPr>
                  <p:spPr>
                    <a:xfrm>
                      <a:off x="1859898" y="2271169"/>
                      <a:ext cx="582173" cy="370604"/>
                    </a:xfrm>
                    <a:custGeom>
                      <a:avLst/>
                      <a:gdLst/>
                      <a:ahLst/>
                      <a:cxnLst/>
                      <a:rect l="l" t="t" r="r" b="b"/>
                      <a:pathLst>
                        <a:path w="582173" h="370604" extrusionOk="0">
                          <a:moveTo>
                            <a:pt x="303265" y="3"/>
                          </a:moveTo>
                          <a:cubicBezTo>
                            <a:pt x="298549" y="-94"/>
                            <a:pt x="293635" y="2124"/>
                            <a:pt x="290372" y="6209"/>
                          </a:cubicBezTo>
                          <a:lnTo>
                            <a:pt x="0" y="370605"/>
                          </a:lnTo>
                          <a:lnTo>
                            <a:pt x="40595" y="370605"/>
                          </a:lnTo>
                          <a:lnTo>
                            <a:pt x="302310" y="42027"/>
                          </a:lnTo>
                          <a:lnTo>
                            <a:pt x="543489" y="370605"/>
                          </a:lnTo>
                          <a:lnTo>
                            <a:pt x="582173" y="370605"/>
                          </a:lnTo>
                          <a:lnTo>
                            <a:pt x="315685" y="6686"/>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15" name="Google Shape;715;p5"/>
                  <p:cNvGrpSpPr/>
                  <p:nvPr/>
                </p:nvGrpSpPr>
                <p:grpSpPr>
                  <a:xfrm>
                    <a:off x="1461980" y="2271168"/>
                    <a:ext cx="582173" cy="370608"/>
                    <a:chOff x="1461980" y="2271168"/>
                    <a:chExt cx="582173" cy="370608"/>
                  </a:xfrm>
                </p:grpSpPr>
                <p:sp>
                  <p:nvSpPr>
                    <p:cNvPr id="716" name="Google Shape;716;p5"/>
                    <p:cNvSpPr/>
                    <p:nvPr/>
                  </p:nvSpPr>
                  <p:spPr>
                    <a:xfrm>
                      <a:off x="1622674" y="2274030"/>
                      <a:ext cx="275701" cy="182918"/>
                    </a:xfrm>
                    <a:custGeom>
                      <a:avLst/>
                      <a:gdLst/>
                      <a:ahLst/>
                      <a:cxnLst/>
                      <a:rect l="l" t="t" r="r" b="b"/>
                      <a:pathLst>
                        <a:path w="275701" h="182918" extrusionOk="0">
                          <a:moveTo>
                            <a:pt x="140502" y="182918"/>
                          </a:moveTo>
                          <a:lnTo>
                            <a:pt x="275702"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7" name="Google Shape;717;p5"/>
                    <p:cNvSpPr/>
                    <p:nvPr/>
                  </p:nvSpPr>
                  <p:spPr>
                    <a:xfrm>
                      <a:off x="1461980" y="2271168"/>
                      <a:ext cx="582173" cy="370608"/>
                    </a:xfrm>
                    <a:custGeom>
                      <a:avLst/>
                      <a:gdLst/>
                      <a:ahLst/>
                      <a:cxnLst/>
                      <a:rect l="l" t="t" r="r" b="b"/>
                      <a:pathLst>
                        <a:path w="582173" h="370608" extrusionOk="0">
                          <a:moveTo>
                            <a:pt x="303265" y="370606"/>
                          </a:moveTo>
                          <a:cubicBezTo>
                            <a:pt x="298549" y="370703"/>
                            <a:pt x="293635" y="368481"/>
                            <a:pt x="290368" y="364396"/>
                          </a:cubicBezTo>
                          <a:lnTo>
                            <a:pt x="0" y="0"/>
                          </a:lnTo>
                          <a:lnTo>
                            <a:pt x="40595" y="0"/>
                          </a:lnTo>
                          <a:lnTo>
                            <a:pt x="302310" y="328578"/>
                          </a:lnTo>
                          <a:lnTo>
                            <a:pt x="543489" y="0"/>
                          </a:lnTo>
                          <a:lnTo>
                            <a:pt x="582173" y="0"/>
                          </a:lnTo>
                          <a:lnTo>
                            <a:pt x="315681" y="363918"/>
                          </a:lnTo>
                          <a:cubicBezTo>
                            <a:pt x="312592" y="368137"/>
                            <a:pt x="307981" y="370505"/>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718" name="Google Shape;718;p5"/>
              <p:cNvGrpSpPr/>
              <p:nvPr/>
            </p:nvGrpSpPr>
            <p:grpSpPr>
              <a:xfrm>
                <a:off x="-152758" y="2270702"/>
                <a:ext cx="1775934" cy="370610"/>
                <a:chOff x="-152758" y="2270702"/>
                <a:chExt cx="1775934" cy="370610"/>
              </a:xfrm>
            </p:grpSpPr>
            <p:grpSp>
              <p:nvGrpSpPr>
                <p:cNvPr id="719" name="Google Shape;719;p5"/>
                <p:cNvGrpSpPr/>
                <p:nvPr/>
              </p:nvGrpSpPr>
              <p:grpSpPr>
                <a:xfrm>
                  <a:off x="1040999" y="2270703"/>
                  <a:ext cx="582177" cy="370609"/>
                  <a:chOff x="1040999" y="2270703"/>
                  <a:chExt cx="582177" cy="370609"/>
                </a:xfrm>
              </p:grpSpPr>
              <p:sp>
                <p:nvSpPr>
                  <p:cNvPr id="720" name="Google Shape;720;p5"/>
                  <p:cNvSpPr/>
                  <p:nvPr/>
                </p:nvSpPr>
                <p:spPr>
                  <a:xfrm>
                    <a:off x="1201693" y="2455527"/>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1" name="Google Shape;721;p5"/>
                  <p:cNvSpPr/>
                  <p:nvPr/>
                </p:nvSpPr>
                <p:spPr>
                  <a:xfrm>
                    <a:off x="1040999" y="2270703"/>
                    <a:ext cx="582177" cy="370609"/>
                  </a:xfrm>
                  <a:custGeom>
                    <a:avLst/>
                    <a:gdLst/>
                    <a:ahLst/>
                    <a:cxnLst/>
                    <a:rect l="l" t="t" r="r" b="b"/>
                    <a:pathLst>
                      <a:path w="582177" h="370609" extrusionOk="0">
                        <a:moveTo>
                          <a:pt x="303265" y="3"/>
                        </a:moveTo>
                        <a:cubicBezTo>
                          <a:pt x="298549" y="-94"/>
                          <a:pt x="293639" y="2124"/>
                          <a:pt x="290372" y="6213"/>
                        </a:cubicBezTo>
                        <a:lnTo>
                          <a:pt x="0" y="370609"/>
                        </a:lnTo>
                        <a:lnTo>
                          <a:pt x="40595" y="370609"/>
                        </a:lnTo>
                        <a:lnTo>
                          <a:pt x="302310" y="42031"/>
                        </a:lnTo>
                        <a:lnTo>
                          <a:pt x="543493" y="370609"/>
                        </a:lnTo>
                        <a:lnTo>
                          <a:pt x="582177" y="370609"/>
                        </a:lnTo>
                        <a:lnTo>
                          <a:pt x="315685" y="6691"/>
                        </a:lnTo>
                        <a:cubicBezTo>
                          <a:pt x="312592" y="2468"/>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22" name="Google Shape;722;p5"/>
                <p:cNvGrpSpPr/>
                <p:nvPr/>
              </p:nvGrpSpPr>
              <p:grpSpPr>
                <a:xfrm>
                  <a:off x="643081" y="2270702"/>
                  <a:ext cx="582173" cy="370608"/>
                  <a:chOff x="643081" y="2270702"/>
                  <a:chExt cx="582173" cy="370608"/>
                </a:xfrm>
              </p:grpSpPr>
              <p:sp>
                <p:nvSpPr>
                  <p:cNvPr id="723" name="Google Shape;723;p5"/>
                  <p:cNvSpPr/>
                  <p:nvPr/>
                </p:nvSpPr>
                <p:spPr>
                  <a:xfrm>
                    <a:off x="803775" y="2273568"/>
                    <a:ext cx="275705" cy="182918"/>
                  </a:xfrm>
                  <a:custGeom>
                    <a:avLst/>
                    <a:gdLst/>
                    <a:ahLst/>
                    <a:cxnLst/>
                    <a:rect l="l" t="t" r="r" b="b"/>
                    <a:pathLst>
                      <a:path w="275705" h="182918" extrusionOk="0">
                        <a:moveTo>
                          <a:pt x="140502" y="182918"/>
                        </a:moveTo>
                        <a:lnTo>
                          <a:pt x="275706"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4" name="Google Shape;724;p5"/>
                  <p:cNvSpPr/>
                  <p:nvPr/>
                </p:nvSpPr>
                <p:spPr>
                  <a:xfrm>
                    <a:off x="643081" y="2270702"/>
                    <a:ext cx="582173" cy="370608"/>
                  </a:xfrm>
                  <a:custGeom>
                    <a:avLst/>
                    <a:gdLst/>
                    <a:ahLst/>
                    <a:cxnLst/>
                    <a:rect l="l" t="t" r="r" b="b"/>
                    <a:pathLst>
                      <a:path w="582173" h="370608"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40"/>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25" name="Google Shape;725;p5"/>
                <p:cNvGrpSpPr/>
                <p:nvPr/>
              </p:nvGrpSpPr>
              <p:grpSpPr>
                <a:xfrm>
                  <a:off x="245160" y="2270703"/>
                  <a:ext cx="582174" cy="370609"/>
                  <a:chOff x="245160" y="2270703"/>
                  <a:chExt cx="582174" cy="370609"/>
                </a:xfrm>
              </p:grpSpPr>
              <p:sp>
                <p:nvSpPr>
                  <p:cNvPr id="726" name="Google Shape;726;p5"/>
                  <p:cNvSpPr/>
                  <p:nvPr/>
                </p:nvSpPr>
                <p:spPr>
                  <a:xfrm>
                    <a:off x="405856" y="2455527"/>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7" name="Google Shape;727;p5"/>
                  <p:cNvSpPr/>
                  <p:nvPr/>
                </p:nvSpPr>
                <p:spPr>
                  <a:xfrm>
                    <a:off x="245160" y="2270703"/>
                    <a:ext cx="582174" cy="370609"/>
                  </a:xfrm>
                  <a:custGeom>
                    <a:avLst/>
                    <a:gdLst/>
                    <a:ahLst/>
                    <a:cxnLst/>
                    <a:rect l="l" t="t" r="r" b="b"/>
                    <a:pathLst>
                      <a:path w="582174" h="370609" extrusionOk="0">
                        <a:moveTo>
                          <a:pt x="303267" y="3"/>
                        </a:moveTo>
                        <a:cubicBezTo>
                          <a:pt x="298551" y="-94"/>
                          <a:pt x="293636" y="2124"/>
                          <a:pt x="290370" y="6213"/>
                        </a:cubicBezTo>
                        <a:lnTo>
                          <a:pt x="0" y="370609"/>
                        </a:lnTo>
                        <a:lnTo>
                          <a:pt x="40595" y="370609"/>
                        </a:lnTo>
                        <a:lnTo>
                          <a:pt x="302312" y="42031"/>
                        </a:lnTo>
                        <a:lnTo>
                          <a:pt x="543491" y="370609"/>
                        </a:lnTo>
                        <a:lnTo>
                          <a:pt x="582175" y="370609"/>
                        </a:lnTo>
                        <a:lnTo>
                          <a:pt x="315683" y="6691"/>
                        </a:lnTo>
                        <a:cubicBezTo>
                          <a:pt x="312594" y="2468"/>
                          <a:pt x="307983" y="100"/>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28" name="Google Shape;728;p5"/>
                <p:cNvGrpSpPr/>
                <p:nvPr/>
              </p:nvGrpSpPr>
              <p:grpSpPr>
                <a:xfrm>
                  <a:off x="-152758" y="2270702"/>
                  <a:ext cx="582175" cy="370608"/>
                  <a:chOff x="-152758" y="2270702"/>
                  <a:chExt cx="582175" cy="370608"/>
                </a:xfrm>
              </p:grpSpPr>
              <p:sp>
                <p:nvSpPr>
                  <p:cNvPr id="729" name="Google Shape;729;p5"/>
                  <p:cNvSpPr/>
                  <p:nvPr/>
                </p:nvSpPr>
                <p:spPr>
                  <a:xfrm>
                    <a:off x="7936" y="2273568"/>
                    <a:ext cx="275703" cy="182918"/>
                  </a:xfrm>
                  <a:custGeom>
                    <a:avLst/>
                    <a:gdLst/>
                    <a:ahLst/>
                    <a:cxnLst/>
                    <a:rect l="l" t="t" r="r" b="b"/>
                    <a:pathLst>
                      <a:path w="275703" h="182918" extrusionOk="0">
                        <a:moveTo>
                          <a:pt x="140503" y="182918"/>
                        </a:moveTo>
                        <a:lnTo>
                          <a:pt x="275704" y="0"/>
                        </a:lnTo>
                        <a:lnTo>
                          <a:pt x="0" y="0"/>
                        </a:lnTo>
                        <a:lnTo>
                          <a:pt x="140503"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5"/>
                  <p:cNvSpPr/>
                  <p:nvPr/>
                </p:nvSpPr>
                <p:spPr>
                  <a:xfrm>
                    <a:off x="-152758" y="2270702"/>
                    <a:ext cx="582175" cy="370608"/>
                  </a:xfrm>
                  <a:custGeom>
                    <a:avLst/>
                    <a:gdLst/>
                    <a:ahLst/>
                    <a:cxnLst/>
                    <a:rect l="l" t="t" r="r" b="b"/>
                    <a:pathLst>
                      <a:path w="582175" h="370608" extrusionOk="0">
                        <a:moveTo>
                          <a:pt x="303266" y="370606"/>
                        </a:moveTo>
                        <a:cubicBezTo>
                          <a:pt x="298550" y="370703"/>
                          <a:pt x="293637" y="368485"/>
                          <a:pt x="290371" y="364396"/>
                        </a:cubicBezTo>
                        <a:lnTo>
                          <a:pt x="0" y="0"/>
                        </a:lnTo>
                        <a:lnTo>
                          <a:pt x="40595" y="0"/>
                        </a:lnTo>
                        <a:lnTo>
                          <a:pt x="302311" y="328578"/>
                        </a:lnTo>
                        <a:lnTo>
                          <a:pt x="543491" y="0"/>
                        </a:lnTo>
                        <a:lnTo>
                          <a:pt x="582176" y="0"/>
                        </a:lnTo>
                        <a:lnTo>
                          <a:pt x="315683" y="363918"/>
                        </a:lnTo>
                        <a:cubicBezTo>
                          <a:pt x="312592" y="368140"/>
                          <a:pt x="307983" y="370509"/>
                          <a:pt x="30326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731" name="Google Shape;731;p5"/>
            <p:cNvGrpSpPr/>
            <p:nvPr/>
          </p:nvGrpSpPr>
          <p:grpSpPr>
            <a:xfrm>
              <a:off x="-152758" y="2808756"/>
              <a:ext cx="8185613" cy="375122"/>
              <a:chOff x="-152758" y="2808756"/>
              <a:chExt cx="8185613" cy="375122"/>
            </a:xfrm>
          </p:grpSpPr>
          <p:grpSp>
            <p:nvGrpSpPr>
              <p:cNvPr id="732" name="Google Shape;732;p5"/>
              <p:cNvGrpSpPr/>
              <p:nvPr/>
            </p:nvGrpSpPr>
            <p:grpSpPr>
              <a:xfrm>
                <a:off x="4661618" y="2808756"/>
                <a:ext cx="3371237" cy="375122"/>
                <a:chOff x="4661618" y="2808756"/>
                <a:chExt cx="3371237" cy="375122"/>
              </a:xfrm>
            </p:grpSpPr>
            <p:grpSp>
              <p:nvGrpSpPr>
                <p:cNvPr id="733" name="Google Shape;733;p5"/>
                <p:cNvGrpSpPr/>
                <p:nvPr/>
              </p:nvGrpSpPr>
              <p:grpSpPr>
                <a:xfrm>
                  <a:off x="6256903" y="2808756"/>
                  <a:ext cx="1775952" cy="370611"/>
                  <a:chOff x="6256903" y="2808756"/>
                  <a:chExt cx="1775952" cy="370611"/>
                </a:xfrm>
              </p:grpSpPr>
              <p:grpSp>
                <p:nvGrpSpPr>
                  <p:cNvPr id="734" name="Google Shape;734;p5"/>
                  <p:cNvGrpSpPr/>
                  <p:nvPr/>
                </p:nvGrpSpPr>
                <p:grpSpPr>
                  <a:xfrm>
                    <a:off x="7450695" y="2808756"/>
                    <a:ext cx="582160" cy="370608"/>
                    <a:chOff x="7450695" y="2808756"/>
                    <a:chExt cx="582160" cy="370608"/>
                  </a:xfrm>
                </p:grpSpPr>
                <p:sp>
                  <p:nvSpPr>
                    <p:cNvPr id="735" name="Google Shape;735;p5"/>
                    <p:cNvSpPr/>
                    <p:nvPr/>
                  </p:nvSpPr>
                  <p:spPr>
                    <a:xfrm>
                      <a:off x="7611365" y="2993584"/>
                      <a:ext cx="275717" cy="182918"/>
                    </a:xfrm>
                    <a:custGeom>
                      <a:avLst/>
                      <a:gdLst/>
                      <a:ahLst/>
                      <a:cxnLst/>
                      <a:rect l="l" t="t" r="r" b="b"/>
                      <a:pathLst>
                        <a:path w="275717" h="182918" extrusionOk="0">
                          <a:moveTo>
                            <a:pt x="140511" y="0"/>
                          </a:moveTo>
                          <a:lnTo>
                            <a:pt x="275718" y="182918"/>
                          </a:lnTo>
                          <a:lnTo>
                            <a:pt x="0" y="182918"/>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5"/>
                    <p:cNvSpPr/>
                    <p:nvPr/>
                  </p:nvSpPr>
                  <p:spPr>
                    <a:xfrm>
                      <a:off x="7450695" y="2808756"/>
                      <a:ext cx="582160" cy="370608"/>
                    </a:xfrm>
                    <a:custGeom>
                      <a:avLst/>
                      <a:gdLst/>
                      <a:ahLst/>
                      <a:cxnLst/>
                      <a:rect l="l" t="t" r="r" b="b"/>
                      <a:pathLst>
                        <a:path w="582160" h="370608" extrusionOk="0">
                          <a:moveTo>
                            <a:pt x="303245" y="3"/>
                          </a:moveTo>
                          <a:cubicBezTo>
                            <a:pt x="298549" y="-90"/>
                            <a:pt x="293611" y="2128"/>
                            <a:pt x="290372" y="6213"/>
                          </a:cubicBezTo>
                          <a:lnTo>
                            <a:pt x="0" y="370609"/>
                          </a:lnTo>
                          <a:lnTo>
                            <a:pt x="40562" y="370609"/>
                          </a:lnTo>
                          <a:lnTo>
                            <a:pt x="302273" y="42031"/>
                          </a:lnTo>
                          <a:lnTo>
                            <a:pt x="543461" y="370609"/>
                          </a:lnTo>
                          <a:lnTo>
                            <a:pt x="582161" y="370609"/>
                          </a:lnTo>
                          <a:lnTo>
                            <a:pt x="315673" y="6690"/>
                          </a:lnTo>
                          <a:cubicBezTo>
                            <a:pt x="312556" y="2472"/>
                            <a:pt x="307981" y="104"/>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37" name="Google Shape;737;p5"/>
                  <p:cNvGrpSpPr/>
                  <p:nvPr/>
                </p:nvGrpSpPr>
                <p:grpSpPr>
                  <a:xfrm>
                    <a:off x="7052764" y="2808759"/>
                    <a:ext cx="582161" cy="370608"/>
                    <a:chOff x="7052764" y="2808759"/>
                    <a:chExt cx="582161" cy="370608"/>
                  </a:xfrm>
                </p:grpSpPr>
                <p:sp>
                  <p:nvSpPr>
                    <p:cNvPr id="738" name="Google Shape;738;p5"/>
                    <p:cNvSpPr/>
                    <p:nvPr/>
                  </p:nvSpPr>
                  <p:spPr>
                    <a:xfrm>
                      <a:off x="7213435" y="2811621"/>
                      <a:ext cx="275717" cy="182918"/>
                    </a:xfrm>
                    <a:custGeom>
                      <a:avLst/>
                      <a:gdLst/>
                      <a:ahLst/>
                      <a:cxnLst/>
                      <a:rect l="l" t="t" r="r" b="b"/>
                      <a:pathLst>
                        <a:path w="275717" h="182918" extrusionOk="0">
                          <a:moveTo>
                            <a:pt x="140510" y="182918"/>
                          </a:moveTo>
                          <a:lnTo>
                            <a:pt x="275718" y="0"/>
                          </a:lnTo>
                          <a:lnTo>
                            <a:pt x="0" y="0"/>
                          </a:lnTo>
                          <a:lnTo>
                            <a:pt x="140510"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5"/>
                    <p:cNvSpPr/>
                    <p:nvPr/>
                  </p:nvSpPr>
                  <p:spPr>
                    <a:xfrm>
                      <a:off x="7052764" y="2808759"/>
                      <a:ext cx="582161" cy="370608"/>
                    </a:xfrm>
                    <a:custGeom>
                      <a:avLst/>
                      <a:gdLst/>
                      <a:ahLst/>
                      <a:cxnLst/>
                      <a:rect l="l" t="t" r="r" b="b"/>
                      <a:pathLst>
                        <a:path w="582161" h="370608" extrusionOk="0">
                          <a:moveTo>
                            <a:pt x="303245" y="370606"/>
                          </a:moveTo>
                          <a:cubicBezTo>
                            <a:pt x="298549" y="370699"/>
                            <a:pt x="293611" y="368481"/>
                            <a:pt x="290372" y="364396"/>
                          </a:cubicBezTo>
                          <a:lnTo>
                            <a:pt x="0" y="0"/>
                          </a:lnTo>
                          <a:lnTo>
                            <a:pt x="40603" y="0"/>
                          </a:lnTo>
                          <a:lnTo>
                            <a:pt x="302314" y="328578"/>
                          </a:lnTo>
                          <a:lnTo>
                            <a:pt x="543501" y="0"/>
                          </a:lnTo>
                          <a:lnTo>
                            <a:pt x="582161" y="0"/>
                          </a:lnTo>
                          <a:lnTo>
                            <a:pt x="315673" y="363918"/>
                          </a:lnTo>
                          <a:cubicBezTo>
                            <a:pt x="312596" y="368137"/>
                            <a:pt x="307982" y="370505"/>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40" name="Google Shape;740;p5"/>
                  <p:cNvGrpSpPr/>
                  <p:nvPr/>
                </p:nvGrpSpPr>
                <p:grpSpPr>
                  <a:xfrm>
                    <a:off x="6654834" y="2808756"/>
                    <a:ext cx="582160" cy="370608"/>
                    <a:chOff x="6654834" y="2808756"/>
                    <a:chExt cx="582160" cy="370608"/>
                  </a:xfrm>
                </p:grpSpPr>
                <p:sp>
                  <p:nvSpPr>
                    <p:cNvPr id="741" name="Google Shape;741;p5"/>
                    <p:cNvSpPr/>
                    <p:nvPr/>
                  </p:nvSpPr>
                  <p:spPr>
                    <a:xfrm>
                      <a:off x="6815544" y="2993584"/>
                      <a:ext cx="275677" cy="182918"/>
                    </a:xfrm>
                    <a:custGeom>
                      <a:avLst/>
                      <a:gdLst/>
                      <a:ahLst/>
                      <a:cxnLst/>
                      <a:rect l="l" t="t" r="r" b="b"/>
                      <a:pathLst>
                        <a:path w="275677" h="182918" extrusionOk="0">
                          <a:moveTo>
                            <a:pt x="140510" y="0"/>
                          </a:moveTo>
                          <a:lnTo>
                            <a:pt x="275677" y="182918"/>
                          </a:lnTo>
                          <a:lnTo>
                            <a:pt x="0" y="182918"/>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5"/>
                    <p:cNvSpPr/>
                    <p:nvPr/>
                  </p:nvSpPr>
                  <p:spPr>
                    <a:xfrm>
                      <a:off x="6654834" y="2808756"/>
                      <a:ext cx="582160" cy="370608"/>
                    </a:xfrm>
                    <a:custGeom>
                      <a:avLst/>
                      <a:gdLst/>
                      <a:ahLst/>
                      <a:cxnLst/>
                      <a:rect l="l" t="t" r="r" b="b"/>
                      <a:pathLst>
                        <a:path w="582160" h="370608" extrusionOk="0">
                          <a:moveTo>
                            <a:pt x="303285" y="3"/>
                          </a:moveTo>
                          <a:cubicBezTo>
                            <a:pt x="298549" y="-90"/>
                            <a:pt x="293651" y="2128"/>
                            <a:pt x="290372" y="6213"/>
                          </a:cubicBezTo>
                          <a:lnTo>
                            <a:pt x="0" y="370609"/>
                          </a:lnTo>
                          <a:lnTo>
                            <a:pt x="40602" y="370609"/>
                          </a:lnTo>
                          <a:lnTo>
                            <a:pt x="302314" y="42031"/>
                          </a:lnTo>
                          <a:lnTo>
                            <a:pt x="543501" y="370609"/>
                          </a:lnTo>
                          <a:lnTo>
                            <a:pt x="582161" y="370609"/>
                          </a:lnTo>
                          <a:lnTo>
                            <a:pt x="315673" y="6690"/>
                          </a:lnTo>
                          <a:cubicBezTo>
                            <a:pt x="312596" y="2472"/>
                            <a:pt x="307981" y="104"/>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43" name="Google Shape;743;p5"/>
                  <p:cNvGrpSpPr/>
                  <p:nvPr/>
                </p:nvGrpSpPr>
                <p:grpSpPr>
                  <a:xfrm>
                    <a:off x="6256903" y="2808759"/>
                    <a:ext cx="582201" cy="370608"/>
                    <a:chOff x="6256903" y="2808759"/>
                    <a:chExt cx="582201" cy="370608"/>
                  </a:xfrm>
                </p:grpSpPr>
                <p:sp>
                  <p:nvSpPr>
                    <p:cNvPr id="744" name="Google Shape;744;p5"/>
                    <p:cNvSpPr/>
                    <p:nvPr/>
                  </p:nvSpPr>
                  <p:spPr>
                    <a:xfrm>
                      <a:off x="6417613" y="2811621"/>
                      <a:ext cx="275717" cy="182918"/>
                    </a:xfrm>
                    <a:custGeom>
                      <a:avLst/>
                      <a:gdLst/>
                      <a:ahLst/>
                      <a:cxnLst/>
                      <a:rect l="l" t="t" r="r" b="b"/>
                      <a:pathLst>
                        <a:path w="275717" h="182918" extrusionOk="0">
                          <a:moveTo>
                            <a:pt x="140511" y="182918"/>
                          </a:moveTo>
                          <a:lnTo>
                            <a:pt x="275718" y="0"/>
                          </a:lnTo>
                          <a:lnTo>
                            <a:pt x="0" y="0"/>
                          </a:lnTo>
                          <a:lnTo>
                            <a:pt x="140511"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5"/>
                    <p:cNvSpPr/>
                    <p:nvPr/>
                  </p:nvSpPr>
                  <p:spPr>
                    <a:xfrm>
                      <a:off x="6256903" y="2808759"/>
                      <a:ext cx="582201" cy="370608"/>
                    </a:xfrm>
                    <a:custGeom>
                      <a:avLst/>
                      <a:gdLst/>
                      <a:ahLst/>
                      <a:cxnLst/>
                      <a:rect l="l" t="t" r="r" b="b"/>
                      <a:pathLst>
                        <a:path w="582201" h="370608" extrusionOk="0">
                          <a:moveTo>
                            <a:pt x="303286" y="370606"/>
                          </a:moveTo>
                          <a:cubicBezTo>
                            <a:pt x="298549" y="370699"/>
                            <a:pt x="293651" y="368481"/>
                            <a:pt x="290372" y="364396"/>
                          </a:cubicBezTo>
                          <a:lnTo>
                            <a:pt x="0" y="0"/>
                          </a:lnTo>
                          <a:lnTo>
                            <a:pt x="40603" y="0"/>
                          </a:lnTo>
                          <a:lnTo>
                            <a:pt x="302314" y="328578"/>
                          </a:lnTo>
                          <a:lnTo>
                            <a:pt x="543501" y="0"/>
                          </a:lnTo>
                          <a:lnTo>
                            <a:pt x="582201" y="0"/>
                          </a:lnTo>
                          <a:lnTo>
                            <a:pt x="315713" y="363918"/>
                          </a:lnTo>
                          <a:cubicBezTo>
                            <a:pt x="312596" y="368137"/>
                            <a:pt x="307981" y="370505"/>
                            <a:pt x="30328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746" name="Google Shape;746;p5"/>
                <p:cNvGrpSpPr/>
                <p:nvPr/>
              </p:nvGrpSpPr>
              <p:grpSpPr>
                <a:xfrm>
                  <a:off x="4661618" y="2813268"/>
                  <a:ext cx="1775953" cy="370610"/>
                  <a:chOff x="4661618" y="2813268"/>
                  <a:chExt cx="1775953" cy="370610"/>
                </a:xfrm>
              </p:grpSpPr>
              <p:grpSp>
                <p:nvGrpSpPr>
                  <p:cNvPr id="747" name="Google Shape;747;p5"/>
                  <p:cNvGrpSpPr/>
                  <p:nvPr/>
                </p:nvGrpSpPr>
                <p:grpSpPr>
                  <a:xfrm>
                    <a:off x="5855410" y="2813269"/>
                    <a:ext cx="582161" cy="370609"/>
                    <a:chOff x="5855410" y="2813269"/>
                    <a:chExt cx="582161" cy="370609"/>
                  </a:xfrm>
                </p:grpSpPr>
                <p:sp>
                  <p:nvSpPr>
                    <p:cNvPr id="748" name="Google Shape;748;p5"/>
                    <p:cNvSpPr/>
                    <p:nvPr/>
                  </p:nvSpPr>
                  <p:spPr>
                    <a:xfrm>
                      <a:off x="6016080" y="2998093"/>
                      <a:ext cx="275717" cy="182918"/>
                    </a:xfrm>
                    <a:custGeom>
                      <a:avLst/>
                      <a:gdLst/>
                      <a:ahLst/>
                      <a:cxnLst/>
                      <a:rect l="l" t="t" r="r" b="b"/>
                      <a:pathLst>
                        <a:path w="275717" h="182918" extrusionOk="0">
                          <a:moveTo>
                            <a:pt x="140510" y="0"/>
                          </a:moveTo>
                          <a:lnTo>
                            <a:pt x="275718"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5"/>
                    <p:cNvSpPr/>
                    <p:nvPr/>
                  </p:nvSpPr>
                  <p:spPr>
                    <a:xfrm>
                      <a:off x="5855410" y="2813269"/>
                      <a:ext cx="582161" cy="370609"/>
                    </a:xfrm>
                    <a:custGeom>
                      <a:avLst/>
                      <a:gdLst/>
                      <a:ahLst/>
                      <a:cxnLst/>
                      <a:rect l="l" t="t" r="r" b="b"/>
                      <a:pathLst>
                        <a:path w="582161" h="370609" extrusionOk="0">
                          <a:moveTo>
                            <a:pt x="303245" y="3"/>
                          </a:moveTo>
                          <a:cubicBezTo>
                            <a:pt x="298549" y="-94"/>
                            <a:pt x="293611" y="2124"/>
                            <a:pt x="290372" y="6213"/>
                          </a:cubicBezTo>
                          <a:lnTo>
                            <a:pt x="0" y="370609"/>
                          </a:lnTo>
                          <a:lnTo>
                            <a:pt x="40562" y="370609"/>
                          </a:lnTo>
                          <a:lnTo>
                            <a:pt x="302274" y="42031"/>
                          </a:lnTo>
                          <a:lnTo>
                            <a:pt x="543461" y="370609"/>
                          </a:lnTo>
                          <a:lnTo>
                            <a:pt x="582161" y="370609"/>
                          </a:lnTo>
                          <a:lnTo>
                            <a:pt x="315673" y="6691"/>
                          </a:lnTo>
                          <a:cubicBezTo>
                            <a:pt x="312556" y="2473"/>
                            <a:pt x="307982"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50" name="Google Shape;750;p5"/>
                  <p:cNvGrpSpPr/>
                  <p:nvPr/>
                </p:nvGrpSpPr>
                <p:grpSpPr>
                  <a:xfrm>
                    <a:off x="5457479" y="2813268"/>
                    <a:ext cx="582160" cy="370608"/>
                    <a:chOff x="5457479" y="2813268"/>
                    <a:chExt cx="582160" cy="370608"/>
                  </a:xfrm>
                </p:grpSpPr>
                <p:sp>
                  <p:nvSpPr>
                    <p:cNvPr id="751" name="Google Shape;751;p5"/>
                    <p:cNvSpPr/>
                    <p:nvPr/>
                  </p:nvSpPr>
                  <p:spPr>
                    <a:xfrm>
                      <a:off x="5618149" y="2816134"/>
                      <a:ext cx="275717" cy="182918"/>
                    </a:xfrm>
                    <a:custGeom>
                      <a:avLst/>
                      <a:gdLst/>
                      <a:ahLst/>
                      <a:cxnLst/>
                      <a:rect l="l" t="t" r="r" b="b"/>
                      <a:pathLst>
                        <a:path w="275717" h="182918" extrusionOk="0">
                          <a:moveTo>
                            <a:pt x="140511" y="182918"/>
                          </a:moveTo>
                          <a:lnTo>
                            <a:pt x="275718" y="0"/>
                          </a:lnTo>
                          <a:lnTo>
                            <a:pt x="0" y="0"/>
                          </a:lnTo>
                          <a:lnTo>
                            <a:pt x="140511"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2" name="Google Shape;752;p5"/>
                    <p:cNvSpPr/>
                    <p:nvPr/>
                  </p:nvSpPr>
                  <p:spPr>
                    <a:xfrm>
                      <a:off x="5457479" y="2813268"/>
                      <a:ext cx="582160" cy="370608"/>
                    </a:xfrm>
                    <a:custGeom>
                      <a:avLst/>
                      <a:gdLst/>
                      <a:ahLst/>
                      <a:cxnLst/>
                      <a:rect l="l" t="t" r="r" b="b"/>
                      <a:pathLst>
                        <a:path w="582160" h="370608"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22"/>
                          </a:lnTo>
                          <a:cubicBezTo>
                            <a:pt x="312596" y="368140"/>
                            <a:pt x="307981"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53" name="Google Shape;753;p5"/>
                  <p:cNvGrpSpPr/>
                  <p:nvPr/>
                </p:nvGrpSpPr>
                <p:grpSpPr>
                  <a:xfrm>
                    <a:off x="5059548" y="2813269"/>
                    <a:ext cx="582161" cy="370609"/>
                    <a:chOff x="5059548" y="2813269"/>
                    <a:chExt cx="582161" cy="370609"/>
                  </a:xfrm>
                </p:grpSpPr>
                <p:sp>
                  <p:nvSpPr>
                    <p:cNvPr id="754" name="Google Shape;754;p5"/>
                    <p:cNvSpPr/>
                    <p:nvPr/>
                  </p:nvSpPr>
                  <p:spPr>
                    <a:xfrm>
                      <a:off x="5220259" y="2998093"/>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5"/>
                    <p:cNvSpPr/>
                    <p:nvPr/>
                  </p:nvSpPr>
                  <p:spPr>
                    <a:xfrm>
                      <a:off x="5059548" y="2813269"/>
                      <a:ext cx="582161" cy="370609"/>
                    </a:xfrm>
                    <a:custGeom>
                      <a:avLst/>
                      <a:gdLst/>
                      <a:ahLst/>
                      <a:cxnLst/>
                      <a:rect l="l" t="t" r="r" b="b"/>
                      <a:pathLst>
                        <a:path w="582161" h="370609" extrusionOk="0">
                          <a:moveTo>
                            <a:pt x="303286" y="3"/>
                          </a:moveTo>
                          <a:cubicBezTo>
                            <a:pt x="298549" y="-94"/>
                            <a:pt x="293651" y="2124"/>
                            <a:pt x="290372" y="6213"/>
                          </a:cubicBezTo>
                          <a:lnTo>
                            <a:pt x="0" y="370609"/>
                          </a:lnTo>
                          <a:lnTo>
                            <a:pt x="40603" y="370609"/>
                          </a:lnTo>
                          <a:lnTo>
                            <a:pt x="302314" y="42031"/>
                          </a:lnTo>
                          <a:lnTo>
                            <a:pt x="543501" y="370609"/>
                          </a:lnTo>
                          <a:lnTo>
                            <a:pt x="582161" y="370609"/>
                          </a:lnTo>
                          <a:lnTo>
                            <a:pt x="315673" y="6691"/>
                          </a:lnTo>
                          <a:cubicBezTo>
                            <a:pt x="312596" y="2473"/>
                            <a:pt x="307982"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56" name="Google Shape;756;p5"/>
                  <p:cNvGrpSpPr/>
                  <p:nvPr/>
                </p:nvGrpSpPr>
                <p:grpSpPr>
                  <a:xfrm>
                    <a:off x="4661618" y="2813268"/>
                    <a:ext cx="582201" cy="370608"/>
                    <a:chOff x="4661618" y="2813268"/>
                    <a:chExt cx="582201" cy="370608"/>
                  </a:xfrm>
                </p:grpSpPr>
                <p:sp>
                  <p:nvSpPr>
                    <p:cNvPr id="757" name="Google Shape;757;p5"/>
                    <p:cNvSpPr/>
                    <p:nvPr/>
                  </p:nvSpPr>
                  <p:spPr>
                    <a:xfrm>
                      <a:off x="4822328" y="2816134"/>
                      <a:ext cx="275717" cy="182918"/>
                    </a:xfrm>
                    <a:custGeom>
                      <a:avLst/>
                      <a:gdLst/>
                      <a:ahLst/>
                      <a:cxnLst/>
                      <a:rect l="l" t="t" r="r" b="b"/>
                      <a:pathLst>
                        <a:path w="275717" h="182918" extrusionOk="0">
                          <a:moveTo>
                            <a:pt x="140510" y="182918"/>
                          </a:moveTo>
                          <a:lnTo>
                            <a:pt x="275718" y="0"/>
                          </a:lnTo>
                          <a:lnTo>
                            <a:pt x="0" y="0"/>
                          </a:lnTo>
                          <a:lnTo>
                            <a:pt x="140510"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5"/>
                    <p:cNvSpPr/>
                    <p:nvPr/>
                  </p:nvSpPr>
                  <p:spPr>
                    <a:xfrm>
                      <a:off x="4661618" y="2813268"/>
                      <a:ext cx="582201" cy="370608"/>
                    </a:xfrm>
                    <a:custGeom>
                      <a:avLst/>
                      <a:gdLst/>
                      <a:ahLst/>
                      <a:cxnLst/>
                      <a:rect l="l" t="t" r="r" b="b"/>
                      <a:pathLst>
                        <a:path w="582201" h="370608" extrusionOk="0">
                          <a:moveTo>
                            <a:pt x="303285" y="370606"/>
                          </a:moveTo>
                          <a:cubicBezTo>
                            <a:pt x="298549" y="370703"/>
                            <a:pt x="293651" y="368485"/>
                            <a:pt x="290372" y="364396"/>
                          </a:cubicBezTo>
                          <a:lnTo>
                            <a:pt x="0" y="0"/>
                          </a:lnTo>
                          <a:lnTo>
                            <a:pt x="40602" y="0"/>
                          </a:lnTo>
                          <a:lnTo>
                            <a:pt x="302314" y="328578"/>
                          </a:lnTo>
                          <a:lnTo>
                            <a:pt x="543501" y="0"/>
                          </a:lnTo>
                          <a:lnTo>
                            <a:pt x="582201" y="0"/>
                          </a:lnTo>
                          <a:lnTo>
                            <a:pt x="315713" y="363922"/>
                          </a:lnTo>
                          <a:cubicBezTo>
                            <a:pt x="312596" y="368140"/>
                            <a:pt x="307981" y="370509"/>
                            <a:pt x="30328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759" name="Google Shape;759;p5"/>
              <p:cNvGrpSpPr/>
              <p:nvPr/>
            </p:nvGrpSpPr>
            <p:grpSpPr>
              <a:xfrm>
                <a:off x="1461980" y="2808756"/>
                <a:ext cx="3371238" cy="375122"/>
                <a:chOff x="1461980" y="2808756"/>
                <a:chExt cx="3371238" cy="375122"/>
              </a:xfrm>
            </p:grpSpPr>
            <p:grpSp>
              <p:nvGrpSpPr>
                <p:cNvPr id="760" name="Google Shape;760;p5"/>
                <p:cNvGrpSpPr/>
                <p:nvPr/>
              </p:nvGrpSpPr>
              <p:grpSpPr>
                <a:xfrm>
                  <a:off x="3057265" y="2808756"/>
                  <a:ext cx="1775953" cy="370611"/>
                  <a:chOff x="3057265" y="2808756"/>
                  <a:chExt cx="1775953" cy="370611"/>
                </a:xfrm>
              </p:grpSpPr>
              <p:grpSp>
                <p:nvGrpSpPr>
                  <p:cNvPr id="761" name="Google Shape;761;p5"/>
                  <p:cNvGrpSpPr/>
                  <p:nvPr/>
                </p:nvGrpSpPr>
                <p:grpSpPr>
                  <a:xfrm>
                    <a:off x="4251017" y="2808756"/>
                    <a:ext cx="582201" cy="370608"/>
                    <a:chOff x="4251017" y="2808756"/>
                    <a:chExt cx="582201" cy="370608"/>
                  </a:xfrm>
                </p:grpSpPr>
                <p:sp>
                  <p:nvSpPr>
                    <p:cNvPr id="762" name="Google Shape;762;p5"/>
                    <p:cNvSpPr/>
                    <p:nvPr/>
                  </p:nvSpPr>
                  <p:spPr>
                    <a:xfrm>
                      <a:off x="4411727" y="2993584"/>
                      <a:ext cx="275677" cy="182918"/>
                    </a:xfrm>
                    <a:custGeom>
                      <a:avLst/>
                      <a:gdLst/>
                      <a:ahLst/>
                      <a:cxnLst/>
                      <a:rect l="l" t="t" r="r" b="b"/>
                      <a:pathLst>
                        <a:path w="275677" h="182918" extrusionOk="0">
                          <a:moveTo>
                            <a:pt x="140511" y="0"/>
                          </a:moveTo>
                          <a:lnTo>
                            <a:pt x="275678" y="182918"/>
                          </a:lnTo>
                          <a:lnTo>
                            <a:pt x="0" y="182918"/>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5"/>
                    <p:cNvSpPr/>
                    <p:nvPr/>
                  </p:nvSpPr>
                  <p:spPr>
                    <a:xfrm>
                      <a:off x="4251017" y="2808756"/>
                      <a:ext cx="582201" cy="370608"/>
                    </a:xfrm>
                    <a:custGeom>
                      <a:avLst/>
                      <a:gdLst/>
                      <a:ahLst/>
                      <a:cxnLst/>
                      <a:rect l="l" t="t" r="r" b="b"/>
                      <a:pathLst>
                        <a:path w="582201" h="370608" extrusionOk="0">
                          <a:moveTo>
                            <a:pt x="303286" y="3"/>
                          </a:moveTo>
                          <a:cubicBezTo>
                            <a:pt x="298549" y="-90"/>
                            <a:pt x="293651" y="2128"/>
                            <a:pt x="290372" y="6213"/>
                          </a:cubicBezTo>
                          <a:lnTo>
                            <a:pt x="0" y="370609"/>
                          </a:lnTo>
                          <a:lnTo>
                            <a:pt x="40603" y="370609"/>
                          </a:lnTo>
                          <a:lnTo>
                            <a:pt x="302314" y="42031"/>
                          </a:lnTo>
                          <a:lnTo>
                            <a:pt x="543501" y="370609"/>
                          </a:lnTo>
                          <a:lnTo>
                            <a:pt x="582201" y="370609"/>
                          </a:lnTo>
                          <a:lnTo>
                            <a:pt x="315673" y="6690"/>
                          </a:lnTo>
                          <a:cubicBezTo>
                            <a:pt x="312596" y="2472"/>
                            <a:pt x="307981" y="104"/>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64" name="Google Shape;764;p5"/>
                  <p:cNvGrpSpPr/>
                  <p:nvPr/>
                </p:nvGrpSpPr>
                <p:grpSpPr>
                  <a:xfrm>
                    <a:off x="3853102" y="2808759"/>
                    <a:ext cx="582185" cy="370608"/>
                    <a:chOff x="3853102" y="2808759"/>
                    <a:chExt cx="582185" cy="370608"/>
                  </a:xfrm>
                </p:grpSpPr>
                <p:sp>
                  <p:nvSpPr>
                    <p:cNvPr id="765" name="Google Shape;765;p5"/>
                    <p:cNvSpPr/>
                    <p:nvPr/>
                  </p:nvSpPr>
                  <p:spPr>
                    <a:xfrm>
                      <a:off x="4013800" y="2811621"/>
                      <a:ext cx="275713" cy="182918"/>
                    </a:xfrm>
                    <a:custGeom>
                      <a:avLst/>
                      <a:gdLst/>
                      <a:ahLst/>
                      <a:cxnLst/>
                      <a:rect l="l" t="t" r="r" b="b"/>
                      <a:pathLst>
                        <a:path w="275713" h="182918" extrusionOk="0">
                          <a:moveTo>
                            <a:pt x="140506" y="182918"/>
                          </a:moveTo>
                          <a:lnTo>
                            <a:pt x="275714" y="0"/>
                          </a:lnTo>
                          <a:lnTo>
                            <a:pt x="0" y="0"/>
                          </a:lnTo>
                          <a:lnTo>
                            <a:pt x="140506"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5"/>
                    <p:cNvSpPr/>
                    <p:nvPr/>
                  </p:nvSpPr>
                  <p:spPr>
                    <a:xfrm>
                      <a:off x="3853102" y="2808759"/>
                      <a:ext cx="582185" cy="370608"/>
                    </a:xfrm>
                    <a:custGeom>
                      <a:avLst/>
                      <a:gdLst/>
                      <a:ahLst/>
                      <a:cxnLst/>
                      <a:rect l="l" t="t" r="r" b="b"/>
                      <a:pathLst>
                        <a:path w="582185" h="370608" extrusionOk="0">
                          <a:moveTo>
                            <a:pt x="303269" y="370606"/>
                          </a:moveTo>
                          <a:cubicBezTo>
                            <a:pt x="298533" y="370699"/>
                            <a:pt x="293635" y="368481"/>
                            <a:pt x="290356" y="364396"/>
                          </a:cubicBezTo>
                          <a:lnTo>
                            <a:pt x="0" y="0"/>
                          </a:lnTo>
                          <a:lnTo>
                            <a:pt x="40595" y="0"/>
                          </a:lnTo>
                          <a:lnTo>
                            <a:pt x="302298" y="328578"/>
                          </a:lnTo>
                          <a:lnTo>
                            <a:pt x="543485" y="0"/>
                          </a:lnTo>
                          <a:lnTo>
                            <a:pt x="582185" y="0"/>
                          </a:lnTo>
                          <a:lnTo>
                            <a:pt x="315697" y="363918"/>
                          </a:lnTo>
                          <a:cubicBezTo>
                            <a:pt x="312580" y="368137"/>
                            <a:pt x="307965" y="370505"/>
                            <a:pt x="303269"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67" name="Google Shape;767;p5"/>
                  <p:cNvGrpSpPr/>
                  <p:nvPr/>
                </p:nvGrpSpPr>
                <p:grpSpPr>
                  <a:xfrm>
                    <a:off x="3455183" y="2808756"/>
                    <a:ext cx="582177" cy="370608"/>
                    <a:chOff x="3455183" y="2808756"/>
                    <a:chExt cx="582177" cy="370608"/>
                  </a:xfrm>
                </p:grpSpPr>
                <p:sp>
                  <p:nvSpPr>
                    <p:cNvPr id="768" name="Google Shape;768;p5"/>
                    <p:cNvSpPr/>
                    <p:nvPr/>
                  </p:nvSpPr>
                  <p:spPr>
                    <a:xfrm>
                      <a:off x="3615878" y="2993584"/>
                      <a:ext cx="275705" cy="182918"/>
                    </a:xfrm>
                    <a:custGeom>
                      <a:avLst/>
                      <a:gdLst/>
                      <a:ahLst/>
                      <a:cxnLst/>
                      <a:rect l="l" t="t" r="r" b="b"/>
                      <a:pathLst>
                        <a:path w="275705" h="182918" extrusionOk="0">
                          <a:moveTo>
                            <a:pt x="140506" y="0"/>
                          </a:moveTo>
                          <a:lnTo>
                            <a:pt x="275706" y="182918"/>
                          </a:lnTo>
                          <a:lnTo>
                            <a:pt x="0" y="182918"/>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5"/>
                    <p:cNvSpPr/>
                    <p:nvPr/>
                  </p:nvSpPr>
                  <p:spPr>
                    <a:xfrm>
                      <a:off x="3455183" y="2808756"/>
                      <a:ext cx="582177" cy="370608"/>
                    </a:xfrm>
                    <a:custGeom>
                      <a:avLst/>
                      <a:gdLst/>
                      <a:ahLst/>
                      <a:cxnLst/>
                      <a:rect l="l" t="t" r="r" b="b"/>
                      <a:pathLst>
                        <a:path w="582177" h="370608" extrusionOk="0">
                          <a:moveTo>
                            <a:pt x="303265" y="3"/>
                          </a:moveTo>
                          <a:cubicBezTo>
                            <a:pt x="298549" y="-90"/>
                            <a:pt x="293639" y="2128"/>
                            <a:pt x="290372" y="6213"/>
                          </a:cubicBezTo>
                          <a:lnTo>
                            <a:pt x="0" y="370609"/>
                          </a:lnTo>
                          <a:lnTo>
                            <a:pt x="40595" y="370609"/>
                          </a:lnTo>
                          <a:lnTo>
                            <a:pt x="302310" y="42031"/>
                          </a:lnTo>
                          <a:lnTo>
                            <a:pt x="543489" y="370609"/>
                          </a:lnTo>
                          <a:lnTo>
                            <a:pt x="582177" y="370609"/>
                          </a:lnTo>
                          <a:lnTo>
                            <a:pt x="315685" y="6690"/>
                          </a:lnTo>
                          <a:cubicBezTo>
                            <a:pt x="312592" y="2472"/>
                            <a:pt x="307985" y="104"/>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70" name="Google Shape;770;p5"/>
                  <p:cNvGrpSpPr/>
                  <p:nvPr/>
                </p:nvGrpSpPr>
                <p:grpSpPr>
                  <a:xfrm>
                    <a:off x="3057265" y="2808759"/>
                    <a:ext cx="582173" cy="370608"/>
                    <a:chOff x="3057265" y="2808759"/>
                    <a:chExt cx="582173" cy="370608"/>
                  </a:xfrm>
                </p:grpSpPr>
                <p:sp>
                  <p:nvSpPr>
                    <p:cNvPr id="771" name="Google Shape;771;p5"/>
                    <p:cNvSpPr/>
                    <p:nvPr/>
                  </p:nvSpPr>
                  <p:spPr>
                    <a:xfrm>
                      <a:off x="3217959" y="2811621"/>
                      <a:ext cx="275705" cy="182918"/>
                    </a:xfrm>
                    <a:custGeom>
                      <a:avLst/>
                      <a:gdLst/>
                      <a:ahLst/>
                      <a:cxnLst/>
                      <a:rect l="l" t="t" r="r" b="b"/>
                      <a:pathLst>
                        <a:path w="275705" h="182918" extrusionOk="0">
                          <a:moveTo>
                            <a:pt x="140502" y="182918"/>
                          </a:moveTo>
                          <a:lnTo>
                            <a:pt x="275706"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5"/>
                    <p:cNvSpPr/>
                    <p:nvPr/>
                  </p:nvSpPr>
                  <p:spPr>
                    <a:xfrm>
                      <a:off x="3057265" y="2808759"/>
                      <a:ext cx="582173" cy="370608"/>
                    </a:xfrm>
                    <a:custGeom>
                      <a:avLst/>
                      <a:gdLst/>
                      <a:ahLst/>
                      <a:cxnLst/>
                      <a:rect l="l" t="t" r="r" b="b"/>
                      <a:pathLst>
                        <a:path w="582173" h="370608" extrusionOk="0">
                          <a:moveTo>
                            <a:pt x="303265" y="370606"/>
                          </a:moveTo>
                          <a:cubicBezTo>
                            <a:pt x="298549" y="370699"/>
                            <a:pt x="293635" y="368481"/>
                            <a:pt x="290372" y="364396"/>
                          </a:cubicBezTo>
                          <a:lnTo>
                            <a:pt x="0" y="0"/>
                          </a:lnTo>
                          <a:lnTo>
                            <a:pt x="40595" y="0"/>
                          </a:lnTo>
                          <a:lnTo>
                            <a:pt x="302310" y="328578"/>
                          </a:lnTo>
                          <a:lnTo>
                            <a:pt x="543489" y="0"/>
                          </a:lnTo>
                          <a:lnTo>
                            <a:pt x="582173" y="0"/>
                          </a:lnTo>
                          <a:lnTo>
                            <a:pt x="315681" y="363918"/>
                          </a:lnTo>
                          <a:cubicBezTo>
                            <a:pt x="312592" y="368137"/>
                            <a:pt x="307981" y="370505"/>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773" name="Google Shape;773;p5"/>
                <p:cNvGrpSpPr/>
                <p:nvPr/>
              </p:nvGrpSpPr>
              <p:grpSpPr>
                <a:xfrm>
                  <a:off x="1461980" y="2813268"/>
                  <a:ext cx="1775931" cy="370610"/>
                  <a:chOff x="1461980" y="2813268"/>
                  <a:chExt cx="1775931" cy="370610"/>
                </a:xfrm>
              </p:grpSpPr>
              <p:grpSp>
                <p:nvGrpSpPr>
                  <p:cNvPr id="774" name="Google Shape;774;p5"/>
                  <p:cNvGrpSpPr/>
                  <p:nvPr/>
                </p:nvGrpSpPr>
                <p:grpSpPr>
                  <a:xfrm>
                    <a:off x="2655739" y="2813269"/>
                    <a:ext cx="582172" cy="370609"/>
                    <a:chOff x="2655739" y="2813269"/>
                    <a:chExt cx="582172" cy="370609"/>
                  </a:xfrm>
                </p:grpSpPr>
                <p:sp>
                  <p:nvSpPr>
                    <p:cNvPr id="775" name="Google Shape;775;p5"/>
                    <p:cNvSpPr/>
                    <p:nvPr/>
                  </p:nvSpPr>
                  <p:spPr>
                    <a:xfrm>
                      <a:off x="2816434" y="2998093"/>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5"/>
                    <p:cNvSpPr/>
                    <p:nvPr/>
                  </p:nvSpPr>
                  <p:spPr>
                    <a:xfrm>
                      <a:off x="2655739" y="2813269"/>
                      <a:ext cx="582172" cy="370609"/>
                    </a:xfrm>
                    <a:custGeom>
                      <a:avLst/>
                      <a:gdLst/>
                      <a:ahLst/>
                      <a:cxnLst/>
                      <a:rect l="l" t="t" r="r" b="b"/>
                      <a:pathLst>
                        <a:path w="582172" h="370609" extrusionOk="0">
                          <a:moveTo>
                            <a:pt x="303265" y="3"/>
                          </a:moveTo>
                          <a:cubicBezTo>
                            <a:pt x="298549" y="-94"/>
                            <a:pt x="293635" y="2124"/>
                            <a:pt x="290368" y="6213"/>
                          </a:cubicBezTo>
                          <a:lnTo>
                            <a:pt x="0" y="370609"/>
                          </a:lnTo>
                          <a:lnTo>
                            <a:pt x="40595" y="370609"/>
                          </a:lnTo>
                          <a:lnTo>
                            <a:pt x="302310" y="42031"/>
                          </a:lnTo>
                          <a:lnTo>
                            <a:pt x="543489" y="370609"/>
                          </a:lnTo>
                          <a:lnTo>
                            <a:pt x="582173" y="370609"/>
                          </a:lnTo>
                          <a:lnTo>
                            <a:pt x="315681" y="6691"/>
                          </a:lnTo>
                          <a:cubicBezTo>
                            <a:pt x="312592" y="2473"/>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77" name="Google Shape;777;p5"/>
                  <p:cNvGrpSpPr/>
                  <p:nvPr/>
                </p:nvGrpSpPr>
                <p:grpSpPr>
                  <a:xfrm>
                    <a:off x="2257817" y="2813268"/>
                    <a:ext cx="582176" cy="370608"/>
                    <a:chOff x="2257817" y="2813268"/>
                    <a:chExt cx="582176" cy="370608"/>
                  </a:xfrm>
                </p:grpSpPr>
                <p:sp>
                  <p:nvSpPr>
                    <p:cNvPr id="778" name="Google Shape;778;p5"/>
                    <p:cNvSpPr/>
                    <p:nvPr/>
                  </p:nvSpPr>
                  <p:spPr>
                    <a:xfrm>
                      <a:off x="2418515" y="2816134"/>
                      <a:ext cx="275701" cy="182918"/>
                    </a:xfrm>
                    <a:custGeom>
                      <a:avLst/>
                      <a:gdLst/>
                      <a:ahLst/>
                      <a:cxnLst/>
                      <a:rect l="l" t="t" r="r" b="b"/>
                      <a:pathLst>
                        <a:path w="275701" h="182918" extrusionOk="0">
                          <a:moveTo>
                            <a:pt x="140502" y="182918"/>
                          </a:moveTo>
                          <a:lnTo>
                            <a:pt x="275702"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5"/>
                    <p:cNvSpPr/>
                    <p:nvPr/>
                  </p:nvSpPr>
                  <p:spPr>
                    <a:xfrm>
                      <a:off x="2257817" y="2813268"/>
                      <a:ext cx="582176" cy="370608"/>
                    </a:xfrm>
                    <a:custGeom>
                      <a:avLst/>
                      <a:gdLst/>
                      <a:ahLst/>
                      <a:cxnLst/>
                      <a:rect l="l" t="t" r="r" b="b"/>
                      <a:pathLst>
                        <a:path w="582176" h="370608" extrusionOk="0">
                          <a:moveTo>
                            <a:pt x="303265" y="370606"/>
                          </a:moveTo>
                          <a:cubicBezTo>
                            <a:pt x="298553" y="370703"/>
                            <a:pt x="293639" y="368485"/>
                            <a:pt x="290372" y="364396"/>
                          </a:cubicBezTo>
                          <a:lnTo>
                            <a:pt x="0" y="0"/>
                          </a:lnTo>
                          <a:lnTo>
                            <a:pt x="40594" y="0"/>
                          </a:lnTo>
                          <a:lnTo>
                            <a:pt x="302310" y="328578"/>
                          </a:lnTo>
                          <a:lnTo>
                            <a:pt x="543493" y="0"/>
                          </a:lnTo>
                          <a:lnTo>
                            <a:pt x="582177" y="0"/>
                          </a:lnTo>
                          <a:lnTo>
                            <a:pt x="315685" y="363922"/>
                          </a:lnTo>
                          <a:cubicBezTo>
                            <a:pt x="312592" y="368140"/>
                            <a:pt x="307985"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80" name="Google Shape;780;p5"/>
                  <p:cNvGrpSpPr/>
                  <p:nvPr/>
                </p:nvGrpSpPr>
                <p:grpSpPr>
                  <a:xfrm>
                    <a:off x="1859898" y="2813269"/>
                    <a:ext cx="582173" cy="370609"/>
                    <a:chOff x="1859898" y="2813269"/>
                    <a:chExt cx="582173" cy="370609"/>
                  </a:xfrm>
                </p:grpSpPr>
                <p:sp>
                  <p:nvSpPr>
                    <p:cNvPr id="781" name="Google Shape;781;p5"/>
                    <p:cNvSpPr/>
                    <p:nvPr/>
                  </p:nvSpPr>
                  <p:spPr>
                    <a:xfrm>
                      <a:off x="2020593" y="2998093"/>
                      <a:ext cx="275705" cy="182918"/>
                    </a:xfrm>
                    <a:custGeom>
                      <a:avLst/>
                      <a:gdLst/>
                      <a:ahLst/>
                      <a:cxnLst/>
                      <a:rect l="l" t="t" r="r" b="b"/>
                      <a:pathLst>
                        <a:path w="275705" h="182918" extrusionOk="0">
                          <a:moveTo>
                            <a:pt x="140502" y="0"/>
                          </a:moveTo>
                          <a:lnTo>
                            <a:pt x="275706"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5"/>
                    <p:cNvSpPr/>
                    <p:nvPr/>
                  </p:nvSpPr>
                  <p:spPr>
                    <a:xfrm>
                      <a:off x="1859898" y="2813269"/>
                      <a:ext cx="582173" cy="370609"/>
                    </a:xfrm>
                    <a:custGeom>
                      <a:avLst/>
                      <a:gdLst/>
                      <a:ahLst/>
                      <a:cxnLst/>
                      <a:rect l="l" t="t" r="r" b="b"/>
                      <a:pathLst>
                        <a:path w="582173" h="370609" extrusionOk="0">
                          <a:moveTo>
                            <a:pt x="303265" y="3"/>
                          </a:moveTo>
                          <a:cubicBezTo>
                            <a:pt x="298549" y="-94"/>
                            <a:pt x="293635" y="2124"/>
                            <a:pt x="290372" y="6213"/>
                          </a:cubicBezTo>
                          <a:lnTo>
                            <a:pt x="0" y="370609"/>
                          </a:lnTo>
                          <a:lnTo>
                            <a:pt x="40595" y="370609"/>
                          </a:lnTo>
                          <a:lnTo>
                            <a:pt x="302310" y="42031"/>
                          </a:lnTo>
                          <a:lnTo>
                            <a:pt x="543489" y="370609"/>
                          </a:lnTo>
                          <a:lnTo>
                            <a:pt x="582173" y="370609"/>
                          </a:lnTo>
                          <a:lnTo>
                            <a:pt x="315685" y="6691"/>
                          </a:lnTo>
                          <a:cubicBezTo>
                            <a:pt x="312592" y="2473"/>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83" name="Google Shape;783;p5"/>
                  <p:cNvGrpSpPr/>
                  <p:nvPr/>
                </p:nvGrpSpPr>
                <p:grpSpPr>
                  <a:xfrm>
                    <a:off x="1461980" y="2813268"/>
                    <a:ext cx="582173" cy="370608"/>
                    <a:chOff x="1461980" y="2813268"/>
                    <a:chExt cx="582173" cy="370608"/>
                  </a:xfrm>
                </p:grpSpPr>
                <p:sp>
                  <p:nvSpPr>
                    <p:cNvPr id="784" name="Google Shape;784;p5"/>
                    <p:cNvSpPr/>
                    <p:nvPr/>
                  </p:nvSpPr>
                  <p:spPr>
                    <a:xfrm>
                      <a:off x="1622674" y="2816134"/>
                      <a:ext cx="275701" cy="182918"/>
                    </a:xfrm>
                    <a:custGeom>
                      <a:avLst/>
                      <a:gdLst/>
                      <a:ahLst/>
                      <a:cxnLst/>
                      <a:rect l="l" t="t" r="r" b="b"/>
                      <a:pathLst>
                        <a:path w="275701" h="182918" extrusionOk="0">
                          <a:moveTo>
                            <a:pt x="140502" y="182918"/>
                          </a:moveTo>
                          <a:lnTo>
                            <a:pt x="275702"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5"/>
                    <p:cNvSpPr/>
                    <p:nvPr/>
                  </p:nvSpPr>
                  <p:spPr>
                    <a:xfrm>
                      <a:off x="1461980" y="2813268"/>
                      <a:ext cx="582173" cy="370608"/>
                    </a:xfrm>
                    <a:custGeom>
                      <a:avLst/>
                      <a:gdLst/>
                      <a:ahLst/>
                      <a:cxnLst/>
                      <a:rect l="l" t="t" r="r" b="b"/>
                      <a:pathLst>
                        <a:path w="582173" h="370608" extrusionOk="0">
                          <a:moveTo>
                            <a:pt x="303265" y="370606"/>
                          </a:moveTo>
                          <a:cubicBezTo>
                            <a:pt x="298549" y="370703"/>
                            <a:pt x="293635" y="368485"/>
                            <a:pt x="290368" y="364396"/>
                          </a:cubicBezTo>
                          <a:lnTo>
                            <a:pt x="0" y="0"/>
                          </a:lnTo>
                          <a:lnTo>
                            <a:pt x="40595" y="0"/>
                          </a:lnTo>
                          <a:lnTo>
                            <a:pt x="302310" y="328578"/>
                          </a:lnTo>
                          <a:lnTo>
                            <a:pt x="543489" y="0"/>
                          </a:lnTo>
                          <a:lnTo>
                            <a:pt x="582173" y="0"/>
                          </a:lnTo>
                          <a:lnTo>
                            <a:pt x="315681" y="363922"/>
                          </a:lnTo>
                          <a:cubicBezTo>
                            <a:pt x="312592" y="368140"/>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786" name="Google Shape;786;p5"/>
              <p:cNvGrpSpPr/>
              <p:nvPr/>
            </p:nvGrpSpPr>
            <p:grpSpPr>
              <a:xfrm>
                <a:off x="-152758" y="2812804"/>
                <a:ext cx="1775934" cy="370611"/>
                <a:chOff x="-152758" y="2812804"/>
                <a:chExt cx="1775934" cy="370611"/>
              </a:xfrm>
            </p:grpSpPr>
            <p:grpSp>
              <p:nvGrpSpPr>
                <p:cNvPr id="787" name="Google Shape;787;p5"/>
                <p:cNvGrpSpPr/>
                <p:nvPr/>
              </p:nvGrpSpPr>
              <p:grpSpPr>
                <a:xfrm>
                  <a:off x="1040999" y="2812804"/>
                  <a:ext cx="582177" cy="370608"/>
                  <a:chOff x="1040999" y="2812804"/>
                  <a:chExt cx="582177" cy="370608"/>
                </a:xfrm>
              </p:grpSpPr>
              <p:sp>
                <p:nvSpPr>
                  <p:cNvPr id="788" name="Google Shape;788;p5"/>
                  <p:cNvSpPr/>
                  <p:nvPr/>
                </p:nvSpPr>
                <p:spPr>
                  <a:xfrm>
                    <a:off x="1201693" y="2997632"/>
                    <a:ext cx="275705" cy="182918"/>
                  </a:xfrm>
                  <a:custGeom>
                    <a:avLst/>
                    <a:gdLst/>
                    <a:ahLst/>
                    <a:cxnLst/>
                    <a:rect l="l" t="t" r="r" b="b"/>
                    <a:pathLst>
                      <a:path w="275705" h="182918" extrusionOk="0">
                        <a:moveTo>
                          <a:pt x="140506" y="0"/>
                        </a:moveTo>
                        <a:lnTo>
                          <a:pt x="275706" y="182918"/>
                        </a:lnTo>
                        <a:lnTo>
                          <a:pt x="0" y="182918"/>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5"/>
                  <p:cNvSpPr/>
                  <p:nvPr/>
                </p:nvSpPr>
                <p:spPr>
                  <a:xfrm>
                    <a:off x="1040999" y="2812804"/>
                    <a:ext cx="582177" cy="370608"/>
                  </a:xfrm>
                  <a:custGeom>
                    <a:avLst/>
                    <a:gdLst/>
                    <a:ahLst/>
                    <a:cxnLst/>
                    <a:rect l="l" t="t" r="r" b="b"/>
                    <a:pathLst>
                      <a:path w="582177" h="370608" extrusionOk="0">
                        <a:moveTo>
                          <a:pt x="303265" y="3"/>
                        </a:moveTo>
                        <a:cubicBezTo>
                          <a:pt x="298549" y="-90"/>
                          <a:pt x="293639" y="2128"/>
                          <a:pt x="290372" y="6213"/>
                        </a:cubicBezTo>
                        <a:lnTo>
                          <a:pt x="0" y="370609"/>
                        </a:lnTo>
                        <a:lnTo>
                          <a:pt x="40595" y="370609"/>
                        </a:lnTo>
                        <a:lnTo>
                          <a:pt x="302310" y="42031"/>
                        </a:lnTo>
                        <a:lnTo>
                          <a:pt x="543493" y="370609"/>
                        </a:lnTo>
                        <a:lnTo>
                          <a:pt x="582177" y="370609"/>
                        </a:lnTo>
                        <a:lnTo>
                          <a:pt x="315685" y="6690"/>
                        </a:lnTo>
                        <a:cubicBezTo>
                          <a:pt x="312592" y="2472"/>
                          <a:pt x="307985" y="104"/>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90" name="Google Shape;790;p5"/>
                <p:cNvGrpSpPr/>
                <p:nvPr/>
              </p:nvGrpSpPr>
              <p:grpSpPr>
                <a:xfrm>
                  <a:off x="643081" y="2812807"/>
                  <a:ext cx="582173" cy="370608"/>
                  <a:chOff x="643081" y="2812807"/>
                  <a:chExt cx="582173" cy="370608"/>
                </a:xfrm>
              </p:grpSpPr>
              <p:sp>
                <p:nvSpPr>
                  <p:cNvPr id="791" name="Google Shape;791;p5"/>
                  <p:cNvSpPr/>
                  <p:nvPr/>
                </p:nvSpPr>
                <p:spPr>
                  <a:xfrm>
                    <a:off x="803775" y="2815669"/>
                    <a:ext cx="275705" cy="182918"/>
                  </a:xfrm>
                  <a:custGeom>
                    <a:avLst/>
                    <a:gdLst/>
                    <a:ahLst/>
                    <a:cxnLst/>
                    <a:rect l="l" t="t" r="r" b="b"/>
                    <a:pathLst>
                      <a:path w="275705" h="182918" extrusionOk="0">
                        <a:moveTo>
                          <a:pt x="140502" y="182918"/>
                        </a:moveTo>
                        <a:lnTo>
                          <a:pt x="275706"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5"/>
                  <p:cNvSpPr/>
                  <p:nvPr/>
                </p:nvSpPr>
                <p:spPr>
                  <a:xfrm>
                    <a:off x="643081" y="2812807"/>
                    <a:ext cx="582173" cy="370608"/>
                  </a:xfrm>
                  <a:custGeom>
                    <a:avLst/>
                    <a:gdLst/>
                    <a:ahLst/>
                    <a:cxnLst/>
                    <a:rect l="l" t="t" r="r" b="b"/>
                    <a:pathLst>
                      <a:path w="582173" h="370608" extrusionOk="0">
                        <a:moveTo>
                          <a:pt x="303265" y="370606"/>
                        </a:moveTo>
                        <a:cubicBezTo>
                          <a:pt x="298549" y="370699"/>
                          <a:pt x="293635" y="368481"/>
                          <a:pt x="290372" y="364396"/>
                        </a:cubicBezTo>
                        <a:lnTo>
                          <a:pt x="0" y="0"/>
                        </a:lnTo>
                        <a:lnTo>
                          <a:pt x="40595" y="0"/>
                        </a:lnTo>
                        <a:lnTo>
                          <a:pt x="302310" y="328578"/>
                        </a:lnTo>
                        <a:lnTo>
                          <a:pt x="543489" y="0"/>
                        </a:lnTo>
                        <a:lnTo>
                          <a:pt x="582173" y="0"/>
                        </a:lnTo>
                        <a:lnTo>
                          <a:pt x="315681" y="363918"/>
                        </a:lnTo>
                        <a:cubicBezTo>
                          <a:pt x="312592" y="368137"/>
                          <a:pt x="307981" y="370505"/>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93" name="Google Shape;793;p5"/>
                <p:cNvGrpSpPr/>
                <p:nvPr/>
              </p:nvGrpSpPr>
              <p:grpSpPr>
                <a:xfrm>
                  <a:off x="245160" y="2812804"/>
                  <a:ext cx="582174" cy="370608"/>
                  <a:chOff x="245160" y="2812804"/>
                  <a:chExt cx="582174" cy="370608"/>
                </a:xfrm>
              </p:grpSpPr>
              <p:sp>
                <p:nvSpPr>
                  <p:cNvPr id="794" name="Google Shape;794;p5"/>
                  <p:cNvSpPr/>
                  <p:nvPr/>
                </p:nvSpPr>
                <p:spPr>
                  <a:xfrm>
                    <a:off x="405856" y="2997632"/>
                    <a:ext cx="275701" cy="182918"/>
                  </a:xfrm>
                  <a:custGeom>
                    <a:avLst/>
                    <a:gdLst/>
                    <a:ahLst/>
                    <a:cxnLst/>
                    <a:rect l="l" t="t" r="r" b="b"/>
                    <a:pathLst>
                      <a:path w="275701" h="182918" extrusionOk="0">
                        <a:moveTo>
                          <a:pt x="140502" y="0"/>
                        </a:moveTo>
                        <a:lnTo>
                          <a:pt x="275702" y="182918"/>
                        </a:lnTo>
                        <a:lnTo>
                          <a:pt x="0" y="182918"/>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5" name="Google Shape;795;p5"/>
                  <p:cNvSpPr/>
                  <p:nvPr/>
                </p:nvSpPr>
                <p:spPr>
                  <a:xfrm>
                    <a:off x="245160" y="2812804"/>
                    <a:ext cx="582174" cy="370608"/>
                  </a:xfrm>
                  <a:custGeom>
                    <a:avLst/>
                    <a:gdLst/>
                    <a:ahLst/>
                    <a:cxnLst/>
                    <a:rect l="l" t="t" r="r" b="b"/>
                    <a:pathLst>
                      <a:path w="582174" h="370608" extrusionOk="0">
                        <a:moveTo>
                          <a:pt x="303267" y="3"/>
                        </a:moveTo>
                        <a:cubicBezTo>
                          <a:pt x="298551" y="-90"/>
                          <a:pt x="293636" y="2128"/>
                          <a:pt x="290370" y="6213"/>
                        </a:cubicBezTo>
                        <a:lnTo>
                          <a:pt x="0" y="370609"/>
                        </a:lnTo>
                        <a:lnTo>
                          <a:pt x="40595" y="370609"/>
                        </a:lnTo>
                        <a:lnTo>
                          <a:pt x="302312" y="42031"/>
                        </a:lnTo>
                        <a:lnTo>
                          <a:pt x="543491" y="370609"/>
                        </a:lnTo>
                        <a:lnTo>
                          <a:pt x="582175" y="370609"/>
                        </a:lnTo>
                        <a:lnTo>
                          <a:pt x="315683" y="6690"/>
                        </a:lnTo>
                        <a:cubicBezTo>
                          <a:pt x="312594" y="2472"/>
                          <a:pt x="307983" y="104"/>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96" name="Google Shape;796;p5"/>
                <p:cNvGrpSpPr/>
                <p:nvPr/>
              </p:nvGrpSpPr>
              <p:grpSpPr>
                <a:xfrm>
                  <a:off x="-152758" y="2812807"/>
                  <a:ext cx="582175" cy="370608"/>
                  <a:chOff x="-152758" y="2812807"/>
                  <a:chExt cx="582175" cy="370608"/>
                </a:xfrm>
              </p:grpSpPr>
              <p:sp>
                <p:nvSpPr>
                  <p:cNvPr id="797" name="Google Shape;797;p5"/>
                  <p:cNvSpPr/>
                  <p:nvPr/>
                </p:nvSpPr>
                <p:spPr>
                  <a:xfrm>
                    <a:off x="7936" y="2815669"/>
                    <a:ext cx="275703" cy="182918"/>
                  </a:xfrm>
                  <a:custGeom>
                    <a:avLst/>
                    <a:gdLst/>
                    <a:ahLst/>
                    <a:cxnLst/>
                    <a:rect l="l" t="t" r="r" b="b"/>
                    <a:pathLst>
                      <a:path w="275703" h="182918" extrusionOk="0">
                        <a:moveTo>
                          <a:pt x="140503" y="182918"/>
                        </a:moveTo>
                        <a:lnTo>
                          <a:pt x="275704" y="0"/>
                        </a:lnTo>
                        <a:lnTo>
                          <a:pt x="0" y="0"/>
                        </a:lnTo>
                        <a:lnTo>
                          <a:pt x="140503"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5"/>
                  <p:cNvSpPr/>
                  <p:nvPr/>
                </p:nvSpPr>
                <p:spPr>
                  <a:xfrm>
                    <a:off x="-152758" y="2812807"/>
                    <a:ext cx="582175" cy="370608"/>
                  </a:xfrm>
                  <a:custGeom>
                    <a:avLst/>
                    <a:gdLst/>
                    <a:ahLst/>
                    <a:cxnLst/>
                    <a:rect l="l" t="t" r="r" b="b"/>
                    <a:pathLst>
                      <a:path w="582175" h="370608" extrusionOk="0">
                        <a:moveTo>
                          <a:pt x="303266" y="370606"/>
                        </a:moveTo>
                        <a:cubicBezTo>
                          <a:pt x="298550" y="370699"/>
                          <a:pt x="293637" y="368481"/>
                          <a:pt x="290371" y="364396"/>
                        </a:cubicBezTo>
                        <a:lnTo>
                          <a:pt x="0" y="0"/>
                        </a:lnTo>
                        <a:lnTo>
                          <a:pt x="40595" y="0"/>
                        </a:lnTo>
                        <a:lnTo>
                          <a:pt x="302311" y="328578"/>
                        </a:lnTo>
                        <a:lnTo>
                          <a:pt x="543491" y="0"/>
                        </a:lnTo>
                        <a:lnTo>
                          <a:pt x="582176" y="0"/>
                        </a:lnTo>
                        <a:lnTo>
                          <a:pt x="315683" y="363918"/>
                        </a:lnTo>
                        <a:cubicBezTo>
                          <a:pt x="312592" y="368137"/>
                          <a:pt x="307983" y="370505"/>
                          <a:pt x="30326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799" name="Google Shape;799;p5"/>
            <p:cNvGrpSpPr/>
            <p:nvPr/>
          </p:nvGrpSpPr>
          <p:grpSpPr>
            <a:xfrm>
              <a:off x="-152758" y="3350859"/>
              <a:ext cx="8185613" cy="375123"/>
              <a:chOff x="-152758" y="3350859"/>
              <a:chExt cx="8185613" cy="375123"/>
            </a:xfrm>
          </p:grpSpPr>
          <p:grpSp>
            <p:nvGrpSpPr>
              <p:cNvPr id="800" name="Google Shape;800;p5"/>
              <p:cNvGrpSpPr/>
              <p:nvPr/>
            </p:nvGrpSpPr>
            <p:grpSpPr>
              <a:xfrm>
                <a:off x="4661618" y="3350859"/>
                <a:ext cx="3371237" cy="375123"/>
                <a:chOff x="4661618" y="3350859"/>
                <a:chExt cx="3371237" cy="375123"/>
              </a:xfrm>
            </p:grpSpPr>
            <p:grpSp>
              <p:nvGrpSpPr>
                <p:cNvPr id="801" name="Google Shape;801;p5"/>
                <p:cNvGrpSpPr/>
                <p:nvPr/>
              </p:nvGrpSpPr>
              <p:grpSpPr>
                <a:xfrm>
                  <a:off x="6256903" y="3350859"/>
                  <a:ext cx="1775952" cy="370609"/>
                  <a:chOff x="6256903" y="3350859"/>
                  <a:chExt cx="1775952" cy="370609"/>
                </a:xfrm>
              </p:grpSpPr>
              <p:grpSp>
                <p:nvGrpSpPr>
                  <p:cNvPr id="802" name="Google Shape;802;p5"/>
                  <p:cNvGrpSpPr/>
                  <p:nvPr/>
                </p:nvGrpSpPr>
                <p:grpSpPr>
                  <a:xfrm>
                    <a:off x="7450695" y="3350860"/>
                    <a:ext cx="582160" cy="370608"/>
                    <a:chOff x="7450695" y="3350860"/>
                    <a:chExt cx="582160" cy="370608"/>
                  </a:xfrm>
                </p:grpSpPr>
                <p:sp>
                  <p:nvSpPr>
                    <p:cNvPr id="803" name="Google Shape;803;p5"/>
                    <p:cNvSpPr/>
                    <p:nvPr/>
                  </p:nvSpPr>
                  <p:spPr>
                    <a:xfrm>
                      <a:off x="7611365" y="3535685"/>
                      <a:ext cx="275717" cy="182918"/>
                    </a:xfrm>
                    <a:custGeom>
                      <a:avLst/>
                      <a:gdLst/>
                      <a:ahLst/>
                      <a:cxnLst/>
                      <a:rect l="l" t="t" r="r" b="b"/>
                      <a:pathLst>
                        <a:path w="275717" h="182918" extrusionOk="0">
                          <a:moveTo>
                            <a:pt x="140511" y="0"/>
                          </a:moveTo>
                          <a:lnTo>
                            <a:pt x="275718" y="182918"/>
                          </a:lnTo>
                          <a:lnTo>
                            <a:pt x="0" y="182918"/>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5"/>
                    <p:cNvSpPr/>
                    <p:nvPr/>
                  </p:nvSpPr>
                  <p:spPr>
                    <a:xfrm>
                      <a:off x="7450695" y="3350860"/>
                      <a:ext cx="582160" cy="370608"/>
                    </a:xfrm>
                    <a:custGeom>
                      <a:avLst/>
                      <a:gdLst/>
                      <a:ahLst/>
                      <a:cxnLst/>
                      <a:rect l="l" t="t" r="r" b="b"/>
                      <a:pathLst>
                        <a:path w="582160" h="370608" extrusionOk="0">
                          <a:moveTo>
                            <a:pt x="303245" y="3"/>
                          </a:moveTo>
                          <a:cubicBezTo>
                            <a:pt x="298549" y="-94"/>
                            <a:pt x="293611" y="2124"/>
                            <a:pt x="290372" y="6213"/>
                          </a:cubicBezTo>
                          <a:lnTo>
                            <a:pt x="0" y="370609"/>
                          </a:lnTo>
                          <a:lnTo>
                            <a:pt x="40562" y="370609"/>
                          </a:lnTo>
                          <a:lnTo>
                            <a:pt x="302273" y="42031"/>
                          </a:lnTo>
                          <a:lnTo>
                            <a:pt x="543461" y="370609"/>
                          </a:lnTo>
                          <a:lnTo>
                            <a:pt x="582161" y="370609"/>
                          </a:lnTo>
                          <a:lnTo>
                            <a:pt x="315673" y="6690"/>
                          </a:lnTo>
                          <a:cubicBezTo>
                            <a:pt x="312556" y="2472"/>
                            <a:pt x="307981"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05" name="Google Shape;805;p5"/>
                  <p:cNvGrpSpPr/>
                  <p:nvPr/>
                </p:nvGrpSpPr>
                <p:grpSpPr>
                  <a:xfrm>
                    <a:off x="7052764" y="3350859"/>
                    <a:ext cx="582161" cy="370609"/>
                    <a:chOff x="7052764" y="3350859"/>
                    <a:chExt cx="582161" cy="370609"/>
                  </a:xfrm>
                </p:grpSpPr>
                <p:sp>
                  <p:nvSpPr>
                    <p:cNvPr id="806" name="Google Shape;806;p5"/>
                    <p:cNvSpPr/>
                    <p:nvPr/>
                  </p:nvSpPr>
                  <p:spPr>
                    <a:xfrm>
                      <a:off x="7213435" y="3353725"/>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5"/>
                    <p:cNvSpPr/>
                    <p:nvPr/>
                  </p:nvSpPr>
                  <p:spPr>
                    <a:xfrm>
                      <a:off x="7052764" y="3350859"/>
                      <a:ext cx="582161" cy="370609"/>
                    </a:xfrm>
                    <a:custGeom>
                      <a:avLst/>
                      <a:gdLst/>
                      <a:ahLst/>
                      <a:cxnLst/>
                      <a:rect l="l" t="t" r="r" b="b"/>
                      <a:pathLst>
                        <a:path w="582161" h="370609"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41"/>
                            <a:pt x="307982"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08" name="Google Shape;808;p5"/>
                  <p:cNvGrpSpPr/>
                  <p:nvPr/>
                </p:nvGrpSpPr>
                <p:grpSpPr>
                  <a:xfrm>
                    <a:off x="6654834" y="3350860"/>
                    <a:ext cx="582160" cy="370608"/>
                    <a:chOff x="6654834" y="3350860"/>
                    <a:chExt cx="582160" cy="370608"/>
                  </a:xfrm>
                </p:grpSpPr>
                <p:sp>
                  <p:nvSpPr>
                    <p:cNvPr id="809" name="Google Shape;809;p5"/>
                    <p:cNvSpPr/>
                    <p:nvPr/>
                  </p:nvSpPr>
                  <p:spPr>
                    <a:xfrm>
                      <a:off x="6815544" y="3535685"/>
                      <a:ext cx="275677" cy="182918"/>
                    </a:xfrm>
                    <a:custGeom>
                      <a:avLst/>
                      <a:gdLst/>
                      <a:ahLst/>
                      <a:cxnLst/>
                      <a:rect l="l" t="t" r="r" b="b"/>
                      <a:pathLst>
                        <a:path w="275677" h="182918" extrusionOk="0">
                          <a:moveTo>
                            <a:pt x="140510" y="0"/>
                          </a:moveTo>
                          <a:lnTo>
                            <a:pt x="275677" y="182918"/>
                          </a:lnTo>
                          <a:lnTo>
                            <a:pt x="0" y="182918"/>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5"/>
                    <p:cNvSpPr/>
                    <p:nvPr/>
                  </p:nvSpPr>
                  <p:spPr>
                    <a:xfrm>
                      <a:off x="6654834" y="3350860"/>
                      <a:ext cx="582160" cy="370608"/>
                    </a:xfrm>
                    <a:custGeom>
                      <a:avLst/>
                      <a:gdLst/>
                      <a:ahLst/>
                      <a:cxnLst/>
                      <a:rect l="l" t="t" r="r" b="b"/>
                      <a:pathLst>
                        <a:path w="582160" h="370608" extrusionOk="0">
                          <a:moveTo>
                            <a:pt x="303285" y="3"/>
                          </a:moveTo>
                          <a:cubicBezTo>
                            <a:pt x="298549" y="-94"/>
                            <a:pt x="293651" y="2124"/>
                            <a:pt x="290372" y="6213"/>
                          </a:cubicBezTo>
                          <a:lnTo>
                            <a:pt x="0" y="370609"/>
                          </a:lnTo>
                          <a:lnTo>
                            <a:pt x="40602" y="370609"/>
                          </a:lnTo>
                          <a:lnTo>
                            <a:pt x="302314" y="42031"/>
                          </a:lnTo>
                          <a:lnTo>
                            <a:pt x="543501" y="370609"/>
                          </a:lnTo>
                          <a:lnTo>
                            <a:pt x="582161" y="370609"/>
                          </a:lnTo>
                          <a:lnTo>
                            <a:pt x="315673" y="6690"/>
                          </a:lnTo>
                          <a:cubicBezTo>
                            <a:pt x="312596" y="2472"/>
                            <a:pt x="307981" y="100"/>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1" name="Google Shape;811;p5"/>
                  <p:cNvGrpSpPr/>
                  <p:nvPr/>
                </p:nvGrpSpPr>
                <p:grpSpPr>
                  <a:xfrm>
                    <a:off x="6256903" y="3350859"/>
                    <a:ext cx="582201" cy="370609"/>
                    <a:chOff x="6256903" y="3350859"/>
                    <a:chExt cx="582201" cy="370609"/>
                  </a:xfrm>
                </p:grpSpPr>
                <p:sp>
                  <p:nvSpPr>
                    <p:cNvPr id="812" name="Google Shape;812;p5"/>
                    <p:cNvSpPr/>
                    <p:nvPr/>
                  </p:nvSpPr>
                  <p:spPr>
                    <a:xfrm>
                      <a:off x="6417613" y="3353725"/>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5"/>
                    <p:cNvSpPr/>
                    <p:nvPr/>
                  </p:nvSpPr>
                  <p:spPr>
                    <a:xfrm>
                      <a:off x="6256903" y="3350859"/>
                      <a:ext cx="582201" cy="370609"/>
                    </a:xfrm>
                    <a:custGeom>
                      <a:avLst/>
                      <a:gdLst/>
                      <a:ahLst/>
                      <a:cxnLst/>
                      <a:rect l="l" t="t" r="r" b="b"/>
                      <a:pathLst>
                        <a:path w="582201" h="370609" extrusionOk="0">
                          <a:moveTo>
                            <a:pt x="303286" y="370606"/>
                          </a:moveTo>
                          <a:cubicBezTo>
                            <a:pt x="298549" y="370703"/>
                            <a:pt x="293651" y="368485"/>
                            <a:pt x="290372" y="364396"/>
                          </a:cubicBezTo>
                          <a:lnTo>
                            <a:pt x="0" y="0"/>
                          </a:lnTo>
                          <a:lnTo>
                            <a:pt x="40603" y="0"/>
                          </a:lnTo>
                          <a:lnTo>
                            <a:pt x="302314" y="328578"/>
                          </a:lnTo>
                          <a:lnTo>
                            <a:pt x="543501" y="0"/>
                          </a:lnTo>
                          <a:lnTo>
                            <a:pt x="582201" y="0"/>
                          </a:lnTo>
                          <a:lnTo>
                            <a:pt x="315713" y="363918"/>
                          </a:lnTo>
                          <a:cubicBezTo>
                            <a:pt x="312596" y="368141"/>
                            <a:pt x="307981" y="370509"/>
                            <a:pt x="30328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814" name="Google Shape;814;p5"/>
                <p:cNvGrpSpPr/>
                <p:nvPr/>
              </p:nvGrpSpPr>
              <p:grpSpPr>
                <a:xfrm>
                  <a:off x="4661618" y="3355373"/>
                  <a:ext cx="1775953" cy="370609"/>
                  <a:chOff x="4661618" y="3355373"/>
                  <a:chExt cx="1775953" cy="370609"/>
                </a:xfrm>
              </p:grpSpPr>
              <p:grpSp>
                <p:nvGrpSpPr>
                  <p:cNvPr id="815" name="Google Shape;815;p5"/>
                  <p:cNvGrpSpPr/>
                  <p:nvPr/>
                </p:nvGrpSpPr>
                <p:grpSpPr>
                  <a:xfrm>
                    <a:off x="5855410" y="3355374"/>
                    <a:ext cx="582161" cy="370604"/>
                    <a:chOff x="5855410" y="3355374"/>
                    <a:chExt cx="582161" cy="370604"/>
                  </a:xfrm>
                </p:grpSpPr>
                <p:sp>
                  <p:nvSpPr>
                    <p:cNvPr id="816" name="Google Shape;816;p5"/>
                    <p:cNvSpPr/>
                    <p:nvPr/>
                  </p:nvSpPr>
                  <p:spPr>
                    <a:xfrm>
                      <a:off x="6016080" y="3540198"/>
                      <a:ext cx="275717" cy="182918"/>
                    </a:xfrm>
                    <a:custGeom>
                      <a:avLst/>
                      <a:gdLst/>
                      <a:ahLst/>
                      <a:cxnLst/>
                      <a:rect l="l" t="t" r="r" b="b"/>
                      <a:pathLst>
                        <a:path w="275717" h="182918" extrusionOk="0">
                          <a:moveTo>
                            <a:pt x="140510" y="0"/>
                          </a:moveTo>
                          <a:lnTo>
                            <a:pt x="275718" y="182918"/>
                          </a:lnTo>
                          <a:lnTo>
                            <a:pt x="0" y="182918"/>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7" name="Google Shape;817;p5"/>
                    <p:cNvSpPr/>
                    <p:nvPr/>
                  </p:nvSpPr>
                  <p:spPr>
                    <a:xfrm>
                      <a:off x="5855410" y="3355374"/>
                      <a:ext cx="582161" cy="370604"/>
                    </a:xfrm>
                    <a:custGeom>
                      <a:avLst/>
                      <a:gdLst/>
                      <a:ahLst/>
                      <a:cxnLst/>
                      <a:rect l="l" t="t" r="r" b="b"/>
                      <a:pathLst>
                        <a:path w="582161" h="370604" extrusionOk="0">
                          <a:moveTo>
                            <a:pt x="303245" y="3"/>
                          </a:moveTo>
                          <a:cubicBezTo>
                            <a:pt x="298549" y="-94"/>
                            <a:pt x="293611" y="2124"/>
                            <a:pt x="290372" y="6209"/>
                          </a:cubicBezTo>
                          <a:lnTo>
                            <a:pt x="0" y="370605"/>
                          </a:lnTo>
                          <a:lnTo>
                            <a:pt x="40562" y="370605"/>
                          </a:lnTo>
                          <a:lnTo>
                            <a:pt x="302274" y="42031"/>
                          </a:lnTo>
                          <a:lnTo>
                            <a:pt x="543461" y="370605"/>
                          </a:lnTo>
                          <a:lnTo>
                            <a:pt x="582161" y="370605"/>
                          </a:lnTo>
                          <a:lnTo>
                            <a:pt x="315673" y="6687"/>
                          </a:lnTo>
                          <a:cubicBezTo>
                            <a:pt x="312556" y="2468"/>
                            <a:pt x="307982"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8" name="Google Shape;818;p5"/>
                  <p:cNvGrpSpPr/>
                  <p:nvPr/>
                </p:nvGrpSpPr>
                <p:grpSpPr>
                  <a:xfrm>
                    <a:off x="5457479" y="3355373"/>
                    <a:ext cx="582160" cy="370609"/>
                    <a:chOff x="5457479" y="3355373"/>
                    <a:chExt cx="582160" cy="370609"/>
                  </a:xfrm>
                </p:grpSpPr>
                <p:sp>
                  <p:nvSpPr>
                    <p:cNvPr id="819" name="Google Shape;819;p5"/>
                    <p:cNvSpPr/>
                    <p:nvPr/>
                  </p:nvSpPr>
                  <p:spPr>
                    <a:xfrm>
                      <a:off x="5618149" y="3358239"/>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5"/>
                    <p:cNvSpPr/>
                    <p:nvPr/>
                  </p:nvSpPr>
                  <p:spPr>
                    <a:xfrm>
                      <a:off x="5457479" y="3355373"/>
                      <a:ext cx="582160" cy="370609"/>
                    </a:xfrm>
                    <a:custGeom>
                      <a:avLst/>
                      <a:gdLst/>
                      <a:ahLst/>
                      <a:cxnLst/>
                      <a:rect l="l" t="t" r="r" b="b"/>
                      <a:pathLst>
                        <a:path w="582160" h="370609"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37"/>
                            <a:pt x="307981"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21" name="Google Shape;821;p5"/>
                  <p:cNvGrpSpPr/>
                  <p:nvPr/>
                </p:nvGrpSpPr>
                <p:grpSpPr>
                  <a:xfrm>
                    <a:off x="5059548" y="3355374"/>
                    <a:ext cx="582161" cy="370604"/>
                    <a:chOff x="5059548" y="3355374"/>
                    <a:chExt cx="582161" cy="370604"/>
                  </a:xfrm>
                </p:grpSpPr>
                <p:sp>
                  <p:nvSpPr>
                    <p:cNvPr id="822" name="Google Shape;822;p5"/>
                    <p:cNvSpPr/>
                    <p:nvPr/>
                  </p:nvSpPr>
                  <p:spPr>
                    <a:xfrm>
                      <a:off x="5220259" y="3540198"/>
                      <a:ext cx="275677" cy="182918"/>
                    </a:xfrm>
                    <a:custGeom>
                      <a:avLst/>
                      <a:gdLst/>
                      <a:ahLst/>
                      <a:cxnLst/>
                      <a:rect l="l" t="t" r="r" b="b"/>
                      <a:pathLst>
                        <a:path w="275677" h="182918" extrusionOk="0">
                          <a:moveTo>
                            <a:pt x="140510" y="0"/>
                          </a:moveTo>
                          <a:lnTo>
                            <a:pt x="275677" y="182918"/>
                          </a:lnTo>
                          <a:lnTo>
                            <a:pt x="0" y="182918"/>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5"/>
                    <p:cNvSpPr/>
                    <p:nvPr/>
                  </p:nvSpPr>
                  <p:spPr>
                    <a:xfrm>
                      <a:off x="5059548" y="3355374"/>
                      <a:ext cx="582161" cy="370604"/>
                    </a:xfrm>
                    <a:custGeom>
                      <a:avLst/>
                      <a:gdLst/>
                      <a:ahLst/>
                      <a:cxnLst/>
                      <a:rect l="l" t="t" r="r" b="b"/>
                      <a:pathLst>
                        <a:path w="582161" h="370604" extrusionOk="0">
                          <a:moveTo>
                            <a:pt x="303286" y="3"/>
                          </a:moveTo>
                          <a:cubicBezTo>
                            <a:pt x="298549" y="-94"/>
                            <a:pt x="293651" y="2124"/>
                            <a:pt x="290372" y="6209"/>
                          </a:cubicBezTo>
                          <a:lnTo>
                            <a:pt x="0" y="370605"/>
                          </a:lnTo>
                          <a:lnTo>
                            <a:pt x="40603" y="370605"/>
                          </a:lnTo>
                          <a:lnTo>
                            <a:pt x="302314" y="42031"/>
                          </a:lnTo>
                          <a:lnTo>
                            <a:pt x="543501" y="370605"/>
                          </a:lnTo>
                          <a:lnTo>
                            <a:pt x="582161" y="370605"/>
                          </a:lnTo>
                          <a:lnTo>
                            <a:pt x="315673" y="6687"/>
                          </a:lnTo>
                          <a:cubicBezTo>
                            <a:pt x="312596" y="2468"/>
                            <a:pt x="307982"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24" name="Google Shape;824;p5"/>
                  <p:cNvGrpSpPr/>
                  <p:nvPr/>
                </p:nvGrpSpPr>
                <p:grpSpPr>
                  <a:xfrm>
                    <a:off x="4661618" y="3355373"/>
                    <a:ext cx="582201" cy="370609"/>
                    <a:chOff x="4661618" y="3355373"/>
                    <a:chExt cx="582201" cy="370609"/>
                  </a:xfrm>
                </p:grpSpPr>
                <p:sp>
                  <p:nvSpPr>
                    <p:cNvPr id="825" name="Google Shape;825;p5"/>
                    <p:cNvSpPr/>
                    <p:nvPr/>
                  </p:nvSpPr>
                  <p:spPr>
                    <a:xfrm>
                      <a:off x="4822328" y="3358239"/>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5"/>
                    <p:cNvSpPr/>
                    <p:nvPr/>
                  </p:nvSpPr>
                  <p:spPr>
                    <a:xfrm>
                      <a:off x="4661618" y="3355373"/>
                      <a:ext cx="582201" cy="370609"/>
                    </a:xfrm>
                    <a:custGeom>
                      <a:avLst/>
                      <a:gdLst/>
                      <a:ahLst/>
                      <a:cxnLst/>
                      <a:rect l="l" t="t" r="r" b="b"/>
                      <a:pathLst>
                        <a:path w="582201" h="370609" extrusionOk="0">
                          <a:moveTo>
                            <a:pt x="303285" y="370606"/>
                          </a:moveTo>
                          <a:cubicBezTo>
                            <a:pt x="298549" y="370703"/>
                            <a:pt x="293651" y="368485"/>
                            <a:pt x="290372" y="364396"/>
                          </a:cubicBezTo>
                          <a:lnTo>
                            <a:pt x="0" y="0"/>
                          </a:lnTo>
                          <a:lnTo>
                            <a:pt x="40602" y="0"/>
                          </a:lnTo>
                          <a:lnTo>
                            <a:pt x="302314" y="328578"/>
                          </a:lnTo>
                          <a:lnTo>
                            <a:pt x="543501" y="0"/>
                          </a:lnTo>
                          <a:lnTo>
                            <a:pt x="582201" y="0"/>
                          </a:lnTo>
                          <a:lnTo>
                            <a:pt x="315713" y="363918"/>
                          </a:lnTo>
                          <a:cubicBezTo>
                            <a:pt x="312596" y="368137"/>
                            <a:pt x="307981" y="370509"/>
                            <a:pt x="30328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827" name="Google Shape;827;p5"/>
              <p:cNvGrpSpPr/>
              <p:nvPr/>
            </p:nvGrpSpPr>
            <p:grpSpPr>
              <a:xfrm>
                <a:off x="1461980" y="3350859"/>
                <a:ext cx="3371238" cy="375123"/>
                <a:chOff x="1461980" y="3350859"/>
                <a:chExt cx="3371238" cy="375123"/>
              </a:xfrm>
            </p:grpSpPr>
            <p:grpSp>
              <p:nvGrpSpPr>
                <p:cNvPr id="828" name="Google Shape;828;p5"/>
                <p:cNvGrpSpPr/>
                <p:nvPr/>
              </p:nvGrpSpPr>
              <p:grpSpPr>
                <a:xfrm>
                  <a:off x="3057265" y="3350859"/>
                  <a:ext cx="1775953" cy="370609"/>
                  <a:chOff x="3057265" y="3350859"/>
                  <a:chExt cx="1775953" cy="370609"/>
                </a:xfrm>
              </p:grpSpPr>
              <p:grpSp>
                <p:nvGrpSpPr>
                  <p:cNvPr id="829" name="Google Shape;829;p5"/>
                  <p:cNvGrpSpPr/>
                  <p:nvPr/>
                </p:nvGrpSpPr>
                <p:grpSpPr>
                  <a:xfrm>
                    <a:off x="4251017" y="3350860"/>
                    <a:ext cx="582201" cy="370608"/>
                    <a:chOff x="4251017" y="3350860"/>
                    <a:chExt cx="582201" cy="370608"/>
                  </a:xfrm>
                </p:grpSpPr>
                <p:sp>
                  <p:nvSpPr>
                    <p:cNvPr id="830" name="Google Shape;830;p5"/>
                    <p:cNvSpPr/>
                    <p:nvPr/>
                  </p:nvSpPr>
                  <p:spPr>
                    <a:xfrm>
                      <a:off x="4411727" y="3535685"/>
                      <a:ext cx="275677" cy="182918"/>
                    </a:xfrm>
                    <a:custGeom>
                      <a:avLst/>
                      <a:gdLst/>
                      <a:ahLst/>
                      <a:cxnLst/>
                      <a:rect l="l" t="t" r="r" b="b"/>
                      <a:pathLst>
                        <a:path w="275677" h="182918" extrusionOk="0">
                          <a:moveTo>
                            <a:pt x="140511" y="0"/>
                          </a:moveTo>
                          <a:lnTo>
                            <a:pt x="275678" y="182918"/>
                          </a:lnTo>
                          <a:lnTo>
                            <a:pt x="0" y="182918"/>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1" name="Google Shape;831;p5"/>
                    <p:cNvSpPr/>
                    <p:nvPr/>
                  </p:nvSpPr>
                  <p:spPr>
                    <a:xfrm>
                      <a:off x="4251017" y="3350860"/>
                      <a:ext cx="582201" cy="370608"/>
                    </a:xfrm>
                    <a:custGeom>
                      <a:avLst/>
                      <a:gdLst/>
                      <a:ahLst/>
                      <a:cxnLst/>
                      <a:rect l="l" t="t" r="r" b="b"/>
                      <a:pathLst>
                        <a:path w="582201" h="370608" extrusionOk="0">
                          <a:moveTo>
                            <a:pt x="303286" y="3"/>
                          </a:moveTo>
                          <a:cubicBezTo>
                            <a:pt x="298549" y="-94"/>
                            <a:pt x="293651" y="2124"/>
                            <a:pt x="290372" y="6213"/>
                          </a:cubicBezTo>
                          <a:lnTo>
                            <a:pt x="0" y="370609"/>
                          </a:lnTo>
                          <a:lnTo>
                            <a:pt x="40603" y="370609"/>
                          </a:lnTo>
                          <a:lnTo>
                            <a:pt x="302314" y="42031"/>
                          </a:lnTo>
                          <a:lnTo>
                            <a:pt x="543501" y="370609"/>
                          </a:lnTo>
                          <a:lnTo>
                            <a:pt x="582201" y="370609"/>
                          </a:lnTo>
                          <a:lnTo>
                            <a:pt x="315673" y="6690"/>
                          </a:lnTo>
                          <a:cubicBezTo>
                            <a:pt x="312596" y="2472"/>
                            <a:pt x="307981"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32" name="Google Shape;832;p5"/>
                  <p:cNvGrpSpPr/>
                  <p:nvPr/>
                </p:nvGrpSpPr>
                <p:grpSpPr>
                  <a:xfrm>
                    <a:off x="3853102" y="3350859"/>
                    <a:ext cx="582185" cy="370609"/>
                    <a:chOff x="3853102" y="3350859"/>
                    <a:chExt cx="582185" cy="370609"/>
                  </a:xfrm>
                </p:grpSpPr>
                <p:sp>
                  <p:nvSpPr>
                    <p:cNvPr id="833" name="Google Shape;833;p5"/>
                    <p:cNvSpPr/>
                    <p:nvPr/>
                  </p:nvSpPr>
                  <p:spPr>
                    <a:xfrm>
                      <a:off x="4013800" y="3353725"/>
                      <a:ext cx="275713" cy="182918"/>
                    </a:xfrm>
                    <a:custGeom>
                      <a:avLst/>
                      <a:gdLst/>
                      <a:ahLst/>
                      <a:cxnLst/>
                      <a:rect l="l" t="t" r="r" b="b"/>
                      <a:pathLst>
                        <a:path w="275713" h="182918" extrusionOk="0">
                          <a:moveTo>
                            <a:pt x="140506" y="182919"/>
                          </a:moveTo>
                          <a:lnTo>
                            <a:pt x="275714" y="0"/>
                          </a:lnTo>
                          <a:lnTo>
                            <a:pt x="0" y="0"/>
                          </a:lnTo>
                          <a:lnTo>
                            <a:pt x="140506"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5"/>
                    <p:cNvSpPr/>
                    <p:nvPr/>
                  </p:nvSpPr>
                  <p:spPr>
                    <a:xfrm>
                      <a:off x="3853102" y="3350859"/>
                      <a:ext cx="582185" cy="370609"/>
                    </a:xfrm>
                    <a:custGeom>
                      <a:avLst/>
                      <a:gdLst/>
                      <a:ahLst/>
                      <a:cxnLst/>
                      <a:rect l="l" t="t" r="r" b="b"/>
                      <a:pathLst>
                        <a:path w="582185" h="370609" extrusionOk="0">
                          <a:moveTo>
                            <a:pt x="303269" y="370606"/>
                          </a:moveTo>
                          <a:cubicBezTo>
                            <a:pt x="298533" y="370703"/>
                            <a:pt x="293635" y="368485"/>
                            <a:pt x="290356" y="364396"/>
                          </a:cubicBezTo>
                          <a:lnTo>
                            <a:pt x="0" y="0"/>
                          </a:lnTo>
                          <a:lnTo>
                            <a:pt x="40595" y="0"/>
                          </a:lnTo>
                          <a:lnTo>
                            <a:pt x="302298" y="328578"/>
                          </a:lnTo>
                          <a:lnTo>
                            <a:pt x="543485" y="0"/>
                          </a:lnTo>
                          <a:lnTo>
                            <a:pt x="582185" y="0"/>
                          </a:lnTo>
                          <a:lnTo>
                            <a:pt x="315697" y="363918"/>
                          </a:lnTo>
                          <a:cubicBezTo>
                            <a:pt x="312580" y="368141"/>
                            <a:pt x="307965" y="370509"/>
                            <a:pt x="303269"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35" name="Google Shape;835;p5"/>
                  <p:cNvGrpSpPr/>
                  <p:nvPr/>
                </p:nvGrpSpPr>
                <p:grpSpPr>
                  <a:xfrm>
                    <a:off x="3455183" y="3350860"/>
                    <a:ext cx="582177" cy="370608"/>
                    <a:chOff x="3455183" y="3350860"/>
                    <a:chExt cx="582177" cy="370608"/>
                  </a:xfrm>
                </p:grpSpPr>
                <p:sp>
                  <p:nvSpPr>
                    <p:cNvPr id="836" name="Google Shape;836;p5"/>
                    <p:cNvSpPr/>
                    <p:nvPr/>
                  </p:nvSpPr>
                  <p:spPr>
                    <a:xfrm>
                      <a:off x="3615878" y="3535685"/>
                      <a:ext cx="275705" cy="182918"/>
                    </a:xfrm>
                    <a:custGeom>
                      <a:avLst/>
                      <a:gdLst/>
                      <a:ahLst/>
                      <a:cxnLst/>
                      <a:rect l="l" t="t" r="r" b="b"/>
                      <a:pathLst>
                        <a:path w="275705" h="182918" extrusionOk="0">
                          <a:moveTo>
                            <a:pt x="140506" y="0"/>
                          </a:moveTo>
                          <a:lnTo>
                            <a:pt x="275706" y="182918"/>
                          </a:lnTo>
                          <a:lnTo>
                            <a:pt x="0" y="182918"/>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7" name="Google Shape;837;p5"/>
                    <p:cNvSpPr/>
                    <p:nvPr/>
                  </p:nvSpPr>
                  <p:spPr>
                    <a:xfrm>
                      <a:off x="3455183" y="3350860"/>
                      <a:ext cx="582177" cy="370608"/>
                    </a:xfrm>
                    <a:custGeom>
                      <a:avLst/>
                      <a:gdLst/>
                      <a:ahLst/>
                      <a:cxnLst/>
                      <a:rect l="l" t="t" r="r" b="b"/>
                      <a:pathLst>
                        <a:path w="582177" h="370608" extrusionOk="0">
                          <a:moveTo>
                            <a:pt x="303265" y="3"/>
                          </a:moveTo>
                          <a:cubicBezTo>
                            <a:pt x="298549" y="-94"/>
                            <a:pt x="293639" y="2124"/>
                            <a:pt x="290372" y="6213"/>
                          </a:cubicBezTo>
                          <a:lnTo>
                            <a:pt x="0" y="370609"/>
                          </a:lnTo>
                          <a:lnTo>
                            <a:pt x="40595" y="370609"/>
                          </a:lnTo>
                          <a:lnTo>
                            <a:pt x="302310" y="42031"/>
                          </a:lnTo>
                          <a:lnTo>
                            <a:pt x="543489" y="370609"/>
                          </a:lnTo>
                          <a:lnTo>
                            <a:pt x="582177" y="370609"/>
                          </a:lnTo>
                          <a:lnTo>
                            <a:pt x="315685" y="6690"/>
                          </a:lnTo>
                          <a:cubicBezTo>
                            <a:pt x="312592" y="2472"/>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38" name="Google Shape;838;p5"/>
                  <p:cNvGrpSpPr/>
                  <p:nvPr/>
                </p:nvGrpSpPr>
                <p:grpSpPr>
                  <a:xfrm>
                    <a:off x="3057265" y="3350859"/>
                    <a:ext cx="582173" cy="370609"/>
                    <a:chOff x="3057265" y="3350859"/>
                    <a:chExt cx="582173" cy="370609"/>
                  </a:xfrm>
                </p:grpSpPr>
                <p:sp>
                  <p:nvSpPr>
                    <p:cNvPr id="839" name="Google Shape;839;p5"/>
                    <p:cNvSpPr/>
                    <p:nvPr/>
                  </p:nvSpPr>
                  <p:spPr>
                    <a:xfrm>
                      <a:off x="3217959" y="3353725"/>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5"/>
                    <p:cNvSpPr/>
                    <p:nvPr/>
                  </p:nvSpPr>
                  <p:spPr>
                    <a:xfrm>
                      <a:off x="3057265" y="3350859"/>
                      <a:ext cx="582173" cy="370609"/>
                    </a:xfrm>
                    <a:custGeom>
                      <a:avLst/>
                      <a:gdLst/>
                      <a:ahLst/>
                      <a:cxnLst/>
                      <a:rect l="l" t="t" r="r" b="b"/>
                      <a:pathLst>
                        <a:path w="582173" h="370609"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41"/>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841" name="Google Shape;841;p5"/>
                <p:cNvGrpSpPr/>
                <p:nvPr/>
              </p:nvGrpSpPr>
              <p:grpSpPr>
                <a:xfrm>
                  <a:off x="1461980" y="3355373"/>
                  <a:ext cx="1775931" cy="370609"/>
                  <a:chOff x="1461980" y="3355373"/>
                  <a:chExt cx="1775931" cy="370609"/>
                </a:xfrm>
              </p:grpSpPr>
              <p:grpSp>
                <p:nvGrpSpPr>
                  <p:cNvPr id="842" name="Google Shape;842;p5"/>
                  <p:cNvGrpSpPr/>
                  <p:nvPr/>
                </p:nvGrpSpPr>
                <p:grpSpPr>
                  <a:xfrm>
                    <a:off x="2655739" y="3355374"/>
                    <a:ext cx="582172" cy="370604"/>
                    <a:chOff x="2655739" y="3355374"/>
                    <a:chExt cx="582172" cy="370604"/>
                  </a:xfrm>
                </p:grpSpPr>
                <p:sp>
                  <p:nvSpPr>
                    <p:cNvPr id="843" name="Google Shape;843;p5"/>
                    <p:cNvSpPr/>
                    <p:nvPr/>
                  </p:nvSpPr>
                  <p:spPr>
                    <a:xfrm>
                      <a:off x="2816434" y="3540198"/>
                      <a:ext cx="275701" cy="182918"/>
                    </a:xfrm>
                    <a:custGeom>
                      <a:avLst/>
                      <a:gdLst/>
                      <a:ahLst/>
                      <a:cxnLst/>
                      <a:rect l="l" t="t" r="r" b="b"/>
                      <a:pathLst>
                        <a:path w="275701" h="182918" extrusionOk="0">
                          <a:moveTo>
                            <a:pt x="140502" y="0"/>
                          </a:moveTo>
                          <a:lnTo>
                            <a:pt x="275702" y="182918"/>
                          </a:lnTo>
                          <a:lnTo>
                            <a:pt x="0" y="182918"/>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4" name="Google Shape;844;p5"/>
                    <p:cNvSpPr/>
                    <p:nvPr/>
                  </p:nvSpPr>
                  <p:spPr>
                    <a:xfrm>
                      <a:off x="2655739" y="3355374"/>
                      <a:ext cx="582172" cy="370604"/>
                    </a:xfrm>
                    <a:custGeom>
                      <a:avLst/>
                      <a:gdLst/>
                      <a:ahLst/>
                      <a:cxnLst/>
                      <a:rect l="l" t="t" r="r" b="b"/>
                      <a:pathLst>
                        <a:path w="582172" h="370604" extrusionOk="0">
                          <a:moveTo>
                            <a:pt x="303265" y="3"/>
                          </a:moveTo>
                          <a:cubicBezTo>
                            <a:pt x="298549" y="-94"/>
                            <a:pt x="293635" y="2124"/>
                            <a:pt x="290368" y="6209"/>
                          </a:cubicBezTo>
                          <a:lnTo>
                            <a:pt x="0" y="370605"/>
                          </a:lnTo>
                          <a:lnTo>
                            <a:pt x="40595" y="370605"/>
                          </a:lnTo>
                          <a:lnTo>
                            <a:pt x="302310" y="42031"/>
                          </a:lnTo>
                          <a:lnTo>
                            <a:pt x="543489" y="370605"/>
                          </a:lnTo>
                          <a:lnTo>
                            <a:pt x="582173" y="370605"/>
                          </a:lnTo>
                          <a:lnTo>
                            <a:pt x="315681" y="6687"/>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45" name="Google Shape;845;p5"/>
                  <p:cNvGrpSpPr/>
                  <p:nvPr/>
                </p:nvGrpSpPr>
                <p:grpSpPr>
                  <a:xfrm>
                    <a:off x="2257817" y="3355373"/>
                    <a:ext cx="582176" cy="370609"/>
                    <a:chOff x="2257817" y="3355373"/>
                    <a:chExt cx="582176" cy="370609"/>
                  </a:xfrm>
                </p:grpSpPr>
                <p:sp>
                  <p:nvSpPr>
                    <p:cNvPr id="846" name="Google Shape;846;p5"/>
                    <p:cNvSpPr/>
                    <p:nvPr/>
                  </p:nvSpPr>
                  <p:spPr>
                    <a:xfrm>
                      <a:off x="2418515" y="3358239"/>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7" name="Google Shape;847;p5"/>
                    <p:cNvSpPr/>
                    <p:nvPr/>
                  </p:nvSpPr>
                  <p:spPr>
                    <a:xfrm>
                      <a:off x="2257817" y="3355373"/>
                      <a:ext cx="582176" cy="370609"/>
                    </a:xfrm>
                    <a:custGeom>
                      <a:avLst/>
                      <a:gdLst/>
                      <a:ahLst/>
                      <a:cxnLst/>
                      <a:rect l="l" t="t" r="r" b="b"/>
                      <a:pathLst>
                        <a:path w="582176" h="370609" extrusionOk="0">
                          <a:moveTo>
                            <a:pt x="303265" y="370606"/>
                          </a:moveTo>
                          <a:cubicBezTo>
                            <a:pt x="298553" y="370703"/>
                            <a:pt x="293639" y="368485"/>
                            <a:pt x="290372" y="364396"/>
                          </a:cubicBezTo>
                          <a:lnTo>
                            <a:pt x="0" y="0"/>
                          </a:lnTo>
                          <a:lnTo>
                            <a:pt x="40594" y="0"/>
                          </a:lnTo>
                          <a:lnTo>
                            <a:pt x="302310" y="328578"/>
                          </a:lnTo>
                          <a:lnTo>
                            <a:pt x="543493" y="0"/>
                          </a:lnTo>
                          <a:lnTo>
                            <a:pt x="582177" y="0"/>
                          </a:lnTo>
                          <a:lnTo>
                            <a:pt x="315685" y="363918"/>
                          </a:lnTo>
                          <a:cubicBezTo>
                            <a:pt x="312592" y="368137"/>
                            <a:pt x="307985"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48" name="Google Shape;848;p5"/>
                  <p:cNvGrpSpPr/>
                  <p:nvPr/>
                </p:nvGrpSpPr>
                <p:grpSpPr>
                  <a:xfrm>
                    <a:off x="1859898" y="3355374"/>
                    <a:ext cx="582173" cy="370604"/>
                    <a:chOff x="1859898" y="3355374"/>
                    <a:chExt cx="582173" cy="370604"/>
                  </a:xfrm>
                </p:grpSpPr>
                <p:sp>
                  <p:nvSpPr>
                    <p:cNvPr id="849" name="Google Shape;849;p5"/>
                    <p:cNvSpPr/>
                    <p:nvPr/>
                  </p:nvSpPr>
                  <p:spPr>
                    <a:xfrm>
                      <a:off x="2020593" y="3540198"/>
                      <a:ext cx="275705" cy="182918"/>
                    </a:xfrm>
                    <a:custGeom>
                      <a:avLst/>
                      <a:gdLst/>
                      <a:ahLst/>
                      <a:cxnLst/>
                      <a:rect l="l" t="t" r="r" b="b"/>
                      <a:pathLst>
                        <a:path w="275705" h="182918" extrusionOk="0">
                          <a:moveTo>
                            <a:pt x="140502" y="0"/>
                          </a:moveTo>
                          <a:lnTo>
                            <a:pt x="275706" y="182918"/>
                          </a:lnTo>
                          <a:lnTo>
                            <a:pt x="0" y="182918"/>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0" name="Google Shape;850;p5"/>
                    <p:cNvSpPr/>
                    <p:nvPr/>
                  </p:nvSpPr>
                  <p:spPr>
                    <a:xfrm>
                      <a:off x="1859898" y="3355374"/>
                      <a:ext cx="582173" cy="370604"/>
                    </a:xfrm>
                    <a:custGeom>
                      <a:avLst/>
                      <a:gdLst/>
                      <a:ahLst/>
                      <a:cxnLst/>
                      <a:rect l="l" t="t" r="r" b="b"/>
                      <a:pathLst>
                        <a:path w="582173" h="370604" extrusionOk="0">
                          <a:moveTo>
                            <a:pt x="303265" y="3"/>
                          </a:moveTo>
                          <a:cubicBezTo>
                            <a:pt x="298549" y="-94"/>
                            <a:pt x="293635" y="2124"/>
                            <a:pt x="290372" y="6209"/>
                          </a:cubicBezTo>
                          <a:lnTo>
                            <a:pt x="0" y="370605"/>
                          </a:lnTo>
                          <a:lnTo>
                            <a:pt x="40595" y="370605"/>
                          </a:lnTo>
                          <a:lnTo>
                            <a:pt x="302310" y="42031"/>
                          </a:lnTo>
                          <a:lnTo>
                            <a:pt x="543489" y="370605"/>
                          </a:lnTo>
                          <a:lnTo>
                            <a:pt x="582173" y="370605"/>
                          </a:lnTo>
                          <a:lnTo>
                            <a:pt x="315685" y="6687"/>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51" name="Google Shape;851;p5"/>
                  <p:cNvGrpSpPr/>
                  <p:nvPr/>
                </p:nvGrpSpPr>
                <p:grpSpPr>
                  <a:xfrm>
                    <a:off x="1461980" y="3355373"/>
                    <a:ext cx="582173" cy="370609"/>
                    <a:chOff x="1461980" y="3355373"/>
                    <a:chExt cx="582173" cy="370609"/>
                  </a:xfrm>
                </p:grpSpPr>
                <p:sp>
                  <p:nvSpPr>
                    <p:cNvPr id="852" name="Google Shape;852;p5"/>
                    <p:cNvSpPr/>
                    <p:nvPr/>
                  </p:nvSpPr>
                  <p:spPr>
                    <a:xfrm>
                      <a:off x="1622674" y="3358239"/>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3" name="Google Shape;853;p5"/>
                    <p:cNvSpPr/>
                    <p:nvPr/>
                  </p:nvSpPr>
                  <p:spPr>
                    <a:xfrm>
                      <a:off x="1461980" y="3355373"/>
                      <a:ext cx="582173" cy="370609"/>
                    </a:xfrm>
                    <a:custGeom>
                      <a:avLst/>
                      <a:gdLst/>
                      <a:ahLst/>
                      <a:cxnLst/>
                      <a:rect l="l" t="t" r="r" b="b"/>
                      <a:pathLst>
                        <a:path w="582173" h="370609" extrusionOk="0">
                          <a:moveTo>
                            <a:pt x="303265" y="370606"/>
                          </a:moveTo>
                          <a:cubicBezTo>
                            <a:pt x="298549" y="370703"/>
                            <a:pt x="293635" y="368485"/>
                            <a:pt x="290368" y="364396"/>
                          </a:cubicBezTo>
                          <a:lnTo>
                            <a:pt x="0" y="0"/>
                          </a:lnTo>
                          <a:lnTo>
                            <a:pt x="40595" y="0"/>
                          </a:lnTo>
                          <a:lnTo>
                            <a:pt x="302310" y="328578"/>
                          </a:lnTo>
                          <a:lnTo>
                            <a:pt x="543489" y="0"/>
                          </a:lnTo>
                          <a:lnTo>
                            <a:pt x="582173" y="0"/>
                          </a:lnTo>
                          <a:lnTo>
                            <a:pt x="315681" y="363918"/>
                          </a:lnTo>
                          <a:cubicBezTo>
                            <a:pt x="312592" y="368137"/>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854" name="Google Shape;854;p5"/>
              <p:cNvGrpSpPr/>
              <p:nvPr/>
            </p:nvGrpSpPr>
            <p:grpSpPr>
              <a:xfrm>
                <a:off x="-152758" y="3354907"/>
                <a:ext cx="1775934" cy="370609"/>
                <a:chOff x="-152758" y="3354907"/>
                <a:chExt cx="1775934" cy="370609"/>
              </a:xfrm>
            </p:grpSpPr>
            <p:grpSp>
              <p:nvGrpSpPr>
                <p:cNvPr id="855" name="Google Shape;855;p5"/>
                <p:cNvGrpSpPr/>
                <p:nvPr/>
              </p:nvGrpSpPr>
              <p:grpSpPr>
                <a:xfrm>
                  <a:off x="1040999" y="3354908"/>
                  <a:ext cx="582177" cy="370608"/>
                  <a:chOff x="1040999" y="3354908"/>
                  <a:chExt cx="582177" cy="370608"/>
                </a:xfrm>
              </p:grpSpPr>
              <p:sp>
                <p:nvSpPr>
                  <p:cNvPr id="856" name="Google Shape;856;p5"/>
                  <p:cNvSpPr/>
                  <p:nvPr/>
                </p:nvSpPr>
                <p:spPr>
                  <a:xfrm>
                    <a:off x="1201693" y="3539733"/>
                    <a:ext cx="275705" cy="182918"/>
                  </a:xfrm>
                  <a:custGeom>
                    <a:avLst/>
                    <a:gdLst/>
                    <a:ahLst/>
                    <a:cxnLst/>
                    <a:rect l="l" t="t" r="r" b="b"/>
                    <a:pathLst>
                      <a:path w="275705" h="182918" extrusionOk="0">
                        <a:moveTo>
                          <a:pt x="140506" y="0"/>
                        </a:moveTo>
                        <a:lnTo>
                          <a:pt x="275706" y="182918"/>
                        </a:lnTo>
                        <a:lnTo>
                          <a:pt x="0" y="182918"/>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7" name="Google Shape;857;p5"/>
                  <p:cNvSpPr/>
                  <p:nvPr/>
                </p:nvSpPr>
                <p:spPr>
                  <a:xfrm>
                    <a:off x="1040999" y="3354908"/>
                    <a:ext cx="582177" cy="370608"/>
                  </a:xfrm>
                  <a:custGeom>
                    <a:avLst/>
                    <a:gdLst/>
                    <a:ahLst/>
                    <a:cxnLst/>
                    <a:rect l="l" t="t" r="r" b="b"/>
                    <a:pathLst>
                      <a:path w="582177" h="370608" extrusionOk="0">
                        <a:moveTo>
                          <a:pt x="303265" y="3"/>
                        </a:moveTo>
                        <a:cubicBezTo>
                          <a:pt x="298549" y="-94"/>
                          <a:pt x="293639" y="2124"/>
                          <a:pt x="290372" y="6213"/>
                        </a:cubicBezTo>
                        <a:lnTo>
                          <a:pt x="0" y="370609"/>
                        </a:lnTo>
                        <a:lnTo>
                          <a:pt x="40595" y="370609"/>
                        </a:lnTo>
                        <a:lnTo>
                          <a:pt x="302310" y="42031"/>
                        </a:lnTo>
                        <a:lnTo>
                          <a:pt x="543493" y="370609"/>
                        </a:lnTo>
                        <a:lnTo>
                          <a:pt x="582177" y="370609"/>
                        </a:lnTo>
                        <a:lnTo>
                          <a:pt x="315685" y="6690"/>
                        </a:lnTo>
                        <a:cubicBezTo>
                          <a:pt x="312592" y="2472"/>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58" name="Google Shape;858;p5"/>
                <p:cNvGrpSpPr/>
                <p:nvPr/>
              </p:nvGrpSpPr>
              <p:grpSpPr>
                <a:xfrm>
                  <a:off x="643081" y="3354907"/>
                  <a:ext cx="582173" cy="370609"/>
                  <a:chOff x="643081" y="3354907"/>
                  <a:chExt cx="582173" cy="370609"/>
                </a:xfrm>
              </p:grpSpPr>
              <p:sp>
                <p:nvSpPr>
                  <p:cNvPr id="859" name="Google Shape;859;p5"/>
                  <p:cNvSpPr/>
                  <p:nvPr/>
                </p:nvSpPr>
                <p:spPr>
                  <a:xfrm>
                    <a:off x="803775" y="3357773"/>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0" name="Google Shape;860;p5"/>
                  <p:cNvSpPr/>
                  <p:nvPr/>
                </p:nvSpPr>
                <p:spPr>
                  <a:xfrm>
                    <a:off x="643081" y="3354907"/>
                    <a:ext cx="582173" cy="370609"/>
                  </a:xfrm>
                  <a:custGeom>
                    <a:avLst/>
                    <a:gdLst/>
                    <a:ahLst/>
                    <a:cxnLst/>
                    <a:rect l="l" t="t" r="r" b="b"/>
                    <a:pathLst>
                      <a:path w="582173" h="370609"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41"/>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61" name="Google Shape;861;p5"/>
                <p:cNvGrpSpPr/>
                <p:nvPr/>
              </p:nvGrpSpPr>
              <p:grpSpPr>
                <a:xfrm>
                  <a:off x="245160" y="3354908"/>
                  <a:ext cx="582174" cy="370608"/>
                  <a:chOff x="245160" y="3354908"/>
                  <a:chExt cx="582174" cy="370608"/>
                </a:xfrm>
              </p:grpSpPr>
              <p:sp>
                <p:nvSpPr>
                  <p:cNvPr id="862" name="Google Shape;862;p5"/>
                  <p:cNvSpPr/>
                  <p:nvPr/>
                </p:nvSpPr>
                <p:spPr>
                  <a:xfrm>
                    <a:off x="405856" y="3539733"/>
                    <a:ext cx="275701" cy="182918"/>
                  </a:xfrm>
                  <a:custGeom>
                    <a:avLst/>
                    <a:gdLst/>
                    <a:ahLst/>
                    <a:cxnLst/>
                    <a:rect l="l" t="t" r="r" b="b"/>
                    <a:pathLst>
                      <a:path w="275701" h="182918" extrusionOk="0">
                        <a:moveTo>
                          <a:pt x="140502" y="0"/>
                        </a:moveTo>
                        <a:lnTo>
                          <a:pt x="275702" y="182918"/>
                        </a:lnTo>
                        <a:lnTo>
                          <a:pt x="0" y="182918"/>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3" name="Google Shape;863;p5"/>
                  <p:cNvSpPr/>
                  <p:nvPr/>
                </p:nvSpPr>
                <p:spPr>
                  <a:xfrm>
                    <a:off x="245160" y="3354908"/>
                    <a:ext cx="582174" cy="370608"/>
                  </a:xfrm>
                  <a:custGeom>
                    <a:avLst/>
                    <a:gdLst/>
                    <a:ahLst/>
                    <a:cxnLst/>
                    <a:rect l="l" t="t" r="r" b="b"/>
                    <a:pathLst>
                      <a:path w="582174" h="370608" extrusionOk="0">
                        <a:moveTo>
                          <a:pt x="303267" y="3"/>
                        </a:moveTo>
                        <a:cubicBezTo>
                          <a:pt x="298551" y="-94"/>
                          <a:pt x="293636" y="2124"/>
                          <a:pt x="290370" y="6213"/>
                        </a:cubicBezTo>
                        <a:lnTo>
                          <a:pt x="0" y="370609"/>
                        </a:lnTo>
                        <a:lnTo>
                          <a:pt x="40595" y="370609"/>
                        </a:lnTo>
                        <a:lnTo>
                          <a:pt x="302312" y="42031"/>
                        </a:lnTo>
                        <a:lnTo>
                          <a:pt x="543491" y="370609"/>
                        </a:lnTo>
                        <a:lnTo>
                          <a:pt x="582175" y="370609"/>
                        </a:lnTo>
                        <a:lnTo>
                          <a:pt x="315683" y="6690"/>
                        </a:lnTo>
                        <a:cubicBezTo>
                          <a:pt x="312594" y="2472"/>
                          <a:pt x="307983" y="100"/>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64" name="Google Shape;864;p5"/>
                <p:cNvGrpSpPr/>
                <p:nvPr/>
              </p:nvGrpSpPr>
              <p:grpSpPr>
                <a:xfrm>
                  <a:off x="-152758" y="3354907"/>
                  <a:ext cx="582175" cy="370609"/>
                  <a:chOff x="-152758" y="3354907"/>
                  <a:chExt cx="582175" cy="370609"/>
                </a:xfrm>
              </p:grpSpPr>
              <p:sp>
                <p:nvSpPr>
                  <p:cNvPr id="865" name="Google Shape;865;p5"/>
                  <p:cNvSpPr/>
                  <p:nvPr/>
                </p:nvSpPr>
                <p:spPr>
                  <a:xfrm>
                    <a:off x="7936" y="3357773"/>
                    <a:ext cx="275703" cy="182918"/>
                  </a:xfrm>
                  <a:custGeom>
                    <a:avLst/>
                    <a:gdLst/>
                    <a:ahLst/>
                    <a:cxnLst/>
                    <a:rect l="l" t="t" r="r" b="b"/>
                    <a:pathLst>
                      <a:path w="275703" h="182918" extrusionOk="0">
                        <a:moveTo>
                          <a:pt x="140503" y="182919"/>
                        </a:moveTo>
                        <a:lnTo>
                          <a:pt x="275704" y="0"/>
                        </a:lnTo>
                        <a:lnTo>
                          <a:pt x="0" y="0"/>
                        </a:lnTo>
                        <a:lnTo>
                          <a:pt x="140503"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5"/>
                  <p:cNvSpPr/>
                  <p:nvPr/>
                </p:nvSpPr>
                <p:spPr>
                  <a:xfrm>
                    <a:off x="-152758" y="3354907"/>
                    <a:ext cx="582175" cy="370609"/>
                  </a:xfrm>
                  <a:custGeom>
                    <a:avLst/>
                    <a:gdLst/>
                    <a:ahLst/>
                    <a:cxnLst/>
                    <a:rect l="l" t="t" r="r" b="b"/>
                    <a:pathLst>
                      <a:path w="582175" h="370609" extrusionOk="0">
                        <a:moveTo>
                          <a:pt x="303266" y="370606"/>
                        </a:moveTo>
                        <a:cubicBezTo>
                          <a:pt x="298550" y="370703"/>
                          <a:pt x="293637" y="368485"/>
                          <a:pt x="290371" y="364396"/>
                        </a:cubicBezTo>
                        <a:lnTo>
                          <a:pt x="0" y="0"/>
                        </a:lnTo>
                        <a:lnTo>
                          <a:pt x="40595" y="0"/>
                        </a:lnTo>
                        <a:lnTo>
                          <a:pt x="302311" y="328578"/>
                        </a:lnTo>
                        <a:lnTo>
                          <a:pt x="543491" y="0"/>
                        </a:lnTo>
                        <a:lnTo>
                          <a:pt x="582176" y="0"/>
                        </a:lnTo>
                        <a:lnTo>
                          <a:pt x="315683" y="363918"/>
                        </a:lnTo>
                        <a:cubicBezTo>
                          <a:pt x="312592" y="368141"/>
                          <a:pt x="307983" y="370509"/>
                          <a:pt x="30326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867" name="Google Shape;867;p5"/>
            <p:cNvGrpSpPr/>
            <p:nvPr/>
          </p:nvGrpSpPr>
          <p:grpSpPr>
            <a:xfrm>
              <a:off x="-152758" y="3892964"/>
              <a:ext cx="8185613" cy="375137"/>
              <a:chOff x="-152758" y="3892964"/>
              <a:chExt cx="8185613" cy="375137"/>
            </a:xfrm>
          </p:grpSpPr>
          <p:grpSp>
            <p:nvGrpSpPr>
              <p:cNvPr id="868" name="Google Shape;868;p5"/>
              <p:cNvGrpSpPr/>
              <p:nvPr/>
            </p:nvGrpSpPr>
            <p:grpSpPr>
              <a:xfrm>
                <a:off x="4661618" y="3892964"/>
                <a:ext cx="3371237" cy="375137"/>
                <a:chOff x="4661618" y="3892964"/>
                <a:chExt cx="3371237" cy="375137"/>
              </a:xfrm>
            </p:grpSpPr>
            <p:grpSp>
              <p:nvGrpSpPr>
                <p:cNvPr id="869" name="Google Shape;869;p5"/>
                <p:cNvGrpSpPr/>
                <p:nvPr/>
              </p:nvGrpSpPr>
              <p:grpSpPr>
                <a:xfrm>
                  <a:off x="6256903" y="3892964"/>
                  <a:ext cx="1775952" cy="370603"/>
                  <a:chOff x="6256903" y="3892964"/>
                  <a:chExt cx="1775952" cy="370603"/>
                </a:xfrm>
              </p:grpSpPr>
              <p:grpSp>
                <p:nvGrpSpPr>
                  <p:cNvPr id="870" name="Google Shape;870;p5"/>
                  <p:cNvGrpSpPr/>
                  <p:nvPr/>
                </p:nvGrpSpPr>
                <p:grpSpPr>
                  <a:xfrm>
                    <a:off x="7450695" y="3892965"/>
                    <a:ext cx="582160" cy="370600"/>
                    <a:chOff x="7450695" y="3892965"/>
                    <a:chExt cx="582160" cy="370600"/>
                  </a:xfrm>
                </p:grpSpPr>
                <p:sp>
                  <p:nvSpPr>
                    <p:cNvPr id="871" name="Google Shape;871;p5"/>
                    <p:cNvSpPr/>
                    <p:nvPr/>
                  </p:nvSpPr>
                  <p:spPr>
                    <a:xfrm>
                      <a:off x="7611365" y="4077797"/>
                      <a:ext cx="275717" cy="182894"/>
                    </a:xfrm>
                    <a:custGeom>
                      <a:avLst/>
                      <a:gdLst/>
                      <a:ahLst/>
                      <a:cxnLst/>
                      <a:rect l="l" t="t" r="r" b="b"/>
                      <a:pathLst>
                        <a:path w="275717" h="182894" extrusionOk="0">
                          <a:moveTo>
                            <a:pt x="140511" y="0"/>
                          </a:moveTo>
                          <a:lnTo>
                            <a:pt x="275718" y="182894"/>
                          </a:lnTo>
                          <a:lnTo>
                            <a:pt x="0" y="182894"/>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2" name="Google Shape;872;p5"/>
                    <p:cNvSpPr/>
                    <p:nvPr/>
                  </p:nvSpPr>
                  <p:spPr>
                    <a:xfrm>
                      <a:off x="7450695" y="3892965"/>
                      <a:ext cx="582160" cy="370600"/>
                    </a:xfrm>
                    <a:custGeom>
                      <a:avLst/>
                      <a:gdLst/>
                      <a:ahLst/>
                      <a:cxnLst/>
                      <a:rect l="l" t="t" r="r" b="b"/>
                      <a:pathLst>
                        <a:path w="582160" h="370600" extrusionOk="0">
                          <a:moveTo>
                            <a:pt x="303245" y="3"/>
                          </a:moveTo>
                          <a:cubicBezTo>
                            <a:pt x="298549" y="-94"/>
                            <a:pt x="293611" y="2124"/>
                            <a:pt x="290372" y="6209"/>
                          </a:cubicBezTo>
                          <a:lnTo>
                            <a:pt x="0" y="370601"/>
                          </a:lnTo>
                          <a:lnTo>
                            <a:pt x="40562" y="370601"/>
                          </a:lnTo>
                          <a:lnTo>
                            <a:pt x="302273" y="42027"/>
                          </a:lnTo>
                          <a:lnTo>
                            <a:pt x="543461" y="370601"/>
                          </a:lnTo>
                          <a:lnTo>
                            <a:pt x="582161" y="370601"/>
                          </a:lnTo>
                          <a:lnTo>
                            <a:pt x="315673" y="6687"/>
                          </a:lnTo>
                          <a:cubicBezTo>
                            <a:pt x="312556" y="2468"/>
                            <a:pt x="307981"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73" name="Google Shape;873;p5"/>
                  <p:cNvGrpSpPr/>
                  <p:nvPr/>
                </p:nvGrpSpPr>
                <p:grpSpPr>
                  <a:xfrm>
                    <a:off x="7052764" y="3892964"/>
                    <a:ext cx="582161" cy="370603"/>
                    <a:chOff x="7052764" y="3892964"/>
                    <a:chExt cx="582161" cy="370603"/>
                  </a:xfrm>
                </p:grpSpPr>
                <p:sp>
                  <p:nvSpPr>
                    <p:cNvPr id="874" name="Google Shape;874;p5"/>
                    <p:cNvSpPr/>
                    <p:nvPr/>
                  </p:nvSpPr>
                  <p:spPr>
                    <a:xfrm>
                      <a:off x="7213435" y="3895826"/>
                      <a:ext cx="275717" cy="182902"/>
                    </a:xfrm>
                    <a:custGeom>
                      <a:avLst/>
                      <a:gdLst/>
                      <a:ahLst/>
                      <a:cxnLst/>
                      <a:rect l="l" t="t" r="r" b="b"/>
                      <a:pathLst>
                        <a:path w="275717" h="182902" extrusionOk="0">
                          <a:moveTo>
                            <a:pt x="140510" y="182902"/>
                          </a:moveTo>
                          <a:lnTo>
                            <a:pt x="275718" y="0"/>
                          </a:lnTo>
                          <a:lnTo>
                            <a:pt x="0" y="0"/>
                          </a:lnTo>
                          <a:lnTo>
                            <a:pt x="140510" y="182902"/>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5" name="Google Shape;875;p5"/>
                    <p:cNvSpPr/>
                    <p:nvPr/>
                  </p:nvSpPr>
                  <p:spPr>
                    <a:xfrm>
                      <a:off x="7052764" y="3892964"/>
                      <a:ext cx="582161" cy="370603"/>
                    </a:xfrm>
                    <a:custGeom>
                      <a:avLst/>
                      <a:gdLst/>
                      <a:ahLst/>
                      <a:cxnLst/>
                      <a:rect l="l" t="t" r="r" b="b"/>
                      <a:pathLst>
                        <a:path w="582161" h="370603" extrusionOk="0">
                          <a:moveTo>
                            <a:pt x="303245" y="370602"/>
                          </a:moveTo>
                          <a:cubicBezTo>
                            <a:pt x="298549" y="370683"/>
                            <a:pt x="293611" y="368497"/>
                            <a:pt x="290372" y="364408"/>
                          </a:cubicBezTo>
                          <a:lnTo>
                            <a:pt x="0" y="0"/>
                          </a:lnTo>
                          <a:lnTo>
                            <a:pt x="40603" y="0"/>
                          </a:lnTo>
                          <a:lnTo>
                            <a:pt x="302314" y="328582"/>
                          </a:lnTo>
                          <a:lnTo>
                            <a:pt x="543501" y="0"/>
                          </a:lnTo>
                          <a:lnTo>
                            <a:pt x="582161" y="0"/>
                          </a:lnTo>
                          <a:lnTo>
                            <a:pt x="315673" y="363922"/>
                          </a:lnTo>
                          <a:cubicBezTo>
                            <a:pt x="312596" y="368132"/>
                            <a:pt x="307982" y="370521"/>
                            <a:pt x="30324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76" name="Google Shape;876;p5"/>
                  <p:cNvGrpSpPr/>
                  <p:nvPr/>
                </p:nvGrpSpPr>
                <p:grpSpPr>
                  <a:xfrm>
                    <a:off x="6654834" y="3892965"/>
                    <a:ext cx="582160" cy="370600"/>
                    <a:chOff x="6654834" y="3892965"/>
                    <a:chExt cx="582160" cy="370600"/>
                  </a:xfrm>
                </p:grpSpPr>
                <p:sp>
                  <p:nvSpPr>
                    <p:cNvPr id="877" name="Google Shape;877;p5"/>
                    <p:cNvSpPr/>
                    <p:nvPr/>
                  </p:nvSpPr>
                  <p:spPr>
                    <a:xfrm>
                      <a:off x="6815544" y="4077797"/>
                      <a:ext cx="275677" cy="182894"/>
                    </a:xfrm>
                    <a:custGeom>
                      <a:avLst/>
                      <a:gdLst/>
                      <a:ahLst/>
                      <a:cxnLst/>
                      <a:rect l="l" t="t" r="r" b="b"/>
                      <a:pathLst>
                        <a:path w="275677" h="182894" extrusionOk="0">
                          <a:moveTo>
                            <a:pt x="140510" y="0"/>
                          </a:moveTo>
                          <a:lnTo>
                            <a:pt x="275677" y="182894"/>
                          </a:lnTo>
                          <a:lnTo>
                            <a:pt x="0" y="182894"/>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8" name="Google Shape;878;p5"/>
                    <p:cNvSpPr/>
                    <p:nvPr/>
                  </p:nvSpPr>
                  <p:spPr>
                    <a:xfrm>
                      <a:off x="6654834" y="3892965"/>
                      <a:ext cx="582160" cy="370600"/>
                    </a:xfrm>
                    <a:custGeom>
                      <a:avLst/>
                      <a:gdLst/>
                      <a:ahLst/>
                      <a:cxnLst/>
                      <a:rect l="l" t="t" r="r" b="b"/>
                      <a:pathLst>
                        <a:path w="582160" h="370600" extrusionOk="0">
                          <a:moveTo>
                            <a:pt x="303285" y="3"/>
                          </a:moveTo>
                          <a:cubicBezTo>
                            <a:pt x="298549" y="-94"/>
                            <a:pt x="293651" y="2124"/>
                            <a:pt x="290372" y="6209"/>
                          </a:cubicBezTo>
                          <a:lnTo>
                            <a:pt x="0" y="370601"/>
                          </a:lnTo>
                          <a:lnTo>
                            <a:pt x="40602" y="370601"/>
                          </a:lnTo>
                          <a:lnTo>
                            <a:pt x="302314" y="42027"/>
                          </a:lnTo>
                          <a:lnTo>
                            <a:pt x="543501" y="370601"/>
                          </a:lnTo>
                          <a:lnTo>
                            <a:pt x="582161" y="370601"/>
                          </a:lnTo>
                          <a:lnTo>
                            <a:pt x="315673" y="6687"/>
                          </a:lnTo>
                          <a:cubicBezTo>
                            <a:pt x="312596" y="2468"/>
                            <a:pt x="307981" y="100"/>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79" name="Google Shape;879;p5"/>
                  <p:cNvGrpSpPr/>
                  <p:nvPr/>
                </p:nvGrpSpPr>
                <p:grpSpPr>
                  <a:xfrm>
                    <a:off x="6256903" y="3892964"/>
                    <a:ext cx="582201" cy="370603"/>
                    <a:chOff x="6256903" y="3892964"/>
                    <a:chExt cx="582201" cy="370603"/>
                  </a:xfrm>
                </p:grpSpPr>
                <p:sp>
                  <p:nvSpPr>
                    <p:cNvPr id="880" name="Google Shape;880;p5"/>
                    <p:cNvSpPr/>
                    <p:nvPr/>
                  </p:nvSpPr>
                  <p:spPr>
                    <a:xfrm>
                      <a:off x="6417613" y="3895826"/>
                      <a:ext cx="275717" cy="182902"/>
                    </a:xfrm>
                    <a:custGeom>
                      <a:avLst/>
                      <a:gdLst/>
                      <a:ahLst/>
                      <a:cxnLst/>
                      <a:rect l="l" t="t" r="r" b="b"/>
                      <a:pathLst>
                        <a:path w="275717" h="182902" extrusionOk="0">
                          <a:moveTo>
                            <a:pt x="140511" y="182902"/>
                          </a:moveTo>
                          <a:lnTo>
                            <a:pt x="275718" y="0"/>
                          </a:lnTo>
                          <a:lnTo>
                            <a:pt x="0" y="0"/>
                          </a:lnTo>
                          <a:lnTo>
                            <a:pt x="140511" y="182902"/>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5"/>
                    <p:cNvSpPr/>
                    <p:nvPr/>
                  </p:nvSpPr>
                  <p:spPr>
                    <a:xfrm>
                      <a:off x="6256903" y="3892964"/>
                      <a:ext cx="582201" cy="370603"/>
                    </a:xfrm>
                    <a:custGeom>
                      <a:avLst/>
                      <a:gdLst/>
                      <a:ahLst/>
                      <a:cxnLst/>
                      <a:rect l="l" t="t" r="r" b="b"/>
                      <a:pathLst>
                        <a:path w="582201" h="370603" extrusionOk="0">
                          <a:moveTo>
                            <a:pt x="303286" y="370602"/>
                          </a:moveTo>
                          <a:cubicBezTo>
                            <a:pt x="298549" y="370683"/>
                            <a:pt x="293651" y="368497"/>
                            <a:pt x="290372" y="364408"/>
                          </a:cubicBezTo>
                          <a:lnTo>
                            <a:pt x="0" y="0"/>
                          </a:lnTo>
                          <a:lnTo>
                            <a:pt x="40603" y="0"/>
                          </a:lnTo>
                          <a:lnTo>
                            <a:pt x="302314" y="328582"/>
                          </a:lnTo>
                          <a:lnTo>
                            <a:pt x="543501" y="0"/>
                          </a:lnTo>
                          <a:lnTo>
                            <a:pt x="582201" y="0"/>
                          </a:lnTo>
                          <a:lnTo>
                            <a:pt x="315713" y="363922"/>
                          </a:lnTo>
                          <a:cubicBezTo>
                            <a:pt x="312596" y="368132"/>
                            <a:pt x="307981" y="370521"/>
                            <a:pt x="303286"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882" name="Google Shape;882;p5"/>
                <p:cNvGrpSpPr/>
                <p:nvPr/>
              </p:nvGrpSpPr>
              <p:grpSpPr>
                <a:xfrm>
                  <a:off x="4661618" y="3897473"/>
                  <a:ext cx="1775953" cy="370628"/>
                  <a:chOff x="4661618" y="3897473"/>
                  <a:chExt cx="1775953" cy="370628"/>
                </a:xfrm>
              </p:grpSpPr>
              <p:grpSp>
                <p:nvGrpSpPr>
                  <p:cNvPr id="883" name="Google Shape;883;p5"/>
                  <p:cNvGrpSpPr/>
                  <p:nvPr/>
                </p:nvGrpSpPr>
                <p:grpSpPr>
                  <a:xfrm>
                    <a:off x="5855410" y="3897475"/>
                    <a:ext cx="582161" cy="370624"/>
                    <a:chOff x="5855410" y="3897475"/>
                    <a:chExt cx="582161" cy="370624"/>
                  </a:xfrm>
                </p:grpSpPr>
                <p:sp>
                  <p:nvSpPr>
                    <p:cNvPr id="884" name="Google Shape;884;p5"/>
                    <p:cNvSpPr/>
                    <p:nvPr/>
                  </p:nvSpPr>
                  <p:spPr>
                    <a:xfrm>
                      <a:off x="6016080" y="4082291"/>
                      <a:ext cx="275717" cy="182934"/>
                    </a:xfrm>
                    <a:custGeom>
                      <a:avLst/>
                      <a:gdLst/>
                      <a:ahLst/>
                      <a:cxnLst/>
                      <a:rect l="l" t="t" r="r" b="b"/>
                      <a:pathLst>
                        <a:path w="275717" h="182934" extrusionOk="0">
                          <a:moveTo>
                            <a:pt x="140510" y="0"/>
                          </a:moveTo>
                          <a:lnTo>
                            <a:pt x="275718" y="182935"/>
                          </a:lnTo>
                          <a:lnTo>
                            <a:pt x="0" y="182935"/>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5"/>
                    <p:cNvSpPr/>
                    <p:nvPr/>
                  </p:nvSpPr>
                  <p:spPr>
                    <a:xfrm>
                      <a:off x="5855410" y="3897475"/>
                      <a:ext cx="582161" cy="370624"/>
                    </a:xfrm>
                    <a:custGeom>
                      <a:avLst/>
                      <a:gdLst/>
                      <a:ahLst/>
                      <a:cxnLst/>
                      <a:rect l="l" t="t" r="r" b="b"/>
                      <a:pathLst>
                        <a:path w="582161" h="370624" extrusionOk="0">
                          <a:moveTo>
                            <a:pt x="303245" y="3"/>
                          </a:moveTo>
                          <a:cubicBezTo>
                            <a:pt x="298549" y="-94"/>
                            <a:pt x="293611" y="2124"/>
                            <a:pt x="290372" y="6213"/>
                          </a:cubicBezTo>
                          <a:lnTo>
                            <a:pt x="0" y="370625"/>
                          </a:lnTo>
                          <a:lnTo>
                            <a:pt x="40562" y="370625"/>
                          </a:lnTo>
                          <a:lnTo>
                            <a:pt x="302274" y="42031"/>
                          </a:lnTo>
                          <a:lnTo>
                            <a:pt x="543461" y="370625"/>
                          </a:lnTo>
                          <a:lnTo>
                            <a:pt x="582161" y="370625"/>
                          </a:lnTo>
                          <a:lnTo>
                            <a:pt x="315673" y="6690"/>
                          </a:lnTo>
                          <a:cubicBezTo>
                            <a:pt x="312556" y="2472"/>
                            <a:pt x="307982"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86" name="Google Shape;886;p5"/>
                  <p:cNvGrpSpPr/>
                  <p:nvPr/>
                </p:nvGrpSpPr>
                <p:grpSpPr>
                  <a:xfrm>
                    <a:off x="5457479" y="3897473"/>
                    <a:ext cx="582160" cy="370628"/>
                    <a:chOff x="5457479" y="3897473"/>
                    <a:chExt cx="582160" cy="370628"/>
                  </a:xfrm>
                </p:grpSpPr>
                <p:sp>
                  <p:nvSpPr>
                    <p:cNvPr id="887" name="Google Shape;887;p5"/>
                    <p:cNvSpPr/>
                    <p:nvPr/>
                  </p:nvSpPr>
                  <p:spPr>
                    <a:xfrm>
                      <a:off x="5618149" y="3900340"/>
                      <a:ext cx="275717" cy="182922"/>
                    </a:xfrm>
                    <a:custGeom>
                      <a:avLst/>
                      <a:gdLst/>
                      <a:ahLst/>
                      <a:cxnLst/>
                      <a:rect l="l" t="t" r="r" b="b"/>
                      <a:pathLst>
                        <a:path w="275717" h="182922" extrusionOk="0">
                          <a:moveTo>
                            <a:pt x="140511" y="182923"/>
                          </a:moveTo>
                          <a:lnTo>
                            <a:pt x="275718" y="0"/>
                          </a:lnTo>
                          <a:lnTo>
                            <a:pt x="0" y="0"/>
                          </a:lnTo>
                          <a:lnTo>
                            <a:pt x="140511" y="182923"/>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5"/>
                    <p:cNvSpPr/>
                    <p:nvPr/>
                  </p:nvSpPr>
                  <p:spPr>
                    <a:xfrm>
                      <a:off x="5457479" y="3897473"/>
                      <a:ext cx="582160" cy="370628"/>
                    </a:xfrm>
                    <a:custGeom>
                      <a:avLst/>
                      <a:gdLst/>
                      <a:ahLst/>
                      <a:cxnLst/>
                      <a:rect l="l" t="t" r="r" b="b"/>
                      <a:pathLst>
                        <a:path w="582160" h="370628" extrusionOk="0">
                          <a:moveTo>
                            <a:pt x="303245" y="370626"/>
                          </a:moveTo>
                          <a:cubicBezTo>
                            <a:pt x="298549" y="370707"/>
                            <a:pt x="293611" y="368481"/>
                            <a:pt x="290372" y="364392"/>
                          </a:cubicBezTo>
                          <a:lnTo>
                            <a:pt x="0" y="0"/>
                          </a:lnTo>
                          <a:lnTo>
                            <a:pt x="40603" y="0"/>
                          </a:lnTo>
                          <a:lnTo>
                            <a:pt x="302314" y="328566"/>
                          </a:lnTo>
                          <a:lnTo>
                            <a:pt x="543501" y="0"/>
                          </a:lnTo>
                          <a:lnTo>
                            <a:pt x="582161" y="0"/>
                          </a:lnTo>
                          <a:lnTo>
                            <a:pt x="315673" y="363907"/>
                          </a:lnTo>
                          <a:cubicBezTo>
                            <a:pt x="312596" y="368157"/>
                            <a:pt x="307981" y="370505"/>
                            <a:pt x="303245" y="37062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89" name="Google Shape;889;p5"/>
                  <p:cNvGrpSpPr/>
                  <p:nvPr/>
                </p:nvGrpSpPr>
                <p:grpSpPr>
                  <a:xfrm>
                    <a:off x="5059548" y="3897475"/>
                    <a:ext cx="582161" cy="370624"/>
                    <a:chOff x="5059548" y="3897475"/>
                    <a:chExt cx="582161" cy="370624"/>
                  </a:xfrm>
                </p:grpSpPr>
                <p:sp>
                  <p:nvSpPr>
                    <p:cNvPr id="890" name="Google Shape;890;p5"/>
                    <p:cNvSpPr/>
                    <p:nvPr/>
                  </p:nvSpPr>
                  <p:spPr>
                    <a:xfrm>
                      <a:off x="5220259" y="4082291"/>
                      <a:ext cx="275677" cy="182934"/>
                    </a:xfrm>
                    <a:custGeom>
                      <a:avLst/>
                      <a:gdLst/>
                      <a:ahLst/>
                      <a:cxnLst/>
                      <a:rect l="l" t="t" r="r" b="b"/>
                      <a:pathLst>
                        <a:path w="275677" h="182934" extrusionOk="0">
                          <a:moveTo>
                            <a:pt x="140510" y="0"/>
                          </a:moveTo>
                          <a:lnTo>
                            <a:pt x="275677" y="182935"/>
                          </a:lnTo>
                          <a:lnTo>
                            <a:pt x="0" y="182935"/>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5"/>
                    <p:cNvSpPr/>
                    <p:nvPr/>
                  </p:nvSpPr>
                  <p:spPr>
                    <a:xfrm>
                      <a:off x="5059548" y="3897475"/>
                      <a:ext cx="582161" cy="370624"/>
                    </a:xfrm>
                    <a:custGeom>
                      <a:avLst/>
                      <a:gdLst/>
                      <a:ahLst/>
                      <a:cxnLst/>
                      <a:rect l="l" t="t" r="r" b="b"/>
                      <a:pathLst>
                        <a:path w="582161" h="370624" extrusionOk="0">
                          <a:moveTo>
                            <a:pt x="303286" y="3"/>
                          </a:moveTo>
                          <a:cubicBezTo>
                            <a:pt x="298549" y="-94"/>
                            <a:pt x="293651" y="2124"/>
                            <a:pt x="290372" y="6213"/>
                          </a:cubicBezTo>
                          <a:lnTo>
                            <a:pt x="0" y="370625"/>
                          </a:lnTo>
                          <a:lnTo>
                            <a:pt x="40603" y="370625"/>
                          </a:lnTo>
                          <a:lnTo>
                            <a:pt x="302314" y="42031"/>
                          </a:lnTo>
                          <a:lnTo>
                            <a:pt x="543501" y="370625"/>
                          </a:lnTo>
                          <a:lnTo>
                            <a:pt x="582161" y="370625"/>
                          </a:lnTo>
                          <a:lnTo>
                            <a:pt x="315673" y="6690"/>
                          </a:lnTo>
                          <a:cubicBezTo>
                            <a:pt x="312596" y="2472"/>
                            <a:pt x="307982"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92" name="Google Shape;892;p5"/>
                  <p:cNvGrpSpPr/>
                  <p:nvPr/>
                </p:nvGrpSpPr>
                <p:grpSpPr>
                  <a:xfrm>
                    <a:off x="4661618" y="3897473"/>
                    <a:ext cx="582201" cy="370628"/>
                    <a:chOff x="4661618" y="3897473"/>
                    <a:chExt cx="582201" cy="370628"/>
                  </a:xfrm>
                </p:grpSpPr>
                <p:sp>
                  <p:nvSpPr>
                    <p:cNvPr id="893" name="Google Shape;893;p5"/>
                    <p:cNvSpPr/>
                    <p:nvPr/>
                  </p:nvSpPr>
                  <p:spPr>
                    <a:xfrm>
                      <a:off x="4822328" y="3900340"/>
                      <a:ext cx="275717" cy="182922"/>
                    </a:xfrm>
                    <a:custGeom>
                      <a:avLst/>
                      <a:gdLst/>
                      <a:ahLst/>
                      <a:cxnLst/>
                      <a:rect l="l" t="t" r="r" b="b"/>
                      <a:pathLst>
                        <a:path w="275717" h="182922" extrusionOk="0">
                          <a:moveTo>
                            <a:pt x="140510" y="182923"/>
                          </a:moveTo>
                          <a:lnTo>
                            <a:pt x="275718" y="0"/>
                          </a:lnTo>
                          <a:lnTo>
                            <a:pt x="0" y="0"/>
                          </a:lnTo>
                          <a:lnTo>
                            <a:pt x="140510" y="182923"/>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p5"/>
                    <p:cNvSpPr/>
                    <p:nvPr/>
                  </p:nvSpPr>
                  <p:spPr>
                    <a:xfrm>
                      <a:off x="4661618" y="3897473"/>
                      <a:ext cx="582201" cy="370628"/>
                    </a:xfrm>
                    <a:custGeom>
                      <a:avLst/>
                      <a:gdLst/>
                      <a:ahLst/>
                      <a:cxnLst/>
                      <a:rect l="l" t="t" r="r" b="b"/>
                      <a:pathLst>
                        <a:path w="582201" h="370628" extrusionOk="0">
                          <a:moveTo>
                            <a:pt x="303285" y="370626"/>
                          </a:moveTo>
                          <a:cubicBezTo>
                            <a:pt x="298549" y="370707"/>
                            <a:pt x="293651" y="368481"/>
                            <a:pt x="290372" y="364392"/>
                          </a:cubicBezTo>
                          <a:lnTo>
                            <a:pt x="0" y="0"/>
                          </a:lnTo>
                          <a:lnTo>
                            <a:pt x="40602" y="0"/>
                          </a:lnTo>
                          <a:lnTo>
                            <a:pt x="302314" y="328566"/>
                          </a:lnTo>
                          <a:lnTo>
                            <a:pt x="543501" y="0"/>
                          </a:lnTo>
                          <a:lnTo>
                            <a:pt x="582201" y="0"/>
                          </a:lnTo>
                          <a:lnTo>
                            <a:pt x="315713" y="363907"/>
                          </a:lnTo>
                          <a:cubicBezTo>
                            <a:pt x="312596" y="368157"/>
                            <a:pt x="307981" y="370505"/>
                            <a:pt x="303285" y="37062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895" name="Google Shape;895;p5"/>
              <p:cNvGrpSpPr/>
              <p:nvPr/>
            </p:nvGrpSpPr>
            <p:grpSpPr>
              <a:xfrm>
                <a:off x="1461980" y="3892964"/>
                <a:ext cx="3371238" cy="375137"/>
                <a:chOff x="1461980" y="3892964"/>
                <a:chExt cx="3371238" cy="375137"/>
              </a:xfrm>
            </p:grpSpPr>
            <p:grpSp>
              <p:nvGrpSpPr>
                <p:cNvPr id="896" name="Google Shape;896;p5"/>
                <p:cNvGrpSpPr/>
                <p:nvPr/>
              </p:nvGrpSpPr>
              <p:grpSpPr>
                <a:xfrm>
                  <a:off x="3057265" y="3892964"/>
                  <a:ext cx="1775953" cy="370603"/>
                  <a:chOff x="3057265" y="3892964"/>
                  <a:chExt cx="1775953" cy="370603"/>
                </a:xfrm>
              </p:grpSpPr>
              <p:grpSp>
                <p:nvGrpSpPr>
                  <p:cNvPr id="897" name="Google Shape;897;p5"/>
                  <p:cNvGrpSpPr/>
                  <p:nvPr/>
                </p:nvGrpSpPr>
                <p:grpSpPr>
                  <a:xfrm>
                    <a:off x="4251017" y="3892965"/>
                    <a:ext cx="582201" cy="370600"/>
                    <a:chOff x="4251017" y="3892965"/>
                    <a:chExt cx="582201" cy="370600"/>
                  </a:xfrm>
                </p:grpSpPr>
                <p:sp>
                  <p:nvSpPr>
                    <p:cNvPr id="898" name="Google Shape;898;p5"/>
                    <p:cNvSpPr/>
                    <p:nvPr/>
                  </p:nvSpPr>
                  <p:spPr>
                    <a:xfrm>
                      <a:off x="4411727" y="4077797"/>
                      <a:ext cx="275677" cy="182894"/>
                    </a:xfrm>
                    <a:custGeom>
                      <a:avLst/>
                      <a:gdLst/>
                      <a:ahLst/>
                      <a:cxnLst/>
                      <a:rect l="l" t="t" r="r" b="b"/>
                      <a:pathLst>
                        <a:path w="275677" h="182894" extrusionOk="0">
                          <a:moveTo>
                            <a:pt x="140511" y="0"/>
                          </a:moveTo>
                          <a:lnTo>
                            <a:pt x="275678" y="182894"/>
                          </a:lnTo>
                          <a:lnTo>
                            <a:pt x="0" y="182894"/>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9" name="Google Shape;899;p5"/>
                    <p:cNvSpPr/>
                    <p:nvPr/>
                  </p:nvSpPr>
                  <p:spPr>
                    <a:xfrm>
                      <a:off x="4251017" y="3892965"/>
                      <a:ext cx="582201" cy="370600"/>
                    </a:xfrm>
                    <a:custGeom>
                      <a:avLst/>
                      <a:gdLst/>
                      <a:ahLst/>
                      <a:cxnLst/>
                      <a:rect l="l" t="t" r="r" b="b"/>
                      <a:pathLst>
                        <a:path w="582201" h="370600" extrusionOk="0">
                          <a:moveTo>
                            <a:pt x="303286" y="3"/>
                          </a:moveTo>
                          <a:cubicBezTo>
                            <a:pt x="298549" y="-94"/>
                            <a:pt x="293651" y="2124"/>
                            <a:pt x="290372" y="6209"/>
                          </a:cubicBezTo>
                          <a:lnTo>
                            <a:pt x="0" y="370601"/>
                          </a:lnTo>
                          <a:lnTo>
                            <a:pt x="40603" y="370601"/>
                          </a:lnTo>
                          <a:lnTo>
                            <a:pt x="302314" y="42027"/>
                          </a:lnTo>
                          <a:lnTo>
                            <a:pt x="543501" y="370601"/>
                          </a:lnTo>
                          <a:lnTo>
                            <a:pt x="582201" y="370601"/>
                          </a:lnTo>
                          <a:lnTo>
                            <a:pt x="315673" y="6687"/>
                          </a:lnTo>
                          <a:cubicBezTo>
                            <a:pt x="312596" y="2468"/>
                            <a:pt x="307981"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00" name="Google Shape;900;p5"/>
                  <p:cNvGrpSpPr/>
                  <p:nvPr/>
                </p:nvGrpSpPr>
                <p:grpSpPr>
                  <a:xfrm>
                    <a:off x="3853102" y="3892964"/>
                    <a:ext cx="582185" cy="370603"/>
                    <a:chOff x="3853102" y="3892964"/>
                    <a:chExt cx="582185" cy="370603"/>
                  </a:xfrm>
                </p:grpSpPr>
                <p:sp>
                  <p:nvSpPr>
                    <p:cNvPr id="901" name="Google Shape;901;p5"/>
                    <p:cNvSpPr/>
                    <p:nvPr/>
                  </p:nvSpPr>
                  <p:spPr>
                    <a:xfrm>
                      <a:off x="4013800" y="3895826"/>
                      <a:ext cx="275713" cy="182902"/>
                    </a:xfrm>
                    <a:custGeom>
                      <a:avLst/>
                      <a:gdLst/>
                      <a:ahLst/>
                      <a:cxnLst/>
                      <a:rect l="l" t="t" r="r" b="b"/>
                      <a:pathLst>
                        <a:path w="275713" h="182902" extrusionOk="0">
                          <a:moveTo>
                            <a:pt x="140506" y="182902"/>
                          </a:moveTo>
                          <a:lnTo>
                            <a:pt x="275714" y="0"/>
                          </a:lnTo>
                          <a:lnTo>
                            <a:pt x="0" y="0"/>
                          </a:lnTo>
                          <a:lnTo>
                            <a:pt x="140506" y="182902"/>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2" name="Google Shape;902;p5"/>
                    <p:cNvSpPr/>
                    <p:nvPr/>
                  </p:nvSpPr>
                  <p:spPr>
                    <a:xfrm>
                      <a:off x="3853102" y="3892964"/>
                      <a:ext cx="582185" cy="370603"/>
                    </a:xfrm>
                    <a:custGeom>
                      <a:avLst/>
                      <a:gdLst/>
                      <a:ahLst/>
                      <a:cxnLst/>
                      <a:rect l="l" t="t" r="r" b="b"/>
                      <a:pathLst>
                        <a:path w="582185" h="370603" extrusionOk="0">
                          <a:moveTo>
                            <a:pt x="303269" y="370602"/>
                          </a:moveTo>
                          <a:cubicBezTo>
                            <a:pt x="298533" y="370683"/>
                            <a:pt x="293635" y="368497"/>
                            <a:pt x="290356" y="364408"/>
                          </a:cubicBezTo>
                          <a:lnTo>
                            <a:pt x="0" y="0"/>
                          </a:lnTo>
                          <a:lnTo>
                            <a:pt x="40595" y="0"/>
                          </a:lnTo>
                          <a:lnTo>
                            <a:pt x="302298" y="328582"/>
                          </a:lnTo>
                          <a:lnTo>
                            <a:pt x="543485" y="0"/>
                          </a:lnTo>
                          <a:lnTo>
                            <a:pt x="582185" y="0"/>
                          </a:lnTo>
                          <a:lnTo>
                            <a:pt x="315697" y="363922"/>
                          </a:lnTo>
                          <a:cubicBezTo>
                            <a:pt x="312580" y="368132"/>
                            <a:pt x="307965" y="370521"/>
                            <a:pt x="303269"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03" name="Google Shape;903;p5"/>
                  <p:cNvGrpSpPr/>
                  <p:nvPr/>
                </p:nvGrpSpPr>
                <p:grpSpPr>
                  <a:xfrm>
                    <a:off x="3455183" y="3892965"/>
                    <a:ext cx="582177" cy="370600"/>
                    <a:chOff x="3455183" y="3892965"/>
                    <a:chExt cx="582177" cy="370600"/>
                  </a:xfrm>
                </p:grpSpPr>
                <p:sp>
                  <p:nvSpPr>
                    <p:cNvPr id="904" name="Google Shape;904;p5"/>
                    <p:cNvSpPr/>
                    <p:nvPr/>
                  </p:nvSpPr>
                  <p:spPr>
                    <a:xfrm>
                      <a:off x="3615878" y="4077797"/>
                      <a:ext cx="275705" cy="182894"/>
                    </a:xfrm>
                    <a:custGeom>
                      <a:avLst/>
                      <a:gdLst/>
                      <a:ahLst/>
                      <a:cxnLst/>
                      <a:rect l="l" t="t" r="r" b="b"/>
                      <a:pathLst>
                        <a:path w="275705" h="182894" extrusionOk="0">
                          <a:moveTo>
                            <a:pt x="140506" y="0"/>
                          </a:moveTo>
                          <a:lnTo>
                            <a:pt x="275706" y="182894"/>
                          </a:lnTo>
                          <a:lnTo>
                            <a:pt x="0" y="182894"/>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5" name="Google Shape;905;p5"/>
                    <p:cNvSpPr/>
                    <p:nvPr/>
                  </p:nvSpPr>
                  <p:spPr>
                    <a:xfrm>
                      <a:off x="3455183" y="3892965"/>
                      <a:ext cx="582177" cy="370600"/>
                    </a:xfrm>
                    <a:custGeom>
                      <a:avLst/>
                      <a:gdLst/>
                      <a:ahLst/>
                      <a:cxnLst/>
                      <a:rect l="l" t="t" r="r" b="b"/>
                      <a:pathLst>
                        <a:path w="582177" h="370600" extrusionOk="0">
                          <a:moveTo>
                            <a:pt x="303265" y="3"/>
                          </a:moveTo>
                          <a:cubicBezTo>
                            <a:pt x="298549" y="-94"/>
                            <a:pt x="293639" y="2124"/>
                            <a:pt x="290372" y="6209"/>
                          </a:cubicBezTo>
                          <a:lnTo>
                            <a:pt x="0" y="370601"/>
                          </a:lnTo>
                          <a:lnTo>
                            <a:pt x="40595" y="370601"/>
                          </a:lnTo>
                          <a:lnTo>
                            <a:pt x="302310" y="42027"/>
                          </a:lnTo>
                          <a:lnTo>
                            <a:pt x="543489" y="370601"/>
                          </a:lnTo>
                          <a:lnTo>
                            <a:pt x="582177" y="370601"/>
                          </a:lnTo>
                          <a:lnTo>
                            <a:pt x="315685" y="6687"/>
                          </a:lnTo>
                          <a:cubicBezTo>
                            <a:pt x="312592" y="2468"/>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06" name="Google Shape;906;p5"/>
                  <p:cNvGrpSpPr/>
                  <p:nvPr/>
                </p:nvGrpSpPr>
                <p:grpSpPr>
                  <a:xfrm>
                    <a:off x="3057265" y="3892964"/>
                    <a:ext cx="582173" cy="370603"/>
                    <a:chOff x="3057265" y="3892964"/>
                    <a:chExt cx="582173" cy="370603"/>
                  </a:xfrm>
                </p:grpSpPr>
                <p:sp>
                  <p:nvSpPr>
                    <p:cNvPr id="907" name="Google Shape;907;p5"/>
                    <p:cNvSpPr/>
                    <p:nvPr/>
                  </p:nvSpPr>
                  <p:spPr>
                    <a:xfrm>
                      <a:off x="3217959" y="3895826"/>
                      <a:ext cx="275705" cy="182902"/>
                    </a:xfrm>
                    <a:custGeom>
                      <a:avLst/>
                      <a:gdLst/>
                      <a:ahLst/>
                      <a:cxnLst/>
                      <a:rect l="l" t="t" r="r" b="b"/>
                      <a:pathLst>
                        <a:path w="275705" h="182902" extrusionOk="0">
                          <a:moveTo>
                            <a:pt x="140502" y="182902"/>
                          </a:moveTo>
                          <a:lnTo>
                            <a:pt x="275706" y="0"/>
                          </a:lnTo>
                          <a:lnTo>
                            <a:pt x="0" y="0"/>
                          </a:lnTo>
                          <a:lnTo>
                            <a:pt x="140502" y="182902"/>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8" name="Google Shape;908;p5"/>
                    <p:cNvSpPr/>
                    <p:nvPr/>
                  </p:nvSpPr>
                  <p:spPr>
                    <a:xfrm>
                      <a:off x="3057265" y="3892964"/>
                      <a:ext cx="582173" cy="370603"/>
                    </a:xfrm>
                    <a:custGeom>
                      <a:avLst/>
                      <a:gdLst/>
                      <a:ahLst/>
                      <a:cxnLst/>
                      <a:rect l="l" t="t" r="r" b="b"/>
                      <a:pathLst>
                        <a:path w="582173" h="370603" extrusionOk="0">
                          <a:moveTo>
                            <a:pt x="303265" y="370602"/>
                          </a:moveTo>
                          <a:cubicBezTo>
                            <a:pt x="298549" y="370683"/>
                            <a:pt x="293635" y="368497"/>
                            <a:pt x="290372" y="364408"/>
                          </a:cubicBezTo>
                          <a:lnTo>
                            <a:pt x="0" y="0"/>
                          </a:lnTo>
                          <a:lnTo>
                            <a:pt x="40595" y="0"/>
                          </a:lnTo>
                          <a:lnTo>
                            <a:pt x="302310" y="328582"/>
                          </a:lnTo>
                          <a:lnTo>
                            <a:pt x="543489" y="0"/>
                          </a:lnTo>
                          <a:lnTo>
                            <a:pt x="582173" y="0"/>
                          </a:lnTo>
                          <a:lnTo>
                            <a:pt x="315681" y="363922"/>
                          </a:lnTo>
                          <a:cubicBezTo>
                            <a:pt x="312592" y="368132"/>
                            <a:pt x="307981" y="370521"/>
                            <a:pt x="30326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909" name="Google Shape;909;p5"/>
                <p:cNvGrpSpPr/>
                <p:nvPr/>
              </p:nvGrpSpPr>
              <p:grpSpPr>
                <a:xfrm>
                  <a:off x="1461980" y="3897473"/>
                  <a:ext cx="1775931" cy="370628"/>
                  <a:chOff x="1461980" y="3897473"/>
                  <a:chExt cx="1775931" cy="370628"/>
                </a:xfrm>
              </p:grpSpPr>
              <p:grpSp>
                <p:nvGrpSpPr>
                  <p:cNvPr id="910" name="Google Shape;910;p5"/>
                  <p:cNvGrpSpPr/>
                  <p:nvPr/>
                </p:nvGrpSpPr>
                <p:grpSpPr>
                  <a:xfrm>
                    <a:off x="2655739" y="3897475"/>
                    <a:ext cx="582172" cy="370624"/>
                    <a:chOff x="2655739" y="3897475"/>
                    <a:chExt cx="582172" cy="370624"/>
                  </a:xfrm>
                </p:grpSpPr>
                <p:sp>
                  <p:nvSpPr>
                    <p:cNvPr id="911" name="Google Shape;911;p5"/>
                    <p:cNvSpPr/>
                    <p:nvPr/>
                  </p:nvSpPr>
                  <p:spPr>
                    <a:xfrm>
                      <a:off x="2816434" y="4082291"/>
                      <a:ext cx="275701" cy="182934"/>
                    </a:xfrm>
                    <a:custGeom>
                      <a:avLst/>
                      <a:gdLst/>
                      <a:ahLst/>
                      <a:cxnLst/>
                      <a:rect l="l" t="t" r="r" b="b"/>
                      <a:pathLst>
                        <a:path w="275701" h="182934" extrusionOk="0">
                          <a:moveTo>
                            <a:pt x="140502" y="0"/>
                          </a:moveTo>
                          <a:lnTo>
                            <a:pt x="275702" y="182935"/>
                          </a:lnTo>
                          <a:lnTo>
                            <a:pt x="0" y="182935"/>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2" name="Google Shape;912;p5"/>
                    <p:cNvSpPr/>
                    <p:nvPr/>
                  </p:nvSpPr>
                  <p:spPr>
                    <a:xfrm>
                      <a:off x="2655739" y="3897475"/>
                      <a:ext cx="582172" cy="370624"/>
                    </a:xfrm>
                    <a:custGeom>
                      <a:avLst/>
                      <a:gdLst/>
                      <a:ahLst/>
                      <a:cxnLst/>
                      <a:rect l="l" t="t" r="r" b="b"/>
                      <a:pathLst>
                        <a:path w="582172" h="370624" extrusionOk="0">
                          <a:moveTo>
                            <a:pt x="303265" y="3"/>
                          </a:moveTo>
                          <a:cubicBezTo>
                            <a:pt x="298549" y="-94"/>
                            <a:pt x="293635" y="2124"/>
                            <a:pt x="290368" y="6213"/>
                          </a:cubicBezTo>
                          <a:lnTo>
                            <a:pt x="0" y="370625"/>
                          </a:lnTo>
                          <a:lnTo>
                            <a:pt x="40595" y="370625"/>
                          </a:lnTo>
                          <a:lnTo>
                            <a:pt x="302310" y="42031"/>
                          </a:lnTo>
                          <a:lnTo>
                            <a:pt x="543489" y="370625"/>
                          </a:lnTo>
                          <a:lnTo>
                            <a:pt x="582173" y="370625"/>
                          </a:lnTo>
                          <a:lnTo>
                            <a:pt x="315681" y="6690"/>
                          </a:lnTo>
                          <a:cubicBezTo>
                            <a:pt x="312592" y="2472"/>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13" name="Google Shape;913;p5"/>
                  <p:cNvGrpSpPr/>
                  <p:nvPr/>
                </p:nvGrpSpPr>
                <p:grpSpPr>
                  <a:xfrm>
                    <a:off x="2257817" y="3897473"/>
                    <a:ext cx="582176" cy="370628"/>
                    <a:chOff x="2257817" y="3897473"/>
                    <a:chExt cx="582176" cy="370628"/>
                  </a:xfrm>
                </p:grpSpPr>
                <p:sp>
                  <p:nvSpPr>
                    <p:cNvPr id="914" name="Google Shape;914;p5"/>
                    <p:cNvSpPr/>
                    <p:nvPr/>
                  </p:nvSpPr>
                  <p:spPr>
                    <a:xfrm>
                      <a:off x="2418515" y="3900340"/>
                      <a:ext cx="275701" cy="182922"/>
                    </a:xfrm>
                    <a:custGeom>
                      <a:avLst/>
                      <a:gdLst/>
                      <a:ahLst/>
                      <a:cxnLst/>
                      <a:rect l="l" t="t" r="r" b="b"/>
                      <a:pathLst>
                        <a:path w="275701" h="182922" extrusionOk="0">
                          <a:moveTo>
                            <a:pt x="140502" y="182923"/>
                          </a:moveTo>
                          <a:lnTo>
                            <a:pt x="275702" y="0"/>
                          </a:lnTo>
                          <a:lnTo>
                            <a:pt x="0" y="0"/>
                          </a:lnTo>
                          <a:lnTo>
                            <a:pt x="140502" y="182923"/>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5" name="Google Shape;915;p5"/>
                    <p:cNvSpPr/>
                    <p:nvPr/>
                  </p:nvSpPr>
                  <p:spPr>
                    <a:xfrm>
                      <a:off x="2257817" y="3897473"/>
                      <a:ext cx="582176" cy="370628"/>
                    </a:xfrm>
                    <a:custGeom>
                      <a:avLst/>
                      <a:gdLst/>
                      <a:ahLst/>
                      <a:cxnLst/>
                      <a:rect l="l" t="t" r="r" b="b"/>
                      <a:pathLst>
                        <a:path w="582176" h="370628" extrusionOk="0">
                          <a:moveTo>
                            <a:pt x="303265" y="370626"/>
                          </a:moveTo>
                          <a:cubicBezTo>
                            <a:pt x="298553" y="370707"/>
                            <a:pt x="293639" y="368481"/>
                            <a:pt x="290372" y="364392"/>
                          </a:cubicBezTo>
                          <a:lnTo>
                            <a:pt x="0" y="0"/>
                          </a:lnTo>
                          <a:lnTo>
                            <a:pt x="40594" y="0"/>
                          </a:lnTo>
                          <a:lnTo>
                            <a:pt x="302310" y="328566"/>
                          </a:lnTo>
                          <a:lnTo>
                            <a:pt x="543493" y="0"/>
                          </a:lnTo>
                          <a:lnTo>
                            <a:pt x="582177" y="0"/>
                          </a:lnTo>
                          <a:lnTo>
                            <a:pt x="315685" y="363907"/>
                          </a:lnTo>
                          <a:cubicBezTo>
                            <a:pt x="312592" y="368157"/>
                            <a:pt x="307985" y="370505"/>
                            <a:pt x="303265" y="37062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16" name="Google Shape;916;p5"/>
                  <p:cNvGrpSpPr/>
                  <p:nvPr/>
                </p:nvGrpSpPr>
                <p:grpSpPr>
                  <a:xfrm>
                    <a:off x="1859898" y="3897475"/>
                    <a:ext cx="582173" cy="370624"/>
                    <a:chOff x="1859898" y="3897475"/>
                    <a:chExt cx="582173" cy="370624"/>
                  </a:xfrm>
                </p:grpSpPr>
                <p:sp>
                  <p:nvSpPr>
                    <p:cNvPr id="917" name="Google Shape;917;p5"/>
                    <p:cNvSpPr/>
                    <p:nvPr/>
                  </p:nvSpPr>
                  <p:spPr>
                    <a:xfrm>
                      <a:off x="2020593" y="4082291"/>
                      <a:ext cx="275705" cy="182934"/>
                    </a:xfrm>
                    <a:custGeom>
                      <a:avLst/>
                      <a:gdLst/>
                      <a:ahLst/>
                      <a:cxnLst/>
                      <a:rect l="l" t="t" r="r" b="b"/>
                      <a:pathLst>
                        <a:path w="275705" h="182934" extrusionOk="0">
                          <a:moveTo>
                            <a:pt x="140502" y="0"/>
                          </a:moveTo>
                          <a:lnTo>
                            <a:pt x="275706" y="182935"/>
                          </a:lnTo>
                          <a:lnTo>
                            <a:pt x="0" y="182935"/>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8" name="Google Shape;918;p5"/>
                    <p:cNvSpPr/>
                    <p:nvPr/>
                  </p:nvSpPr>
                  <p:spPr>
                    <a:xfrm>
                      <a:off x="1859898" y="3897475"/>
                      <a:ext cx="582173" cy="370624"/>
                    </a:xfrm>
                    <a:custGeom>
                      <a:avLst/>
                      <a:gdLst/>
                      <a:ahLst/>
                      <a:cxnLst/>
                      <a:rect l="l" t="t" r="r" b="b"/>
                      <a:pathLst>
                        <a:path w="582173" h="370624" extrusionOk="0">
                          <a:moveTo>
                            <a:pt x="303265" y="3"/>
                          </a:moveTo>
                          <a:cubicBezTo>
                            <a:pt x="298549" y="-94"/>
                            <a:pt x="293635" y="2124"/>
                            <a:pt x="290372" y="6213"/>
                          </a:cubicBezTo>
                          <a:lnTo>
                            <a:pt x="0" y="370625"/>
                          </a:lnTo>
                          <a:lnTo>
                            <a:pt x="40595" y="370625"/>
                          </a:lnTo>
                          <a:lnTo>
                            <a:pt x="302310" y="42031"/>
                          </a:lnTo>
                          <a:lnTo>
                            <a:pt x="543489" y="370625"/>
                          </a:lnTo>
                          <a:lnTo>
                            <a:pt x="582173" y="370625"/>
                          </a:lnTo>
                          <a:lnTo>
                            <a:pt x="315685" y="6690"/>
                          </a:lnTo>
                          <a:cubicBezTo>
                            <a:pt x="312592" y="2472"/>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19" name="Google Shape;919;p5"/>
                  <p:cNvGrpSpPr/>
                  <p:nvPr/>
                </p:nvGrpSpPr>
                <p:grpSpPr>
                  <a:xfrm>
                    <a:off x="1461980" y="3897473"/>
                    <a:ext cx="582173" cy="370628"/>
                    <a:chOff x="1461980" y="3897473"/>
                    <a:chExt cx="582173" cy="370628"/>
                  </a:xfrm>
                </p:grpSpPr>
                <p:sp>
                  <p:nvSpPr>
                    <p:cNvPr id="920" name="Google Shape;920;p5"/>
                    <p:cNvSpPr/>
                    <p:nvPr/>
                  </p:nvSpPr>
                  <p:spPr>
                    <a:xfrm>
                      <a:off x="1622674" y="3900340"/>
                      <a:ext cx="275701" cy="182922"/>
                    </a:xfrm>
                    <a:custGeom>
                      <a:avLst/>
                      <a:gdLst/>
                      <a:ahLst/>
                      <a:cxnLst/>
                      <a:rect l="l" t="t" r="r" b="b"/>
                      <a:pathLst>
                        <a:path w="275701" h="182922" extrusionOk="0">
                          <a:moveTo>
                            <a:pt x="140502" y="182923"/>
                          </a:moveTo>
                          <a:lnTo>
                            <a:pt x="275702" y="0"/>
                          </a:lnTo>
                          <a:lnTo>
                            <a:pt x="0" y="0"/>
                          </a:lnTo>
                          <a:lnTo>
                            <a:pt x="140502" y="182923"/>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1" name="Google Shape;921;p5"/>
                    <p:cNvSpPr/>
                    <p:nvPr/>
                  </p:nvSpPr>
                  <p:spPr>
                    <a:xfrm>
                      <a:off x="1461980" y="3897473"/>
                      <a:ext cx="582173" cy="370628"/>
                    </a:xfrm>
                    <a:custGeom>
                      <a:avLst/>
                      <a:gdLst/>
                      <a:ahLst/>
                      <a:cxnLst/>
                      <a:rect l="l" t="t" r="r" b="b"/>
                      <a:pathLst>
                        <a:path w="582173" h="370628" extrusionOk="0">
                          <a:moveTo>
                            <a:pt x="303265" y="370626"/>
                          </a:moveTo>
                          <a:cubicBezTo>
                            <a:pt x="298549" y="370707"/>
                            <a:pt x="293635" y="368481"/>
                            <a:pt x="290368" y="364392"/>
                          </a:cubicBezTo>
                          <a:lnTo>
                            <a:pt x="0" y="0"/>
                          </a:lnTo>
                          <a:lnTo>
                            <a:pt x="40595" y="0"/>
                          </a:lnTo>
                          <a:lnTo>
                            <a:pt x="302310" y="328566"/>
                          </a:lnTo>
                          <a:lnTo>
                            <a:pt x="543489" y="0"/>
                          </a:lnTo>
                          <a:lnTo>
                            <a:pt x="582173" y="0"/>
                          </a:lnTo>
                          <a:lnTo>
                            <a:pt x="315681" y="363907"/>
                          </a:lnTo>
                          <a:cubicBezTo>
                            <a:pt x="312592" y="368157"/>
                            <a:pt x="307981" y="370505"/>
                            <a:pt x="303265" y="37062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922" name="Google Shape;922;p5"/>
              <p:cNvGrpSpPr/>
              <p:nvPr/>
            </p:nvGrpSpPr>
            <p:grpSpPr>
              <a:xfrm>
                <a:off x="-152758" y="3897012"/>
                <a:ext cx="1775934" cy="370603"/>
                <a:chOff x="-152758" y="3897012"/>
                <a:chExt cx="1775934" cy="370603"/>
              </a:xfrm>
            </p:grpSpPr>
            <p:grpSp>
              <p:nvGrpSpPr>
                <p:cNvPr id="923" name="Google Shape;923;p5"/>
                <p:cNvGrpSpPr/>
                <p:nvPr/>
              </p:nvGrpSpPr>
              <p:grpSpPr>
                <a:xfrm>
                  <a:off x="1040999" y="3897013"/>
                  <a:ext cx="582177" cy="370600"/>
                  <a:chOff x="1040999" y="3897013"/>
                  <a:chExt cx="582177" cy="370600"/>
                </a:xfrm>
              </p:grpSpPr>
              <p:sp>
                <p:nvSpPr>
                  <p:cNvPr id="924" name="Google Shape;924;p5"/>
                  <p:cNvSpPr/>
                  <p:nvPr/>
                </p:nvSpPr>
                <p:spPr>
                  <a:xfrm>
                    <a:off x="1201693" y="4081845"/>
                    <a:ext cx="275705" cy="182894"/>
                  </a:xfrm>
                  <a:custGeom>
                    <a:avLst/>
                    <a:gdLst/>
                    <a:ahLst/>
                    <a:cxnLst/>
                    <a:rect l="l" t="t" r="r" b="b"/>
                    <a:pathLst>
                      <a:path w="275705" h="182894" extrusionOk="0">
                        <a:moveTo>
                          <a:pt x="140506" y="0"/>
                        </a:moveTo>
                        <a:lnTo>
                          <a:pt x="275706" y="182894"/>
                        </a:lnTo>
                        <a:lnTo>
                          <a:pt x="0" y="182894"/>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p5"/>
                  <p:cNvSpPr/>
                  <p:nvPr/>
                </p:nvSpPr>
                <p:spPr>
                  <a:xfrm>
                    <a:off x="1040999" y="3897013"/>
                    <a:ext cx="582177" cy="370600"/>
                  </a:xfrm>
                  <a:custGeom>
                    <a:avLst/>
                    <a:gdLst/>
                    <a:ahLst/>
                    <a:cxnLst/>
                    <a:rect l="l" t="t" r="r" b="b"/>
                    <a:pathLst>
                      <a:path w="582177" h="370600" extrusionOk="0">
                        <a:moveTo>
                          <a:pt x="303265" y="3"/>
                        </a:moveTo>
                        <a:cubicBezTo>
                          <a:pt x="298549" y="-94"/>
                          <a:pt x="293639" y="2124"/>
                          <a:pt x="290372" y="6209"/>
                        </a:cubicBezTo>
                        <a:lnTo>
                          <a:pt x="0" y="370601"/>
                        </a:lnTo>
                        <a:lnTo>
                          <a:pt x="40595" y="370601"/>
                        </a:lnTo>
                        <a:lnTo>
                          <a:pt x="302310" y="42027"/>
                        </a:lnTo>
                        <a:lnTo>
                          <a:pt x="543493" y="370601"/>
                        </a:lnTo>
                        <a:lnTo>
                          <a:pt x="582177" y="370601"/>
                        </a:lnTo>
                        <a:lnTo>
                          <a:pt x="315685" y="6687"/>
                        </a:lnTo>
                        <a:cubicBezTo>
                          <a:pt x="312592" y="2468"/>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26" name="Google Shape;926;p5"/>
                <p:cNvGrpSpPr/>
                <p:nvPr/>
              </p:nvGrpSpPr>
              <p:grpSpPr>
                <a:xfrm>
                  <a:off x="643081" y="3897012"/>
                  <a:ext cx="582173" cy="370603"/>
                  <a:chOff x="643081" y="3897012"/>
                  <a:chExt cx="582173" cy="370603"/>
                </a:xfrm>
              </p:grpSpPr>
              <p:sp>
                <p:nvSpPr>
                  <p:cNvPr id="927" name="Google Shape;927;p5"/>
                  <p:cNvSpPr/>
                  <p:nvPr/>
                </p:nvSpPr>
                <p:spPr>
                  <a:xfrm>
                    <a:off x="803775" y="3899874"/>
                    <a:ext cx="275705" cy="182902"/>
                  </a:xfrm>
                  <a:custGeom>
                    <a:avLst/>
                    <a:gdLst/>
                    <a:ahLst/>
                    <a:cxnLst/>
                    <a:rect l="l" t="t" r="r" b="b"/>
                    <a:pathLst>
                      <a:path w="275705" h="182902" extrusionOk="0">
                        <a:moveTo>
                          <a:pt x="140502" y="182902"/>
                        </a:moveTo>
                        <a:lnTo>
                          <a:pt x="275706" y="0"/>
                        </a:lnTo>
                        <a:lnTo>
                          <a:pt x="0" y="0"/>
                        </a:lnTo>
                        <a:lnTo>
                          <a:pt x="140502" y="182902"/>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8" name="Google Shape;928;p5"/>
                  <p:cNvSpPr/>
                  <p:nvPr/>
                </p:nvSpPr>
                <p:spPr>
                  <a:xfrm>
                    <a:off x="643081" y="3897012"/>
                    <a:ext cx="582173" cy="370603"/>
                  </a:xfrm>
                  <a:custGeom>
                    <a:avLst/>
                    <a:gdLst/>
                    <a:ahLst/>
                    <a:cxnLst/>
                    <a:rect l="l" t="t" r="r" b="b"/>
                    <a:pathLst>
                      <a:path w="582173" h="370603" extrusionOk="0">
                        <a:moveTo>
                          <a:pt x="303265" y="370602"/>
                        </a:moveTo>
                        <a:cubicBezTo>
                          <a:pt x="298549" y="370683"/>
                          <a:pt x="293635" y="368497"/>
                          <a:pt x="290372" y="364408"/>
                        </a:cubicBezTo>
                        <a:lnTo>
                          <a:pt x="0" y="0"/>
                        </a:lnTo>
                        <a:lnTo>
                          <a:pt x="40595" y="0"/>
                        </a:lnTo>
                        <a:lnTo>
                          <a:pt x="302310" y="328582"/>
                        </a:lnTo>
                        <a:lnTo>
                          <a:pt x="543489" y="0"/>
                        </a:lnTo>
                        <a:lnTo>
                          <a:pt x="582173" y="0"/>
                        </a:lnTo>
                        <a:lnTo>
                          <a:pt x="315681" y="363922"/>
                        </a:lnTo>
                        <a:cubicBezTo>
                          <a:pt x="312592" y="368132"/>
                          <a:pt x="307981" y="370521"/>
                          <a:pt x="30326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29" name="Google Shape;929;p5"/>
                <p:cNvGrpSpPr/>
                <p:nvPr/>
              </p:nvGrpSpPr>
              <p:grpSpPr>
                <a:xfrm>
                  <a:off x="245160" y="3897013"/>
                  <a:ext cx="582174" cy="370600"/>
                  <a:chOff x="245160" y="3897013"/>
                  <a:chExt cx="582174" cy="370600"/>
                </a:xfrm>
              </p:grpSpPr>
              <p:sp>
                <p:nvSpPr>
                  <p:cNvPr id="930" name="Google Shape;930;p5"/>
                  <p:cNvSpPr/>
                  <p:nvPr/>
                </p:nvSpPr>
                <p:spPr>
                  <a:xfrm>
                    <a:off x="405856" y="4081845"/>
                    <a:ext cx="275701" cy="182894"/>
                  </a:xfrm>
                  <a:custGeom>
                    <a:avLst/>
                    <a:gdLst/>
                    <a:ahLst/>
                    <a:cxnLst/>
                    <a:rect l="l" t="t" r="r" b="b"/>
                    <a:pathLst>
                      <a:path w="275701" h="182894" extrusionOk="0">
                        <a:moveTo>
                          <a:pt x="140502" y="0"/>
                        </a:moveTo>
                        <a:lnTo>
                          <a:pt x="275702" y="182894"/>
                        </a:lnTo>
                        <a:lnTo>
                          <a:pt x="0" y="182894"/>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1" name="Google Shape;931;p5"/>
                  <p:cNvSpPr/>
                  <p:nvPr/>
                </p:nvSpPr>
                <p:spPr>
                  <a:xfrm>
                    <a:off x="245160" y="3897013"/>
                    <a:ext cx="582174" cy="370600"/>
                  </a:xfrm>
                  <a:custGeom>
                    <a:avLst/>
                    <a:gdLst/>
                    <a:ahLst/>
                    <a:cxnLst/>
                    <a:rect l="l" t="t" r="r" b="b"/>
                    <a:pathLst>
                      <a:path w="582174" h="370600" extrusionOk="0">
                        <a:moveTo>
                          <a:pt x="303267" y="3"/>
                        </a:moveTo>
                        <a:cubicBezTo>
                          <a:pt x="298551" y="-94"/>
                          <a:pt x="293636" y="2124"/>
                          <a:pt x="290370" y="6209"/>
                        </a:cubicBezTo>
                        <a:lnTo>
                          <a:pt x="0" y="370601"/>
                        </a:lnTo>
                        <a:lnTo>
                          <a:pt x="40595" y="370601"/>
                        </a:lnTo>
                        <a:lnTo>
                          <a:pt x="302312" y="42027"/>
                        </a:lnTo>
                        <a:lnTo>
                          <a:pt x="543491" y="370601"/>
                        </a:lnTo>
                        <a:lnTo>
                          <a:pt x="582175" y="370601"/>
                        </a:lnTo>
                        <a:lnTo>
                          <a:pt x="315683" y="6687"/>
                        </a:lnTo>
                        <a:cubicBezTo>
                          <a:pt x="312594" y="2468"/>
                          <a:pt x="307983" y="100"/>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32" name="Google Shape;932;p5"/>
                <p:cNvGrpSpPr/>
                <p:nvPr/>
              </p:nvGrpSpPr>
              <p:grpSpPr>
                <a:xfrm>
                  <a:off x="-152758" y="3897012"/>
                  <a:ext cx="582175" cy="370603"/>
                  <a:chOff x="-152758" y="3897012"/>
                  <a:chExt cx="582175" cy="370603"/>
                </a:xfrm>
              </p:grpSpPr>
              <p:sp>
                <p:nvSpPr>
                  <p:cNvPr id="933" name="Google Shape;933;p5"/>
                  <p:cNvSpPr/>
                  <p:nvPr/>
                </p:nvSpPr>
                <p:spPr>
                  <a:xfrm>
                    <a:off x="7936" y="3899874"/>
                    <a:ext cx="275703" cy="182902"/>
                  </a:xfrm>
                  <a:custGeom>
                    <a:avLst/>
                    <a:gdLst/>
                    <a:ahLst/>
                    <a:cxnLst/>
                    <a:rect l="l" t="t" r="r" b="b"/>
                    <a:pathLst>
                      <a:path w="275703" h="182902" extrusionOk="0">
                        <a:moveTo>
                          <a:pt x="140503" y="182902"/>
                        </a:moveTo>
                        <a:lnTo>
                          <a:pt x="275704" y="0"/>
                        </a:lnTo>
                        <a:lnTo>
                          <a:pt x="0" y="0"/>
                        </a:lnTo>
                        <a:lnTo>
                          <a:pt x="140503" y="182902"/>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5"/>
                  <p:cNvSpPr/>
                  <p:nvPr/>
                </p:nvSpPr>
                <p:spPr>
                  <a:xfrm>
                    <a:off x="-152758" y="3897012"/>
                    <a:ext cx="582175" cy="370603"/>
                  </a:xfrm>
                  <a:custGeom>
                    <a:avLst/>
                    <a:gdLst/>
                    <a:ahLst/>
                    <a:cxnLst/>
                    <a:rect l="l" t="t" r="r" b="b"/>
                    <a:pathLst>
                      <a:path w="582175" h="370603" extrusionOk="0">
                        <a:moveTo>
                          <a:pt x="303266" y="370602"/>
                        </a:moveTo>
                        <a:cubicBezTo>
                          <a:pt x="298550" y="370683"/>
                          <a:pt x="293637" y="368497"/>
                          <a:pt x="290371" y="364408"/>
                        </a:cubicBezTo>
                        <a:lnTo>
                          <a:pt x="0" y="0"/>
                        </a:lnTo>
                        <a:lnTo>
                          <a:pt x="40595" y="0"/>
                        </a:lnTo>
                        <a:lnTo>
                          <a:pt x="302311" y="328582"/>
                        </a:lnTo>
                        <a:lnTo>
                          <a:pt x="543491" y="0"/>
                        </a:lnTo>
                        <a:lnTo>
                          <a:pt x="582176" y="0"/>
                        </a:lnTo>
                        <a:lnTo>
                          <a:pt x="315683" y="363922"/>
                        </a:lnTo>
                        <a:cubicBezTo>
                          <a:pt x="312592" y="368132"/>
                          <a:pt x="307983" y="370521"/>
                          <a:pt x="303266"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sp>
        <p:nvSpPr>
          <p:cNvPr id="935" name="Google Shape;935;p5"/>
          <p:cNvSpPr txBox="1">
            <a:spLocks noGrp="1"/>
          </p:cNvSpPr>
          <p:nvPr>
            <p:ph type="title"/>
          </p:nvPr>
        </p:nvSpPr>
        <p:spPr>
          <a:xfrm>
            <a:off x="415600" y="440977"/>
            <a:ext cx="11360700" cy="930600"/>
          </a:xfrm>
          <a:prstGeom prst="rect">
            <a:avLst/>
          </a:prstGeom>
        </p:spPr>
        <p:txBody>
          <a:bodyPr spcFirstLastPara="1" wrap="square" lIns="121900" tIns="121900" rIns="121900" bIns="121900" anchor="t" anchorCtr="0">
            <a:normAutofit/>
          </a:bodyPr>
          <a:lstStyle>
            <a:lvl1pPr lvl="0" algn="ctr">
              <a:spcBef>
                <a:spcPts val="0"/>
              </a:spcBef>
              <a:spcAft>
                <a:spcPts val="0"/>
              </a:spcAft>
              <a:buSzPts val="4500"/>
              <a:buNone/>
              <a:defRPr sz="5400"/>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936" name="Google Shape;936;p5"/>
          <p:cNvSpPr txBox="1">
            <a:spLocks noGrp="1"/>
          </p:cNvSpPr>
          <p:nvPr>
            <p:ph type="body" idx="1"/>
          </p:nvPr>
        </p:nvSpPr>
        <p:spPr>
          <a:xfrm>
            <a:off x="415633" y="2638381"/>
            <a:ext cx="3608400" cy="1297800"/>
          </a:xfrm>
          <a:prstGeom prst="rect">
            <a:avLst/>
          </a:prstGeom>
        </p:spPr>
        <p:txBody>
          <a:bodyPr spcFirstLastPara="1" wrap="square" lIns="121900" tIns="121900" rIns="121900" bIns="121900" anchor="t" anchorCtr="0">
            <a:normAutofit/>
          </a:bodyPr>
          <a:lstStyle>
            <a:lvl1pPr marL="457200" lvl="0" indent="-387350" algn="ctr" rtl="0">
              <a:spcBef>
                <a:spcPts val="0"/>
              </a:spcBef>
              <a:spcAft>
                <a:spcPts val="0"/>
              </a:spcAft>
              <a:buSzPts val="25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sp>
        <p:nvSpPr>
          <p:cNvPr id="937" name="Google Shape;937;p5"/>
          <p:cNvSpPr txBox="1">
            <a:spLocks noGrp="1"/>
          </p:cNvSpPr>
          <p:nvPr>
            <p:ph type="body" idx="2"/>
          </p:nvPr>
        </p:nvSpPr>
        <p:spPr>
          <a:xfrm>
            <a:off x="4291820" y="2638381"/>
            <a:ext cx="3608400" cy="1297800"/>
          </a:xfrm>
          <a:prstGeom prst="rect">
            <a:avLst/>
          </a:prstGeom>
        </p:spPr>
        <p:txBody>
          <a:bodyPr spcFirstLastPara="1" wrap="square" lIns="121900" tIns="121900" rIns="121900" bIns="121900" anchor="t" anchorCtr="0">
            <a:normAutofit/>
          </a:bodyPr>
          <a:lstStyle>
            <a:lvl1pPr marL="457200" lvl="0" indent="-387350" algn="ctr" rtl="0">
              <a:spcBef>
                <a:spcPts val="0"/>
              </a:spcBef>
              <a:spcAft>
                <a:spcPts val="0"/>
              </a:spcAft>
              <a:buSzPts val="25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sp>
        <p:nvSpPr>
          <p:cNvPr id="938" name="Google Shape;938;p5"/>
          <p:cNvSpPr txBox="1">
            <a:spLocks noGrp="1"/>
          </p:cNvSpPr>
          <p:nvPr>
            <p:ph type="body" idx="3"/>
          </p:nvPr>
        </p:nvSpPr>
        <p:spPr>
          <a:xfrm>
            <a:off x="8168032" y="2638381"/>
            <a:ext cx="3608400" cy="1297800"/>
          </a:xfrm>
          <a:prstGeom prst="rect">
            <a:avLst/>
          </a:prstGeom>
        </p:spPr>
        <p:txBody>
          <a:bodyPr spcFirstLastPara="1" wrap="square" lIns="121900" tIns="121900" rIns="121900" bIns="121900" anchor="t" anchorCtr="0">
            <a:normAutofit/>
          </a:bodyPr>
          <a:lstStyle>
            <a:lvl1pPr marL="457200" lvl="0" indent="-387350" algn="ctr" rtl="0">
              <a:spcBef>
                <a:spcPts val="0"/>
              </a:spcBef>
              <a:spcAft>
                <a:spcPts val="0"/>
              </a:spcAft>
              <a:buSzPts val="25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sp>
        <p:nvSpPr>
          <p:cNvPr id="939" name="Google Shape;939;p5"/>
          <p:cNvSpPr txBox="1">
            <a:spLocks noGrp="1"/>
          </p:cNvSpPr>
          <p:nvPr>
            <p:ph type="body" idx="4"/>
          </p:nvPr>
        </p:nvSpPr>
        <p:spPr>
          <a:xfrm>
            <a:off x="415571" y="5103531"/>
            <a:ext cx="3608400" cy="1297800"/>
          </a:xfrm>
          <a:prstGeom prst="rect">
            <a:avLst/>
          </a:prstGeom>
        </p:spPr>
        <p:txBody>
          <a:bodyPr spcFirstLastPara="1" wrap="square" lIns="121900" tIns="121900" rIns="121900" bIns="121900" anchor="t" anchorCtr="0">
            <a:normAutofit/>
          </a:bodyPr>
          <a:lstStyle>
            <a:lvl1pPr marL="457200" lvl="0" indent="-387350" algn="ctr" rtl="0">
              <a:spcBef>
                <a:spcPts val="0"/>
              </a:spcBef>
              <a:spcAft>
                <a:spcPts val="0"/>
              </a:spcAft>
              <a:buSzPts val="25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sp>
        <p:nvSpPr>
          <p:cNvPr id="940" name="Google Shape;940;p5"/>
          <p:cNvSpPr txBox="1">
            <a:spLocks noGrp="1"/>
          </p:cNvSpPr>
          <p:nvPr>
            <p:ph type="body" idx="5"/>
          </p:nvPr>
        </p:nvSpPr>
        <p:spPr>
          <a:xfrm>
            <a:off x="4291758" y="5103531"/>
            <a:ext cx="3608400" cy="1297800"/>
          </a:xfrm>
          <a:prstGeom prst="rect">
            <a:avLst/>
          </a:prstGeom>
        </p:spPr>
        <p:txBody>
          <a:bodyPr spcFirstLastPara="1" wrap="square" lIns="121900" tIns="121900" rIns="121900" bIns="121900" anchor="t" anchorCtr="0">
            <a:normAutofit/>
          </a:bodyPr>
          <a:lstStyle>
            <a:lvl1pPr marL="457200" lvl="0" indent="-387350" algn="ctr" rtl="0">
              <a:spcBef>
                <a:spcPts val="0"/>
              </a:spcBef>
              <a:spcAft>
                <a:spcPts val="0"/>
              </a:spcAft>
              <a:buSzPts val="25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sp>
        <p:nvSpPr>
          <p:cNvPr id="941" name="Google Shape;941;p5"/>
          <p:cNvSpPr txBox="1">
            <a:spLocks noGrp="1"/>
          </p:cNvSpPr>
          <p:nvPr>
            <p:ph type="body" idx="6"/>
          </p:nvPr>
        </p:nvSpPr>
        <p:spPr>
          <a:xfrm>
            <a:off x="8167970" y="5103531"/>
            <a:ext cx="3608400" cy="1297800"/>
          </a:xfrm>
          <a:prstGeom prst="rect">
            <a:avLst/>
          </a:prstGeom>
        </p:spPr>
        <p:txBody>
          <a:bodyPr spcFirstLastPara="1" wrap="square" lIns="121900" tIns="121900" rIns="121900" bIns="121900" anchor="t" anchorCtr="0">
            <a:normAutofit/>
          </a:bodyPr>
          <a:lstStyle>
            <a:lvl1pPr marL="457200" lvl="0" indent="-387350" algn="ctr" rtl="0">
              <a:spcBef>
                <a:spcPts val="0"/>
              </a:spcBef>
              <a:spcAft>
                <a:spcPts val="0"/>
              </a:spcAft>
              <a:buSzPts val="25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spTree>
  </p:cSld>
  <p:clrMapOvr>
    <a:masterClrMapping/>
  </p:clrMapOvr>
  <p:transition spd="slow">
    <p:wipe/>
    <p:sndAc>
      <p:stSnd>
        <p:snd r:embed="rId1" name="bomb.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ur boxes">
  <p:cSld name="CUSTOM_1">
    <p:spTree>
      <p:nvGrpSpPr>
        <p:cNvPr id="1" name="Shape 958"/>
        <p:cNvGrpSpPr/>
        <p:nvPr/>
      </p:nvGrpSpPr>
      <p:grpSpPr>
        <a:xfrm>
          <a:off x="0" y="0"/>
          <a:ext cx="0" cy="0"/>
          <a:chOff x="0" y="0"/>
          <a:chExt cx="0" cy="0"/>
        </a:xfrm>
      </p:grpSpPr>
      <p:sp>
        <p:nvSpPr>
          <p:cNvPr id="959" name="Google Shape;959;p7"/>
          <p:cNvSpPr txBox="1">
            <a:spLocks noGrp="1"/>
          </p:cNvSpPr>
          <p:nvPr>
            <p:ph type="title"/>
          </p:nvPr>
        </p:nvSpPr>
        <p:spPr>
          <a:xfrm>
            <a:off x="537513" y="499500"/>
            <a:ext cx="3467100" cy="58590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960" name="Google Shape;960;p7"/>
          <p:cNvSpPr txBox="1">
            <a:spLocks noGrp="1"/>
          </p:cNvSpPr>
          <p:nvPr>
            <p:ph type="subTitle" idx="1"/>
          </p:nvPr>
        </p:nvSpPr>
        <p:spPr>
          <a:xfrm>
            <a:off x="4169850" y="1189100"/>
            <a:ext cx="36084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1" name="Google Shape;961;p7"/>
          <p:cNvSpPr txBox="1">
            <a:spLocks noGrp="1"/>
          </p:cNvSpPr>
          <p:nvPr>
            <p:ph type="body" idx="2"/>
          </p:nvPr>
        </p:nvSpPr>
        <p:spPr>
          <a:xfrm>
            <a:off x="4169883" y="1905956"/>
            <a:ext cx="3608400" cy="12978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962" name="Google Shape;962;p7"/>
          <p:cNvSpPr txBox="1">
            <a:spLocks noGrp="1"/>
          </p:cNvSpPr>
          <p:nvPr>
            <p:ph type="subTitle" idx="3"/>
          </p:nvPr>
        </p:nvSpPr>
        <p:spPr>
          <a:xfrm>
            <a:off x="8046056" y="1189100"/>
            <a:ext cx="36084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3" name="Google Shape;963;p7"/>
          <p:cNvSpPr txBox="1">
            <a:spLocks noGrp="1"/>
          </p:cNvSpPr>
          <p:nvPr>
            <p:ph type="body" idx="4"/>
          </p:nvPr>
        </p:nvSpPr>
        <p:spPr>
          <a:xfrm>
            <a:off x="8046095" y="1905956"/>
            <a:ext cx="3608400" cy="12978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964" name="Google Shape;964;p7"/>
          <p:cNvSpPr txBox="1">
            <a:spLocks noGrp="1"/>
          </p:cNvSpPr>
          <p:nvPr>
            <p:ph type="subTitle" idx="5"/>
          </p:nvPr>
        </p:nvSpPr>
        <p:spPr>
          <a:xfrm>
            <a:off x="4169775" y="3654250"/>
            <a:ext cx="36084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5" name="Google Shape;965;p7"/>
          <p:cNvSpPr txBox="1">
            <a:spLocks noGrp="1"/>
          </p:cNvSpPr>
          <p:nvPr>
            <p:ph type="body" idx="6"/>
          </p:nvPr>
        </p:nvSpPr>
        <p:spPr>
          <a:xfrm>
            <a:off x="4169820" y="4371106"/>
            <a:ext cx="3608400" cy="12978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966" name="Google Shape;966;p7"/>
          <p:cNvSpPr txBox="1">
            <a:spLocks noGrp="1"/>
          </p:cNvSpPr>
          <p:nvPr>
            <p:ph type="body" idx="7"/>
          </p:nvPr>
        </p:nvSpPr>
        <p:spPr>
          <a:xfrm>
            <a:off x="8046032" y="4371106"/>
            <a:ext cx="3608400" cy="12978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967" name="Google Shape;967;p7"/>
          <p:cNvSpPr txBox="1">
            <a:spLocks noGrp="1"/>
          </p:cNvSpPr>
          <p:nvPr>
            <p:ph type="subTitle" idx="8"/>
          </p:nvPr>
        </p:nvSpPr>
        <p:spPr>
          <a:xfrm>
            <a:off x="8045994" y="3654250"/>
            <a:ext cx="36084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968" name="Google Shape;968;p7"/>
          <p:cNvGrpSpPr/>
          <p:nvPr/>
        </p:nvGrpSpPr>
        <p:grpSpPr>
          <a:xfrm>
            <a:off x="187446" y="-268992"/>
            <a:ext cx="463308" cy="7560714"/>
            <a:chOff x="187446" y="-268992"/>
            <a:chExt cx="463308" cy="7560714"/>
          </a:xfrm>
        </p:grpSpPr>
        <p:grpSp>
          <p:nvGrpSpPr>
            <p:cNvPr id="969" name="Google Shape;969;p7"/>
            <p:cNvGrpSpPr/>
            <p:nvPr/>
          </p:nvGrpSpPr>
          <p:grpSpPr>
            <a:xfrm rot="-5400000" flipH="1">
              <a:off x="-1667238" y="1585692"/>
              <a:ext cx="4172677" cy="463308"/>
              <a:chOff x="-261625" y="178802"/>
              <a:chExt cx="2683221" cy="297928"/>
            </a:xfrm>
          </p:grpSpPr>
          <p:sp>
            <p:nvSpPr>
              <p:cNvPr id="970" name="Google Shape;970;p7"/>
              <p:cNvSpPr/>
              <p:nvPr/>
            </p:nvSpPr>
            <p:spPr>
              <a:xfrm>
                <a:off x="652055" y="267186"/>
                <a:ext cx="313357" cy="207901"/>
              </a:xfrm>
              <a:custGeom>
                <a:avLst/>
                <a:gdLst/>
                <a:ahLst/>
                <a:cxnLst/>
                <a:rect l="l" t="t" r="r" b="b"/>
                <a:pathLst>
                  <a:path w="313357" h="207901" extrusionOk="0">
                    <a:moveTo>
                      <a:pt x="159690" y="0"/>
                    </a:moveTo>
                    <a:lnTo>
                      <a:pt x="313357" y="207901"/>
                    </a:lnTo>
                    <a:lnTo>
                      <a:pt x="0" y="207901"/>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1" name="Google Shape;971;p7"/>
              <p:cNvSpPr/>
              <p:nvPr/>
            </p:nvSpPr>
            <p:spPr>
              <a:xfrm>
                <a:off x="1758910" y="268833"/>
                <a:ext cx="313357" cy="207897"/>
              </a:xfrm>
              <a:custGeom>
                <a:avLst/>
                <a:gdLst/>
                <a:ahLst/>
                <a:cxnLst/>
                <a:rect l="l" t="t" r="r" b="b"/>
                <a:pathLst>
                  <a:path w="313357" h="207897" extrusionOk="0">
                    <a:moveTo>
                      <a:pt x="159690" y="0"/>
                    </a:moveTo>
                    <a:lnTo>
                      <a:pt x="313357" y="207898"/>
                    </a:lnTo>
                    <a:lnTo>
                      <a:pt x="0" y="207898"/>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2" name="Google Shape;972;p7"/>
              <p:cNvSpPr/>
              <p:nvPr/>
            </p:nvSpPr>
            <p:spPr>
              <a:xfrm>
                <a:off x="574040" y="178802"/>
                <a:ext cx="464583" cy="295751"/>
              </a:xfrm>
              <a:custGeom>
                <a:avLst/>
                <a:gdLst/>
                <a:ahLst/>
                <a:cxnLst/>
                <a:rect l="l" t="t" r="r" b="b"/>
                <a:pathLst>
                  <a:path w="464583" h="295751" extrusionOk="0">
                    <a:moveTo>
                      <a:pt x="242009" y="2"/>
                    </a:moveTo>
                    <a:cubicBezTo>
                      <a:pt x="238248"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0"/>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3" name="Google Shape;973;p7"/>
              <p:cNvSpPr/>
              <p:nvPr/>
            </p:nvSpPr>
            <p:spPr>
              <a:xfrm>
                <a:off x="1680894" y="180448"/>
                <a:ext cx="464583" cy="295752"/>
              </a:xfrm>
              <a:custGeom>
                <a:avLst/>
                <a:gdLst/>
                <a:ahLst/>
                <a:cxnLst/>
                <a:rect l="l" t="t" r="r" b="b"/>
                <a:pathLst>
                  <a:path w="464583" h="295752" extrusionOk="0">
                    <a:moveTo>
                      <a:pt x="242009" y="2"/>
                    </a:moveTo>
                    <a:cubicBezTo>
                      <a:pt x="238244"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1"/>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4" name="Google Shape;974;p7"/>
              <p:cNvSpPr/>
              <p:nvPr/>
            </p:nvSpPr>
            <p:spPr>
              <a:xfrm>
                <a:off x="372962" y="178802"/>
                <a:ext cx="313356" cy="207898"/>
              </a:xfrm>
              <a:custGeom>
                <a:avLst/>
                <a:gdLst/>
                <a:ahLst/>
                <a:cxnLst/>
                <a:rect l="l" t="t" r="r" b="b"/>
                <a:pathLst>
                  <a:path w="313356" h="207898" extrusionOk="0">
                    <a:moveTo>
                      <a:pt x="159690" y="207899"/>
                    </a:moveTo>
                    <a:lnTo>
                      <a:pt x="313356"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p7"/>
              <p:cNvSpPr/>
              <p:nvPr/>
            </p:nvSpPr>
            <p:spPr>
              <a:xfrm>
                <a:off x="1484746" y="178802"/>
                <a:ext cx="313353" cy="207898"/>
              </a:xfrm>
              <a:custGeom>
                <a:avLst/>
                <a:gdLst/>
                <a:ahLst/>
                <a:cxnLst/>
                <a:rect l="l" t="t" r="r" b="b"/>
                <a:pathLst>
                  <a:path w="313353" h="207898" extrusionOk="0">
                    <a:moveTo>
                      <a:pt x="159690" y="207899"/>
                    </a:moveTo>
                    <a:lnTo>
                      <a:pt x="313353"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6" name="Google Shape;976;p7"/>
              <p:cNvSpPr/>
              <p:nvPr/>
            </p:nvSpPr>
            <p:spPr>
              <a:xfrm>
                <a:off x="296540" y="178802"/>
                <a:ext cx="464583" cy="295749"/>
              </a:xfrm>
              <a:custGeom>
                <a:avLst/>
                <a:gdLst/>
                <a:ahLst/>
                <a:cxnLst/>
                <a:rect l="l" t="t" r="r" b="b"/>
                <a:pathLst>
                  <a:path w="464583" h="295749" extrusionOk="0">
                    <a:moveTo>
                      <a:pt x="242009" y="295748"/>
                    </a:moveTo>
                    <a:cubicBezTo>
                      <a:pt x="238249" y="295824"/>
                      <a:pt x="234326" y="294055"/>
                      <a:pt x="231719" y="290793"/>
                    </a:cubicBezTo>
                    <a:lnTo>
                      <a:pt x="0" y="0"/>
                    </a:lnTo>
                    <a:lnTo>
                      <a:pt x="32395" y="0"/>
                    </a:lnTo>
                    <a:lnTo>
                      <a:pt x="241248" y="262209"/>
                    </a:lnTo>
                    <a:lnTo>
                      <a:pt x="433713"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7" name="Google Shape;977;p7"/>
              <p:cNvSpPr/>
              <p:nvPr/>
            </p:nvSpPr>
            <p:spPr>
              <a:xfrm>
                <a:off x="1408326" y="178802"/>
                <a:ext cx="464583" cy="295749"/>
              </a:xfrm>
              <a:custGeom>
                <a:avLst/>
                <a:gdLst/>
                <a:ahLst/>
                <a:cxnLst/>
                <a:rect l="l" t="t" r="r" b="b"/>
                <a:pathLst>
                  <a:path w="464583" h="295749" extrusionOk="0">
                    <a:moveTo>
                      <a:pt x="242009" y="295748"/>
                    </a:moveTo>
                    <a:cubicBezTo>
                      <a:pt x="238248" y="295824"/>
                      <a:pt x="234326" y="294055"/>
                      <a:pt x="231719" y="290793"/>
                    </a:cubicBezTo>
                    <a:lnTo>
                      <a:pt x="0" y="0"/>
                    </a:lnTo>
                    <a:lnTo>
                      <a:pt x="32393" y="0"/>
                    </a:lnTo>
                    <a:lnTo>
                      <a:pt x="241248" y="262209"/>
                    </a:lnTo>
                    <a:lnTo>
                      <a:pt x="433712"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8" name="Google Shape;978;p7"/>
              <p:cNvSpPr/>
              <p:nvPr/>
            </p:nvSpPr>
            <p:spPr>
              <a:xfrm>
                <a:off x="98753" y="267186"/>
                <a:ext cx="313353" cy="207901"/>
              </a:xfrm>
              <a:custGeom>
                <a:avLst/>
                <a:gdLst/>
                <a:ahLst/>
                <a:cxnLst/>
                <a:rect l="l" t="t" r="r" b="b"/>
                <a:pathLst>
                  <a:path w="313353" h="207901" extrusionOk="0">
                    <a:moveTo>
                      <a:pt x="159690" y="0"/>
                    </a:moveTo>
                    <a:lnTo>
                      <a:pt x="313354"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9" name="Google Shape;979;p7"/>
              <p:cNvSpPr/>
              <p:nvPr/>
            </p:nvSpPr>
            <p:spPr>
              <a:xfrm>
                <a:off x="1210539" y="267186"/>
                <a:ext cx="313353" cy="207901"/>
              </a:xfrm>
              <a:custGeom>
                <a:avLst/>
                <a:gdLst/>
                <a:ahLst/>
                <a:cxnLst/>
                <a:rect l="l" t="t" r="r" b="b"/>
                <a:pathLst>
                  <a:path w="313353" h="207901" extrusionOk="0">
                    <a:moveTo>
                      <a:pt x="159690" y="0"/>
                    </a:moveTo>
                    <a:lnTo>
                      <a:pt x="313353"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0" name="Google Shape;980;p7"/>
              <p:cNvSpPr/>
              <p:nvPr/>
            </p:nvSpPr>
            <p:spPr>
              <a:xfrm>
                <a:off x="18144" y="178802"/>
                <a:ext cx="464585" cy="295751"/>
              </a:xfrm>
              <a:custGeom>
                <a:avLst/>
                <a:gdLst/>
                <a:ahLst/>
                <a:cxnLst/>
                <a:rect l="l" t="t" r="r" b="b"/>
                <a:pathLst>
                  <a:path w="464585" h="295751" extrusionOk="0">
                    <a:moveTo>
                      <a:pt x="242011" y="2"/>
                    </a:moveTo>
                    <a:cubicBezTo>
                      <a:pt x="238248" y="-75"/>
                      <a:pt x="234327" y="1696"/>
                      <a:pt x="231721" y="4957"/>
                    </a:cubicBezTo>
                    <a:lnTo>
                      <a:pt x="0" y="295752"/>
                    </a:lnTo>
                    <a:lnTo>
                      <a:pt x="32395" y="295752"/>
                    </a:lnTo>
                    <a:lnTo>
                      <a:pt x="241248" y="33541"/>
                    </a:lnTo>
                    <a:lnTo>
                      <a:pt x="433715" y="295752"/>
                    </a:lnTo>
                    <a:lnTo>
                      <a:pt x="464586" y="295752"/>
                    </a:lnTo>
                    <a:lnTo>
                      <a:pt x="251920" y="5338"/>
                    </a:lnTo>
                    <a:cubicBezTo>
                      <a:pt x="249454" y="1971"/>
                      <a:pt x="245775" y="80"/>
                      <a:pt x="242011"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1" name="Google Shape;981;p7"/>
              <p:cNvSpPr/>
              <p:nvPr/>
            </p:nvSpPr>
            <p:spPr>
              <a:xfrm>
                <a:off x="1129928" y="178802"/>
                <a:ext cx="464583" cy="295751"/>
              </a:xfrm>
              <a:custGeom>
                <a:avLst/>
                <a:gdLst/>
                <a:ahLst/>
                <a:cxnLst/>
                <a:rect l="l" t="t" r="r" b="b"/>
                <a:pathLst>
                  <a:path w="464583" h="295751" extrusionOk="0">
                    <a:moveTo>
                      <a:pt x="242013" y="2"/>
                    </a:moveTo>
                    <a:cubicBezTo>
                      <a:pt x="238248" y="-75"/>
                      <a:pt x="234326" y="1696"/>
                      <a:pt x="231723" y="4957"/>
                    </a:cubicBezTo>
                    <a:lnTo>
                      <a:pt x="0" y="295752"/>
                    </a:lnTo>
                    <a:lnTo>
                      <a:pt x="32397" y="295752"/>
                    </a:lnTo>
                    <a:lnTo>
                      <a:pt x="241248" y="33541"/>
                    </a:lnTo>
                    <a:lnTo>
                      <a:pt x="433716" y="295752"/>
                    </a:lnTo>
                    <a:lnTo>
                      <a:pt x="464583" y="295752"/>
                    </a:lnTo>
                    <a:lnTo>
                      <a:pt x="251919" y="5338"/>
                    </a:lnTo>
                    <a:cubicBezTo>
                      <a:pt x="249454" y="1971"/>
                      <a:pt x="245774" y="80"/>
                      <a:pt x="242013"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2" name="Google Shape;982;p7"/>
              <p:cNvSpPr/>
              <p:nvPr/>
            </p:nvSpPr>
            <p:spPr>
              <a:xfrm>
                <a:off x="-181317" y="178802"/>
                <a:ext cx="313355" cy="207898"/>
              </a:xfrm>
              <a:custGeom>
                <a:avLst/>
                <a:gdLst/>
                <a:ahLst/>
                <a:cxnLst/>
                <a:rect l="l" t="t" r="r" b="b"/>
                <a:pathLst>
                  <a:path w="313355" h="207898" extrusionOk="0">
                    <a:moveTo>
                      <a:pt x="159691" y="207899"/>
                    </a:moveTo>
                    <a:lnTo>
                      <a:pt x="313355"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3" name="Google Shape;983;p7"/>
              <p:cNvSpPr/>
              <p:nvPr/>
            </p:nvSpPr>
            <p:spPr>
              <a:xfrm>
                <a:off x="930465" y="178802"/>
                <a:ext cx="313357" cy="207898"/>
              </a:xfrm>
              <a:custGeom>
                <a:avLst/>
                <a:gdLst/>
                <a:ahLst/>
                <a:cxnLst/>
                <a:rect l="l" t="t" r="r" b="b"/>
                <a:pathLst>
                  <a:path w="313357" h="207898" extrusionOk="0">
                    <a:moveTo>
                      <a:pt x="159690" y="207899"/>
                    </a:moveTo>
                    <a:lnTo>
                      <a:pt x="313357"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4" name="Google Shape;984;p7"/>
              <p:cNvSpPr/>
              <p:nvPr/>
            </p:nvSpPr>
            <p:spPr>
              <a:xfrm>
                <a:off x="2037320" y="180448"/>
                <a:ext cx="313357" cy="207899"/>
              </a:xfrm>
              <a:custGeom>
                <a:avLst/>
                <a:gdLst/>
                <a:ahLst/>
                <a:cxnLst/>
                <a:rect l="l" t="t" r="r" b="b"/>
                <a:pathLst>
                  <a:path w="313357" h="207899" extrusionOk="0">
                    <a:moveTo>
                      <a:pt x="159691" y="207899"/>
                    </a:moveTo>
                    <a:lnTo>
                      <a:pt x="313357"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5" name="Google Shape;985;p7"/>
              <p:cNvSpPr/>
              <p:nvPr/>
            </p:nvSpPr>
            <p:spPr>
              <a:xfrm>
                <a:off x="-261625" y="178802"/>
                <a:ext cx="464584" cy="295749"/>
              </a:xfrm>
              <a:custGeom>
                <a:avLst/>
                <a:gdLst/>
                <a:ahLst/>
                <a:cxnLst/>
                <a:rect l="l" t="t" r="r" b="b"/>
                <a:pathLst>
                  <a:path w="464584" h="295749" extrusionOk="0">
                    <a:moveTo>
                      <a:pt x="242011" y="295748"/>
                    </a:moveTo>
                    <a:cubicBezTo>
                      <a:pt x="238248" y="295824"/>
                      <a:pt x="234327" y="294055"/>
                      <a:pt x="231721" y="290793"/>
                    </a:cubicBezTo>
                    <a:lnTo>
                      <a:pt x="0" y="0"/>
                    </a:lnTo>
                    <a:lnTo>
                      <a:pt x="32395" y="0"/>
                    </a:lnTo>
                    <a:lnTo>
                      <a:pt x="241249" y="262209"/>
                    </a:lnTo>
                    <a:lnTo>
                      <a:pt x="433714" y="0"/>
                    </a:lnTo>
                    <a:lnTo>
                      <a:pt x="464585" y="0"/>
                    </a:lnTo>
                    <a:lnTo>
                      <a:pt x="251920" y="290412"/>
                    </a:lnTo>
                    <a:cubicBezTo>
                      <a:pt x="249454" y="293780"/>
                      <a:pt x="245776" y="295671"/>
                      <a:pt x="242011"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6" name="Google Shape;986;p7"/>
              <p:cNvSpPr/>
              <p:nvPr/>
            </p:nvSpPr>
            <p:spPr>
              <a:xfrm>
                <a:off x="850158" y="178802"/>
                <a:ext cx="464587" cy="295749"/>
              </a:xfrm>
              <a:custGeom>
                <a:avLst/>
                <a:gdLst/>
                <a:ahLst/>
                <a:cxnLst/>
                <a:rect l="l" t="t" r="r" b="b"/>
                <a:pathLst>
                  <a:path w="464587" h="295749" extrusionOk="0">
                    <a:moveTo>
                      <a:pt x="242013" y="295748"/>
                    </a:moveTo>
                    <a:cubicBezTo>
                      <a:pt x="238248" y="295824"/>
                      <a:pt x="234326" y="294055"/>
                      <a:pt x="231723" y="290793"/>
                    </a:cubicBezTo>
                    <a:lnTo>
                      <a:pt x="0" y="0"/>
                    </a:lnTo>
                    <a:lnTo>
                      <a:pt x="32397" y="0"/>
                    </a:lnTo>
                    <a:lnTo>
                      <a:pt x="241248" y="262209"/>
                    </a:lnTo>
                    <a:lnTo>
                      <a:pt x="433716" y="0"/>
                    </a:lnTo>
                    <a:lnTo>
                      <a:pt x="464587" y="0"/>
                    </a:lnTo>
                    <a:lnTo>
                      <a:pt x="251919" y="290412"/>
                    </a:lnTo>
                    <a:cubicBezTo>
                      <a:pt x="249454" y="293780"/>
                      <a:pt x="245778" y="295671"/>
                      <a:pt x="242013"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7" name="Google Shape;987;p7"/>
              <p:cNvSpPr/>
              <p:nvPr/>
            </p:nvSpPr>
            <p:spPr>
              <a:xfrm>
                <a:off x="1957013" y="180448"/>
                <a:ext cx="464583" cy="295750"/>
              </a:xfrm>
              <a:custGeom>
                <a:avLst/>
                <a:gdLst/>
                <a:ahLst/>
                <a:cxnLst/>
                <a:rect l="l" t="t" r="r" b="b"/>
                <a:pathLst>
                  <a:path w="464583" h="295750" extrusionOk="0">
                    <a:moveTo>
                      <a:pt x="242009" y="295748"/>
                    </a:moveTo>
                    <a:cubicBezTo>
                      <a:pt x="238248" y="295825"/>
                      <a:pt x="234326" y="294056"/>
                      <a:pt x="231719" y="290793"/>
                    </a:cubicBezTo>
                    <a:lnTo>
                      <a:pt x="0" y="0"/>
                    </a:lnTo>
                    <a:lnTo>
                      <a:pt x="32397" y="0"/>
                    </a:lnTo>
                    <a:lnTo>
                      <a:pt x="241248" y="262210"/>
                    </a:lnTo>
                    <a:lnTo>
                      <a:pt x="433712" y="0"/>
                    </a:lnTo>
                    <a:lnTo>
                      <a:pt x="464583" y="0"/>
                    </a:lnTo>
                    <a:lnTo>
                      <a:pt x="251919" y="290413"/>
                    </a:lnTo>
                    <a:cubicBezTo>
                      <a:pt x="249454" y="293781"/>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88" name="Google Shape;988;p7"/>
            <p:cNvSpPr/>
            <p:nvPr/>
          </p:nvSpPr>
          <p:spPr>
            <a:xfrm rot="-5400000" flipH="1">
              <a:off x="245461" y="3777996"/>
              <a:ext cx="487264" cy="323280"/>
            </a:xfrm>
            <a:custGeom>
              <a:avLst/>
              <a:gdLst/>
              <a:ahLst/>
              <a:cxnLst/>
              <a:rect l="l" t="t" r="r" b="b"/>
              <a:pathLst>
                <a:path w="313353" h="207897" extrusionOk="0">
                  <a:moveTo>
                    <a:pt x="153663" y="0"/>
                  </a:moveTo>
                  <a:lnTo>
                    <a:pt x="0" y="207898"/>
                  </a:lnTo>
                  <a:lnTo>
                    <a:pt x="313353" y="207898"/>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9" name="Google Shape;989;p7"/>
            <p:cNvSpPr/>
            <p:nvPr/>
          </p:nvSpPr>
          <p:spPr>
            <a:xfrm rot="-5400000" flipH="1">
              <a:off x="59563" y="3717450"/>
              <a:ext cx="722433" cy="459890"/>
            </a:xfrm>
            <a:custGeom>
              <a:avLst/>
              <a:gdLst/>
              <a:ahLst/>
              <a:cxnLst/>
              <a:rect l="l" t="t" r="r" b="b"/>
              <a:pathLst>
                <a:path w="464587" h="295749" extrusionOk="0">
                  <a:moveTo>
                    <a:pt x="222574" y="2"/>
                  </a:moveTo>
                  <a:cubicBezTo>
                    <a:pt x="226339" y="-75"/>
                    <a:pt x="230261" y="1696"/>
                    <a:pt x="232864" y="4957"/>
                  </a:cubicBezTo>
                  <a:lnTo>
                    <a:pt x="464587" y="295750"/>
                  </a:lnTo>
                  <a:lnTo>
                    <a:pt x="432190" y="295750"/>
                  </a:lnTo>
                  <a:lnTo>
                    <a:pt x="223339" y="33541"/>
                  </a:lnTo>
                  <a:lnTo>
                    <a:pt x="30871" y="295750"/>
                  </a:lnTo>
                  <a:lnTo>
                    <a:pt x="0" y="295750"/>
                  </a:lnTo>
                  <a:lnTo>
                    <a:pt x="212668" y="5338"/>
                  </a:lnTo>
                  <a:cubicBezTo>
                    <a:pt x="215133"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0" name="Google Shape;990;p7"/>
            <p:cNvSpPr/>
            <p:nvPr/>
          </p:nvSpPr>
          <p:spPr>
            <a:xfrm rot="-5400000" flipH="1">
              <a:off x="242916" y="6333565"/>
              <a:ext cx="487237" cy="323286"/>
            </a:xfrm>
            <a:custGeom>
              <a:avLst/>
              <a:gdLst/>
              <a:ahLst/>
              <a:cxnLst/>
              <a:rect l="l" t="t" r="r" b="b"/>
              <a:pathLst>
                <a:path w="313336" h="207901" extrusionOk="0">
                  <a:moveTo>
                    <a:pt x="153679" y="0"/>
                  </a:moveTo>
                  <a:lnTo>
                    <a:pt x="0" y="207901"/>
                  </a:lnTo>
                  <a:lnTo>
                    <a:pt x="313337" y="207901"/>
                  </a:lnTo>
                  <a:lnTo>
                    <a:pt x="15367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p7"/>
            <p:cNvSpPr/>
            <p:nvPr/>
          </p:nvSpPr>
          <p:spPr>
            <a:xfrm rot="-5400000" flipH="1">
              <a:off x="245458" y="4612314"/>
              <a:ext cx="487270" cy="323280"/>
            </a:xfrm>
            <a:custGeom>
              <a:avLst/>
              <a:gdLst/>
              <a:ahLst/>
              <a:cxnLst/>
              <a:rect l="l" t="t" r="r" b="b"/>
              <a:pathLst>
                <a:path w="313357" h="207897" extrusionOk="0">
                  <a:moveTo>
                    <a:pt x="153667" y="0"/>
                  </a:moveTo>
                  <a:lnTo>
                    <a:pt x="0" y="207898"/>
                  </a:lnTo>
                  <a:lnTo>
                    <a:pt x="313357"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2" name="Google Shape;992;p7"/>
            <p:cNvSpPr/>
            <p:nvPr/>
          </p:nvSpPr>
          <p:spPr>
            <a:xfrm rot="-5400000" flipH="1">
              <a:off x="56170" y="6269015"/>
              <a:ext cx="722445" cy="459893"/>
            </a:xfrm>
            <a:custGeom>
              <a:avLst/>
              <a:gdLst/>
              <a:ahLst/>
              <a:cxnLst/>
              <a:rect l="l" t="t" r="r" b="b"/>
              <a:pathLst>
                <a:path w="464595" h="295751" extrusionOk="0">
                  <a:moveTo>
                    <a:pt x="222558" y="2"/>
                  </a:moveTo>
                  <a:cubicBezTo>
                    <a:pt x="226323" y="-75"/>
                    <a:pt x="230249" y="1696"/>
                    <a:pt x="232881" y="4957"/>
                  </a:cubicBezTo>
                  <a:lnTo>
                    <a:pt x="464595" y="295752"/>
                  </a:lnTo>
                  <a:lnTo>
                    <a:pt x="432170" y="295752"/>
                  </a:lnTo>
                  <a:lnTo>
                    <a:pt x="223327" y="33541"/>
                  </a:lnTo>
                  <a:lnTo>
                    <a:pt x="30871" y="295752"/>
                  </a:lnTo>
                  <a:lnTo>
                    <a:pt x="0" y="295752"/>
                  </a:lnTo>
                  <a:lnTo>
                    <a:pt x="212680" y="5338"/>
                  </a:lnTo>
                  <a:cubicBezTo>
                    <a:pt x="215150" y="1971"/>
                    <a:pt x="218793" y="80"/>
                    <a:pt x="222558"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3" name="Google Shape;993;p7"/>
            <p:cNvSpPr/>
            <p:nvPr/>
          </p:nvSpPr>
          <p:spPr>
            <a:xfrm rot="-5400000" flipH="1">
              <a:off x="58740" y="4547735"/>
              <a:ext cx="722425" cy="459894"/>
            </a:xfrm>
            <a:custGeom>
              <a:avLst/>
              <a:gdLst/>
              <a:ahLst/>
              <a:cxnLst/>
              <a:rect l="l" t="t" r="r" b="b"/>
              <a:pathLst>
                <a:path w="464582" h="295752" extrusionOk="0">
                  <a:moveTo>
                    <a:pt x="222574" y="2"/>
                  </a:moveTo>
                  <a:cubicBezTo>
                    <a:pt x="226339" y="-75"/>
                    <a:pt x="230257" y="1696"/>
                    <a:pt x="232864" y="4957"/>
                  </a:cubicBezTo>
                  <a:lnTo>
                    <a:pt x="464583" y="295752"/>
                  </a:lnTo>
                  <a:lnTo>
                    <a:pt x="432190" y="295752"/>
                  </a:lnTo>
                  <a:lnTo>
                    <a:pt x="223335" y="33541"/>
                  </a:lnTo>
                  <a:lnTo>
                    <a:pt x="30871" y="295752"/>
                  </a:lnTo>
                  <a:lnTo>
                    <a:pt x="0" y="295752"/>
                  </a:lnTo>
                  <a:lnTo>
                    <a:pt x="212664" y="5338"/>
                  </a:lnTo>
                  <a:cubicBezTo>
                    <a:pt x="215130"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4" name="Google Shape;994;p7"/>
            <p:cNvSpPr/>
            <p:nvPr/>
          </p:nvSpPr>
          <p:spPr>
            <a:xfrm rot="-5400000" flipH="1">
              <a:off x="105445" y="6767602"/>
              <a:ext cx="487283" cy="323281"/>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p7"/>
            <p:cNvSpPr/>
            <p:nvPr/>
          </p:nvSpPr>
          <p:spPr>
            <a:xfrm rot="-5400000" flipH="1">
              <a:off x="105455" y="5038669"/>
              <a:ext cx="487264" cy="323281"/>
            </a:xfrm>
            <a:custGeom>
              <a:avLst/>
              <a:gdLst/>
              <a:ahLst/>
              <a:cxnLst/>
              <a:rect l="l" t="t" r="r" b="b"/>
              <a:pathLst>
                <a:path w="313353" h="207898" extrusionOk="0">
                  <a:moveTo>
                    <a:pt x="153663" y="207899"/>
                  </a:moveTo>
                  <a:lnTo>
                    <a:pt x="0" y="0"/>
                  </a:lnTo>
                  <a:lnTo>
                    <a:pt x="313353" y="0"/>
                  </a:lnTo>
                  <a:lnTo>
                    <a:pt x="153663"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p7"/>
            <p:cNvSpPr/>
            <p:nvPr/>
          </p:nvSpPr>
          <p:spPr>
            <a:xfrm rot="-5400000" flipH="1">
              <a:off x="56162" y="6700549"/>
              <a:ext cx="722458" cy="459890"/>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p7"/>
            <p:cNvSpPr/>
            <p:nvPr/>
          </p:nvSpPr>
          <p:spPr>
            <a:xfrm rot="-5400000" flipH="1">
              <a:off x="56178" y="4971609"/>
              <a:ext cx="722427" cy="459890"/>
            </a:xfrm>
            <a:custGeom>
              <a:avLst/>
              <a:gdLst/>
              <a:ahLst/>
              <a:cxnLst/>
              <a:rect l="l" t="t" r="r" b="b"/>
              <a:pathLst>
                <a:path w="464583" h="295749" extrusionOk="0">
                  <a:moveTo>
                    <a:pt x="222574" y="295748"/>
                  </a:moveTo>
                  <a:cubicBezTo>
                    <a:pt x="226335" y="295824"/>
                    <a:pt x="230257" y="294055"/>
                    <a:pt x="232864" y="290793"/>
                  </a:cubicBezTo>
                  <a:lnTo>
                    <a:pt x="464583" y="0"/>
                  </a:lnTo>
                  <a:lnTo>
                    <a:pt x="432190" y="0"/>
                  </a:lnTo>
                  <a:lnTo>
                    <a:pt x="223335" y="262209"/>
                  </a:lnTo>
                  <a:lnTo>
                    <a:pt x="30871" y="0"/>
                  </a:lnTo>
                  <a:lnTo>
                    <a:pt x="0" y="0"/>
                  </a:lnTo>
                  <a:lnTo>
                    <a:pt x="212664" y="290412"/>
                  </a:lnTo>
                  <a:cubicBezTo>
                    <a:pt x="215130"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7"/>
            <p:cNvSpPr/>
            <p:nvPr/>
          </p:nvSpPr>
          <p:spPr>
            <a:xfrm rot="-5400000" flipH="1">
              <a:off x="242903" y="5465086"/>
              <a:ext cx="487264" cy="323286"/>
            </a:xfrm>
            <a:custGeom>
              <a:avLst/>
              <a:gdLst/>
              <a:ahLst/>
              <a:cxnLst/>
              <a:rect l="l" t="t" r="r" b="b"/>
              <a:pathLst>
                <a:path w="313353" h="207901" extrusionOk="0">
                  <a:moveTo>
                    <a:pt x="153663" y="0"/>
                  </a:moveTo>
                  <a:lnTo>
                    <a:pt x="0" y="207901"/>
                  </a:lnTo>
                  <a:lnTo>
                    <a:pt x="313353" y="207901"/>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9" name="Google Shape;999;p7"/>
            <p:cNvSpPr/>
            <p:nvPr/>
          </p:nvSpPr>
          <p:spPr>
            <a:xfrm rot="-5400000" flipH="1">
              <a:off x="56180" y="5404543"/>
              <a:ext cx="722425" cy="459893"/>
            </a:xfrm>
            <a:custGeom>
              <a:avLst/>
              <a:gdLst/>
              <a:ahLst/>
              <a:cxnLst/>
              <a:rect l="l" t="t" r="r" b="b"/>
              <a:pathLst>
                <a:path w="464582" h="295751" extrusionOk="0">
                  <a:moveTo>
                    <a:pt x="222570" y="2"/>
                  </a:moveTo>
                  <a:cubicBezTo>
                    <a:pt x="226335" y="-75"/>
                    <a:pt x="230257" y="1696"/>
                    <a:pt x="232860" y="4957"/>
                  </a:cubicBezTo>
                  <a:lnTo>
                    <a:pt x="464583" y="295752"/>
                  </a:lnTo>
                  <a:lnTo>
                    <a:pt x="432186" y="295752"/>
                  </a:lnTo>
                  <a:lnTo>
                    <a:pt x="223335" y="33541"/>
                  </a:lnTo>
                  <a:lnTo>
                    <a:pt x="30867" y="295752"/>
                  </a:lnTo>
                  <a:lnTo>
                    <a:pt x="0" y="295752"/>
                  </a:lnTo>
                  <a:lnTo>
                    <a:pt x="212664" y="5338"/>
                  </a:lnTo>
                  <a:cubicBezTo>
                    <a:pt x="215130" y="1971"/>
                    <a:pt x="218809" y="80"/>
                    <a:pt x="222570"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7"/>
            <p:cNvSpPr/>
            <p:nvPr/>
          </p:nvSpPr>
          <p:spPr>
            <a:xfrm rot="-5400000" flipH="1">
              <a:off x="105452" y="5900628"/>
              <a:ext cx="487270" cy="323281"/>
            </a:xfrm>
            <a:custGeom>
              <a:avLst/>
              <a:gdLst/>
              <a:ahLst/>
              <a:cxnLst/>
              <a:rect l="l" t="t" r="r" b="b"/>
              <a:pathLst>
                <a:path w="313357" h="207898"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1" name="Google Shape;1001;p7"/>
            <p:cNvSpPr/>
            <p:nvPr/>
          </p:nvSpPr>
          <p:spPr>
            <a:xfrm rot="-5400000" flipH="1">
              <a:off x="108012" y="4179358"/>
              <a:ext cx="487270" cy="323283"/>
            </a:xfrm>
            <a:custGeom>
              <a:avLst/>
              <a:gdLst/>
              <a:ahLst/>
              <a:cxnLst/>
              <a:rect l="l" t="t" r="r" b="b"/>
              <a:pathLst>
                <a:path w="313357" h="207899"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2" name="Google Shape;1002;p7"/>
            <p:cNvSpPr/>
            <p:nvPr/>
          </p:nvSpPr>
          <p:spPr>
            <a:xfrm rot="-5400000" flipH="1">
              <a:off x="56175" y="5839613"/>
              <a:ext cx="722433" cy="459890"/>
            </a:xfrm>
            <a:custGeom>
              <a:avLst/>
              <a:gdLst/>
              <a:ahLst/>
              <a:cxnLst/>
              <a:rect l="l" t="t" r="r" b="b"/>
              <a:pathLst>
                <a:path w="464587" h="295749" extrusionOk="0">
                  <a:moveTo>
                    <a:pt x="222574" y="295748"/>
                  </a:moveTo>
                  <a:cubicBezTo>
                    <a:pt x="226339" y="295824"/>
                    <a:pt x="230261" y="294055"/>
                    <a:pt x="232864" y="290793"/>
                  </a:cubicBezTo>
                  <a:lnTo>
                    <a:pt x="464587" y="0"/>
                  </a:lnTo>
                  <a:lnTo>
                    <a:pt x="432190" y="0"/>
                  </a:lnTo>
                  <a:lnTo>
                    <a:pt x="223339" y="262209"/>
                  </a:lnTo>
                  <a:lnTo>
                    <a:pt x="30871" y="0"/>
                  </a:lnTo>
                  <a:lnTo>
                    <a:pt x="0" y="0"/>
                  </a:lnTo>
                  <a:lnTo>
                    <a:pt x="212668" y="290412"/>
                  </a:lnTo>
                  <a:cubicBezTo>
                    <a:pt x="215133"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3" name="Google Shape;1003;p7"/>
            <p:cNvSpPr/>
            <p:nvPr/>
          </p:nvSpPr>
          <p:spPr>
            <a:xfrm rot="-5400000" flipH="1">
              <a:off x="58738" y="4118345"/>
              <a:ext cx="722427" cy="459891"/>
            </a:xfrm>
            <a:custGeom>
              <a:avLst/>
              <a:gdLst/>
              <a:ahLst/>
              <a:cxnLst/>
              <a:rect l="l" t="t" r="r" b="b"/>
              <a:pathLst>
                <a:path w="464583" h="295750" extrusionOk="0">
                  <a:moveTo>
                    <a:pt x="222574" y="295748"/>
                  </a:moveTo>
                  <a:cubicBezTo>
                    <a:pt x="226335" y="295825"/>
                    <a:pt x="230257" y="294056"/>
                    <a:pt x="232865" y="290793"/>
                  </a:cubicBezTo>
                  <a:lnTo>
                    <a:pt x="464583" y="0"/>
                  </a:lnTo>
                  <a:lnTo>
                    <a:pt x="432186" y="0"/>
                  </a:lnTo>
                  <a:lnTo>
                    <a:pt x="223335" y="262210"/>
                  </a:lnTo>
                  <a:lnTo>
                    <a:pt x="30871" y="0"/>
                  </a:lnTo>
                  <a:lnTo>
                    <a:pt x="0" y="0"/>
                  </a:lnTo>
                  <a:lnTo>
                    <a:pt x="212664" y="290413"/>
                  </a:lnTo>
                  <a:cubicBezTo>
                    <a:pt x="215130" y="293781"/>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04" name="Google Shape;1004;p7"/>
          <p:cNvGrpSpPr/>
          <p:nvPr/>
        </p:nvGrpSpPr>
        <p:grpSpPr>
          <a:xfrm flipH="1">
            <a:off x="11541246" y="-268992"/>
            <a:ext cx="463308" cy="7560714"/>
            <a:chOff x="187446" y="-268992"/>
            <a:chExt cx="463308" cy="7560714"/>
          </a:xfrm>
        </p:grpSpPr>
        <p:grpSp>
          <p:nvGrpSpPr>
            <p:cNvPr id="1005" name="Google Shape;1005;p7"/>
            <p:cNvGrpSpPr/>
            <p:nvPr/>
          </p:nvGrpSpPr>
          <p:grpSpPr>
            <a:xfrm rot="-5400000" flipH="1">
              <a:off x="-1667238" y="1585692"/>
              <a:ext cx="4172677" cy="463308"/>
              <a:chOff x="-261625" y="178802"/>
              <a:chExt cx="2683221" cy="297928"/>
            </a:xfrm>
          </p:grpSpPr>
          <p:sp>
            <p:nvSpPr>
              <p:cNvPr id="1006" name="Google Shape;1006;p7"/>
              <p:cNvSpPr/>
              <p:nvPr/>
            </p:nvSpPr>
            <p:spPr>
              <a:xfrm>
                <a:off x="652055" y="267186"/>
                <a:ext cx="313357" cy="207901"/>
              </a:xfrm>
              <a:custGeom>
                <a:avLst/>
                <a:gdLst/>
                <a:ahLst/>
                <a:cxnLst/>
                <a:rect l="l" t="t" r="r" b="b"/>
                <a:pathLst>
                  <a:path w="313357" h="207901" extrusionOk="0">
                    <a:moveTo>
                      <a:pt x="159690" y="0"/>
                    </a:moveTo>
                    <a:lnTo>
                      <a:pt x="313357" y="207901"/>
                    </a:lnTo>
                    <a:lnTo>
                      <a:pt x="0" y="207901"/>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7" name="Google Shape;1007;p7"/>
              <p:cNvSpPr/>
              <p:nvPr/>
            </p:nvSpPr>
            <p:spPr>
              <a:xfrm>
                <a:off x="1758910" y="268833"/>
                <a:ext cx="313357" cy="207897"/>
              </a:xfrm>
              <a:custGeom>
                <a:avLst/>
                <a:gdLst/>
                <a:ahLst/>
                <a:cxnLst/>
                <a:rect l="l" t="t" r="r" b="b"/>
                <a:pathLst>
                  <a:path w="313357" h="207897" extrusionOk="0">
                    <a:moveTo>
                      <a:pt x="159690" y="0"/>
                    </a:moveTo>
                    <a:lnTo>
                      <a:pt x="313357" y="207898"/>
                    </a:lnTo>
                    <a:lnTo>
                      <a:pt x="0" y="207898"/>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8" name="Google Shape;1008;p7"/>
              <p:cNvSpPr/>
              <p:nvPr/>
            </p:nvSpPr>
            <p:spPr>
              <a:xfrm>
                <a:off x="574040" y="178802"/>
                <a:ext cx="464583" cy="295751"/>
              </a:xfrm>
              <a:custGeom>
                <a:avLst/>
                <a:gdLst/>
                <a:ahLst/>
                <a:cxnLst/>
                <a:rect l="l" t="t" r="r" b="b"/>
                <a:pathLst>
                  <a:path w="464583" h="295751" extrusionOk="0">
                    <a:moveTo>
                      <a:pt x="242009" y="2"/>
                    </a:moveTo>
                    <a:cubicBezTo>
                      <a:pt x="238248"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0"/>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9" name="Google Shape;1009;p7"/>
              <p:cNvSpPr/>
              <p:nvPr/>
            </p:nvSpPr>
            <p:spPr>
              <a:xfrm>
                <a:off x="1680894" y="180448"/>
                <a:ext cx="464583" cy="295752"/>
              </a:xfrm>
              <a:custGeom>
                <a:avLst/>
                <a:gdLst/>
                <a:ahLst/>
                <a:cxnLst/>
                <a:rect l="l" t="t" r="r" b="b"/>
                <a:pathLst>
                  <a:path w="464583" h="295752" extrusionOk="0">
                    <a:moveTo>
                      <a:pt x="242009" y="2"/>
                    </a:moveTo>
                    <a:cubicBezTo>
                      <a:pt x="238244"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1"/>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0" name="Google Shape;1010;p7"/>
              <p:cNvSpPr/>
              <p:nvPr/>
            </p:nvSpPr>
            <p:spPr>
              <a:xfrm>
                <a:off x="372962" y="178802"/>
                <a:ext cx="313356" cy="207898"/>
              </a:xfrm>
              <a:custGeom>
                <a:avLst/>
                <a:gdLst/>
                <a:ahLst/>
                <a:cxnLst/>
                <a:rect l="l" t="t" r="r" b="b"/>
                <a:pathLst>
                  <a:path w="313356" h="207898" extrusionOk="0">
                    <a:moveTo>
                      <a:pt x="159690" y="207899"/>
                    </a:moveTo>
                    <a:lnTo>
                      <a:pt x="313356"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1" name="Google Shape;1011;p7"/>
              <p:cNvSpPr/>
              <p:nvPr/>
            </p:nvSpPr>
            <p:spPr>
              <a:xfrm>
                <a:off x="1484746" y="178802"/>
                <a:ext cx="313353" cy="207898"/>
              </a:xfrm>
              <a:custGeom>
                <a:avLst/>
                <a:gdLst/>
                <a:ahLst/>
                <a:cxnLst/>
                <a:rect l="l" t="t" r="r" b="b"/>
                <a:pathLst>
                  <a:path w="313353" h="207898" extrusionOk="0">
                    <a:moveTo>
                      <a:pt x="159690" y="207899"/>
                    </a:moveTo>
                    <a:lnTo>
                      <a:pt x="313353"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7"/>
              <p:cNvSpPr/>
              <p:nvPr/>
            </p:nvSpPr>
            <p:spPr>
              <a:xfrm>
                <a:off x="296540" y="178802"/>
                <a:ext cx="464583" cy="295749"/>
              </a:xfrm>
              <a:custGeom>
                <a:avLst/>
                <a:gdLst/>
                <a:ahLst/>
                <a:cxnLst/>
                <a:rect l="l" t="t" r="r" b="b"/>
                <a:pathLst>
                  <a:path w="464583" h="295749" extrusionOk="0">
                    <a:moveTo>
                      <a:pt x="242009" y="295748"/>
                    </a:moveTo>
                    <a:cubicBezTo>
                      <a:pt x="238249" y="295824"/>
                      <a:pt x="234326" y="294055"/>
                      <a:pt x="231719" y="290793"/>
                    </a:cubicBezTo>
                    <a:lnTo>
                      <a:pt x="0" y="0"/>
                    </a:lnTo>
                    <a:lnTo>
                      <a:pt x="32395" y="0"/>
                    </a:lnTo>
                    <a:lnTo>
                      <a:pt x="241248" y="262209"/>
                    </a:lnTo>
                    <a:lnTo>
                      <a:pt x="433713"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3" name="Google Shape;1013;p7"/>
              <p:cNvSpPr/>
              <p:nvPr/>
            </p:nvSpPr>
            <p:spPr>
              <a:xfrm>
                <a:off x="1408326" y="178802"/>
                <a:ext cx="464583" cy="295749"/>
              </a:xfrm>
              <a:custGeom>
                <a:avLst/>
                <a:gdLst/>
                <a:ahLst/>
                <a:cxnLst/>
                <a:rect l="l" t="t" r="r" b="b"/>
                <a:pathLst>
                  <a:path w="464583" h="295749" extrusionOk="0">
                    <a:moveTo>
                      <a:pt x="242009" y="295748"/>
                    </a:moveTo>
                    <a:cubicBezTo>
                      <a:pt x="238248" y="295824"/>
                      <a:pt x="234326" y="294055"/>
                      <a:pt x="231719" y="290793"/>
                    </a:cubicBezTo>
                    <a:lnTo>
                      <a:pt x="0" y="0"/>
                    </a:lnTo>
                    <a:lnTo>
                      <a:pt x="32393" y="0"/>
                    </a:lnTo>
                    <a:lnTo>
                      <a:pt x="241248" y="262209"/>
                    </a:lnTo>
                    <a:lnTo>
                      <a:pt x="433712"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4" name="Google Shape;1014;p7"/>
              <p:cNvSpPr/>
              <p:nvPr/>
            </p:nvSpPr>
            <p:spPr>
              <a:xfrm>
                <a:off x="98753" y="267186"/>
                <a:ext cx="313353" cy="207901"/>
              </a:xfrm>
              <a:custGeom>
                <a:avLst/>
                <a:gdLst/>
                <a:ahLst/>
                <a:cxnLst/>
                <a:rect l="l" t="t" r="r" b="b"/>
                <a:pathLst>
                  <a:path w="313353" h="207901" extrusionOk="0">
                    <a:moveTo>
                      <a:pt x="159690" y="0"/>
                    </a:moveTo>
                    <a:lnTo>
                      <a:pt x="313354"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5" name="Google Shape;1015;p7"/>
              <p:cNvSpPr/>
              <p:nvPr/>
            </p:nvSpPr>
            <p:spPr>
              <a:xfrm>
                <a:off x="1210539" y="267186"/>
                <a:ext cx="313353" cy="207901"/>
              </a:xfrm>
              <a:custGeom>
                <a:avLst/>
                <a:gdLst/>
                <a:ahLst/>
                <a:cxnLst/>
                <a:rect l="l" t="t" r="r" b="b"/>
                <a:pathLst>
                  <a:path w="313353" h="207901" extrusionOk="0">
                    <a:moveTo>
                      <a:pt x="159690" y="0"/>
                    </a:moveTo>
                    <a:lnTo>
                      <a:pt x="313353"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6" name="Google Shape;1016;p7"/>
              <p:cNvSpPr/>
              <p:nvPr/>
            </p:nvSpPr>
            <p:spPr>
              <a:xfrm>
                <a:off x="18144" y="178802"/>
                <a:ext cx="464585" cy="295751"/>
              </a:xfrm>
              <a:custGeom>
                <a:avLst/>
                <a:gdLst/>
                <a:ahLst/>
                <a:cxnLst/>
                <a:rect l="l" t="t" r="r" b="b"/>
                <a:pathLst>
                  <a:path w="464585" h="295751" extrusionOk="0">
                    <a:moveTo>
                      <a:pt x="242011" y="2"/>
                    </a:moveTo>
                    <a:cubicBezTo>
                      <a:pt x="238248" y="-75"/>
                      <a:pt x="234327" y="1696"/>
                      <a:pt x="231721" y="4957"/>
                    </a:cubicBezTo>
                    <a:lnTo>
                      <a:pt x="0" y="295752"/>
                    </a:lnTo>
                    <a:lnTo>
                      <a:pt x="32395" y="295752"/>
                    </a:lnTo>
                    <a:lnTo>
                      <a:pt x="241248" y="33541"/>
                    </a:lnTo>
                    <a:lnTo>
                      <a:pt x="433715" y="295752"/>
                    </a:lnTo>
                    <a:lnTo>
                      <a:pt x="464586" y="295752"/>
                    </a:lnTo>
                    <a:lnTo>
                      <a:pt x="251920" y="5338"/>
                    </a:lnTo>
                    <a:cubicBezTo>
                      <a:pt x="249454" y="1971"/>
                      <a:pt x="245775" y="80"/>
                      <a:pt x="242011"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7" name="Google Shape;1017;p7"/>
              <p:cNvSpPr/>
              <p:nvPr/>
            </p:nvSpPr>
            <p:spPr>
              <a:xfrm>
                <a:off x="1129928" y="178802"/>
                <a:ext cx="464583" cy="295751"/>
              </a:xfrm>
              <a:custGeom>
                <a:avLst/>
                <a:gdLst/>
                <a:ahLst/>
                <a:cxnLst/>
                <a:rect l="l" t="t" r="r" b="b"/>
                <a:pathLst>
                  <a:path w="464583" h="295751" extrusionOk="0">
                    <a:moveTo>
                      <a:pt x="242013" y="2"/>
                    </a:moveTo>
                    <a:cubicBezTo>
                      <a:pt x="238248" y="-75"/>
                      <a:pt x="234326" y="1696"/>
                      <a:pt x="231723" y="4957"/>
                    </a:cubicBezTo>
                    <a:lnTo>
                      <a:pt x="0" y="295752"/>
                    </a:lnTo>
                    <a:lnTo>
                      <a:pt x="32397" y="295752"/>
                    </a:lnTo>
                    <a:lnTo>
                      <a:pt x="241248" y="33541"/>
                    </a:lnTo>
                    <a:lnTo>
                      <a:pt x="433716" y="295752"/>
                    </a:lnTo>
                    <a:lnTo>
                      <a:pt x="464583" y="295752"/>
                    </a:lnTo>
                    <a:lnTo>
                      <a:pt x="251919" y="5338"/>
                    </a:lnTo>
                    <a:cubicBezTo>
                      <a:pt x="249454" y="1971"/>
                      <a:pt x="245774" y="80"/>
                      <a:pt x="242013"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8" name="Google Shape;1018;p7"/>
              <p:cNvSpPr/>
              <p:nvPr/>
            </p:nvSpPr>
            <p:spPr>
              <a:xfrm>
                <a:off x="-181317" y="178802"/>
                <a:ext cx="313355" cy="207898"/>
              </a:xfrm>
              <a:custGeom>
                <a:avLst/>
                <a:gdLst/>
                <a:ahLst/>
                <a:cxnLst/>
                <a:rect l="l" t="t" r="r" b="b"/>
                <a:pathLst>
                  <a:path w="313355" h="207898" extrusionOk="0">
                    <a:moveTo>
                      <a:pt x="159691" y="207899"/>
                    </a:moveTo>
                    <a:lnTo>
                      <a:pt x="313355"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9" name="Google Shape;1019;p7"/>
              <p:cNvSpPr/>
              <p:nvPr/>
            </p:nvSpPr>
            <p:spPr>
              <a:xfrm>
                <a:off x="930465" y="178802"/>
                <a:ext cx="313357" cy="207898"/>
              </a:xfrm>
              <a:custGeom>
                <a:avLst/>
                <a:gdLst/>
                <a:ahLst/>
                <a:cxnLst/>
                <a:rect l="l" t="t" r="r" b="b"/>
                <a:pathLst>
                  <a:path w="313357" h="207898" extrusionOk="0">
                    <a:moveTo>
                      <a:pt x="159690" y="207899"/>
                    </a:moveTo>
                    <a:lnTo>
                      <a:pt x="313357"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0" name="Google Shape;1020;p7"/>
              <p:cNvSpPr/>
              <p:nvPr/>
            </p:nvSpPr>
            <p:spPr>
              <a:xfrm>
                <a:off x="2037320" y="180448"/>
                <a:ext cx="313357" cy="207899"/>
              </a:xfrm>
              <a:custGeom>
                <a:avLst/>
                <a:gdLst/>
                <a:ahLst/>
                <a:cxnLst/>
                <a:rect l="l" t="t" r="r" b="b"/>
                <a:pathLst>
                  <a:path w="313357" h="207899" extrusionOk="0">
                    <a:moveTo>
                      <a:pt x="159691" y="207899"/>
                    </a:moveTo>
                    <a:lnTo>
                      <a:pt x="313357"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1" name="Google Shape;1021;p7"/>
              <p:cNvSpPr/>
              <p:nvPr/>
            </p:nvSpPr>
            <p:spPr>
              <a:xfrm>
                <a:off x="-261625" y="178802"/>
                <a:ext cx="464584" cy="295749"/>
              </a:xfrm>
              <a:custGeom>
                <a:avLst/>
                <a:gdLst/>
                <a:ahLst/>
                <a:cxnLst/>
                <a:rect l="l" t="t" r="r" b="b"/>
                <a:pathLst>
                  <a:path w="464584" h="295749" extrusionOk="0">
                    <a:moveTo>
                      <a:pt x="242011" y="295748"/>
                    </a:moveTo>
                    <a:cubicBezTo>
                      <a:pt x="238248" y="295824"/>
                      <a:pt x="234327" y="294055"/>
                      <a:pt x="231721" y="290793"/>
                    </a:cubicBezTo>
                    <a:lnTo>
                      <a:pt x="0" y="0"/>
                    </a:lnTo>
                    <a:lnTo>
                      <a:pt x="32395" y="0"/>
                    </a:lnTo>
                    <a:lnTo>
                      <a:pt x="241249" y="262209"/>
                    </a:lnTo>
                    <a:lnTo>
                      <a:pt x="433714" y="0"/>
                    </a:lnTo>
                    <a:lnTo>
                      <a:pt x="464585" y="0"/>
                    </a:lnTo>
                    <a:lnTo>
                      <a:pt x="251920" y="290412"/>
                    </a:lnTo>
                    <a:cubicBezTo>
                      <a:pt x="249454" y="293780"/>
                      <a:pt x="245776" y="295671"/>
                      <a:pt x="242011"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2" name="Google Shape;1022;p7"/>
              <p:cNvSpPr/>
              <p:nvPr/>
            </p:nvSpPr>
            <p:spPr>
              <a:xfrm>
                <a:off x="850158" y="178802"/>
                <a:ext cx="464587" cy="295749"/>
              </a:xfrm>
              <a:custGeom>
                <a:avLst/>
                <a:gdLst/>
                <a:ahLst/>
                <a:cxnLst/>
                <a:rect l="l" t="t" r="r" b="b"/>
                <a:pathLst>
                  <a:path w="464587" h="295749" extrusionOk="0">
                    <a:moveTo>
                      <a:pt x="242013" y="295748"/>
                    </a:moveTo>
                    <a:cubicBezTo>
                      <a:pt x="238248" y="295824"/>
                      <a:pt x="234326" y="294055"/>
                      <a:pt x="231723" y="290793"/>
                    </a:cubicBezTo>
                    <a:lnTo>
                      <a:pt x="0" y="0"/>
                    </a:lnTo>
                    <a:lnTo>
                      <a:pt x="32397" y="0"/>
                    </a:lnTo>
                    <a:lnTo>
                      <a:pt x="241248" y="262209"/>
                    </a:lnTo>
                    <a:lnTo>
                      <a:pt x="433716" y="0"/>
                    </a:lnTo>
                    <a:lnTo>
                      <a:pt x="464587" y="0"/>
                    </a:lnTo>
                    <a:lnTo>
                      <a:pt x="251919" y="290412"/>
                    </a:lnTo>
                    <a:cubicBezTo>
                      <a:pt x="249454" y="293780"/>
                      <a:pt x="245778" y="295671"/>
                      <a:pt x="242013"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3" name="Google Shape;1023;p7"/>
              <p:cNvSpPr/>
              <p:nvPr/>
            </p:nvSpPr>
            <p:spPr>
              <a:xfrm>
                <a:off x="1957013" y="180448"/>
                <a:ext cx="464583" cy="295750"/>
              </a:xfrm>
              <a:custGeom>
                <a:avLst/>
                <a:gdLst/>
                <a:ahLst/>
                <a:cxnLst/>
                <a:rect l="l" t="t" r="r" b="b"/>
                <a:pathLst>
                  <a:path w="464583" h="295750" extrusionOk="0">
                    <a:moveTo>
                      <a:pt x="242009" y="295748"/>
                    </a:moveTo>
                    <a:cubicBezTo>
                      <a:pt x="238248" y="295825"/>
                      <a:pt x="234326" y="294056"/>
                      <a:pt x="231719" y="290793"/>
                    </a:cubicBezTo>
                    <a:lnTo>
                      <a:pt x="0" y="0"/>
                    </a:lnTo>
                    <a:lnTo>
                      <a:pt x="32397" y="0"/>
                    </a:lnTo>
                    <a:lnTo>
                      <a:pt x="241248" y="262210"/>
                    </a:lnTo>
                    <a:lnTo>
                      <a:pt x="433712" y="0"/>
                    </a:lnTo>
                    <a:lnTo>
                      <a:pt x="464583" y="0"/>
                    </a:lnTo>
                    <a:lnTo>
                      <a:pt x="251919" y="290413"/>
                    </a:lnTo>
                    <a:cubicBezTo>
                      <a:pt x="249454" y="293781"/>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24" name="Google Shape;1024;p7"/>
            <p:cNvSpPr/>
            <p:nvPr/>
          </p:nvSpPr>
          <p:spPr>
            <a:xfrm rot="-5400000" flipH="1">
              <a:off x="245461" y="3777996"/>
              <a:ext cx="487264" cy="323280"/>
            </a:xfrm>
            <a:custGeom>
              <a:avLst/>
              <a:gdLst/>
              <a:ahLst/>
              <a:cxnLst/>
              <a:rect l="l" t="t" r="r" b="b"/>
              <a:pathLst>
                <a:path w="313353" h="207897" extrusionOk="0">
                  <a:moveTo>
                    <a:pt x="153663" y="0"/>
                  </a:moveTo>
                  <a:lnTo>
                    <a:pt x="0" y="207898"/>
                  </a:lnTo>
                  <a:lnTo>
                    <a:pt x="313353" y="207898"/>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5" name="Google Shape;1025;p7"/>
            <p:cNvSpPr/>
            <p:nvPr/>
          </p:nvSpPr>
          <p:spPr>
            <a:xfrm rot="-5400000" flipH="1">
              <a:off x="59563" y="3717450"/>
              <a:ext cx="722433" cy="459890"/>
            </a:xfrm>
            <a:custGeom>
              <a:avLst/>
              <a:gdLst/>
              <a:ahLst/>
              <a:cxnLst/>
              <a:rect l="l" t="t" r="r" b="b"/>
              <a:pathLst>
                <a:path w="464587" h="295749" extrusionOk="0">
                  <a:moveTo>
                    <a:pt x="222574" y="2"/>
                  </a:moveTo>
                  <a:cubicBezTo>
                    <a:pt x="226339" y="-75"/>
                    <a:pt x="230261" y="1696"/>
                    <a:pt x="232864" y="4957"/>
                  </a:cubicBezTo>
                  <a:lnTo>
                    <a:pt x="464587" y="295750"/>
                  </a:lnTo>
                  <a:lnTo>
                    <a:pt x="432190" y="295750"/>
                  </a:lnTo>
                  <a:lnTo>
                    <a:pt x="223339" y="33541"/>
                  </a:lnTo>
                  <a:lnTo>
                    <a:pt x="30871" y="295750"/>
                  </a:lnTo>
                  <a:lnTo>
                    <a:pt x="0" y="295750"/>
                  </a:lnTo>
                  <a:lnTo>
                    <a:pt x="212668" y="5338"/>
                  </a:lnTo>
                  <a:cubicBezTo>
                    <a:pt x="215133"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6" name="Google Shape;1026;p7"/>
            <p:cNvSpPr/>
            <p:nvPr/>
          </p:nvSpPr>
          <p:spPr>
            <a:xfrm rot="-5400000" flipH="1">
              <a:off x="242916" y="6333565"/>
              <a:ext cx="487237" cy="323286"/>
            </a:xfrm>
            <a:custGeom>
              <a:avLst/>
              <a:gdLst/>
              <a:ahLst/>
              <a:cxnLst/>
              <a:rect l="l" t="t" r="r" b="b"/>
              <a:pathLst>
                <a:path w="313336" h="207901" extrusionOk="0">
                  <a:moveTo>
                    <a:pt x="153679" y="0"/>
                  </a:moveTo>
                  <a:lnTo>
                    <a:pt x="0" y="207901"/>
                  </a:lnTo>
                  <a:lnTo>
                    <a:pt x="313337" y="207901"/>
                  </a:lnTo>
                  <a:lnTo>
                    <a:pt x="15367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7" name="Google Shape;1027;p7"/>
            <p:cNvSpPr/>
            <p:nvPr/>
          </p:nvSpPr>
          <p:spPr>
            <a:xfrm rot="-5400000" flipH="1">
              <a:off x="245458" y="4612314"/>
              <a:ext cx="487270" cy="323280"/>
            </a:xfrm>
            <a:custGeom>
              <a:avLst/>
              <a:gdLst/>
              <a:ahLst/>
              <a:cxnLst/>
              <a:rect l="l" t="t" r="r" b="b"/>
              <a:pathLst>
                <a:path w="313357" h="207897" extrusionOk="0">
                  <a:moveTo>
                    <a:pt x="153667" y="0"/>
                  </a:moveTo>
                  <a:lnTo>
                    <a:pt x="0" y="207898"/>
                  </a:lnTo>
                  <a:lnTo>
                    <a:pt x="313357"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8" name="Google Shape;1028;p7"/>
            <p:cNvSpPr/>
            <p:nvPr/>
          </p:nvSpPr>
          <p:spPr>
            <a:xfrm rot="-5400000" flipH="1">
              <a:off x="56170" y="6269015"/>
              <a:ext cx="722445" cy="459893"/>
            </a:xfrm>
            <a:custGeom>
              <a:avLst/>
              <a:gdLst/>
              <a:ahLst/>
              <a:cxnLst/>
              <a:rect l="l" t="t" r="r" b="b"/>
              <a:pathLst>
                <a:path w="464595" h="295751" extrusionOk="0">
                  <a:moveTo>
                    <a:pt x="222558" y="2"/>
                  </a:moveTo>
                  <a:cubicBezTo>
                    <a:pt x="226323" y="-75"/>
                    <a:pt x="230249" y="1696"/>
                    <a:pt x="232881" y="4957"/>
                  </a:cubicBezTo>
                  <a:lnTo>
                    <a:pt x="464595" y="295752"/>
                  </a:lnTo>
                  <a:lnTo>
                    <a:pt x="432170" y="295752"/>
                  </a:lnTo>
                  <a:lnTo>
                    <a:pt x="223327" y="33541"/>
                  </a:lnTo>
                  <a:lnTo>
                    <a:pt x="30871" y="295752"/>
                  </a:lnTo>
                  <a:lnTo>
                    <a:pt x="0" y="295752"/>
                  </a:lnTo>
                  <a:lnTo>
                    <a:pt x="212680" y="5338"/>
                  </a:lnTo>
                  <a:cubicBezTo>
                    <a:pt x="215150" y="1971"/>
                    <a:pt x="218793" y="80"/>
                    <a:pt x="222558"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7"/>
            <p:cNvSpPr/>
            <p:nvPr/>
          </p:nvSpPr>
          <p:spPr>
            <a:xfrm rot="-5400000" flipH="1">
              <a:off x="58740" y="4547735"/>
              <a:ext cx="722425" cy="459894"/>
            </a:xfrm>
            <a:custGeom>
              <a:avLst/>
              <a:gdLst/>
              <a:ahLst/>
              <a:cxnLst/>
              <a:rect l="l" t="t" r="r" b="b"/>
              <a:pathLst>
                <a:path w="464582" h="295752" extrusionOk="0">
                  <a:moveTo>
                    <a:pt x="222574" y="2"/>
                  </a:moveTo>
                  <a:cubicBezTo>
                    <a:pt x="226339" y="-75"/>
                    <a:pt x="230257" y="1696"/>
                    <a:pt x="232864" y="4957"/>
                  </a:cubicBezTo>
                  <a:lnTo>
                    <a:pt x="464583" y="295752"/>
                  </a:lnTo>
                  <a:lnTo>
                    <a:pt x="432190" y="295752"/>
                  </a:lnTo>
                  <a:lnTo>
                    <a:pt x="223335" y="33541"/>
                  </a:lnTo>
                  <a:lnTo>
                    <a:pt x="30871" y="295752"/>
                  </a:lnTo>
                  <a:lnTo>
                    <a:pt x="0" y="295752"/>
                  </a:lnTo>
                  <a:lnTo>
                    <a:pt x="212664" y="5338"/>
                  </a:lnTo>
                  <a:cubicBezTo>
                    <a:pt x="215130"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7"/>
            <p:cNvSpPr/>
            <p:nvPr/>
          </p:nvSpPr>
          <p:spPr>
            <a:xfrm rot="-5400000" flipH="1">
              <a:off x="105445" y="6767602"/>
              <a:ext cx="487283" cy="323281"/>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1" name="Google Shape;1031;p7"/>
            <p:cNvSpPr/>
            <p:nvPr/>
          </p:nvSpPr>
          <p:spPr>
            <a:xfrm rot="-5400000" flipH="1">
              <a:off x="105455" y="5038669"/>
              <a:ext cx="487264" cy="323281"/>
            </a:xfrm>
            <a:custGeom>
              <a:avLst/>
              <a:gdLst/>
              <a:ahLst/>
              <a:cxnLst/>
              <a:rect l="l" t="t" r="r" b="b"/>
              <a:pathLst>
                <a:path w="313353" h="207898" extrusionOk="0">
                  <a:moveTo>
                    <a:pt x="153663" y="207899"/>
                  </a:moveTo>
                  <a:lnTo>
                    <a:pt x="0" y="0"/>
                  </a:lnTo>
                  <a:lnTo>
                    <a:pt x="313353" y="0"/>
                  </a:lnTo>
                  <a:lnTo>
                    <a:pt x="153663"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p7"/>
            <p:cNvSpPr/>
            <p:nvPr/>
          </p:nvSpPr>
          <p:spPr>
            <a:xfrm rot="-5400000" flipH="1">
              <a:off x="56162" y="6700549"/>
              <a:ext cx="722458" cy="459890"/>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p7"/>
            <p:cNvSpPr/>
            <p:nvPr/>
          </p:nvSpPr>
          <p:spPr>
            <a:xfrm rot="-5400000" flipH="1">
              <a:off x="56178" y="4971609"/>
              <a:ext cx="722427" cy="459890"/>
            </a:xfrm>
            <a:custGeom>
              <a:avLst/>
              <a:gdLst/>
              <a:ahLst/>
              <a:cxnLst/>
              <a:rect l="l" t="t" r="r" b="b"/>
              <a:pathLst>
                <a:path w="464583" h="295749" extrusionOk="0">
                  <a:moveTo>
                    <a:pt x="222574" y="295748"/>
                  </a:moveTo>
                  <a:cubicBezTo>
                    <a:pt x="226335" y="295824"/>
                    <a:pt x="230257" y="294055"/>
                    <a:pt x="232864" y="290793"/>
                  </a:cubicBezTo>
                  <a:lnTo>
                    <a:pt x="464583" y="0"/>
                  </a:lnTo>
                  <a:lnTo>
                    <a:pt x="432190" y="0"/>
                  </a:lnTo>
                  <a:lnTo>
                    <a:pt x="223335" y="262209"/>
                  </a:lnTo>
                  <a:lnTo>
                    <a:pt x="30871" y="0"/>
                  </a:lnTo>
                  <a:lnTo>
                    <a:pt x="0" y="0"/>
                  </a:lnTo>
                  <a:lnTo>
                    <a:pt x="212664" y="290412"/>
                  </a:lnTo>
                  <a:cubicBezTo>
                    <a:pt x="215130"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4" name="Google Shape;1034;p7"/>
            <p:cNvSpPr/>
            <p:nvPr/>
          </p:nvSpPr>
          <p:spPr>
            <a:xfrm rot="-5400000" flipH="1">
              <a:off x="242903" y="5465086"/>
              <a:ext cx="487264" cy="323286"/>
            </a:xfrm>
            <a:custGeom>
              <a:avLst/>
              <a:gdLst/>
              <a:ahLst/>
              <a:cxnLst/>
              <a:rect l="l" t="t" r="r" b="b"/>
              <a:pathLst>
                <a:path w="313353" h="207901" extrusionOk="0">
                  <a:moveTo>
                    <a:pt x="153663" y="0"/>
                  </a:moveTo>
                  <a:lnTo>
                    <a:pt x="0" y="207901"/>
                  </a:lnTo>
                  <a:lnTo>
                    <a:pt x="313353" y="207901"/>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5" name="Google Shape;1035;p7"/>
            <p:cNvSpPr/>
            <p:nvPr/>
          </p:nvSpPr>
          <p:spPr>
            <a:xfrm rot="-5400000" flipH="1">
              <a:off x="56180" y="5404543"/>
              <a:ext cx="722425" cy="459893"/>
            </a:xfrm>
            <a:custGeom>
              <a:avLst/>
              <a:gdLst/>
              <a:ahLst/>
              <a:cxnLst/>
              <a:rect l="l" t="t" r="r" b="b"/>
              <a:pathLst>
                <a:path w="464582" h="295751" extrusionOk="0">
                  <a:moveTo>
                    <a:pt x="222570" y="2"/>
                  </a:moveTo>
                  <a:cubicBezTo>
                    <a:pt x="226335" y="-75"/>
                    <a:pt x="230257" y="1696"/>
                    <a:pt x="232860" y="4957"/>
                  </a:cubicBezTo>
                  <a:lnTo>
                    <a:pt x="464583" y="295752"/>
                  </a:lnTo>
                  <a:lnTo>
                    <a:pt x="432186" y="295752"/>
                  </a:lnTo>
                  <a:lnTo>
                    <a:pt x="223335" y="33541"/>
                  </a:lnTo>
                  <a:lnTo>
                    <a:pt x="30867" y="295752"/>
                  </a:lnTo>
                  <a:lnTo>
                    <a:pt x="0" y="295752"/>
                  </a:lnTo>
                  <a:lnTo>
                    <a:pt x="212664" y="5338"/>
                  </a:lnTo>
                  <a:cubicBezTo>
                    <a:pt x="215130" y="1971"/>
                    <a:pt x="218809" y="80"/>
                    <a:pt x="222570"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7"/>
            <p:cNvSpPr/>
            <p:nvPr/>
          </p:nvSpPr>
          <p:spPr>
            <a:xfrm rot="-5400000" flipH="1">
              <a:off x="105452" y="5900628"/>
              <a:ext cx="487270" cy="323281"/>
            </a:xfrm>
            <a:custGeom>
              <a:avLst/>
              <a:gdLst/>
              <a:ahLst/>
              <a:cxnLst/>
              <a:rect l="l" t="t" r="r" b="b"/>
              <a:pathLst>
                <a:path w="313357" h="207898"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7"/>
            <p:cNvSpPr/>
            <p:nvPr/>
          </p:nvSpPr>
          <p:spPr>
            <a:xfrm rot="-5400000" flipH="1">
              <a:off x="108012" y="4179358"/>
              <a:ext cx="487270" cy="323283"/>
            </a:xfrm>
            <a:custGeom>
              <a:avLst/>
              <a:gdLst/>
              <a:ahLst/>
              <a:cxnLst/>
              <a:rect l="l" t="t" r="r" b="b"/>
              <a:pathLst>
                <a:path w="313357" h="207899"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8" name="Google Shape;1038;p7"/>
            <p:cNvSpPr/>
            <p:nvPr/>
          </p:nvSpPr>
          <p:spPr>
            <a:xfrm rot="-5400000" flipH="1">
              <a:off x="56175" y="5839613"/>
              <a:ext cx="722433" cy="459890"/>
            </a:xfrm>
            <a:custGeom>
              <a:avLst/>
              <a:gdLst/>
              <a:ahLst/>
              <a:cxnLst/>
              <a:rect l="l" t="t" r="r" b="b"/>
              <a:pathLst>
                <a:path w="464587" h="295749" extrusionOk="0">
                  <a:moveTo>
                    <a:pt x="222574" y="295748"/>
                  </a:moveTo>
                  <a:cubicBezTo>
                    <a:pt x="226339" y="295824"/>
                    <a:pt x="230261" y="294055"/>
                    <a:pt x="232864" y="290793"/>
                  </a:cubicBezTo>
                  <a:lnTo>
                    <a:pt x="464587" y="0"/>
                  </a:lnTo>
                  <a:lnTo>
                    <a:pt x="432190" y="0"/>
                  </a:lnTo>
                  <a:lnTo>
                    <a:pt x="223339" y="262209"/>
                  </a:lnTo>
                  <a:lnTo>
                    <a:pt x="30871" y="0"/>
                  </a:lnTo>
                  <a:lnTo>
                    <a:pt x="0" y="0"/>
                  </a:lnTo>
                  <a:lnTo>
                    <a:pt x="212668" y="290412"/>
                  </a:lnTo>
                  <a:cubicBezTo>
                    <a:pt x="215133"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9" name="Google Shape;1039;p7"/>
            <p:cNvSpPr/>
            <p:nvPr/>
          </p:nvSpPr>
          <p:spPr>
            <a:xfrm rot="-5400000" flipH="1">
              <a:off x="58738" y="4118345"/>
              <a:ext cx="722427" cy="459891"/>
            </a:xfrm>
            <a:custGeom>
              <a:avLst/>
              <a:gdLst/>
              <a:ahLst/>
              <a:cxnLst/>
              <a:rect l="l" t="t" r="r" b="b"/>
              <a:pathLst>
                <a:path w="464583" h="295750" extrusionOk="0">
                  <a:moveTo>
                    <a:pt x="222574" y="295748"/>
                  </a:moveTo>
                  <a:cubicBezTo>
                    <a:pt x="226335" y="295825"/>
                    <a:pt x="230257" y="294056"/>
                    <a:pt x="232865" y="290793"/>
                  </a:cubicBezTo>
                  <a:lnTo>
                    <a:pt x="464583" y="0"/>
                  </a:lnTo>
                  <a:lnTo>
                    <a:pt x="432186" y="0"/>
                  </a:lnTo>
                  <a:lnTo>
                    <a:pt x="223335" y="262210"/>
                  </a:lnTo>
                  <a:lnTo>
                    <a:pt x="30871" y="0"/>
                  </a:lnTo>
                  <a:lnTo>
                    <a:pt x="0" y="0"/>
                  </a:lnTo>
                  <a:lnTo>
                    <a:pt x="212664" y="290413"/>
                  </a:lnTo>
                  <a:cubicBezTo>
                    <a:pt x="215130" y="293781"/>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wipe/>
    <p:sndAc>
      <p:stSnd>
        <p:snd r:embed="rId1" name="bomb.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40"/>
        <p:cNvGrpSpPr/>
        <p:nvPr/>
      </p:nvGrpSpPr>
      <p:grpSpPr>
        <a:xfrm>
          <a:off x="0" y="0"/>
          <a:ext cx="0" cy="0"/>
          <a:chOff x="0" y="0"/>
          <a:chExt cx="0" cy="0"/>
        </a:xfrm>
      </p:grpSpPr>
      <p:sp>
        <p:nvSpPr>
          <p:cNvPr id="1041" name="Google Shape;1041;p8"/>
          <p:cNvSpPr txBox="1">
            <a:spLocks noGrp="1"/>
          </p:cNvSpPr>
          <p:nvPr>
            <p:ph type="title"/>
          </p:nvPr>
        </p:nvSpPr>
        <p:spPr>
          <a:xfrm>
            <a:off x="1251725" y="877838"/>
            <a:ext cx="10145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1042" name="Google Shape;1042;p8"/>
          <p:cNvSpPr txBox="1">
            <a:spLocks noGrp="1"/>
          </p:cNvSpPr>
          <p:nvPr>
            <p:ph type="body" idx="1"/>
          </p:nvPr>
        </p:nvSpPr>
        <p:spPr>
          <a:xfrm>
            <a:off x="1251713" y="2133550"/>
            <a:ext cx="4762800" cy="38466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043" name="Google Shape;1043;p8"/>
          <p:cNvSpPr txBox="1">
            <a:spLocks noGrp="1"/>
          </p:cNvSpPr>
          <p:nvPr>
            <p:ph type="body" idx="2"/>
          </p:nvPr>
        </p:nvSpPr>
        <p:spPr>
          <a:xfrm>
            <a:off x="6634688" y="2133550"/>
            <a:ext cx="4762800" cy="38466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044" name="Google Shape;104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45" name="Google Shape;1045;p8"/>
          <p:cNvSpPr/>
          <p:nvPr/>
        </p:nvSpPr>
        <p:spPr>
          <a:xfrm>
            <a:off x="5371500" y="-269000"/>
            <a:ext cx="7047081" cy="7584786"/>
          </a:xfrm>
          <a:custGeom>
            <a:avLst/>
            <a:gdLst/>
            <a:ahLst/>
            <a:cxnLst/>
            <a:rect l="l" t="t" r="r" b="b"/>
            <a:pathLst>
              <a:path w="3758443" h="4448555" extrusionOk="0">
                <a:moveTo>
                  <a:pt x="2298026" y="4165808"/>
                </a:moveTo>
                <a:lnTo>
                  <a:pt x="2298025" y="4165808"/>
                </a:lnTo>
                <a:lnTo>
                  <a:pt x="2287742" y="4185155"/>
                </a:lnTo>
                <a:lnTo>
                  <a:pt x="2287743" y="4185154"/>
                </a:lnTo>
                <a:close/>
                <a:moveTo>
                  <a:pt x="2257680" y="4115103"/>
                </a:moveTo>
                <a:lnTo>
                  <a:pt x="2235682" y="4144083"/>
                </a:lnTo>
                <a:lnTo>
                  <a:pt x="2235682" y="4144083"/>
                </a:lnTo>
                <a:close/>
                <a:moveTo>
                  <a:pt x="2317116" y="4068185"/>
                </a:moveTo>
                <a:lnTo>
                  <a:pt x="2293656" y="4080541"/>
                </a:lnTo>
                <a:lnTo>
                  <a:pt x="2265055" y="4105387"/>
                </a:lnTo>
                <a:lnTo>
                  <a:pt x="2265054" y="4105388"/>
                </a:lnTo>
                <a:lnTo>
                  <a:pt x="2293655" y="4080542"/>
                </a:lnTo>
                <a:lnTo>
                  <a:pt x="2317114" y="4068187"/>
                </a:lnTo>
                <a:lnTo>
                  <a:pt x="2338388" y="4087535"/>
                </a:lnTo>
                <a:lnTo>
                  <a:pt x="2353750" y="4106136"/>
                </a:lnTo>
                <a:lnTo>
                  <a:pt x="2336203" y="4136345"/>
                </a:lnTo>
                <a:lnTo>
                  <a:pt x="2326627" y="4156507"/>
                </a:lnTo>
                <a:lnTo>
                  <a:pt x="2326628" y="4156506"/>
                </a:lnTo>
                <a:lnTo>
                  <a:pt x="2336205" y="4136344"/>
                </a:lnTo>
                <a:lnTo>
                  <a:pt x="2353752" y="4106134"/>
                </a:lnTo>
                <a:lnTo>
                  <a:pt x="2338390" y="4087533"/>
                </a:lnTo>
                <a:close/>
                <a:moveTo>
                  <a:pt x="2433000" y="3929506"/>
                </a:moveTo>
                <a:lnTo>
                  <a:pt x="2431522" y="3951216"/>
                </a:lnTo>
                <a:lnTo>
                  <a:pt x="2459365" y="3985232"/>
                </a:lnTo>
                <a:lnTo>
                  <a:pt x="2432293" y="3951218"/>
                </a:lnTo>
                <a:close/>
                <a:moveTo>
                  <a:pt x="1938610" y="3897724"/>
                </a:moveTo>
                <a:lnTo>
                  <a:pt x="1931991" y="3934924"/>
                </a:lnTo>
                <a:lnTo>
                  <a:pt x="1931991" y="3934924"/>
                </a:lnTo>
                <a:lnTo>
                  <a:pt x="1938610" y="3897724"/>
                </a:lnTo>
                <a:close/>
                <a:moveTo>
                  <a:pt x="2493091" y="3896128"/>
                </a:moveTo>
                <a:lnTo>
                  <a:pt x="2493159" y="3896161"/>
                </a:lnTo>
                <a:lnTo>
                  <a:pt x="2493159" y="3896160"/>
                </a:lnTo>
                <a:close/>
                <a:moveTo>
                  <a:pt x="2468222" y="3884551"/>
                </a:moveTo>
                <a:lnTo>
                  <a:pt x="2453568" y="3889236"/>
                </a:lnTo>
                <a:lnTo>
                  <a:pt x="2447655" y="3906275"/>
                </a:lnTo>
                <a:lnTo>
                  <a:pt x="2433001" y="3929493"/>
                </a:lnTo>
                <a:lnTo>
                  <a:pt x="2447655" y="3906276"/>
                </a:lnTo>
                <a:lnTo>
                  <a:pt x="2454275" y="3889236"/>
                </a:lnTo>
                <a:lnTo>
                  <a:pt x="2468511" y="3884686"/>
                </a:lnTo>
                <a:close/>
                <a:moveTo>
                  <a:pt x="2445467" y="3668400"/>
                </a:moveTo>
                <a:lnTo>
                  <a:pt x="2445430" y="3668417"/>
                </a:lnTo>
                <a:lnTo>
                  <a:pt x="2445468" y="3668400"/>
                </a:lnTo>
                <a:close/>
                <a:moveTo>
                  <a:pt x="2404474" y="3665312"/>
                </a:moveTo>
                <a:lnTo>
                  <a:pt x="2427859" y="3676139"/>
                </a:lnTo>
                <a:lnTo>
                  <a:pt x="2428246" y="3675969"/>
                </a:lnTo>
                <a:close/>
                <a:moveTo>
                  <a:pt x="1953265" y="3648237"/>
                </a:moveTo>
                <a:lnTo>
                  <a:pt x="1903389" y="3649798"/>
                </a:lnTo>
                <a:lnTo>
                  <a:pt x="1898311" y="3828748"/>
                </a:lnTo>
                <a:lnTo>
                  <a:pt x="1888027" y="4057323"/>
                </a:lnTo>
                <a:lnTo>
                  <a:pt x="1842522" y="4088347"/>
                </a:lnTo>
                <a:lnTo>
                  <a:pt x="1815399" y="4093710"/>
                </a:lnTo>
                <a:lnTo>
                  <a:pt x="1785319" y="4082102"/>
                </a:lnTo>
                <a:lnTo>
                  <a:pt x="1763337" y="4076671"/>
                </a:lnTo>
                <a:lnTo>
                  <a:pt x="1763337" y="4076671"/>
                </a:lnTo>
                <a:lnTo>
                  <a:pt x="1785319" y="4082102"/>
                </a:lnTo>
                <a:lnTo>
                  <a:pt x="1815399" y="4093711"/>
                </a:lnTo>
                <a:lnTo>
                  <a:pt x="1842522" y="4088348"/>
                </a:lnTo>
                <a:lnTo>
                  <a:pt x="1888028" y="4057323"/>
                </a:lnTo>
                <a:lnTo>
                  <a:pt x="1898311" y="3828751"/>
                </a:lnTo>
                <a:lnTo>
                  <a:pt x="1898311" y="3828751"/>
                </a:lnTo>
                <a:lnTo>
                  <a:pt x="1904160" y="3649801"/>
                </a:lnTo>
                <a:lnTo>
                  <a:pt x="1953265" y="3648240"/>
                </a:lnTo>
                <a:close/>
                <a:moveTo>
                  <a:pt x="2314929" y="3627329"/>
                </a:moveTo>
                <a:lnTo>
                  <a:pt x="2314930" y="3627331"/>
                </a:lnTo>
                <a:lnTo>
                  <a:pt x="2353044" y="3636631"/>
                </a:lnTo>
                <a:lnTo>
                  <a:pt x="2384602" y="3664533"/>
                </a:lnTo>
                <a:lnTo>
                  <a:pt x="2384563" y="3664557"/>
                </a:lnTo>
                <a:lnTo>
                  <a:pt x="2404332" y="3665275"/>
                </a:lnTo>
                <a:lnTo>
                  <a:pt x="2384600" y="3664531"/>
                </a:lnTo>
                <a:lnTo>
                  <a:pt x="2353042" y="3636629"/>
                </a:lnTo>
                <a:close/>
                <a:moveTo>
                  <a:pt x="2301665" y="3566902"/>
                </a:moveTo>
                <a:lnTo>
                  <a:pt x="2301026" y="3586481"/>
                </a:lnTo>
                <a:lnTo>
                  <a:pt x="2301688" y="3566910"/>
                </a:lnTo>
                <a:close/>
                <a:moveTo>
                  <a:pt x="2280414" y="3559918"/>
                </a:moveTo>
                <a:lnTo>
                  <a:pt x="2280415" y="3559919"/>
                </a:lnTo>
                <a:lnTo>
                  <a:pt x="2280440" y="3559926"/>
                </a:lnTo>
                <a:close/>
                <a:moveTo>
                  <a:pt x="2551856" y="3499345"/>
                </a:moveTo>
                <a:lnTo>
                  <a:pt x="2551839" y="3499498"/>
                </a:lnTo>
                <a:lnTo>
                  <a:pt x="2559166" y="3518099"/>
                </a:lnTo>
                <a:lnTo>
                  <a:pt x="2551839" y="3553740"/>
                </a:lnTo>
                <a:lnTo>
                  <a:pt x="2543740" y="3559917"/>
                </a:lnTo>
                <a:lnTo>
                  <a:pt x="2529086" y="3604112"/>
                </a:lnTo>
                <a:lnTo>
                  <a:pt x="2528842" y="3604413"/>
                </a:lnTo>
                <a:lnTo>
                  <a:pt x="2529088" y="3604113"/>
                </a:lnTo>
                <a:lnTo>
                  <a:pt x="2543743" y="3559919"/>
                </a:lnTo>
                <a:lnTo>
                  <a:pt x="2551841" y="3553741"/>
                </a:lnTo>
                <a:lnTo>
                  <a:pt x="2559168" y="3518100"/>
                </a:lnTo>
                <a:lnTo>
                  <a:pt x="2551841" y="3499499"/>
                </a:lnTo>
                <a:close/>
                <a:moveTo>
                  <a:pt x="2568782" y="3408450"/>
                </a:moveTo>
                <a:lnTo>
                  <a:pt x="2568678" y="3411178"/>
                </a:lnTo>
                <a:lnTo>
                  <a:pt x="2565112" y="3424174"/>
                </a:lnTo>
                <a:lnTo>
                  <a:pt x="2568681" y="3411993"/>
                </a:lnTo>
                <a:close/>
                <a:moveTo>
                  <a:pt x="2240093" y="3402689"/>
                </a:moveTo>
                <a:lnTo>
                  <a:pt x="2240114" y="3402692"/>
                </a:lnTo>
                <a:lnTo>
                  <a:pt x="2256247" y="3409616"/>
                </a:lnTo>
                <a:lnTo>
                  <a:pt x="2256249" y="3409616"/>
                </a:lnTo>
                <a:lnTo>
                  <a:pt x="2240117" y="3402692"/>
                </a:lnTo>
                <a:close/>
                <a:moveTo>
                  <a:pt x="2174108" y="3391082"/>
                </a:moveTo>
                <a:lnTo>
                  <a:pt x="2144735" y="3405745"/>
                </a:lnTo>
                <a:lnTo>
                  <a:pt x="2130081" y="3405745"/>
                </a:lnTo>
                <a:lnTo>
                  <a:pt x="2096337" y="3429777"/>
                </a:lnTo>
                <a:lnTo>
                  <a:pt x="2078019" y="3404999"/>
                </a:lnTo>
                <a:lnTo>
                  <a:pt x="1998770" y="3425908"/>
                </a:lnTo>
                <a:lnTo>
                  <a:pt x="1961363" y="3428216"/>
                </a:lnTo>
                <a:lnTo>
                  <a:pt x="1958686" y="3500962"/>
                </a:lnTo>
                <a:lnTo>
                  <a:pt x="1961363" y="3428218"/>
                </a:lnTo>
                <a:lnTo>
                  <a:pt x="1999477" y="3425910"/>
                </a:lnTo>
                <a:lnTo>
                  <a:pt x="2078019" y="3405001"/>
                </a:lnTo>
                <a:lnTo>
                  <a:pt x="2096337" y="3429780"/>
                </a:lnTo>
                <a:lnTo>
                  <a:pt x="2130080" y="3405748"/>
                </a:lnTo>
                <a:lnTo>
                  <a:pt x="2144734" y="3405748"/>
                </a:lnTo>
                <a:lnTo>
                  <a:pt x="2174107" y="3391084"/>
                </a:lnTo>
                <a:lnTo>
                  <a:pt x="2183620" y="3396447"/>
                </a:lnTo>
                <a:lnTo>
                  <a:pt x="2201139" y="3445004"/>
                </a:lnTo>
                <a:lnTo>
                  <a:pt x="2183894" y="3396477"/>
                </a:lnTo>
                <a:lnTo>
                  <a:pt x="2183620" y="3396446"/>
                </a:lnTo>
                <a:lnTo>
                  <a:pt x="2174108" y="3391083"/>
                </a:lnTo>
                <a:close/>
                <a:moveTo>
                  <a:pt x="1551364" y="3347636"/>
                </a:moveTo>
                <a:lnTo>
                  <a:pt x="1521530" y="3357668"/>
                </a:lnTo>
                <a:lnTo>
                  <a:pt x="1552016" y="3347652"/>
                </a:lnTo>
                <a:close/>
                <a:moveTo>
                  <a:pt x="2722744" y="3282601"/>
                </a:moveTo>
                <a:lnTo>
                  <a:pt x="2699991" y="3294956"/>
                </a:lnTo>
                <a:lnTo>
                  <a:pt x="2682380" y="3339150"/>
                </a:lnTo>
                <a:lnTo>
                  <a:pt x="2682380" y="3339151"/>
                </a:lnTo>
                <a:lnTo>
                  <a:pt x="2699991" y="3295771"/>
                </a:lnTo>
                <a:lnTo>
                  <a:pt x="2722744" y="3282601"/>
                </a:lnTo>
                <a:close/>
                <a:moveTo>
                  <a:pt x="2488018" y="3281040"/>
                </a:moveTo>
                <a:lnTo>
                  <a:pt x="2511475" y="3293462"/>
                </a:lnTo>
                <a:lnTo>
                  <a:pt x="2521759" y="3308940"/>
                </a:lnTo>
                <a:lnTo>
                  <a:pt x="2521761" y="3308941"/>
                </a:lnTo>
                <a:lnTo>
                  <a:pt x="2511477" y="3293463"/>
                </a:lnTo>
                <a:close/>
                <a:moveTo>
                  <a:pt x="2443283" y="3258569"/>
                </a:moveTo>
                <a:lnTo>
                  <a:pt x="2443281" y="3258569"/>
                </a:lnTo>
                <a:lnTo>
                  <a:pt x="2445467" y="3281786"/>
                </a:lnTo>
                <a:lnTo>
                  <a:pt x="2445469" y="3281786"/>
                </a:lnTo>
                <a:lnTo>
                  <a:pt x="2443283" y="3258569"/>
                </a:lnTo>
                <a:close/>
                <a:moveTo>
                  <a:pt x="2649430" y="3256955"/>
                </a:moveTo>
                <a:lnTo>
                  <a:pt x="2649408" y="3257008"/>
                </a:lnTo>
                <a:lnTo>
                  <a:pt x="2650780" y="3299110"/>
                </a:lnTo>
                <a:close/>
                <a:moveTo>
                  <a:pt x="2639124" y="3188102"/>
                </a:moveTo>
                <a:lnTo>
                  <a:pt x="2624469" y="3193465"/>
                </a:lnTo>
                <a:lnTo>
                  <a:pt x="2624470" y="3193466"/>
                </a:lnTo>
                <a:lnTo>
                  <a:pt x="2639124" y="3188103"/>
                </a:lnTo>
                <a:close/>
                <a:moveTo>
                  <a:pt x="2710805" y="3179103"/>
                </a:moveTo>
                <a:lnTo>
                  <a:pt x="2721972" y="3203580"/>
                </a:lnTo>
                <a:lnTo>
                  <a:pt x="2722736" y="3281831"/>
                </a:lnTo>
                <a:lnTo>
                  <a:pt x="2721973" y="3203581"/>
                </a:lnTo>
                <a:close/>
                <a:moveTo>
                  <a:pt x="2597281" y="3164817"/>
                </a:moveTo>
                <a:lnTo>
                  <a:pt x="2440328" y="3215188"/>
                </a:lnTo>
                <a:lnTo>
                  <a:pt x="2440328" y="3215189"/>
                </a:lnTo>
                <a:lnTo>
                  <a:pt x="2597282" y="3164817"/>
                </a:lnTo>
                <a:close/>
                <a:moveTo>
                  <a:pt x="2570369" y="3147910"/>
                </a:moveTo>
                <a:lnTo>
                  <a:pt x="2570160" y="3148591"/>
                </a:lnTo>
                <a:lnTo>
                  <a:pt x="2597224" y="3164780"/>
                </a:lnTo>
                <a:close/>
                <a:moveTo>
                  <a:pt x="2022229" y="3098220"/>
                </a:moveTo>
                <a:lnTo>
                  <a:pt x="2014902" y="3294209"/>
                </a:lnTo>
                <a:lnTo>
                  <a:pt x="2047938" y="3344581"/>
                </a:lnTo>
                <a:lnTo>
                  <a:pt x="2079432" y="3383277"/>
                </a:lnTo>
                <a:lnTo>
                  <a:pt x="1986395" y="3407911"/>
                </a:lnTo>
                <a:lnTo>
                  <a:pt x="2080204" y="3383275"/>
                </a:lnTo>
                <a:lnTo>
                  <a:pt x="2047939" y="3344581"/>
                </a:lnTo>
                <a:lnTo>
                  <a:pt x="2014903" y="3294209"/>
                </a:lnTo>
                <a:lnTo>
                  <a:pt x="2022230" y="3098220"/>
                </a:lnTo>
                <a:close/>
                <a:moveTo>
                  <a:pt x="2415390" y="3053278"/>
                </a:moveTo>
                <a:lnTo>
                  <a:pt x="2415389" y="3053279"/>
                </a:lnTo>
                <a:lnTo>
                  <a:pt x="2418345" y="3119874"/>
                </a:lnTo>
                <a:lnTo>
                  <a:pt x="2378754" y="3119874"/>
                </a:lnTo>
                <a:lnTo>
                  <a:pt x="2378754" y="3119875"/>
                </a:lnTo>
                <a:lnTo>
                  <a:pt x="2418346" y="3119875"/>
                </a:lnTo>
                <a:close/>
                <a:moveTo>
                  <a:pt x="3418821" y="3045540"/>
                </a:moveTo>
                <a:lnTo>
                  <a:pt x="3434953" y="3071880"/>
                </a:lnTo>
                <a:lnTo>
                  <a:pt x="3448129" y="3097406"/>
                </a:lnTo>
                <a:lnTo>
                  <a:pt x="3457706" y="3138477"/>
                </a:lnTo>
                <a:lnTo>
                  <a:pt x="3462077" y="3212881"/>
                </a:lnTo>
                <a:lnTo>
                  <a:pt x="3474545" y="3241529"/>
                </a:lnTo>
                <a:lnTo>
                  <a:pt x="3467218" y="3270992"/>
                </a:lnTo>
                <a:lnTo>
                  <a:pt x="3456935" y="3289593"/>
                </a:lnTo>
                <a:lnTo>
                  <a:pt x="3442280" y="3253138"/>
                </a:lnTo>
                <a:lnTo>
                  <a:pt x="3431290" y="3270992"/>
                </a:lnTo>
                <a:lnTo>
                  <a:pt x="3438617" y="3316680"/>
                </a:lnTo>
                <a:lnTo>
                  <a:pt x="3431997" y="3343020"/>
                </a:lnTo>
                <a:lnTo>
                  <a:pt x="3417342" y="3357752"/>
                </a:lnTo>
                <a:lnTo>
                  <a:pt x="3410015" y="3409617"/>
                </a:lnTo>
                <a:lnTo>
                  <a:pt x="3385077" y="3481713"/>
                </a:lnTo>
                <a:lnTo>
                  <a:pt x="3354998" y="3566911"/>
                </a:lnTo>
                <a:lnTo>
                  <a:pt x="3315405" y="3683133"/>
                </a:lnTo>
                <a:lnTo>
                  <a:pt x="3289696" y="3769146"/>
                </a:lnTo>
                <a:lnTo>
                  <a:pt x="3261866" y="3840427"/>
                </a:lnTo>
                <a:lnTo>
                  <a:pt x="3219317" y="3855090"/>
                </a:lnTo>
                <a:lnTo>
                  <a:pt x="3173812" y="3881430"/>
                </a:lnTo>
                <a:lnTo>
                  <a:pt x="3145981" y="3865205"/>
                </a:lnTo>
                <a:lnTo>
                  <a:pt x="3107803" y="3842735"/>
                </a:lnTo>
                <a:lnTo>
                  <a:pt x="3096813" y="3810964"/>
                </a:lnTo>
                <a:lnTo>
                  <a:pt x="3097520" y="3755161"/>
                </a:lnTo>
                <a:lnTo>
                  <a:pt x="3082865" y="3707165"/>
                </a:lnTo>
                <a:lnTo>
                  <a:pt x="3080680" y="3662224"/>
                </a:lnTo>
                <a:lnTo>
                  <a:pt x="3093149" y="3618030"/>
                </a:lnTo>
                <a:lnTo>
                  <a:pt x="3116609" y="3607236"/>
                </a:lnTo>
                <a:lnTo>
                  <a:pt x="3118794" y="3587073"/>
                </a:lnTo>
                <a:lnTo>
                  <a:pt x="3145210" y="3540571"/>
                </a:lnTo>
                <a:lnTo>
                  <a:pt x="3152537" y="3501061"/>
                </a:lnTo>
                <a:lnTo>
                  <a:pt x="3142318" y="3471598"/>
                </a:lnTo>
                <a:lnTo>
                  <a:pt x="3134927" y="3432902"/>
                </a:lnTo>
                <a:lnTo>
                  <a:pt x="3134220" y="3375538"/>
                </a:lnTo>
                <a:lnTo>
                  <a:pt x="3154787" y="3342273"/>
                </a:lnTo>
                <a:lnTo>
                  <a:pt x="3163592" y="3301949"/>
                </a:lnTo>
                <a:lnTo>
                  <a:pt x="3189237" y="3300387"/>
                </a:lnTo>
                <a:lnTo>
                  <a:pt x="3217839" y="3288032"/>
                </a:lnTo>
                <a:lnTo>
                  <a:pt x="3237635" y="3275609"/>
                </a:lnTo>
                <a:lnTo>
                  <a:pt x="3259681" y="3275609"/>
                </a:lnTo>
                <a:lnTo>
                  <a:pt x="3291174" y="3239968"/>
                </a:lnTo>
                <a:lnTo>
                  <a:pt x="3335201" y="3202019"/>
                </a:lnTo>
                <a:lnTo>
                  <a:pt x="3351334" y="3171063"/>
                </a:lnTo>
                <a:lnTo>
                  <a:pt x="3346192" y="3145470"/>
                </a:lnTo>
                <a:lnTo>
                  <a:pt x="3367467" y="3153209"/>
                </a:lnTo>
                <a:lnTo>
                  <a:pt x="3397546" y="3109082"/>
                </a:lnTo>
                <a:lnTo>
                  <a:pt x="3400503" y="3072627"/>
                </a:lnTo>
                <a:close/>
                <a:moveTo>
                  <a:pt x="2290719" y="3018444"/>
                </a:moveTo>
                <a:lnTo>
                  <a:pt x="2301690" y="3051717"/>
                </a:lnTo>
                <a:lnTo>
                  <a:pt x="2341283" y="3059456"/>
                </a:lnTo>
                <a:lnTo>
                  <a:pt x="2359665" y="3086611"/>
                </a:lnTo>
                <a:lnTo>
                  <a:pt x="2378738" y="3119846"/>
                </a:lnTo>
                <a:lnTo>
                  <a:pt x="2359664" y="3085795"/>
                </a:lnTo>
                <a:lnTo>
                  <a:pt x="2341282" y="3058708"/>
                </a:lnTo>
                <a:lnTo>
                  <a:pt x="2301689" y="3050969"/>
                </a:lnTo>
                <a:close/>
                <a:moveTo>
                  <a:pt x="2290699" y="3018383"/>
                </a:moveTo>
                <a:lnTo>
                  <a:pt x="2259912" y="3037799"/>
                </a:lnTo>
                <a:lnTo>
                  <a:pt x="2218070" y="3029245"/>
                </a:lnTo>
                <a:lnTo>
                  <a:pt x="2218071" y="3029246"/>
                </a:lnTo>
                <a:lnTo>
                  <a:pt x="2259913" y="3037800"/>
                </a:lnTo>
                <a:lnTo>
                  <a:pt x="2290699" y="3018384"/>
                </a:lnTo>
                <a:close/>
                <a:moveTo>
                  <a:pt x="2102185" y="2972696"/>
                </a:moveTo>
                <a:lnTo>
                  <a:pt x="2101943" y="2972771"/>
                </a:lnTo>
                <a:lnTo>
                  <a:pt x="2125645" y="2976566"/>
                </a:lnTo>
                <a:lnTo>
                  <a:pt x="2130080" y="2995914"/>
                </a:lnTo>
                <a:lnTo>
                  <a:pt x="2123459" y="3025377"/>
                </a:lnTo>
                <a:lnTo>
                  <a:pt x="2132265" y="3054025"/>
                </a:lnTo>
                <a:lnTo>
                  <a:pt x="2123459" y="3077310"/>
                </a:lnTo>
                <a:lnTo>
                  <a:pt x="2128601" y="3098966"/>
                </a:lnTo>
                <a:lnTo>
                  <a:pt x="2128602" y="3098966"/>
                </a:lnTo>
                <a:lnTo>
                  <a:pt x="2124168" y="3077310"/>
                </a:lnTo>
                <a:lnTo>
                  <a:pt x="2132266" y="3054025"/>
                </a:lnTo>
                <a:lnTo>
                  <a:pt x="2124168" y="3025377"/>
                </a:lnTo>
                <a:lnTo>
                  <a:pt x="2130081" y="2995914"/>
                </a:lnTo>
                <a:lnTo>
                  <a:pt x="2125646" y="2976566"/>
                </a:lnTo>
                <a:lnTo>
                  <a:pt x="2143257" y="2978128"/>
                </a:lnTo>
                <a:lnTo>
                  <a:pt x="2146213" y="2997475"/>
                </a:lnTo>
                <a:lnTo>
                  <a:pt x="2169673" y="2995914"/>
                </a:lnTo>
                <a:lnTo>
                  <a:pt x="2201938" y="3002160"/>
                </a:lnTo>
                <a:lnTo>
                  <a:pt x="2201937" y="3002159"/>
                </a:lnTo>
                <a:lnTo>
                  <a:pt x="2169672" y="2995913"/>
                </a:lnTo>
                <a:lnTo>
                  <a:pt x="2146212" y="2996728"/>
                </a:lnTo>
                <a:lnTo>
                  <a:pt x="2143256" y="2977312"/>
                </a:lnTo>
                <a:lnTo>
                  <a:pt x="2125645" y="2976565"/>
                </a:lnTo>
                <a:close/>
                <a:moveTo>
                  <a:pt x="2644973" y="2888992"/>
                </a:moveTo>
                <a:lnTo>
                  <a:pt x="2640603" y="2900669"/>
                </a:lnTo>
                <a:lnTo>
                  <a:pt x="2640477" y="2900446"/>
                </a:lnTo>
                <a:lnTo>
                  <a:pt x="2639124" y="2906847"/>
                </a:lnTo>
                <a:lnTo>
                  <a:pt x="2656735" y="2947104"/>
                </a:lnTo>
                <a:lnTo>
                  <a:pt x="2657442" y="3021508"/>
                </a:lnTo>
                <a:lnTo>
                  <a:pt x="2642016" y="3055587"/>
                </a:lnTo>
                <a:lnTo>
                  <a:pt x="2655256" y="3100528"/>
                </a:lnTo>
                <a:lnTo>
                  <a:pt x="2654485" y="3127615"/>
                </a:lnTo>
                <a:lnTo>
                  <a:pt x="2665540" y="3146216"/>
                </a:lnTo>
                <a:lnTo>
                  <a:pt x="2664769" y="3168686"/>
                </a:lnTo>
                <a:lnTo>
                  <a:pt x="2672096" y="3181857"/>
                </a:lnTo>
                <a:lnTo>
                  <a:pt x="2680902" y="3166378"/>
                </a:lnTo>
                <a:lnTo>
                  <a:pt x="2698513" y="3190410"/>
                </a:lnTo>
                <a:lnTo>
                  <a:pt x="2700698" y="3182671"/>
                </a:lnTo>
                <a:lnTo>
                  <a:pt x="2691185" y="3150085"/>
                </a:lnTo>
                <a:lnTo>
                  <a:pt x="2681673" y="3147031"/>
                </a:lnTo>
                <a:lnTo>
                  <a:pt x="2681673" y="3139291"/>
                </a:lnTo>
                <a:lnTo>
                  <a:pt x="2681673" y="3139291"/>
                </a:lnTo>
                <a:lnTo>
                  <a:pt x="2675053" y="3068758"/>
                </a:lnTo>
                <a:lnTo>
                  <a:pt x="2689707" y="3010646"/>
                </a:lnTo>
                <a:lnTo>
                  <a:pt x="2708796" y="3007591"/>
                </a:lnTo>
                <a:lnTo>
                  <a:pt x="2770435" y="3025378"/>
                </a:lnTo>
                <a:lnTo>
                  <a:pt x="2782904" y="3017639"/>
                </a:lnTo>
                <a:lnTo>
                  <a:pt x="2818832" y="3016824"/>
                </a:lnTo>
                <a:lnTo>
                  <a:pt x="2837922" y="2998291"/>
                </a:lnTo>
                <a:lnTo>
                  <a:pt x="2839464" y="2998329"/>
                </a:lnTo>
                <a:lnTo>
                  <a:pt x="2837921" y="2998290"/>
                </a:lnTo>
                <a:lnTo>
                  <a:pt x="2818832" y="3016824"/>
                </a:lnTo>
                <a:lnTo>
                  <a:pt x="2782903" y="3017638"/>
                </a:lnTo>
                <a:lnTo>
                  <a:pt x="2770434" y="3025377"/>
                </a:lnTo>
                <a:lnTo>
                  <a:pt x="2708796" y="3007591"/>
                </a:lnTo>
                <a:lnTo>
                  <a:pt x="2689707" y="3010646"/>
                </a:lnTo>
                <a:lnTo>
                  <a:pt x="2689707" y="3009899"/>
                </a:lnTo>
                <a:lnTo>
                  <a:pt x="2672868" y="2986614"/>
                </a:lnTo>
                <a:lnTo>
                  <a:pt x="2670683" y="2921578"/>
                </a:lnTo>
                <a:close/>
                <a:moveTo>
                  <a:pt x="2581151" y="2871953"/>
                </a:moveTo>
                <a:lnTo>
                  <a:pt x="2581152" y="2871954"/>
                </a:lnTo>
                <a:lnTo>
                  <a:pt x="2631025" y="2883630"/>
                </a:lnTo>
                <a:lnTo>
                  <a:pt x="2631052" y="2883675"/>
                </a:lnTo>
                <a:lnTo>
                  <a:pt x="2631026" y="2883629"/>
                </a:lnTo>
                <a:close/>
                <a:moveTo>
                  <a:pt x="2019337" y="2851858"/>
                </a:moveTo>
                <a:lnTo>
                  <a:pt x="2022229" y="2890553"/>
                </a:lnTo>
                <a:lnTo>
                  <a:pt x="2039133" y="2913024"/>
                </a:lnTo>
                <a:lnTo>
                  <a:pt x="2034698" y="2986613"/>
                </a:lnTo>
                <a:lnTo>
                  <a:pt x="2047938" y="2980436"/>
                </a:lnTo>
                <a:lnTo>
                  <a:pt x="2069920" y="2982744"/>
                </a:lnTo>
                <a:lnTo>
                  <a:pt x="2070063" y="2982698"/>
                </a:lnTo>
                <a:lnTo>
                  <a:pt x="2069920" y="2982743"/>
                </a:lnTo>
                <a:lnTo>
                  <a:pt x="2047939" y="2980435"/>
                </a:lnTo>
                <a:lnTo>
                  <a:pt x="2034698" y="2986612"/>
                </a:lnTo>
                <a:lnTo>
                  <a:pt x="2039840" y="2913023"/>
                </a:lnTo>
                <a:lnTo>
                  <a:pt x="2022229" y="2890553"/>
                </a:lnTo>
                <a:close/>
                <a:moveTo>
                  <a:pt x="2016380" y="2792185"/>
                </a:moveTo>
                <a:lnTo>
                  <a:pt x="2016380" y="2792185"/>
                </a:lnTo>
                <a:lnTo>
                  <a:pt x="2027371" y="2815403"/>
                </a:lnTo>
                <a:lnTo>
                  <a:pt x="2027371" y="2815402"/>
                </a:lnTo>
                <a:close/>
                <a:moveTo>
                  <a:pt x="1954036" y="2753421"/>
                </a:moveTo>
                <a:lnTo>
                  <a:pt x="1954035" y="2753422"/>
                </a:lnTo>
                <a:lnTo>
                  <a:pt x="2016380" y="2753422"/>
                </a:lnTo>
                <a:lnTo>
                  <a:pt x="2016380" y="2753421"/>
                </a:lnTo>
                <a:close/>
                <a:moveTo>
                  <a:pt x="1898611" y="2744099"/>
                </a:moveTo>
                <a:lnTo>
                  <a:pt x="1898310" y="2744121"/>
                </a:lnTo>
                <a:lnTo>
                  <a:pt x="1884363" y="2780576"/>
                </a:lnTo>
                <a:lnTo>
                  <a:pt x="1876265" y="2796054"/>
                </a:lnTo>
                <a:lnTo>
                  <a:pt x="1849141" y="2786754"/>
                </a:lnTo>
                <a:lnTo>
                  <a:pt x="1848842" y="2786912"/>
                </a:lnTo>
                <a:lnTo>
                  <a:pt x="1876265" y="2796055"/>
                </a:lnTo>
                <a:lnTo>
                  <a:pt x="1884363" y="2780577"/>
                </a:lnTo>
                <a:lnTo>
                  <a:pt x="1898310" y="2744121"/>
                </a:lnTo>
                <a:close/>
                <a:moveTo>
                  <a:pt x="1931990" y="2730951"/>
                </a:moveTo>
                <a:lnTo>
                  <a:pt x="1931989" y="2730953"/>
                </a:lnTo>
                <a:lnTo>
                  <a:pt x="1931990" y="2730951"/>
                </a:lnTo>
                <a:lnTo>
                  <a:pt x="1958406" y="2730951"/>
                </a:lnTo>
                <a:lnTo>
                  <a:pt x="1954036" y="2753418"/>
                </a:lnTo>
                <a:lnTo>
                  <a:pt x="1959177" y="2730951"/>
                </a:lnTo>
                <a:close/>
                <a:moveTo>
                  <a:pt x="1751574" y="2711603"/>
                </a:moveTo>
                <a:lnTo>
                  <a:pt x="1751575" y="2711604"/>
                </a:lnTo>
                <a:lnTo>
                  <a:pt x="1766229" y="2747991"/>
                </a:lnTo>
                <a:lnTo>
                  <a:pt x="1777991" y="2768968"/>
                </a:lnTo>
                <a:lnTo>
                  <a:pt x="1797080" y="2800671"/>
                </a:lnTo>
                <a:lnTo>
                  <a:pt x="1831531" y="2796055"/>
                </a:lnTo>
                <a:lnTo>
                  <a:pt x="1831557" y="2796040"/>
                </a:lnTo>
                <a:lnTo>
                  <a:pt x="1831530" y="2796054"/>
                </a:lnTo>
                <a:lnTo>
                  <a:pt x="1797080" y="2800670"/>
                </a:lnTo>
                <a:lnTo>
                  <a:pt x="1777991" y="2768967"/>
                </a:lnTo>
                <a:lnTo>
                  <a:pt x="1766229" y="2747990"/>
                </a:lnTo>
                <a:close/>
                <a:moveTo>
                  <a:pt x="3754008" y="2584520"/>
                </a:moveTo>
                <a:lnTo>
                  <a:pt x="3758443" y="2592327"/>
                </a:lnTo>
                <a:lnTo>
                  <a:pt x="3758443" y="2598505"/>
                </a:lnTo>
                <a:lnTo>
                  <a:pt x="3755486" y="2596197"/>
                </a:lnTo>
                <a:lnTo>
                  <a:pt x="3754779" y="2592327"/>
                </a:lnTo>
                <a:lnTo>
                  <a:pt x="3752594" y="2589951"/>
                </a:lnTo>
                <a:lnTo>
                  <a:pt x="3750344" y="2587643"/>
                </a:lnTo>
                <a:close/>
                <a:moveTo>
                  <a:pt x="1598992" y="2580649"/>
                </a:moveTo>
                <a:lnTo>
                  <a:pt x="1582204" y="2603862"/>
                </a:lnTo>
                <a:lnTo>
                  <a:pt x="1599744" y="2580671"/>
                </a:lnTo>
                <a:close/>
                <a:moveTo>
                  <a:pt x="1549887" y="2576780"/>
                </a:moveTo>
                <a:lnTo>
                  <a:pt x="1549886" y="2576780"/>
                </a:lnTo>
                <a:lnTo>
                  <a:pt x="1568203" y="2598504"/>
                </a:lnTo>
                <a:lnTo>
                  <a:pt x="1568203" y="2598503"/>
                </a:lnTo>
                <a:lnTo>
                  <a:pt x="1582150" y="2603934"/>
                </a:lnTo>
                <a:lnTo>
                  <a:pt x="1582150" y="2603934"/>
                </a:lnTo>
                <a:lnTo>
                  <a:pt x="1568205" y="2597689"/>
                </a:lnTo>
                <a:close/>
                <a:moveTo>
                  <a:pt x="1711133" y="2541217"/>
                </a:moveTo>
                <a:lnTo>
                  <a:pt x="1681197" y="2570602"/>
                </a:lnTo>
                <a:lnTo>
                  <a:pt x="1649639" y="2609366"/>
                </a:lnTo>
                <a:lnTo>
                  <a:pt x="1631257" y="2599251"/>
                </a:lnTo>
                <a:lnTo>
                  <a:pt x="1627593" y="2581464"/>
                </a:lnTo>
                <a:lnTo>
                  <a:pt x="1627592" y="2581464"/>
                </a:lnTo>
                <a:lnTo>
                  <a:pt x="1631255" y="2599250"/>
                </a:lnTo>
                <a:lnTo>
                  <a:pt x="1649637" y="2610112"/>
                </a:lnTo>
                <a:lnTo>
                  <a:pt x="1681195" y="2571348"/>
                </a:lnTo>
                <a:close/>
                <a:moveTo>
                  <a:pt x="2407355" y="2515613"/>
                </a:moveTo>
                <a:lnTo>
                  <a:pt x="2397071" y="2614796"/>
                </a:lnTo>
                <a:lnTo>
                  <a:pt x="2411018" y="2649622"/>
                </a:lnTo>
                <a:lnTo>
                  <a:pt x="2401442" y="2675215"/>
                </a:lnTo>
                <a:lnTo>
                  <a:pt x="2418345" y="2719342"/>
                </a:lnTo>
                <a:lnTo>
                  <a:pt x="2449132" y="2752674"/>
                </a:lnTo>
                <a:lnTo>
                  <a:pt x="2455752" y="2786754"/>
                </a:lnTo>
                <a:lnTo>
                  <a:pt x="2469700" y="2803046"/>
                </a:lnTo>
                <a:lnTo>
                  <a:pt x="2467450" y="2813840"/>
                </a:lnTo>
                <a:lnTo>
                  <a:pt x="2458645" y="2810786"/>
                </a:lnTo>
                <a:lnTo>
                  <a:pt x="2389744" y="2821647"/>
                </a:lnTo>
                <a:lnTo>
                  <a:pt x="2375025" y="2828572"/>
                </a:lnTo>
                <a:lnTo>
                  <a:pt x="2360371" y="2868082"/>
                </a:lnTo>
                <a:lnTo>
                  <a:pt x="2371362" y="2895237"/>
                </a:lnTo>
                <a:lnTo>
                  <a:pt x="2360371" y="2968079"/>
                </a:lnTo>
                <a:lnTo>
                  <a:pt x="2353044" y="3029992"/>
                </a:lnTo>
                <a:lnTo>
                  <a:pt x="2353045" y="3029993"/>
                </a:lnTo>
                <a:lnTo>
                  <a:pt x="2360372" y="2968080"/>
                </a:lnTo>
                <a:lnTo>
                  <a:pt x="2371363" y="2895238"/>
                </a:lnTo>
                <a:lnTo>
                  <a:pt x="2360372" y="2868083"/>
                </a:lnTo>
                <a:lnTo>
                  <a:pt x="2375026" y="2828573"/>
                </a:lnTo>
                <a:lnTo>
                  <a:pt x="2389745" y="2821648"/>
                </a:lnTo>
                <a:lnTo>
                  <a:pt x="2458646" y="2811533"/>
                </a:lnTo>
                <a:lnTo>
                  <a:pt x="2467451" y="2813841"/>
                </a:lnTo>
                <a:lnTo>
                  <a:pt x="2463788" y="2827079"/>
                </a:lnTo>
                <a:lnTo>
                  <a:pt x="2481399" y="2831696"/>
                </a:lnTo>
                <a:lnTo>
                  <a:pt x="2492389" y="2844866"/>
                </a:lnTo>
                <a:lnTo>
                  <a:pt x="2501966" y="2840996"/>
                </a:lnTo>
                <a:lnTo>
                  <a:pt x="2496824" y="2830949"/>
                </a:lnTo>
                <a:lnTo>
                  <a:pt x="2499778" y="2832441"/>
                </a:lnTo>
                <a:lnTo>
                  <a:pt x="2496824" y="2830134"/>
                </a:lnTo>
                <a:lnTo>
                  <a:pt x="2471886" y="2767407"/>
                </a:lnTo>
                <a:lnTo>
                  <a:pt x="2469701" y="2729458"/>
                </a:lnTo>
                <a:lnTo>
                  <a:pt x="2427859" y="2688386"/>
                </a:lnTo>
                <a:lnTo>
                  <a:pt x="2440328" y="2665101"/>
                </a:lnTo>
                <a:lnTo>
                  <a:pt x="2430815" y="2639576"/>
                </a:lnTo>
                <a:lnTo>
                  <a:pt x="2433001" y="2613236"/>
                </a:lnTo>
                <a:lnTo>
                  <a:pt x="2422717" y="2604682"/>
                </a:lnTo>
                <a:lnTo>
                  <a:pt x="2425673" y="2578341"/>
                </a:lnTo>
                <a:lnTo>
                  <a:pt x="2425863" y="2578314"/>
                </a:lnTo>
                <a:lnTo>
                  <a:pt x="2426379" y="2576035"/>
                </a:lnTo>
                <a:lnTo>
                  <a:pt x="2408061" y="2517177"/>
                </a:lnTo>
                <a:lnTo>
                  <a:pt x="2408004" y="2516299"/>
                </a:lnTo>
                <a:close/>
                <a:moveTo>
                  <a:pt x="1722333" y="2472245"/>
                </a:moveTo>
                <a:lnTo>
                  <a:pt x="1723682" y="2521791"/>
                </a:lnTo>
                <a:lnTo>
                  <a:pt x="1711245" y="2541089"/>
                </a:lnTo>
                <a:lnTo>
                  <a:pt x="1724451" y="2521791"/>
                </a:lnTo>
                <a:close/>
                <a:moveTo>
                  <a:pt x="1508827" y="2458247"/>
                </a:moveTo>
                <a:lnTo>
                  <a:pt x="1508815" y="2458249"/>
                </a:lnTo>
                <a:lnTo>
                  <a:pt x="1491204" y="2473795"/>
                </a:lnTo>
                <a:lnTo>
                  <a:pt x="1510229" y="2514799"/>
                </a:lnTo>
                <a:lnTo>
                  <a:pt x="1510152" y="2514866"/>
                </a:lnTo>
                <a:lnTo>
                  <a:pt x="1510230" y="2514799"/>
                </a:lnTo>
                <a:lnTo>
                  <a:pt x="1491205" y="2473795"/>
                </a:lnTo>
                <a:lnTo>
                  <a:pt x="1508816" y="2458249"/>
                </a:lnTo>
                <a:close/>
                <a:moveTo>
                  <a:pt x="2478662" y="2447339"/>
                </a:moveTo>
                <a:lnTo>
                  <a:pt x="2469700" y="2452072"/>
                </a:lnTo>
                <a:lnTo>
                  <a:pt x="2441805" y="2448202"/>
                </a:lnTo>
                <a:lnTo>
                  <a:pt x="2426379" y="2483028"/>
                </a:lnTo>
                <a:lnTo>
                  <a:pt x="2394115" y="2477665"/>
                </a:lnTo>
                <a:lnTo>
                  <a:pt x="2394485" y="2478466"/>
                </a:lnTo>
                <a:lnTo>
                  <a:pt x="2426379" y="2483030"/>
                </a:lnTo>
                <a:lnTo>
                  <a:pt x="2441805" y="2448204"/>
                </a:lnTo>
                <a:lnTo>
                  <a:pt x="2469700" y="2452073"/>
                </a:lnTo>
                <a:lnTo>
                  <a:pt x="2469704" y="2452112"/>
                </a:lnTo>
                <a:lnTo>
                  <a:pt x="2469701" y="2452072"/>
                </a:lnTo>
                <a:close/>
                <a:moveTo>
                  <a:pt x="2407354" y="2440462"/>
                </a:moveTo>
                <a:lnTo>
                  <a:pt x="2399963" y="2444332"/>
                </a:lnTo>
                <a:lnTo>
                  <a:pt x="2399963" y="2444333"/>
                </a:lnTo>
                <a:lnTo>
                  <a:pt x="2407354" y="2440463"/>
                </a:lnTo>
                <a:close/>
                <a:moveTo>
                  <a:pt x="1636471" y="2426065"/>
                </a:moveTo>
                <a:lnTo>
                  <a:pt x="1636397" y="2426478"/>
                </a:lnTo>
                <a:lnTo>
                  <a:pt x="1620265" y="2455941"/>
                </a:lnTo>
                <a:lnTo>
                  <a:pt x="1620266" y="2455941"/>
                </a:lnTo>
                <a:lnTo>
                  <a:pt x="1636399" y="2426478"/>
                </a:lnTo>
                <a:close/>
                <a:moveTo>
                  <a:pt x="1548407" y="2424170"/>
                </a:moveTo>
                <a:lnTo>
                  <a:pt x="1548397" y="2424224"/>
                </a:lnTo>
                <a:lnTo>
                  <a:pt x="1574994" y="2452251"/>
                </a:lnTo>
                <a:close/>
                <a:moveTo>
                  <a:pt x="1744793" y="2410683"/>
                </a:moveTo>
                <a:lnTo>
                  <a:pt x="1722268" y="2469858"/>
                </a:lnTo>
                <a:lnTo>
                  <a:pt x="1722289" y="2470611"/>
                </a:lnTo>
                <a:close/>
                <a:moveTo>
                  <a:pt x="2487953" y="2408585"/>
                </a:moveTo>
                <a:lnTo>
                  <a:pt x="2484354" y="2444332"/>
                </a:lnTo>
                <a:lnTo>
                  <a:pt x="2484355" y="2444332"/>
                </a:lnTo>
                <a:lnTo>
                  <a:pt x="2488018" y="2408692"/>
                </a:lnTo>
                <a:close/>
                <a:moveTo>
                  <a:pt x="2436644" y="2316537"/>
                </a:moveTo>
                <a:lnTo>
                  <a:pt x="2424194" y="2339718"/>
                </a:lnTo>
                <a:lnTo>
                  <a:pt x="2423489" y="2386140"/>
                </a:lnTo>
                <a:lnTo>
                  <a:pt x="2424900" y="2339719"/>
                </a:lnTo>
                <a:close/>
                <a:moveTo>
                  <a:pt x="1810251" y="2306527"/>
                </a:moveTo>
                <a:lnTo>
                  <a:pt x="1808073" y="2329671"/>
                </a:lnTo>
                <a:lnTo>
                  <a:pt x="1802948" y="2348955"/>
                </a:lnTo>
                <a:lnTo>
                  <a:pt x="1808778" y="2329671"/>
                </a:lnTo>
                <a:close/>
                <a:moveTo>
                  <a:pt x="1241053" y="2278554"/>
                </a:moveTo>
                <a:lnTo>
                  <a:pt x="1244717" y="2278554"/>
                </a:lnTo>
                <a:lnTo>
                  <a:pt x="1247673" y="2283171"/>
                </a:lnTo>
                <a:lnTo>
                  <a:pt x="1247673" y="2288602"/>
                </a:lnTo>
                <a:lnTo>
                  <a:pt x="1242531" y="2296341"/>
                </a:lnTo>
                <a:lnTo>
                  <a:pt x="1238161" y="2301025"/>
                </a:lnTo>
                <a:lnTo>
                  <a:pt x="1235204" y="2298649"/>
                </a:lnTo>
                <a:lnTo>
                  <a:pt x="1234433" y="2296341"/>
                </a:lnTo>
                <a:lnTo>
                  <a:pt x="1233726" y="2289348"/>
                </a:lnTo>
                <a:lnTo>
                  <a:pt x="1233726" y="2286293"/>
                </a:lnTo>
                <a:lnTo>
                  <a:pt x="1236682" y="2282424"/>
                </a:lnTo>
                <a:close/>
                <a:moveTo>
                  <a:pt x="2469687" y="2205730"/>
                </a:moveTo>
                <a:lnTo>
                  <a:pt x="2449839" y="2237481"/>
                </a:lnTo>
                <a:lnTo>
                  <a:pt x="2438860" y="2266846"/>
                </a:lnTo>
                <a:lnTo>
                  <a:pt x="2450609" y="2238228"/>
                </a:lnTo>
                <a:close/>
                <a:moveTo>
                  <a:pt x="1282123" y="2198719"/>
                </a:moveTo>
                <a:lnTo>
                  <a:pt x="1282895" y="2200280"/>
                </a:lnTo>
                <a:lnTo>
                  <a:pt x="1284373" y="2201027"/>
                </a:lnTo>
                <a:lnTo>
                  <a:pt x="1284373" y="2202588"/>
                </a:lnTo>
                <a:lnTo>
                  <a:pt x="1282123" y="2206458"/>
                </a:lnTo>
                <a:lnTo>
                  <a:pt x="1280645" y="2208834"/>
                </a:lnTo>
                <a:lnTo>
                  <a:pt x="1278460" y="2206458"/>
                </a:lnTo>
                <a:lnTo>
                  <a:pt x="1277753" y="2204964"/>
                </a:lnTo>
                <a:lnTo>
                  <a:pt x="1280645" y="2200280"/>
                </a:lnTo>
                <a:close/>
                <a:moveTo>
                  <a:pt x="1821996" y="2196606"/>
                </a:moveTo>
                <a:lnTo>
                  <a:pt x="1815400" y="2250651"/>
                </a:lnTo>
                <a:lnTo>
                  <a:pt x="1818347" y="2285366"/>
                </a:lnTo>
                <a:lnTo>
                  <a:pt x="1816105" y="2250651"/>
                </a:lnTo>
                <a:close/>
                <a:moveTo>
                  <a:pt x="1574052" y="2163079"/>
                </a:moveTo>
                <a:lnTo>
                  <a:pt x="1570389" y="2190233"/>
                </a:lnTo>
                <a:lnTo>
                  <a:pt x="1583629" y="2222750"/>
                </a:lnTo>
                <a:lnTo>
                  <a:pt x="1622514" y="2217319"/>
                </a:lnTo>
                <a:lnTo>
                  <a:pt x="1634983" y="2228928"/>
                </a:lnTo>
                <a:lnTo>
                  <a:pt x="1612938" y="2301024"/>
                </a:lnTo>
                <a:lnTo>
                  <a:pt x="1637876" y="2337411"/>
                </a:lnTo>
                <a:lnTo>
                  <a:pt x="1643667" y="2384998"/>
                </a:lnTo>
                <a:lnTo>
                  <a:pt x="1643726" y="2384660"/>
                </a:lnTo>
                <a:lnTo>
                  <a:pt x="1637877" y="2337411"/>
                </a:lnTo>
                <a:lnTo>
                  <a:pt x="1612939" y="2301023"/>
                </a:lnTo>
                <a:lnTo>
                  <a:pt x="1634985" y="2228927"/>
                </a:lnTo>
                <a:lnTo>
                  <a:pt x="1622516" y="2217319"/>
                </a:lnTo>
                <a:lnTo>
                  <a:pt x="1583630" y="2222003"/>
                </a:lnTo>
                <a:lnTo>
                  <a:pt x="1570390" y="2190232"/>
                </a:lnTo>
                <a:lnTo>
                  <a:pt x="1574053" y="2163079"/>
                </a:lnTo>
                <a:lnTo>
                  <a:pt x="1574053" y="2163079"/>
                </a:lnTo>
                <a:close/>
                <a:moveTo>
                  <a:pt x="1725292" y="2162792"/>
                </a:moveTo>
                <a:lnTo>
                  <a:pt x="1725158" y="2163078"/>
                </a:lnTo>
                <a:lnTo>
                  <a:pt x="1725159" y="2163079"/>
                </a:lnTo>
                <a:lnTo>
                  <a:pt x="1721495" y="2197156"/>
                </a:lnTo>
                <a:lnTo>
                  <a:pt x="1721497" y="2197156"/>
                </a:lnTo>
                <a:lnTo>
                  <a:pt x="1725160" y="2163077"/>
                </a:lnTo>
                <a:close/>
                <a:moveTo>
                  <a:pt x="2487986" y="2087153"/>
                </a:moveTo>
                <a:lnTo>
                  <a:pt x="2485166" y="2156612"/>
                </a:lnTo>
                <a:lnTo>
                  <a:pt x="2488016" y="2087180"/>
                </a:lnTo>
                <a:lnTo>
                  <a:pt x="2488017" y="2087180"/>
                </a:lnTo>
                <a:close/>
                <a:moveTo>
                  <a:pt x="1781654" y="2073196"/>
                </a:moveTo>
                <a:lnTo>
                  <a:pt x="1781585" y="2073272"/>
                </a:lnTo>
                <a:lnTo>
                  <a:pt x="1781655" y="2073196"/>
                </a:lnTo>
                <a:close/>
                <a:moveTo>
                  <a:pt x="1854283" y="2044547"/>
                </a:moveTo>
                <a:lnTo>
                  <a:pt x="1854283" y="2044548"/>
                </a:lnTo>
                <a:lnTo>
                  <a:pt x="1849848" y="2087926"/>
                </a:lnTo>
                <a:close/>
                <a:moveTo>
                  <a:pt x="1874407" y="2013363"/>
                </a:moveTo>
                <a:lnTo>
                  <a:pt x="1874079" y="2013591"/>
                </a:lnTo>
                <a:lnTo>
                  <a:pt x="1854346" y="2044450"/>
                </a:lnTo>
                <a:close/>
                <a:moveTo>
                  <a:pt x="2308373" y="1981105"/>
                </a:moveTo>
                <a:lnTo>
                  <a:pt x="2339868" y="2031376"/>
                </a:lnTo>
                <a:lnTo>
                  <a:pt x="2363094" y="2039038"/>
                </a:lnTo>
                <a:lnTo>
                  <a:pt x="2340575" y="2031379"/>
                </a:lnTo>
                <a:close/>
                <a:moveTo>
                  <a:pt x="2218841" y="1979512"/>
                </a:moveTo>
                <a:lnTo>
                  <a:pt x="2200458" y="1984875"/>
                </a:lnTo>
                <a:lnTo>
                  <a:pt x="2192427" y="1999602"/>
                </a:lnTo>
                <a:lnTo>
                  <a:pt x="2201230" y="1984874"/>
                </a:lnTo>
                <a:lnTo>
                  <a:pt x="2219281" y="1979589"/>
                </a:lnTo>
                <a:close/>
                <a:moveTo>
                  <a:pt x="2299504" y="1960912"/>
                </a:moveTo>
                <a:lnTo>
                  <a:pt x="2308308" y="1981005"/>
                </a:lnTo>
                <a:lnTo>
                  <a:pt x="2308309" y="1981005"/>
                </a:lnTo>
                <a:lnTo>
                  <a:pt x="2299504" y="1960912"/>
                </a:lnTo>
                <a:close/>
                <a:moveTo>
                  <a:pt x="457893" y="1904609"/>
                </a:moveTo>
                <a:lnTo>
                  <a:pt x="457690" y="1905108"/>
                </a:lnTo>
                <a:lnTo>
                  <a:pt x="472304" y="1922100"/>
                </a:lnTo>
                <a:close/>
                <a:moveTo>
                  <a:pt x="2237008" y="1887597"/>
                </a:moveTo>
                <a:lnTo>
                  <a:pt x="2247442" y="1899677"/>
                </a:lnTo>
                <a:lnTo>
                  <a:pt x="2261389" y="1936879"/>
                </a:lnTo>
                <a:lnTo>
                  <a:pt x="2261390" y="1936880"/>
                </a:lnTo>
                <a:lnTo>
                  <a:pt x="2247443" y="1899678"/>
                </a:lnTo>
                <a:close/>
                <a:moveTo>
                  <a:pt x="2660399" y="1882638"/>
                </a:moveTo>
                <a:lnTo>
                  <a:pt x="2660400" y="1882639"/>
                </a:lnTo>
                <a:lnTo>
                  <a:pt x="2683859" y="1897370"/>
                </a:lnTo>
                <a:lnTo>
                  <a:pt x="2683858" y="1897369"/>
                </a:lnTo>
                <a:close/>
                <a:moveTo>
                  <a:pt x="324200" y="1866304"/>
                </a:moveTo>
                <a:lnTo>
                  <a:pt x="324193" y="1866344"/>
                </a:lnTo>
                <a:lnTo>
                  <a:pt x="324161" y="1866398"/>
                </a:lnTo>
                <a:lnTo>
                  <a:pt x="324195" y="1866345"/>
                </a:lnTo>
                <a:close/>
                <a:moveTo>
                  <a:pt x="463566" y="1847972"/>
                </a:moveTo>
                <a:lnTo>
                  <a:pt x="468584" y="1877448"/>
                </a:lnTo>
                <a:lnTo>
                  <a:pt x="468681" y="1877207"/>
                </a:lnTo>
                <a:close/>
                <a:moveTo>
                  <a:pt x="1692861" y="1829127"/>
                </a:moveTo>
                <a:lnTo>
                  <a:pt x="1692893" y="1829211"/>
                </a:lnTo>
                <a:lnTo>
                  <a:pt x="1684860" y="1845436"/>
                </a:lnTo>
                <a:lnTo>
                  <a:pt x="1727343" y="1841566"/>
                </a:lnTo>
                <a:lnTo>
                  <a:pt x="1727344" y="1841566"/>
                </a:lnTo>
                <a:lnTo>
                  <a:pt x="1684860" y="1845435"/>
                </a:lnTo>
                <a:lnTo>
                  <a:pt x="1692894" y="1829210"/>
                </a:lnTo>
                <a:close/>
                <a:moveTo>
                  <a:pt x="2189468" y="1821404"/>
                </a:moveTo>
                <a:lnTo>
                  <a:pt x="2190946" y="1840819"/>
                </a:lnTo>
                <a:lnTo>
                  <a:pt x="2190947" y="1840820"/>
                </a:lnTo>
                <a:lnTo>
                  <a:pt x="2189468" y="1821405"/>
                </a:lnTo>
                <a:close/>
                <a:moveTo>
                  <a:pt x="1822725" y="1817534"/>
                </a:moveTo>
                <a:lnTo>
                  <a:pt x="1758196" y="1840819"/>
                </a:lnTo>
                <a:lnTo>
                  <a:pt x="1744955" y="1827649"/>
                </a:lnTo>
                <a:lnTo>
                  <a:pt x="1736921" y="1825340"/>
                </a:lnTo>
                <a:lnTo>
                  <a:pt x="1736921" y="1825341"/>
                </a:lnTo>
                <a:lnTo>
                  <a:pt x="1744954" y="1827649"/>
                </a:lnTo>
                <a:lnTo>
                  <a:pt x="1758194" y="1840819"/>
                </a:lnTo>
                <a:lnTo>
                  <a:pt x="1822725" y="1817534"/>
                </a:lnTo>
                <a:close/>
                <a:moveTo>
                  <a:pt x="350691" y="1814381"/>
                </a:moveTo>
                <a:lnTo>
                  <a:pt x="350609" y="1814479"/>
                </a:lnTo>
                <a:lnTo>
                  <a:pt x="350539" y="1814579"/>
                </a:lnTo>
                <a:lnTo>
                  <a:pt x="350611" y="1814479"/>
                </a:lnTo>
                <a:close/>
                <a:moveTo>
                  <a:pt x="420197" y="1814326"/>
                </a:moveTo>
                <a:lnTo>
                  <a:pt x="420283" y="1814479"/>
                </a:lnTo>
                <a:lnTo>
                  <a:pt x="416620" y="1840005"/>
                </a:lnTo>
                <a:lnTo>
                  <a:pt x="426903" y="1852428"/>
                </a:lnTo>
                <a:lnTo>
                  <a:pt x="441558" y="1853175"/>
                </a:lnTo>
                <a:lnTo>
                  <a:pt x="451841" y="1828396"/>
                </a:lnTo>
                <a:lnTo>
                  <a:pt x="466496" y="1829958"/>
                </a:lnTo>
                <a:lnTo>
                  <a:pt x="466496" y="1829958"/>
                </a:lnTo>
                <a:lnTo>
                  <a:pt x="474529" y="1829958"/>
                </a:lnTo>
                <a:lnTo>
                  <a:pt x="474529" y="1829956"/>
                </a:lnTo>
                <a:lnTo>
                  <a:pt x="466496" y="1829956"/>
                </a:lnTo>
                <a:lnTo>
                  <a:pt x="451842" y="1828394"/>
                </a:lnTo>
                <a:lnTo>
                  <a:pt x="441558" y="1853173"/>
                </a:lnTo>
                <a:lnTo>
                  <a:pt x="426904" y="1852426"/>
                </a:lnTo>
                <a:lnTo>
                  <a:pt x="416620" y="1840003"/>
                </a:lnTo>
                <a:lnTo>
                  <a:pt x="420284" y="1814478"/>
                </a:lnTo>
                <a:close/>
                <a:moveTo>
                  <a:pt x="3355000" y="1809795"/>
                </a:moveTo>
                <a:lnTo>
                  <a:pt x="3214177" y="1994990"/>
                </a:lnTo>
                <a:lnTo>
                  <a:pt x="3145983" y="1998045"/>
                </a:lnTo>
                <a:lnTo>
                  <a:pt x="3101249" y="2041493"/>
                </a:lnTo>
                <a:lnTo>
                  <a:pt x="3068212" y="2042240"/>
                </a:lnTo>
                <a:lnTo>
                  <a:pt x="3054265" y="2061587"/>
                </a:lnTo>
                <a:lnTo>
                  <a:pt x="3010238" y="2131307"/>
                </a:lnTo>
                <a:lnTo>
                  <a:pt x="3012488" y="2356012"/>
                </a:lnTo>
                <a:lnTo>
                  <a:pt x="3012488" y="2356013"/>
                </a:lnTo>
                <a:lnTo>
                  <a:pt x="3010239" y="2131307"/>
                </a:lnTo>
                <a:lnTo>
                  <a:pt x="3054266" y="2061588"/>
                </a:lnTo>
                <a:lnTo>
                  <a:pt x="3068213" y="2042240"/>
                </a:lnTo>
                <a:lnTo>
                  <a:pt x="3101250" y="2041493"/>
                </a:lnTo>
                <a:lnTo>
                  <a:pt x="3145984" y="1998045"/>
                </a:lnTo>
                <a:lnTo>
                  <a:pt x="3214178" y="1994991"/>
                </a:lnTo>
                <a:lnTo>
                  <a:pt x="3355001" y="1809795"/>
                </a:lnTo>
                <a:close/>
                <a:moveTo>
                  <a:pt x="2609720" y="1788954"/>
                </a:moveTo>
                <a:lnTo>
                  <a:pt x="2592912" y="1823781"/>
                </a:lnTo>
                <a:lnTo>
                  <a:pt x="2624471" y="1828397"/>
                </a:lnTo>
                <a:lnTo>
                  <a:pt x="2650822" y="1858606"/>
                </a:lnTo>
                <a:lnTo>
                  <a:pt x="2650822" y="1858605"/>
                </a:lnTo>
                <a:lnTo>
                  <a:pt x="2624470" y="1828396"/>
                </a:lnTo>
                <a:lnTo>
                  <a:pt x="2593619" y="1823779"/>
                </a:lnTo>
                <a:close/>
                <a:moveTo>
                  <a:pt x="497282" y="1774968"/>
                </a:moveTo>
                <a:lnTo>
                  <a:pt x="478965" y="1782707"/>
                </a:lnTo>
                <a:lnTo>
                  <a:pt x="473823" y="1791193"/>
                </a:lnTo>
                <a:lnTo>
                  <a:pt x="473823" y="1791193"/>
                </a:lnTo>
                <a:lnTo>
                  <a:pt x="478964" y="1782709"/>
                </a:lnTo>
                <a:lnTo>
                  <a:pt x="497282" y="1774970"/>
                </a:lnTo>
                <a:close/>
                <a:moveTo>
                  <a:pt x="3222876" y="1772345"/>
                </a:moveTo>
                <a:lnTo>
                  <a:pt x="3310972" y="1810609"/>
                </a:lnTo>
                <a:lnTo>
                  <a:pt x="3310973" y="1810609"/>
                </a:lnTo>
                <a:close/>
                <a:moveTo>
                  <a:pt x="923479" y="1769536"/>
                </a:moveTo>
                <a:lnTo>
                  <a:pt x="923479" y="1769538"/>
                </a:lnTo>
                <a:lnTo>
                  <a:pt x="936654" y="1791193"/>
                </a:lnTo>
                <a:lnTo>
                  <a:pt x="936654" y="1791192"/>
                </a:lnTo>
                <a:close/>
                <a:moveTo>
                  <a:pt x="1879929" y="1743944"/>
                </a:moveTo>
                <a:lnTo>
                  <a:pt x="1865275" y="1750190"/>
                </a:lnTo>
                <a:lnTo>
                  <a:pt x="1865275" y="1750190"/>
                </a:lnTo>
                <a:lnTo>
                  <a:pt x="1879928" y="1743945"/>
                </a:lnTo>
                <a:lnTo>
                  <a:pt x="1929804" y="1747814"/>
                </a:lnTo>
                <a:lnTo>
                  <a:pt x="1929805" y="1747814"/>
                </a:lnTo>
                <a:close/>
                <a:moveTo>
                  <a:pt x="1065000" y="1721484"/>
                </a:moveTo>
                <a:lnTo>
                  <a:pt x="1048876" y="1740075"/>
                </a:lnTo>
                <a:lnTo>
                  <a:pt x="1040074" y="1778821"/>
                </a:lnTo>
                <a:lnTo>
                  <a:pt x="1049647" y="1740074"/>
                </a:lnTo>
                <a:close/>
                <a:moveTo>
                  <a:pt x="2642790" y="1720027"/>
                </a:moveTo>
                <a:lnTo>
                  <a:pt x="2644267" y="1767978"/>
                </a:lnTo>
                <a:lnTo>
                  <a:pt x="2636940" y="1787325"/>
                </a:lnTo>
                <a:lnTo>
                  <a:pt x="2610637" y="1788836"/>
                </a:lnTo>
                <a:lnTo>
                  <a:pt x="2637646" y="1787324"/>
                </a:lnTo>
                <a:lnTo>
                  <a:pt x="2644973" y="1767976"/>
                </a:lnTo>
                <a:close/>
                <a:moveTo>
                  <a:pt x="1977495" y="1719981"/>
                </a:moveTo>
                <a:lnTo>
                  <a:pt x="1947114" y="1737712"/>
                </a:lnTo>
                <a:lnTo>
                  <a:pt x="1977495" y="1719981"/>
                </a:lnTo>
                <a:close/>
                <a:moveTo>
                  <a:pt x="2635461" y="1718418"/>
                </a:moveTo>
                <a:lnTo>
                  <a:pt x="2635461" y="1719167"/>
                </a:lnTo>
                <a:lnTo>
                  <a:pt x="2642788" y="1719982"/>
                </a:lnTo>
                <a:lnTo>
                  <a:pt x="2642788" y="1719980"/>
                </a:lnTo>
                <a:lnTo>
                  <a:pt x="2642788" y="1719979"/>
                </a:lnTo>
                <a:close/>
                <a:moveTo>
                  <a:pt x="973354" y="1698255"/>
                </a:moveTo>
                <a:lnTo>
                  <a:pt x="974833" y="1728464"/>
                </a:lnTo>
                <a:lnTo>
                  <a:pt x="974834" y="1728466"/>
                </a:lnTo>
                <a:lnTo>
                  <a:pt x="973355" y="1698257"/>
                </a:lnTo>
                <a:close/>
                <a:moveTo>
                  <a:pt x="276503" y="1695948"/>
                </a:moveTo>
                <a:lnTo>
                  <a:pt x="262557" y="1697509"/>
                </a:lnTo>
                <a:lnTo>
                  <a:pt x="262557" y="1697510"/>
                </a:lnTo>
                <a:lnTo>
                  <a:pt x="276503" y="1695948"/>
                </a:lnTo>
                <a:close/>
                <a:moveTo>
                  <a:pt x="1626885" y="1685834"/>
                </a:moveTo>
                <a:lnTo>
                  <a:pt x="1615894" y="1715297"/>
                </a:lnTo>
                <a:lnTo>
                  <a:pt x="1645974" y="1750938"/>
                </a:lnTo>
                <a:lnTo>
                  <a:pt x="1646068" y="1750981"/>
                </a:lnTo>
                <a:lnTo>
                  <a:pt x="1645975" y="1750937"/>
                </a:lnTo>
                <a:lnTo>
                  <a:pt x="1615895" y="1715296"/>
                </a:lnTo>
                <a:lnTo>
                  <a:pt x="1626886" y="1685834"/>
                </a:lnTo>
                <a:close/>
                <a:moveTo>
                  <a:pt x="288267" y="1684339"/>
                </a:moveTo>
                <a:lnTo>
                  <a:pt x="288266" y="1684340"/>
                </a:lnTo>
                <a:lnTo>
                  <a:pt x="329335" y="1684340"/>
                </a:lnTo>
                <a:lnTo>
                  <a:pt x="343282" y="1705996"/>
                </a:lnTo>
                <a:lnTo>
                  <a:pt x="354273" y="1732336"/>
                </a:lnTo>
                <a:lnTo>
                  <a:pt x="352795" y="1750190"/>
                </a:lnTo>
                <a:lnTo>
                  <a:pt x="360893" y="1766415"/>
                </a:lnTo>
                <a:lnTo>
                  <a:pt x="360893" y="1788885"/>
                </a:lnTo>
                <a:lnTo>
                  <a:pt x="373916" y="1786020"/>
                </a:lnTo>
                <a:lnTo>
                  <a:pt x="373916" y="1786019"/>
                </a:lnTo>
                <a:lnTo>
                  <a:pt x="360895" y="1788884"/>
                </a:lnTo>
                <a:lnTo>
                  <a:pt x="360895" y="1766414"/>
                </a:lnTo>
                <a:lnTo>
                  <a:pt x="352797" y="1750189"/>
                </a:lnTo>
                <a:lnTo>
                  <a:pt x="354275" y="1732335"/>
                </a:lnTo>
                <a:lnTo>
                  <a:pt x="343285" y="1705995"/>
                </a:lnTo>
                <a:lnTo>
                  <a:pt x="329337" y="1684339"/>
                </a:lnTo>
                <a:close/>
                <a:moveTo>
                  <a:pt x="488478" y="1674224"/>
                </a:moveTo>
                <a:lnTo>
                  <a:pt x="478258" y="1678908"/>
                </a:lnTo>
                <a:lnTo>
                  <a:pt x="478258" y="1678909"/>
                </a:lnTo>
                <a:lnTo>
                  <a:pt x="488476" y="1674226"/>
                </a:lnTo>
                <a:close/>
                <a:moveTo>
                  <a:pt x="494392" y="1668048"/>
                </a:moveTo>
                <a:lnTo>
                  <a:pt x="494391" y="1668049"/>
                </a:lnTo>
                <a:lnTo>
                  <a:pt x="509044" y="1678095"/>
                </a:lnTo>
                <a:lnTo>
                  <a:pt x="516772" y="1678254"/>
                </a:lnTo>
                <a:lnTo>
                  <a:pt x="509046" y="1678095"/>
                </a:lnTo>
                <a:close/>
                <a:moveTo>
                  <a:pt x="622745" y="1664926"/>
                </a:moveTo>
                <a:lnTo>
                  <a:pt x="622744" y="1664926"/>
                </a:lnTo>
                <a:lnTo>
                  <a:pt x="646202" y="1678095"/>
                </a:lnTo>
                <a:lnTo>
                  <a:pt x="655008" y="1698258"/>
                </a:lnTo>
                <a:lnTo>
                  <a:pt x="655034" y="1698272"/>
                </a:lnTo>
                <a:lnTo>
                  <a:pt x="655008" y="1698257"/>
                </a:lnTo>
                <a:lnTo>
                  <a:pt x="646202" y="1678094"/>
                </a:lnTo>
                <a:close/>
                <a:moveTo>
                  <a:pt x="558151" y="1660309"/>
                </a:moveTo>
                <a:lnTo>
                  <a:pt x="558151" y="1660309"/>
                </a:lnTo>
                <a:lnTo>
                  <a:pt x="566954" y="1661870"/>
                </a:lnTo>
                <a:lnTo>
                  <a:pt x="566955" y="1661870"/>
                </a:lnTo>
                <a:close/>
                <a:moveTo>
                  <a:pt x="472446" y="1656550"/>
                </a:moveTo>
                <a:lnTo>
                  <a:pt x="472345" y="1657185"/>
                </a:lnTo>
                <a:lnTo>
                  <a:pt x="488473" y="1674219"/>
                </a:lnTo>
                <a:close/>
                <a:moveTo>
                  <a:pt x="581675" y="1654878"/>
                </a:moveTo>
                <a:lnTo>
                  <a:pt x="581673" y="1654879"/>
                </a:lnTo>
                <a:lnTo>
                  <a:pt x="589707" y="1681218"/>
                </a:lnTo>
                <a:lnTo>
                  <a:pt x="589709" y="1681217"/>
                </a:lnTo>
                <a:close/>
                <a:moveTo>
                  <a:pt x="1094027" y="1643282"/>
                </a:moveTo>
                <a:lnTo>
                  <a:pt x="1084097" y="1666486"/>
                </a:lnTo>
                <a:lnTo>
                  <a:pt x="1089946" y="1682778"/>
                </a:lnTo>
                <a:lnTo>
                  <a:pt x="1089946" y="1682778"/>
                </a:lnTo>
                <a:lnTo>
                  <a:pt x="1084097" y="1666485"/>
                </a:lnTo>
                <a:close/>
                <a:moveTo>
                  <a:pt x="897063" y="1643267"/>
                </a:moveTo>
                <a:lnTo>
                  <a:pt x="897062" y="1643268"/>
                </a:lnTo>
                <a:lnTo>
                  <a:pt x="919044" y="1675039"/>
                </a:lnTo>
                <a:lnTo>
                  <a:pt x="919044" y="1675038"/>
                </a:lnTo>
                <a:close/>
                <a:moveTo>
                  <a:pt x="475301" y="1638584"/>
                </a:moveTo>
                <a:lnTo>
                  <a:pt x="475269" y="1638789"/>
                </a:lnTo>
                <a:lnTo>
                  <a:pt x="475303" y="1638585"/>
                </a:lnTo>
                <a:close/>
                <a:moveTo>
                  <a:pt x="2679488" y="1630844"/>
                </a:moveTo>
                <a:lnTo>
                  <a:pt x="2655257" y="1647884"/>
                </a:lnTo>
                <a:lnTo>
                  <a:pt x="2642794" y="1712955"/>
                </a:lnTo>
                <a:lnTo>
                  <a:pt x="2655964" y="1647884"/>
                </a:lnTo>
                <a:lnTo>
                  <a:pt x="2679488" y="1630845"/>
                </a:lnTo>
                <a:close/>
                <a:moveTo>
                  <a:pt x="877265" y="1619983"/>
                </a:moveTo>
                <a:lnTo>
                  <a:pt x="860362" y="1630098"/>
                </a:lnTo>
                <a:lnTo>
                  <a:pt x="860362" y="1630098"/>
                </a:lnTo>
                <a:lnTo>
                  <a:pt x="877266" y="1619983"/>
                </a:lnTo>
                <a:close/>
                <a:moveTo>
                  <a:pt x="3038131" y="1603754"/>
                </a:moveTo>
                <a:lnTo>
                  <a:pt x="3038132" y="1603758"/>
                </a:lnTo>
                <a:lnTo>
                  <a:pt x="3039381" y="1620104"/>
                </a:lnTo>
                <a:lnTo>
                  <a:pt x="3038133" y="1603759"/>
                </a:lnTo>
                <a:close/>
                <a:moveTo>
                  <a:pt x="2595143" y="1598608"/>
                </a:moveTo>
                <a:lnTo>
                  <a:pt x="2595098" y="1599075"/>
                </a:lnTo>
                <a:lnTo>
                  <a:pt x="2602425" y="1643269"/>
                </a:lnTo>
                <a:lnTo>
                  <a:pt x="2628841" y="1667233"/>
                </a:lnTo>
                <a:lnTo>
                  <a:pt x="2635461" y="1688956"/>
                </a:lnTo>
                <a:lnTo>
                  <a:pt x="2635461" y="1688955"/>
                </a:lnTo>
                <a:lnTo>
                  <a:pt x="2628841" y="1667231"/>
                </a:lnTo>
                <a:lnTo>
                  <a:pt x="2602425" y="1643267"/>
                </a:lnTo>
                <a:close/>
                <a:moveTo>
                  <a:pt x="172486" y="1587354"/>
                </a:moveTo>
                <a:lnTo>
                  <a:pt x="163577" y="1593642"/>
                </a:lnTo>
                <a:lnTo>
                  <a:pt x="148152" y="1592896"/>
                </a:lnTo>
                <a:lnTo>
                  <a:pt x="148151" y="1592896"/>
                </a:lnTo>
                <a:lnTo>
                  <a:pt x="163577" y="1593643"/>
                </a:lnTo>
                <a:close/>
                <a:moveTo>
                  <a:pt x="176753" y="1584342"/>
                </a:moveTo>
                <a:lnTo>
                  <a:pt x="176752" y="1584342"/>
                </a:lnTo>
                <a:lnTo>
                  <a:pt x="188514" y="1584342"/>
                </a:lnTo>
                <a:lnTo>
                  <a:pt x="188515" y="1584342"/>
                </a:lnTo>
                <a:close/>
                <a:moveTo>
                  <a:pt x="2576008" y="1547954"/>
                </a:moveTo>
                <a:lnTo>
                  <a:pt x="2573116" y="1562686"/>
                </a:lnTo>
                <a:lnTo>
                  <a:pt x="2541558" y="1565741"/>
                </a:lnTo>
                <a:lnTo>
                  <a:pt x="2549129" y="1575571"/>
                </a:lnTo>
                <a:lnTo>
                  <a:pt x="2542265" y="1565742"/>
                </a:lnTo>
                <a:lnTo>
                  <a:pt x="2573116" y="1562688"/>
                </a:lnTo>
                <a:lnTo>
                  <a:pt x="2576009" y="1548703"/>
                </a:lnTo>
                <a:lnTo>
                  <a:pt x="2599532" y="1553387"/>
                </a:lnTo>
                <a:lnTo>
                  <a:pt x="2599532" y="1553385"/>
                </a:lnTo>
                <a:close/>
                <a:moveTo>
                  <a:pt x="432046" y="1545648"/>
                </a:moveTo>
                <a:lnTo>
                  <a:pt x="444515" y="1558817"/>
                </a:lnTo>
                <a:lnTo>
                  <a:pt x="449592" y="1575857"/>
                </a:lnTo>
                <a:lnTo>
                  <a:pt x="470867" y="1601382"/>
                </a:lnTo>
                <a:lnTo>
                  <a:pt x="459876" y="1616928"/>
                </a:lnTo>
                <a:lnTo>
                  <a:pt x="457691" y="1637837"/>
                </a:lnTo>
                <a:lnTo>
                  <a:pt x="457692" y="1637836"/>
                </a:lnTo>
                <a:lnTo>
                  <a:pt x="459877" y="1616929"/>
                </a:lnTo>
                <a:lnTo>
                  <a:pt x="470868" y="1601383"/>
                </a:lnTo>
                <a:lnTo>
                  <a:pt x="449593" y="1575043"/>
                </a:lnTo>
                <a:lnTo>
                  <a:pt x="444516" y="1558818"/>
                </a:lnTo>
                <a:lnTo>
                  <a:pt x="432047" y="1545648"/>
                </a:lnTo>
                <a:close/>
                <a:moveTo>
                  <a:pt x="275026" y="1535534"/>
                </a:moveTo>
                <a:lnTo>
                  <a:pt x="271362" y="1542526"/>
                </a:lnTo>
                <a:lnTo>
                  <a:pt x="260115" y="1543310"/>
                </a:lnTo>
                <a:lnTo>
                  <a:pt x="272134" y="1542524"/>
                </a:lnTo>
                <a:lnTo>
                  <a:pt x="275734" y="1535653"/>
                </a:lnTo>
                <a:close/>
                <a:moveTo>
                  <a:pt x="199526" y="1527844"/>
                </a:moveTo>
                <a:lnTo>
                  <a:pt x="222965" y="1529354"/>
                </a:lnTo>
                <a:lnTo>
                  <a:pt x="259555" y="1543297"/>
                </a:lnTo>
                <a:lnTo>
                  <a:pt x="222964" y="1528609"/>
                </a:lnTo>
                <a:close/>
                <a:moveTo>
                  <a:pt x="3063390" y="1526401"/>
                </a:moveTo>
                <a:lnTo>
                  <a:pt x="3067505" y="1530915"/>
                </a:lnTo>
                <a:lnTo>
                  <a:pt x="3049894" y="1558002"/>
                </a:lnTo>
                <a:lnTo>
                  <a:pt x="3049879" y="1558029"/>
                </a:lnTo>
                <a:lnTo>
                  <a:pt x="3049894" y="1558003"/>
                </a:lnTo>
                <a:lnTo>
                  <a:pt x="3067505" y="1530916"/>
                </a:lnTo>
                <a:lnTo>
                  <a:pt x="3089486" y="1535533"/>
                </a:lnTo>
                <a:lnTo>
                  <a:pt x="3089487" y="1535532"/>
                </a:lnTo>
                <a:lnTo>
                  <a:pt x="3067506" y="1530916"/>
                </a:lnTo>
                <a:close/>
                <a:moveTo>
                  <a:pt x="104123" y="1524740"/>
                </a:moveTo>
                <a:lnTo>
                  <a:pt x="90199" y="1531653"/>
                </a:lnTo>
                <a:lnTo>
                  <a:pt x="104125" y="1525485"/>
                </a:lnTo>
                <a:lnTo>
                  <a:pt x="195658" y="1527718"/>
                </a:lnTo>
                <a:close/>
                <a:moveTo>
                  <a:pt x="2026664" y="1504575"/>
                </a:moveTo>
                <a:lnTo>
                  <a:pt x="2022230" y="1527793"/>
                </a:lnTo>
                <a:lnTo>
                  <a:pt x="2040547" y="1523923"/>
                </a:lnTo>
                <a:lnTo>
                  <a:pt x="2051602" y="1548702"/>
                </a:lnTo>
                <a:lnTo>
                  <a:pt x="2052309" y="1584342"/>
                </a:lnTo>
                <a:lnTo>
                  <a:pt x="2071399" y="1601382"/>
                </a:lnTo>
                <a:lnTo>
                  <a:pt x="2071399" y="1616928"/>
                </a:lnTo>
                <a:lnTo>
                  <a:pt x="2039840" y="1627722"/>
                </a:lnTo>
                <a:lnTo>
                  <a:pt x="2014195" y="1651754"/>
                </a:lnTo>
                <a:lnTo>
                  <a:pt x="2014195" y="1651754"/>
                </a:lnTo>
                <a:lnTo>
                  <a:pt x="2039840" y="1627723"/>
                </a:lnTo>
                <a:lnTo>
                  <a:pt x="2071398" y="1616929"/>
                </a:lnTo>
                <a:lnTo>
                  <a:pt x="2078018" y="1643269"/>
                </a:lnTo>
                <a:lnTo>
                  <a:pt x="2108034" y="1681964"/>
                </a:lnTo>
                <a:lnTo>
                  <a:pt x="2108034" y="1707558"/>
                </a:lnTo>
                <a:lnTo>
                  <a:pt x="2100706" y="1732336"/>
                </a:lnTo>
                <a:lnTo>
                  <a:pt x="2103663" y="1751684"/>
                </a:lnTo>
                <a:lnTo>
                  <a:pt x="2121981" y="1769538"/>
                </a:lnTo>
                <a:lnTo>
                  <a:pt x="2126416" y="1771846"/>
                </a:lnTo>
                <a:lnTo>
                  <a:pt x="2126416" y="1771847"/>
                </a:lnTo>
                <a:lnTo>
                  <a:pt x="2142549" y="1765669"/>
                </a:lnTo>
                <a:lnTo>
                  <a:pt x="2159388" y="1754061"/>
                </a:lnTo>
                <a:lnTo>
                  <a:pt x="2171857" y="1698258"/>
                </a:lnTo>
                <a:lnTo>
                  <a:pt x="2185098" y="1670356"/>
                </a:lnTo>
                <a:lnTo>
                  <a:pt x="2221734" y="1661870"/>
                </a:lnTo>
                <a:lnTo>
                  <a:pt x="2231310" y="1678910"/>
                </a:lnTo>
                <a:lnTo>
                  <a:pt x="2258434" y="1715297"/>
                </a:lnTo>
                <a:lnTo>
                  <a:pt x="2272381" y="1719982"/>
                </a:lnTo>
                <a:lnTo>
                  <a:pt x="2290699" y="1709120"/>
                </a:lnTo>
                <a:lnTo>
                  <a:pt x="2328106" y="1712175"/>
                </a:lnTo>
                <a:lnTo>
                  <a:pt x="2335433" y="1724598"/>
                </a:lnTo>
                <a:lnTo>
                  <a:pt x="2386081" y="1724598"/>
                </a:lnTo>
                <a:lnTo>
                  <a:pt x="2388266" y="1712175"/>
                </a:lnTo>
                <a:lnTo>
                  <a:pt x="2414682" y="1700566"/>
                </a:lnTo>
                <a:lnTo>
                  <a:pt x="2419053" y="1681965"/>
                </a:lnTo>
                <a:lnTo>
                  <a:pt x="2438142" y="1669609"/>
                </a:lnTo>
                <a:lnTo>
                  <a:pt x="2482169" y="1705250"/>
                </a:lnTo>
                <a:lnTo>
                  <a:pt x="2507814" y="1698258"/>
                </a:lnTo>
                <a:lnTo>
                  <a:pt x="2532753" y="1654878"/>
                </a:lnTo>
                <a:lnTo>
                  <a:pt x="2560647" y="1620799"/>
                </a:lnTo>
                <a:lnTo>
                  <a:pt x="2555420" y="1587912"/>
                </a:lnTo>
                <a:lnTo>
                  <a:pt x="2559876" y="1620797"/>
                </a:lnTo>
                <a:lnTo>
                  <a:pt x="2532752" y="1654876"/>
                </a:lnTo>
                <a:lnTo>
                  <a:pt x="2507814" y="1698256"/>
                </a:lnTo>
                <a:lnTo>
                  <a:pt x="2482169" y="1705248"/>
                </a:lnTo>
                <a:lnTo>
                  <a:pt x="2438142" y="1669607"/>
                </a:lnTo>
                <a:lnTo>
                  <a:pt x="2419053" y="1681963"/>
                </a:lnTo>
                <a:lnTo>
                  <a:pt x="2414682" y="1700564"/>
                </a:lnTo>
                <a:lnTo>
                  <a:pt x="2387495" y="1712172"/>
                </a:lnTo>
                <a:lnTo>
                  <a:pt x="2386081" y="1724596"/>
                </a:lnTo>
                <a:lnTo>
                  <a:pt x="2335433" y="1724596"/>
                </a:lnTo>
                <a:lnTo>
                  <a:pt x="2328106" y="1712172"/>
                </a:lnTo>
                <a:lnTo>
                  <a:pt x="2290699" y="1709118"/>
                </a:lnTo>
                <a:lnTo>
                  <a:pt x="2272381" y="1719979"/>
                </a:lnTo>
                <a:lnTo>
                  <a:pt x="2258434" y="1714548"/>
                </a:lnTo>
                <a:lnTo>
                  <a:pt x="2231311" y="1678908"/>
                </a:lnTo>
                <a:lnTo>
                  <a:pt x="2221734" y="1661868"/>
                </a:lnTo>
                <a:lnTo>
                  <a:pt x="2185098" y="1670354"/>
                </a:lnTo>
                <a:lnTo>
                  <a:pt x="2171151" y="1698256"/>
                </a:lnTo>
                <a:lnTo>
                  <a:pt x="2159389" y="1753244"/>
                </a:lnTo>
                <a:lnTo>
                  <a:pt x="2141778" y="1764853"/>
                </a:lnTo>
                <a:lnTo>
                  <a:pt x="2126417" y="1771845"/>
                </a:lnTo>
                <a:lnTo>
                  <a:pt x="2121982" y="1768722"/>
                </a:lnTo>
                <a:lnTo>
                  <a:pt x="2103664" y="1751683"/>
                </a:lnTo>
                <a:lnTo>
                  <a:pt x="2100708" y="1732335"/>
                </a:lnTo>
                <a:lnTo>
                  <a:pt x="2108035" y="1707556"/>
                </a:lnTo>
                <a:lnTo>
                  <a:pt x="2108035" y="1681963"/>
                </a:lnTo>
                <a:lnTo>
                  <a:pt x="2078019" y="1643267"/>
                </a:lnTo>
                <a:lnTo>
                  <a:pt x="2071399" y="1616927"/>
                </a:lnTo>
                <a:lnTo>
                  <a:pt x="2071399" y="1601381"/>
                </a:lnTo>
                <a:lnTo>
                  <a:pt x="2052310" y="1584342"/>
                </a:lnTo>
                <a:lnTo>
                  <a:pt x="2051603" y="1547954"/>
                </a:lnTo>
                <a:lnTo>
                  <a:pt x="2040548" y="1523922"/>
                </a:lnTo>
                <a:lnTo>
                  <a:pt x="2022230" y="1527792"/>
                </a:lnTo>
                <a:close/>
                <a:moveTo>
                  <a:pt x="1645973" y="1482852"/>
                </a:moveTo>
                <a:lnTo>
                  <a:pt x="1641539" y="1510752"/>
                </a:lnTo>
                <a:lnTo>
                  <a:pt x="1626884" y="1514621"/>
                </a:lnTo>
                <a:lnTo>
                  <a:pt x="1624699" y="1534037"/>
                </a:lnTo>
                <a:lnTo>
                  <a:pt x="1615894" y="1535531"/>
                </a:lnTo>
                <a:lnTo>
                  <a:pt x="1591589" y="1489974"/>
                </a:lnTo>
                <a:lnTo>
                  <a:pt x="1615894" y="1535531"/>
                </a:lnTo>
                <a:lnTo>
                  <a:pt x="1625406" y="1534038"/>
                </a:lnTo>
                <a:lnTo>
                  <a:pt x="1625407" y="1534039"/>
                </a:lnTo>
                <a:lnTo>
                  <a:pt x="1626885" y="1514623"/>
                </a:lnTo>
                <a:lnTo>
                  <a:pt x="1641539" y="1510754"/>
                </a:lnTo>
                <a:lnTo>
                  <a:pt x="1662107" y="1550264"/>
                </a:lnTo>
                <a:lnTo>
                  <a:pt x="1666477" y="1591336"/>
                </a:lnTo>
                <a:lnTo>
                  <a:pt x="1664292" y="1632407"/>
                </a:lnTo>
                <a:lnTo>
                  <a:pt x="1692893" y="1688956"/>
                </a:lnTo>
                <a:lnTo>
                  <a:pt x="1692894" y="1688956"/>
                </a:lnTo>
                <a:lnTo>
                  <a:pt x="1664293" y="1632406"/>
                </a:lnTo>
                <a:lnTo>
                  <a:pt x="1666478" y="1591335"/>
                </a:lnTo>
                <a:lnTo>
                  <a:pt x="1662107" y="1550263"/>
                </a:lnTo>
                <a:lnTo>
                  <a:pt x="1641540" y="1510753"/>
                </a:lnTo>
                <a:lnTo>
                  <a:pt x="1645975" y="1482852"/>
                </a:lnTo>
                <a:close/>
                <a:moveTo>
                  <a:pt x="1461831" y="1478981"/>
                </a:moveTo>
                <a:lnTo>
                  <a:pt x="1447176" y="1487535"/>
                </a:lnTo>
                <a:lnTo>
                  <a:pt x="1417097" y="1485226"/>
                </a:lnTo>
                <a:lnTo>
                  <a:pt x="1387017" y="1511567"/>
                </a:lnTo>
                <a:lnTo>
                  <a:pt x="1361372" y="1513875"/>
                </a:lnTo>
                <a:lnTo>
                  <a:pt x="1299027" y="1481357"/>
                </a:lnTo>
                <a:lnTo>
                  <a:pt x="1274796" y="1496020"/>
                </a:lnTo>
                <a:lnTo>
                  <a:pt x="1248380" y="1495274"/>
                </a:lnTo>
                <a:lnTo>
                  <a:pt x="1248364" y="1495255"/>
                </a:lnTo>
                <a:lnTo>
                  <a:pt x="1248380" y="1495274"/>
                </a:lnTo>
                <a:lnTo>
                  <a:pt x="1274796" y="1496021"/>
                </a:lnTo>
                <a:lnTo>
                  <a:pt x="1299027" y="1481358"/>
                </a:lnTo>
                <a:lnTo>
                  <a:pt x="1361372" y="1513875"/>
                </a:lnTo>
                <a:lnTo>
                  <a:pt x="1387017" y="1511567"/>
                </a:lnTo>
                <a:lnTo>
                  <a:pt x="1417097" y="1485227"/>
                </a:lnTo>
                <a:lnTo>
                  <a:pt x="1447177" y="1487535"/>
                </a:lnTo>
                <a:lnTo>
                  <a:pt x="1461831" y="1478982"/>
                </a:lnTo>
                <a:lnTo>
                  <a:pt x="1462027" y="1479009"/>
                </a:lnTo>
                <a:close/>
                <a:moveTo>
                  <a:pt x="1568203" y="1465811"/>
                </a:moveTo>
                <a:lnTo>
                  <a:pt x="1528611" y="1499890"/>
                </a:lnTo>
                <a:lnTo>
                  <a:pt x="1528528" y="1499854"/>
                </a:lnTo>
                <a:lnTo>
                  <a:pt x="1528611" y="1499891"/>
                </a:lnTo>
                <a:lnTo>
                  <a:pt x="1568203" y="1465811"/>
                </a:lnTo>
                <a:lnTo>
                  <a:pt x="1579965" y="1468188"/>
                </a:lnTo>
                <a:lnTo>
                  <a:pt x="1579965" y="1468187"/>
                </a:lnTo>
                <a:close/>
                <a:moveTo>
                  <a:pt x="2754301" y="1461964"/>
                </a:moveTo>
                <a:lnTo>
                  <a:pt x="2753531" y="1468187"/>
                </a:lnTo>
                <a:lnTo>
                  <a:pt x="2747429" y="1487240"/>
                </a:lnTo>
                <a:lnTo>
                  <a:pt x="2753531" y="1468188"/>
                </a:lnTo>
                <a:close/>
                <a:moveTo>
                  <a:pt x="3005131" y="1456182"/>
                </a:moveTo>
                <a:lnTo>
                  <a:pt x="3026370" y="1475112"/>
                </a:lnTo>
                <a:lnTo>
                  <a:pt x="3049123" y="1510753"/>
                </a:lnTo>
                <a:lnTo>
                  <a:pt x="3026371" y="1475113"/>
                </a:lnTo>
                <a:close/>
                <a:moveTo>
                  <a:pt x="2033221" y="1453456"/>
                </a:moveTo>
                <a:lnTo>
                  <a:pt x="2033220" y="1453457"/>
                </a:lnTo>
                <a:lnTo>
                  <a:pt x="2039840" y="1479797"/>
                </a:lnTo>
                <a:lnTo>
                  <a:pt x="2036427" y="1486215"/>
                </a:lnTo>
                <a:lnTo>
                  <a:pt x="2039841" y="1479796"/>
                </a:lnTo>
                <a:close/>
                <a:moveTo>
                  <a:pt x="2988256" y="1433294"/>
                </a:moveTo>
                <a:lnTo>
                  <a:pt x="3002911" y="1454203"/>
                </a:lnTo>
                <a:lnTo>
                  <a:pt x="3002911" y="1454203"/>
                </a:lnTo>
                <a:lnTo>
                  <a:pt x="2988257" y="1433294"/>
                </a:lnTo>
                <a:close/>
                <a:moveTo>
                  <a:pt x="2038540" y="1420361"/>
                </a:moveTo>
                <a:lnTo>
                  <a:pt x="2038362" y="1420871"/>
                </a:lnTo>
                <a:lnTo>
                  <a:pt x="2049353" y="1434855"/>
                </a:lnTo>
                <a:lnTo>
                  <a:pt x="2049353" y="1434855"/>
                </a:lnTo>
                <a:close/>
                <a:moveTo>
                  <a:pt x="919043" y="1383738"/>
                </a:moveTo>
                <a:lnTo>
                  <a:pt x="914672" y="1413946"/>
                </a:lnTo>
                <a:lnTo>
                  <a:pt x="921999" y="1441848"/>
                </a:lnTo>
                <a:lnTo>
                  <a:pt x="950601" y="1481358"/>
                </a:lnTo>
                <a:lnTo>
                  <a:pt x="952079" y="1511568"/>
                </a:lnTo>
                <a:lnTo>
                  <a:pt x="1010761" y="1525484"/>
                </a:lnTo>
                <a:lnTo>
                  <a:pt x="1009990" y="1568117"/>
                </a:lnTo>
                <a:lnTo>
                  <a:pt x="998999" y="1585904"/>
                </a:lnTo>
                <a:lnTo>
                  <a:pt x="974061" y="1592082"/>
                </a:lnTo>
                <a:lnTo>
                  <a:pt x="963070" y="1619236"/>
                </a:lnTo>
                <a:lnTo>
                  <a:pt x="945459" y="1626229"/>
                </a:lnTo>
                <a:lnTo>
                  <a:pt x="945448" y="1626293"/>
                </a:lnTo>
                <a:lnTo>
                  <a:pt x="945461" y="1626229"/>
                </a:lnTo>
                <a:lnTo>
                  <a:pt x="963072" y="1619236"/>
                </a:lnTo>
                <a:lnTo>
                  <a:pt x="974062" y="1592082"/>
                </a:lnTo>
                <a:lnTo>
                  <a:pt x="999000" y="1585904"/>
                </a:lnTo>
                <a:lnTo>
                  <a:pt x="1009991" y="1568118"/>
                </a:lnTo>
                <a:lnTo>
                  <a:pt x="1027602" y="1549517"/>
                </a:lnTo>
                <a:lnTo>
                  <a:pt x="1045984" y="1549517"/>
                </a:lnTo>
                <a:lnTo>
                  <a:pt x="1084804" y="1585157"/>
                </a:lnTo>
                <a:lnTo>
                  <a:pt x="1083390" y="1605320"/>
                </a:lnTo>
                <a:lnTo>
                  <a:pt x="1094381" y="1642454"/>
                </a:lnTo>
                <a:lnTo>
                  <a:pt x="1094381" y="1642453"/>
                </a:lnTo>
                <a:lnTo>
                  <a:pt x="1083390" y="1605319"/>
                </a:lnTo>
                <a:lnTo>
                  <a:pt x="1084804" y="1585157"/>
                </a:lnTo>
                <a:lnTo>
                  <a:pt x="1087761" y="1530168"/>
                </a:lnTo>
                <a:lnTo>
                  <a:pt x="1102415" y="1504575"/>
                </a:lnTo>
                <a:lnTo>
                  <a:pt x="1109742" y="1469681"/>
                </a:lnTo>
                <a:lnTo>
                  <a:pt x="1122983" y="1456511"/>
                </a:lnTo>
                <a:lnTo>
                  <a:pt x="1177413" y="1448855"/>
                </a:lnTo>
                <a:lnTo>
                  <a:pt x="1177229" y="1448771"/>
                </a:lnTo>
                <a:lnTo>
                  <a:pt x="1122211" y="1456510"/>
                </a:lnTo>
                <a:lnTo>
                  <a:pt x="1109742" y="1469680"/>
                </a:lnTo>
                <a:lnTo>
                  <a:pt x="1102415" y="1504574"/>
                </a:lnTo>
                <a:lnTo>
                  <a:pt x="1087761" y="1530168"/>
                </a:lnTo>
                <a:lnTo>
                  <a:pt x="1084804" y="1585156"/>
                </a:lnTo>
                <a:lnTo>
                  <a:pt x="1045983" y="1549515"/>
                </a:lnTo>
                <a:lnTo>
                  <a:pt x="1027601" y="1549515"/>
                </a:lnTo>
                <a:lnTo>
                  <a:pt x="1009990" y="1568116"/>
                </a:lnTo>
                <a:lnTo>
                  <a:pt x="1010762" y="1525483"/>
                </a:lnTo>
                <a:lnTo>
                  <a:pt x="952080" y="1511567"/>
                </a:lnTo>
                <a:lnTo>
                  <a:pt x="950602" y="1481357"/>
                </a:lnTo>
                <a:lnTo>
                  <a:pt x="922000" y="1441847"/>
                </a:lnTo>
                <a:lnTo>
                  <a:pt x="914673" y="1413945"/>
                </a:lnTo>
                <a:lnTo>
                  <a:pt x="919043" y="1383738"/>
                </a:lnTo>
                <a:close/>
                <a:moveTo>
                  <a:pt x="2833487" y="1382175"/>
                </a:moveTo>
                <a:lnTo>
                  <a:pt x="2833487" y="1382176"/>
                </a:lnTo>
                <a:lnTo>
                  <a:pt x="2865752" y="1410076"/>
                </a:lnTo>
                <a:lnTo>
                  <a:pt x="2865752" y="1410076"/>
                </a:lnTo>
                <a:close/>
                <a:moveTo>
                  <a:pt x="873604" y="1372061"/>
                </a:moveTo>
                <a:lnTo>
                  <a:pt x="873603" y="1372062"/>
                </a:lnTo>
                <a:lnTo>
                  <a:pt x="886071" y="1383736"/>
                </a:lnTo>
                <a:lnTo>
                  <a:pt x="886072" y="1383736"/>
                </a:lnTo>
                <a:close/>
                <a:moveTo>
                  <a:pt x="2059556" y="1366391"/>
                </a:moveTo>
                <a:lnTo>
                  <a:pt x="2051602" y="1382922"/>
                </a:lnTo>
                <a:lnTo>
                  <a:pt x="2051591" y="1382956"/>
                </a:lnTo>
                <a:lnTo>
                  <a:pt x="2051603" y="1382921"/>
                </a:lnTo>
                <a:close/>
                <a:moveTo>
                  <a:pt x="629300" y="1305463"/>
                </a:moveTo>
                <a:lnTo>
                  <a:pt x="617602" y="1348096"/>
                </a:lnTo>
                <a:lnTo>
                  <a:pt x="412956" y="1348842"/>
                </a:lnTo>
                <a:lnTo>
                  <a:pt x="404858" y="1362012"/>
                </a:lnTo>
                <a:lnTo>
                  <a:pt x="385062" y="1358143"/>
                </a:lnTo>
                <a:lnTo>
                  <a:pt x="356126" y="1371145"/>
                </a:lnTo>
                <a:lnTo>
                  <a:pt x="356461" y="1371314"/>
                </a:lnTo>
                <a:lnTo>
                  <a:pt x="385834" y="1358891"/>
                </a:lnTo>
                <a:lnTo>
                  <a:pt x="404859" y="1362761"/>
                </a:lnTo>
                <a:lnTo>
                  <a:pt x="412957" y="1348844"/>
                </a:lnTo>
                <a:lnTo>
                  <a:pt x="617603" y="1348097"/>
                </a:lnTo>
                <a:lnTo>
                  <a:pt x="629301" y="1305464"/>
                </a:lnTo>
                <a:close/>
                <a:moveTo>
                  <a:pt x="1116362" y="1123391"/>
                </a:moveTo>
                <a:lnTo>
                  <a:pt x="1116362" y="1123391"/>
                </a:lnTo>
                <a:lnTo>
                  <a:pt x="1060637" y="1128748"/>
                </a:lnTo>
                <a:lnTo>
                  <a:pt x="1060640" y="1128823"/>
                </a:lnTo>
                <a:lnTo>
                  <a:pt x="1116362" y="1123392"/>
                </a:lnTo>
                <a:close/>
                <a:moveTo>
                  <a:pt x="2107326" y="1070712"/>
                </a:moveTo>
                <a:lnTo>
                  <a:pt x="2107326" y="1097051"/>
                </a:lnTo>
                <a:lnTo>
                  <a:pt x="2107327" y="1097051"/>
                </a:lnTo>
                <a:lnTo>
                  <a:pt x="2117611" y="1341103"/>
                </a:lnTo>
                <a:lnTo>
                  <a:pt x="2117611" y="1341103"/>
                </a:lnTo>
                <a:lnTo>
                  <a:pt x="2107328" y="1097050"/>
                </a:lnTo>
                <a:lnTo>
                  <a:pt x="2107328" y="1070712"/>
                </a:lnTo>
                <a:close/>
                <a:moveTo>
                  <a:pt x="1004158" y="1062234"/>
                </a:moveTo>
                <a:lnTo>
                  <a:pt x="1035702" y="1080012"/>
                </a:lnTo>
                <a:lnTo>
                  <a:pt x="1059146" y="1090053"/>
                </a:lnTo>
                <a:lnTo>
                  <a:pt x="1035699" y="1079265"/>
                </a:lnTo>
                <a:close/>
                <a:moveTo>
                  <a:pt x="1703884" y="1047492"/>
                </a:moveTo>
                <a:lnTo>
                  <a:pt x="1693664" y="1073832"/>
                </a:lnTo>
                <a:lnTo>
                  <a:pt x="1677467" y="1198540"/>
                </a:lnTo>
                <a:lnTo>
                  <a:pt x="1675282" y="1279122"/>
                </a:lnTo>
                <a:lnTo>
                  <a:pt x="1612230" y="1337233"/>
                </a:lnTo>
                <a:lnTo>
                  <a:pt x="1590956" y="1418562"/>
                </a:lnTo>
                <a:lnTo>
                  <a:pt x="1612937" y="1441032"/>
                </a:lnTo>
                <a:lnTo>
                  <a:pt x="1612937" y="1480542"/>
                </a:lnTo>
                <a:lnTo>
                  <a:pt x="1612939" y="1480543"/>
                </a:lnTo>
                <a:lnTo>
                  <a:pt x="1612939" y="1441033"/>
                </a:lnTo>
                <a:lnTo>
                  <a:pt x="1590957" y="1418563"/>
                </a:lnTo>
                <a:lnTo>
                  <a:pt x="1612232" y="1337234"/>
                </a:lnTo>
                <a:lnTo>
                  <a:pt x="1675283" y="1279123"/>
                </a:lnTo>
                <a:lnTo>
                  <a:pt x="1677469" y="1198542"/>
                </a:lnTo>
                <a:lnTo>
                  <a:pt x="1693666" y="1073834"/>
                </a:lnTo>
                <a:lnTo>
                  <a:pt x="1703885" y="1047493"/>
                </a:lnTo>
                <a:close/>
                <a:moveTo>
                  <a:pt x="1680123" y="1005518"/>
                </a:moveTo>
                <a:lnTo>
                  <a:pt x="1681195" y="1006421"/>
                </a:lnTo>
                <a:lnTo>
                  <a:pt x="1682609" y="1026583"/>
                </a:lnTo>
                <a:lnTo>
                  <a:pt x="1682611" y="1026584"/>
                </a:lnTo>
                <a:lnTo>
                  <a:pt x="1681197" y="1006422"/>
                </a:lnTo>
                <a:close/>
                <a:moveTo>
                  <a:pt x="898269" y="959380"/>
                </a:moveTo>
                <a:lnTo>
                  <a:pt x="992381" y="1033510"/>
                </a:lnTo>
                <a:lnTo>
                  <a:pt x="1004061" y="1062024"/>
                </a:lnTo>
                <a:lnTo>
                  <a:pt x="992379" y="1032762"/>
                </a:lnTo>
                <a:close/>
                <a:moveTo>
                  <a:pt x="1697327" y="860738"/>
                </a:moveTo>
                <a:lnTo>
                  <a:pt x="1648159" y="894884"/>
                </a:lnTo>
                <a:lnTo>
                  <a:pt x="1662813" y="990942"/>
                </a:lnTo>
                <a:lnTo>
                  <a:pt x="1662814" y="990943"/>
                </a:lnTo>
                <a:lnTo>
                  <a:pt x="1648160" y="894884"/>
                </a:lnTo>
                <a:lnTo>
                  <a:pt x="1697328" y="860738"/>
                </a:lnTo>
                <a:close/>
                <a:moveTo>
                  <a:pt x="1502662" y="857033"/>
                </a:moveTo>
                <a:lnTo>
                  <a:pt x="1332770" y="974651"/>
                </a:lnTo>
                <a:lnTo>
                  <a:pt x="1187677" y="1096166"/>
                </a:lnTo>
                <a:lnTo>
                  <a:pt x="1332770" y="975396"/>
                </a:lnTo>
                <a:close/>
                <a:moveTo>
                  <a:pt x="652832" y="764684"/>
                </a:moveTo>
                <a:lnTo>
                  <a:pt x="575761" y="765491"/>
                </a:lnTo>
                <a:lnTo>
                  <a:pt x="597806" y="1031200"/>
                </a:lnTo>
                <a:lnTo>
                  <a:pt x="619787" y="1297724"/>
                </a:lnTo>
                <a:lnTo>
                  <a:pt x="629294" y="1305458"/>
                </a:lnTo>
                <a:lnTo>
                  <a:pt x="620496" y="1297725"/>
                </a:lnTo>
                <a:lnTo>
                  <a:pt x="598515" y="1031202"/>
                </a:lnTo>
                <a:lnTo>
                  <a:pt x="576533" y="766239"/>
                </a:lnTo>
                <a:lnTo>
                  <a:pt x="652842" y="764692"/>
                </a:lnTo>
                <a:close/>
                <a:moveTo>
                  <a:pt x="1396593" y="740714"/>
                </a:moveTo>
                <a:lnTo>
                  <a:pt x="1398778" y="767053"/>
                </a:lnTo>
                <a:lnTo>
                  <a:pt x="1398778" y="767054"/>
                </a:lnTo>
                <a:lnTo>
                  <a:pt x="1396593" y="740714"/>
                </a:lnTo>
                <a:close/>
                <a:moveTo>
                  <a:pt x="1381884" y="644043"/>
                </a:moveTo>
                <a:lnTo>
                  <a:pt x="1384831" y="670179"/>
                </a:lnTo>
                <a:lnTo>
                  <a:pt x="1365742" y="694957"/>
                </a:lnTo>
                <a:lnTo>
                  <a:pt x="1365742" y="694958"/>
                </a:lnTo>
                <a:lnTo>
                  <a:pt x="1384831" y="670180"/>
                </a:lnTo>
                <a:close/>
                <a:moveTo>
                  <a:pt x="467255" y="614418"/>
                </a:moveTo>
                <a:lnTo>
                  <a:pt x="467204" y="615190"/>
                </a:lnTo>
                <a:lnTo>
                  <a:pt x="467204" y="615191"/>
                </a:lnTo>
                <a:lnTo>
                  <a:pt x="576580" y="702941"/>
                </a:lnTo>
                <a:close/>
                <a:moveTo>
                  <a:pt x="1383054" y="581480"/>
                </a:moveTo>
                <a:lnTo>
                  <a:pt x="1385538" y="597336"/>
                </a:lnTo>
                <a:lnTo>
                  <a:pt x="1380460" y="631415"/>
                </a:lnTo>
                <a:lnTo>
                  <a:pt x="1380460" y="631416"/>
                </a:lnTo>
                <a:lnTo>
                  <a:pt x="1385538" y="597337"/>
                </a:lnTo>
                <a:close/>
                <a:moveTo>
                  <a:pt x="1383634" y="483783"/>
                </a:moveTo>
                <a:lnTo>
                  <a:pt x="1385538" y="489668"/>
                </a:lnTo>
                <a:lnTo>
                  <a:pt x="1389201" y="519131"/>
                </a:lnTo>
                <a:lnTo>
                  <a:pt x="1381167" y="569435"/>
                </a:lnTo>
                <a:lnTo>
                  <a:pt x="1381167" y="569435"/>
                </a:lnTo>
                <a:lnTo>
                  <a:pt x="1389202" y="519131"/>
                </a:lnTo>
                <a:lnTo>
                  <a:pt x="1385538" y="489668"/>
                </a:lnTo>
                <a:lnTo>
                  <a:pt x="1385538" y="489668"/>
                </a:lnTo>
                <a:lnTo>
                  <a:pt x="1385538" y="489668"/>
                </a:lnTo>
                <a:close/>
                <a:moveTo>
                  <a:pt x="718320" y="384859"/>
                </a:moveTo>
                <a:lnTo>
                  <a:pt x="717354" y="399784"/>
                </a:lnTo>
                <a:lnTo>
                  <a:pt x="659380" y="423816"/>
                </a:lnTo>
                <a:lnTo>
                  <a:pt x="640355" y="454773"/>
                </a:lnTo>
                <a:lnTo>
                  <a:pt x="599992" y="471065"/>
                </a:lnTo>
                <a:lnTo>
                  <a:pt x="550116" y="481113"/>
                </a:lnTo>
                <a:lnTo>
                  <a:pt x="468682" y="526868"/>
                </a:lnTo>
                <a:lnTo>
                  <a:pt x="467974" y="598896"/>
                </a:lnTo>
                <a:lnTo>
                  <a:pt x="460647" y="598896"/>
                </a:lnTo>
                <a:lnTo>
                  <a:pt x="460663" y="599644"/>
                </a:lnTo>
                <a:lnTo>
                  <a:pt x="467975" y="599644"/>
                </a:lnTo>
                <a:lnTo>
                  <a:pt x="467975" y="598898"/>
                </a:lnTo>
                <a:lnTo>
                  <a:pt x="468682" y="526870"/>
                </a:lnTo>
                <a:lnTo>
                  <a:pt x="550116" y="481114"/>
                </a:lnTo>
                <a:lnTo>
                  <a:pt x="599992" y="471067"/>
                </a:lnTo>
                <a:lnTo>
                  <a:pt x="640355" y="454774"/>
                </a:lnTo>
                <a:lnTo>
                  <a:pt x="659380" y="423817"/>
                </a:lnTo>
                <a:lnTo>
                  <a:pt x="717354" y="399785"/>
                </a:lnTo>
                <a:close/>
                <a:moveTo>
                  <a:pt x="1400726" y="362676"/>
                </a:moveTo>
                <a:lnTo>
                  <a:pt x="1389202" y="371138"/>
                </a:lnTo>
                <a:lnTo>
                  <a:pt x="1389202" y="371138"/>
                </a:lnTo>
                <a:close/>
                <a:moveTo>
                  <a:pt x="1344468" y="326197"/>
                </a:moveTo>
                <a:lnTo>
                  <a:pt x="1367991" y="435426"/>
                </a:lnTo>
                <a:lnTo>
                  <a:pt x="1367992" y="435427"/>
                </a:lnTo>
                <a:close/>
                <a:moveTo>
                  <a:pt x="845000" y="292117"/>
                </a:moveTo>
                <a:lnTo>
                  <a:pt x="835424" y="316148"/>
                </a:lnTo>
                <a:lnTo>
                  <a:pt x="771601" y="326195"/>
                </a:lnTo>
                <a:lnTo>
                  <a:pt x="748141" y="349412"/>
                </a:lnTo>
                <a:lnTo>
                  <a:pt x="720311" y="354096"/>
                </a:lnTo>
                <a:lnTo>
                  <a:pt x="720311" y="354098"/>
                </a:lnTo>
                <a:lnTo>
                  <a:pt x="748141" y="349413"/>
                </a:lnTo>
                <a:lnTo>
                  <a:pt x="771601" y="326196"/>
                </a:lnTo>
                <a:lnTo>
                  <a:pt x="835424" y="316149"/>
                </a:lnTo>
                <a:lnTo>
                  <a:pt x="845001" y="292117"/>
                </a:lnTo>
                <a:close/>
                <a:moveTo>
                  <a:pt x="1312973" y="286687"/>
                </a:moveTo>
                <a:lnTo>
                  <a:pt x="1312973" y="300603"/>
                </a:lnTo>
                <a:lnTo>
                  <a:pt x="1312974" y="300603"/>
                </a:lnTo>
                <a:lnTo>
                  <a:pt x="1312974" y="286687"/>
                </a:lnTo>
                <a:close/>
                <a:moveTo>
                  <a:pt x="1274470" y="193822"/>
                </a:moveTo>
                <a:lnTo>
                  <a:pt x="1266761" y="202982"/>
                </a:lnTo>
                <a:lnTo>
                  <a:pt x="1271903" y="249485"/>
                </a:lnTo>
                <a:lnTo>
                  <a:pt x="1272426" y="249958"/>
                </a:lnTo>
                <a:lnTo>
                  <a:pt x="1271903" y="249485"/>
                </a:lnTo>
                <a:lnTo>
                  <a:pt x="1266761" y="202982"/>
                </a:lnTo>
                <a:close/>
                <a:moveTo>
                  <a:pt x="1296841" y="56619"/>
                </a:moveTo>
                <a:lnTo>
                  <a:pt x="1296841" y="56621"/>
                </a:lnTo>
                <a:lnTo>
                  <a:pt x="1305582" y="117039"/>
                </a:lnTo>
                <a:lnTo>
                  <a:pt x="1305582" y="117038"/>
                </a:lnTo>
                <a:close/>
                <a:moveTo>
                  <a:pt x="1356937" y="0"/>
                </a:moveTo>
                <a:lnTo>
                  <a:pt x="1391451" y="6246"/>
                </a:lnTo>
                <a:lnTo>
                  <a:pt x="1390680" y="38764"/>
                </a:lnTo>
                <a:lnTo>
                  <a:pt x="1431044" y="15547"/>
                </a:lnTo>
                <a:lnTo>
                  <a:pt x="1434707" y="27902"/>
                </a:lnTo>
                <a:lnTo>
                  <a:pt x="1411248" y="58927"/>
                </a:lnTo>
                <a:lnTo>
                  <a:pt x="1412726" y="87575"/>
                </a:lnTo>
                <a:lnTo>
                  <a:pt x="1429565" y="103053"/>
                </a:lnTo>
                <a:lnTo>
                  <a:pt x="1425195" y="158109"/>
                </a:lnTo>
                <a:lnTo>
                  <a:pt x="1394344" y="188319"/>
                </a:lnTo>
                <a:lnTo>
                  <a:pt x="1403920" y="222398"/>
                </a:lnTo>
                <a:lnTo>
                  <a:pt x="1429565" y="223959"/>
                </a:lnTo>
                <a:lnTo>
                  <a:pt x="1443513" y="252608"/>
                </a:lnTo>
                <a:lnTo>
                  <a:pt x="1461831" y="262655"/>
                </a:lnTo>
                <a:lnTo>
                  <a:pt x="1461831" y="262658"/>
                </a:lnTo>
                <a:lnTo>
                  <a:pt x="1520512" y="283566"/>
                </a:lnTo>
                <a:lnTo>
                  <a:pt x="1540308" y="277387"/>
                </a:lnTo>
                <a:lnTo>
                  <a:pt x="1582150" y="288251"/>
                </a:lnTo>
                <a:lnTo>
                  <a:pt x="1648158" y="315335"/>
                </a:lnTo>
                <a:lnTo>
                  <a:pt x="1673803" y="371138"/>
                </a:lnTo>
                <a:lnTo>
                  <a:pt x="1718602" y="382000"/>
                </a:lnTo>
                <a:lnTo>
                  <a:pt x="1788981" y="408340"/>
                </a:lnTo>
                <a:lnTo>
                  <a:pt x="1843292" y="438550"/>
                </a:lnTo>
                <a:lnTo>
                  <a:pt x="1865980" y="423071"/>
                </a:lnTo>
                <a:lnTo>
                  <a:pt x="1888026" y="393609"/>
                </a:lnTo>
                <a:lnTo>
                  <a:pt x="1874786" y="347106"/>
                </a:lnTo>
                <a:lnTo>
                  <a:pt x="1888026" y="317643"/>
                </a:lnTo>
                <a:lnTo>
                  <a:pt x="1922477" y="288251"/>
                </a:lnTo>
                <a:lnTo>
                  <a:pt x="1955513" y="280510"/>
                </a:lnTo>
                <a:lnTo>
                  <a:pt x="2022229" y="292865"/>
                </a:lnTo>
                <a:lnTo>
                  <a:pt x="2040547" y="320019"/>
                </a:lnTo>
                <a:lnTo>
                  <a:pt x="2058929" y="320019"/>
                </a:lnTo>
                <a:lnTo>
                  <a:pt x="2075061" y="330813"/>
                </a:lnTo>
                <a:lnTo>
                  <a:pt x="2124937" y="338620"/>
                </a:lnTo>
                <a:lnTo>
                  <a:pt x="2138885" y="359529"/>
                </a:lnTo>
                <a:lnTo>
                  <a:pt x="2121981" y="388178"/>
                </a:lnTo>
                <a:lnTo>
                  <a:pt x="2132264" y="414518"/>
                </a:lnTo>
                <a:lnTo>
                  <a:pt x="2121274" y="452466"/>
                </a:lnTo>
                <a:lnTo>
                  <a:pt x="2139592" y="501277"/>
                </a:lnTo>
                <a:lnTo>
                  <a:pt x="2151354" y="721298"/>
                </a:lnTo>
                <a:lnTo>
                  <a:pt x="2160866" y="948312"/>
                </a:lnTo>
                <a:lnTo>
                  <a:pt x="2165301" y="1070710"/>
                </a:lnTo>
                <a:lnTo>
                  <a:pt x="2165302" y="1070710"/>
                </a:lnTo>
                <a:lnTo>
                  <a:pt x="2160867" y="948313"/>
                </a:lnTo>
                <a:lnTo>
                  <a:pt x="2160866" y="948313"/>
                </a:lnTo>
                <a:lnTo>
                  <a:pt x="2151354" y="721299"/>
                </a:lnTo>
                <a:lnTo>
                  <a:pt x="2139592" y="501277"/>
                </a:lnTo>
                <a:lnTo>
                  <a:pt x="2121274" y="452466"/>
                </a:lnTo>
                <a:lnTo>
                  <a:pt x="2132265" y="414517"/>
                </a:lnTo>
                <a:lnTo>
                  <a:pt x="2121981" y="388177"/>
                </a:lnTo>
                <a:lnTo>
                  <a:pt x="2138885" y="359529"/>
                </a:lnTo>
                <a:lnTo>
                  <a:pt x="2203415" y="357153"/>
                </a:lnTo>
                <a:lnTo>
                  <a:pt x="2252584" y="373446"/>
                </a:lnTo>
                <a:lnTo>
                  <a:pt x="2302460" y="392047"/>
                </a:lnTo>
                <a:lnTo>
                  <a:pt x="2326627" y="402094"/>
                </a:lnTo>
                <a:lnTo>
                  <a:pt x="2361849" y="382746"/>
                </a:lnTo>
                <a:lnTo>
                  <a:pt x="2381645" y="364960"/>
                </a:lnTo>
                <a:lnTo>
                  <a:pt x="2424194" y="359529"/>
                </a:lnTo>
                <a:lnTo>
                  <a:pt x="2460123" y="367268"/>
                </a:lnTo>
                <a:lnTo>
                  <a:pt x="2475548" y="398225"/>
                </a:lnTo>
                <a:lnTo>
                  <a:pt x="2485832" y="377315"/>
                </a:lnTo>
                <a:lnTo>
                  <a:pt x="2526131" y="392047"/>
                </a:lnTo>
                <a:lnTo>
                  <a:pt x="2565016" y="395916"/>
                </a:lnTo>
                <a:lnTo>
                  <a:pt x="2587769" y="380438"/>
                </a:lnTo>
                <a:lnTo>
                  <a:pt x="2623698" y="469506"/>
                </a:lnTo>
                <a:lnTo>
                  <a:pt x="2630318" y="485799"/>
                </a:lnTo>
                <a:lnTo>
                  <a:pt x="2617849" y="509831"/>
                </a:lnTo>
                <a:lnTo>
                  <a:pt x="2612000" y="556265"/>
                </a:lnTo>
                <a:lnTo>
                  <a:pt x="2600945" y="588851"/>
                </a:lnTo>
                <a:lnTo>
                  <a:pt x="2589954" y="599645"/>
                </a:lnTo>
                <a:lnTo>
                  <a:pt x="2571637" y="580297"/>
                </a:lnTo>
                <a:lnTo>
                  <a:pt x="2546699" y="551649"/>
                </a:lnTo>
                <a:lnTo>
                  <a:pt x="2504150" y="464075"/>
                </a:lnTo>
                <a:lnTo>
                  <a:pt x="2499779" y="469506"/>
                </a:lnTo>
                <a:lnTo>
                  <a:pt x="2525424" y="534609"/>
                </a:lnTo>
                <a:lnTo>
                  <a:pt x="2561353" y="596590"/>
                </a:lnTo>
                <a:lnTo>
                  <a:pt x="2605380" y="691904"/>
                </a:lnTo>
                <a:lnTo>
                  <a:pt x="2626654" y="725983"/>
                </a:lnTo>
                <a:lnTo>
                  <a:pt x="2644972" y="760809"/>
                </a:lnTo>
                <a:lnTo>
                  <a:pt x="2693370" y="829035"/>
                </a:lnTo>
                <a:lnTo>
                  <a:pt x="2683858" y="839829"/>
                </a:lnTo>
                <a:lnTo>
                  <a:pt x="2687521" y="880154"/>
                </a:lnTo>
                <a:lnTo>
                  <a:pt x="2749866" y="935143"/>
                </a:lnTo>
                <a:lnTo>
                  <a:pt x="2759377" y="948310"/>
                </a:lnTo>
                <a:lnTo>
                  <a:pt x="2759380" y="948310"/>
                </a:lnTo>
                <a:lnTo>
                  <a:pt x="2778469" y="1007982"/>
                </a:lnTo>
                <a:lnTo>
                  <a:pt x="2768185" y="1019591"/>
                </a:lnTo>
                <a:lnTo>
                  <a:pt x="2778469" y="1082318"/>
                </a:lnTo>
                <a:lnTo>
                  <a:pt x="2801222" y="1155908"/>
                </a:lnTo>
                <a:lnTo>
                  <a:pt x="2821725" y="1171454"/>
                </a:lnTo>
                <a:lnTo>
                  <a:pt x="2849620" y="1194671"/>
                </a:lnTo>
                <a:lnTo>
                  <a:pt x="2826160" y="1229565"/>
                </a:lnTo>
                <a:lnTo>
                  <a:pt x="2789460" y="1239612"/>
                </a:lnTo>
                <a:lnTo>
                  <a:pt x="2774805" y="1258960"/>
                </a:lnTo>
                <a:lnTo>
                  <a:pt x="2771142" y="1299285"/>
                </a:lnTo>
                <a:lnTo>
                  <a:pt x="2753531" y="1390660"/>
                </a:lnTo>
                <a:lnTo>
                  <a:pt x="2760151" y="1414692"/>
                </a:lnTo>
                <a:lnTo>
                  <a:pt x="2760151" y="1414693"/>
                </a:lnTo>
                <a:lnTo>
                  <a:pt x="2760152" y="1414693"/>
                </a:lnTo>
                <a:lnTo>
                  <a:pt x="2753532" y="1390661"/>
                </a:lnTo>
                <a:lnTo>
                  <a:pt x="2771143" y="1299286"/>
                </a:lnTo>
                <a:lnTo>
                  <a:pt x="2774806" y="1258961"/>
                </a:lnTo>
                <a:lnTo>
                  <a:pt x="2789460" y="1239613"/>
                </a:lnTo>
                <a:lnTo>
                  <a:pt x="2826160" y="1229566"/>
                </a:lnTo>
                <a:lnTo>
                  <a:pt x="2849620" y="1194672"/>
                </a:lnTo>
                <a:lnTo>
                  <a:pt x="2884135" y="1265953"/>
                </a:lnTo>
                <a:lnTo>
                  <a:pt x="2900267" y="1322503"/>
                </a:lnTo>
                <a:lnTo>
                  <a:pt x="2929576" y="1352713"/>
                </a:lnTo>
                <a:lnTo>
                  <a:pt x="3002204" y="1410824"/>
                </a:lnTo>
                <a:lnTo>
                  <a:pt x="3031513" y="1445718"/>
                </a:lnTo>
                <a:lnTo>
                  <a:pt x="3060886" y="1481358"/>
                </a:lnTo>
                <a:lnTo>
                  <a:pt x="3078497" y="1503014"/>
                </a:lnTo>
                <a:lnTo>
                  <a:pt x="3104141" y="1521615"/>
                </a:lnTo>
                <a:lnTo>
                  <a:pt x="3096480" y="1528891"/>
                </a:lnTo>
                <a:lnTo>
                  <a:pt x="3104141" y="1521616"/>
                </a:lnTo>
                <a:lnTo>
                  <a:pt x="3116609" y="1539402"/>
                </a:lnTo>
                <a:lnTo>
                  <a:pt x="3115902" y="1565742"/>
                </a:lnTo>
                <a:lnTo>
                  <a:pt x="3087301" y="1580474"/>
                </a:lnTo>
                <a:lnTo>
                  <a:pt x="3110761" y="1596766"/>
                </a:lnTo>
                <a:lnTo>
                  <a:pt x="3091929" y="1629650"/>
                </a:lnTo>
                <a:lnTo>
                  <a:pt x="3092443" y="1630098"/>
                </a:lnTo>
                <a:lnTo>
                  <a:pt x="3082160" y="1651754"/>
                </a:lnTo>
                <a:lnTo>
                  <a:pt x="3101956" y="1685833"/>
                </a:lnTo>
                <a:lnTo>
                  <a:pt x="3121752" y="1716043"/>
                </a:lnTo>
                <a:lnTo>
                  <a:pt x="3141548" y="1737020"/>
                </a:lnTo>
                <a:lnTo>
                  <a:pt x="3141549" y="1737020"/>
                </a:lnTo>
                <a:lnTo>
                  <a:pt x="3121753" y="1716043"/>
                </a:lnTo>
                <a:lnTo>
                  <a:pt x="3101957" y="1685834"/>
                </a:lnTo>
                <a:lnTo>
                  <a:pt x="3082161" y="1651754"/>
                </a:lnTo>
                <a:lnTo>
                  <a:pt x="3092444" y="1630098"/>
                </a:lnTo>
                <a:lnTo>
                  <a:pt x="3110762" y="1596766"/>
                </a:lnTo>
                <a:lnTo>
                  <a:pt x="3126895" y="1608375"/>
                </a:lnTo>
                <a:lnTo>
                  <a:pt x="3137886" y="1633968"/>
                </a:lnTo>
                <a:lnTo>
                  <a:pt x="3162117" y="1659493"/>
                </a:lnTo>
                <a:lnTo>
                  <a:pt x="3187055" y="1659493"/>
                </a:lnTo>
                <a:lnTo>
                  <a:pt x="3234745" y="1644015"/>
                </a:lnTo>
                <a:lnTo>
                  <a:pt x="3291177" y="1636276"/>
                </a:lnTo>
                <a:lnTo>
                  <a:pt x="3335205" y="1618490"/>
                </a:lnTo>
                <a:lnTo>
                  <a:pt x="3360850" y="1613059"/>
                </a:lnTo>
                <a:lnTo>
                  <a:pt x="3377754" y="1602944"/>
                </a:lnTo>
                <a:lnTo>
                  <a:pt x="3407062" y="1600636"/>
                </a:lnTo>
                <a:lnTo>
                  <a:pt x="3423966" y="1599074"/>
                </a:lnTo>
                <a:lnTo>
                  <a:pt x="3446719" y="1589774"/>
                </a:lnTo>
                <a:lnTo>
                  <a:pt x="3473135" y="1584343"/>
                </a:lnTo>
                <a:lnTo>
                  <a:pt x="3497302" y="1562687"/>
                </a:lnTo>
                <a:lnTo>
                  <a:pt x="3516391" y="1562687"/>
                </a:lnTo>
                <a:lnTo>
                  <a:pt x="3518576" y="1579726"/>
                </a:lnTo>
                <a:lnTo>
                  <a:pt x="3514913" y="1615367"/>
                </a:lnTo>
                <a:lnTo>
                  <a:pt x="3516391" y="1647885"/>
                </a:lnTo>
                <a:lnTo>
                  <a:pt x="3506107" y="1670355"/>
                </a:lnTo>
                <a:lnTo>
                  <a:pt x="3494345" y="1736206"/>
                </a:lnTo>
                <a:lnTo>
                  <a:pt x="3471657" y="1805179"/>
                </a:lnTo>
                <a:lnTo>
                  <a:pt x="3442284" y="1884199"/>
                </a:lnTo>
                <a:lnTo>
                  <a:pt x="3399735" y="1974828"/>
                </a:lnTo>
                <a:lnTo>
                  <a:pt x="3357186" y="2042987"/>
                </a:lnTo>
                <a:lnTo>
                  <a:pt x="3298505" y="2127438"/>
                </a:lnTo>
                <a:lnTo>
                  <a:pt x="3247215" y="2177063"/>
                </a:lnTo>
                <a:lnTo>
                  <a:pt x="3170922" y="2239044"/>
                </a:lnTo>
                <a:lnTo>
                  <a:pt x="3122460" y="2285479"/>
                </a:lnTo>
                <a:lnTo>
                  <a:pt x="3066735" y="2359883"/>
                </a:lnTo>
                <a:lnTo>
                  <a:pt x="3054266" y="2393215"/>
                </a:lnTo>
                <a:lnTo>
                  <a:pt x="3042568" y="2407132"/>
                </a:lnTo>
                <a:lnTo>
                  <a:pt x="3042567" y="2407130"/>
                </a:lnTo>
                <a:lnTo>
                  <a:pt x="3005868" y="2431909"/>
                </a:lnTo>
                <a:lnTo>
                  <a:pt x="2993399" y="2457502"/>
                </a:lnTo>
                <a:lnTo>
                  <a:pt x="2973602" y="2461372"/>
                </a:lnTo>
                <a:lnTo>
                  <a:pt x="2965504" y="2505498"/>
                </a:lnTo>
                <a:lnTo>
                  <a:pt x="2949371" y="2530345"/>
                </a:lnTo>
                <a:lnTo>
                  <a:pt x="2938381" y="2571349"/>
                </a:lnTo>
                <a:lnTo>
                  <a:pt x="2917813" y="2591511"/>
                </a:lnTo>
                <a:lnTo>
                  <a:pt x="2844477" y="2530345"/>
                </a:lnTo>
                <a:lnTo>
                  <a:pt x="2840814" y="2494704"/>
                </a:lnTo>
                <a:lnTo>
                  <a:pt x="2655964" y="2368367"/>
                </a:lnTo>
                <a:lnTo>
                  <a:pt x="2659627" y="2323494"/>
                </a:lnTo>
                <a:lnTo>
                  <a:pt x="2646451" y="2300209"/>
                </a:lnTo>
                <a:lnTo>
                  <a:pt x="2646451" y="2297154"/>
                </a:lnTo>
                <a:lnTo>
                  <a:pt x="2661105" y="2271561"/>
                </a:lnTo>
                <a:lnTo>
                  <a:pt x="2686044" y="2231304"/>
                </a:lnTo>
                <a:lnTo>
                  <a:pt x="2705133" y="2185548"/>
                </a:lnTo>
                <a:lnTo>
                  <a:pt x="2681673" y="2115082"/>
                </a:lnTo>
                <a:lnTo>
                  <a:pt x="2675053" y="2084058"/>
                </a:lnTo>
                <a:lnTo>
                  <a:pt x="2650116" y="2041494"/>
                </a:lnTo>
                <a:lnTo>
                  <a:pt x="2650114" y="2041495"/>
                </a:lnTo>
                <a:lnTo>
                  <a:pt x="2675051" y="2084058"/>
                </a:lnTo>
                <a:lnTo>
                  <a:pt x="2681671" y="2115082"/>
                </a:lnTo>
                <a:lnTo>
                  <a:pt x="2705131" y="2185548"/>
                </a:lnTo>
                <a:lnTo>
                  <a:pt x="2686042" y="2231304"/>
                </a:lnTo>
                <a:lnTo>
                  <a:pt x="2661104" y="2271560"/>
                </a:lnTo>
                <a:lnTo>
                  <a:pt x="2646450" y="2297154"/>
                </a:lnTo>
                <a:lnTo>
                  <a:pt x="2646450" y="2300209"/>
                </a:lnTo>
                <a:lnTo>
                  <a:pt x="2643493" y="2294778"/>
                </a:lnTo>
                <a:lnTo>
                  <a:pt x="2617077" y="2283169"/>
                </a:lnTo>
                <a:lnTo>
                  <a:pt x="2595095" y="2297900"/>
                </a:lnTo>
                <a:lnTo>
                  <a:pt x="2562830" y="2306454"/>
                </a:lnTo>
                <a:lnTo>
                  <a:pt x="2539371" y="2342841"/>
                </a:lnTo>
                <a:lnTo>
                  <a:pt x="2542263" y="2366873"/>
                </a:lnTo>
                <a:lnTo>
                  <a:pt x="2485060" y="2366059"/>
                </a:lnTo>
                <a:lnTo>
                  <a:pt x="2466742" y="2373798"/>
                </a:lnTo>
                <a:lnTo>
                  <a:pt x="2436662" y="2391652"/>
                </a:lnTo>
                <a:lnTo>
                  <a:pt x="2423487" y="2386221"/>
                </a:lnTo>
                <a:lnTo>
                  <a:pt x="2408769" y="2403260"/>
                </a:lnTo>
                <a:lnTo>
                  <a:pt x="2408769" y="2403261"/>
                </a:lnTo>
                <a:lnTo>
                  <a:pt x="2423487" y="2386222"/>
                </a:lnTo>
                <a:lnTo>
                  <a:pt x="2436663" y="2391653"/>
                </a:lnTo>
                <a:lnTo>
                  <a:pt x="2466743" y="2373799"/>
                </a:lnTo>
                <a:lnTo>
                  <a:pt x="2466795" y="2373882"/>
                </a:lnTo>
                <a:lnTo>
                  <a:pt x="2466744" y="2373798"/>
                </a:lnTo>
                <a:lnTo>
                  <a:pt x="2485062" y="2366059"/>
                </a:lnTo>
                <a:lnTo>
                  <a:pt x="2541558" y="2366874"/>
                </a:lnTo>
                <a:lnTo>
                  <a:pt x="2540080" y="2403261"/>
                </a:lnTo>
                <a:lnTo>
                  <a:pt x="2529796" y="2447455"/>
                </a:lnTo>
                <a:lnTo>
                  <a:pt x="2544514" y="2470673"/>
                </a:lnTo>
                <a:lnTo>
                  <a:pt x="2567203" y="2456688"/>
                </a:lnTo>
                <a:lnTo>
                  <a:pt x="2596576" y="2452818"/>
                </a:lnTo>
                <a:lnTo>
                  <a:pt x="2603196" y="2460625"/>
                </a:lnTo>
                <a:lnTo>
                  <a:pt x="2632504" y="2445079"/>
                </a:lnTo>
                <a:lnTo>
                  <a:pt x="2612708" y="2424170"/>
                </a:lnTo>
                <a:lnTo>
                  <a:pt x="2629548" y="2395522"/>
                </a:lnTo>
                <a:lnTo>
                  <a:pt x="2655257" y="2368367"/>
                </a:lnTo>
                <a:lnTo>
                  <a:pt x="2840813" y="2494705"/>
                </a:lnTo>
                <a:lnTo>
                  <a:pt x="2844477" y="2530345"/>
                </a:lnTo>
                <a:lnTo>
                  <a:pt x="2917813" y="2591512"/>
                </a:lnTo>
                <a:lnTo>
                  <a:pt x="2892168" y="2668224"/>
                </a:lnTo>
                <a:lnTo>
                  <a:pt x="2895124" y="2703118"/>
                </a:lnTo>
                <a:lnTo>
                  <a:pt x="2927389" y="2724774"/>
                </a:lnTo>
                <a:lnTo>
                  <a:pt x="2928868" y="2740252"/>
                </a:lnTo>
                <a:lnTo>
                  <a:pt x="2913442" y="2778269"/>
                </a:lnTo>
                <a:lnTo>
                  <a:pt x="2915627" y="2796802"/>
                </a:lnTo>
                <a:lnTo>
                  <a:pt x="2911964" y="2827080"/>
                </a:lnTo>
                <a:lnTo>
                  <a:pt x="2928868" y="2864214"/>
                </a:lnTo>
                <a:lnTo>
                  <a:pt x="2948664" y="2925448"/>
                </a:lnTo>
                <a:lnTo>
                  <a:pt x="2966982" y="2939365"/>
                </a:lnTo>
                <a:lnTo>
                  <a:pt x="2925204" y="2975005"/>
                </a:lnTo>
                <a:lnTo>
                  <a:pt x="2867978" y="2999020"/>
                </a:lnTo>
                <a:lnTo>
                  <a:pt x="2868709" y="2999038"/>
                </a:lnTo>
                <a:lnTo>
                  <a:pt x="2925205" y="2975006"/>
                </a:lnTo>
                <a:lnTo>
                  <a:pt x="2967754" y="2939365"/>
                </a:lnTo>
                <a:lnTo>
                  <a:pt x="2975081" y="2967267"/>
                </a:lnTo>
                <a:lnTo>
                  <a:pt x="2970646" y="3028501"/>
                </a:lnTo>
                <a:lnTo>
                  <a:pt x="2974310" y="3082742"/>
                </a:lnTo>
                <a:lnTo>
                  <a:pt x="2972831" y="3177987"/>
                </a:lnTo>
                <a:lnTo>
                  <a:pt x="2980930" y="3208197"/>
                </a:lnTo>
                <a:lnTo>
                  <a:pt x="2963319" y="3253138"/>
                </a:lnTo>
                <a:lnTo>
                  <a:pt x="2941337" y="3295771"/>
                </a:lnTo>
                <a:lnTo>
                  <a:pt x="2907594" y="3332973"/>
                </a:lnTo>
                <a:lnTo>
                  <a:pt x="2859903" y="3357752"/>
                </a:lnTo>
                <a:lnTo>
                  <a:pt x="2801222" y="3387215"/>
                </a:lnTo>
                <a:lnTo>
                  <a:pt x="2739583" y="3453065"/>
                </a:lnTo>
                <a:lnTo>
                  <a:pt x="2719787" y="3463859"/>
                </a:lnTo>
                <a:lnTo>
                  <a:pt x="2682380" y="3508800"/>
                </a:lnTo>
                <a:lnTo>
                  <a:pt x="2661106" y="3521970"/>
                </a:lnTo>
                <a:lnTo>
                  <a:pt x="2654486" y="3566911"/>
                </a:lnTo>
                <a:lnTo>
                  <a:pt x="2676531" y="3613413"/>
                </a:lnTo>
                <a:lnTo>
                  <a:pt x="2683859" y="3649054"/>
                </a:lnTo>
                <a:lnTo>
                  <a:pt x="2683859" y="3667655"/>
                </a:lnTo>
                <a:lnTo>
                  <a:pt x="2693371" y="3664532"/>
                </a:lnTo>
                <a:lnTo>
                  <a:pt x="2688229" y="3724205"/>
                </a:lnTo>
                <a:lnTo>
                  <a:pt x="2678717" y="3753600"/>
                </a:lnTo>
                <a:lnTo>
                  <a:pt x="2689707" y="3764462"/>
                </a:lnTo>
                <a:lnTo>
                  <a:pt x="2680902" y="3789240"/>
                </a:lnTo>
                <a:lnTo>
                  <a:pt x="2658213" y="3811711"/>
                </a:lnTo>
                <a:lnTo>
                  <a:pt x="2616372" y="3832688"/>
                </a:lnTo>
                <a:lnTo>
                  <a:pt x="2554026" y="3865952"/>
                </a:lnTo>
                <a:lnTo>
                  <a:pt x="2529795" y="3889238"/>
                </a:lnTo>
                <a:lnTo>
                  <a:pt x="2532752" y="3914016"/>
                </a:lnTo>
                <a:lnTo>
                  <a:pt x="2545221" y="3919447"/>
                </a:lnTo>
                <a:lnTo>
                  <a:pt x="2539373" y="3951216"/>
                </a:lnTo>
                <a:lnTo>
                  <a:pt x="2539373" y="3951216"/>
                </a:lnTo>
                <a:lnTo>
                  <a:pt x="2523240" y="3996904"/>
                </a:lnTo>
                <a:lnTo>
                  <a:pt x="2513664" y="4047276"/>
                </a:lnTo>
                <a:lnTo>
                  <a:pt x="2499009" y="4075178"/>
                </a:lnTo>
                <a:lnTo>
                  <a:pt x="2463080" y="4106134"/>
                </a:lnTo>
                <a:lnTo>
                  <a:pt x="2452090" y="4114688"/>
                </a:lnTo>
                <a:lnTo>
                  <a:pt x="2429337" y="4146391"/>
                </a:lnTo>
                <a:lnTo>
                  <a:pt x="2412433" y="4177415"/>
                </a:lnTo>
                <a:lnTo>
                  <a:pt x="2381646" y="4222356"/>
                </a:lnTo>
                <a:lnTo>
                  <a:pt x="2320072" y="4285084"/>
                </a:lnTo>
                <a:lnTo>
                  <a:pt x="2282665" y="4322286"/>
                </a:lnTo>
                <a:lnTo>
                  <a:pt x="2243009" y="4350187"/>
                </a:lnTo>
                <a:lnTo>
                  <a:pt x="2189469" y="4374219"/>
                </a:lnTo>
                <a:lnTo>
                  <a:pt x="2165302" y="4377274"/>
                </a:lnTo>
                <a:lnTo>
                  <a:pt x="2157911" y="4394314"/>
                </a:lnTo>
                <a:lnTo>
                  <a:pt x="2128602" y="4385013"/>
                </a:lnTo>
                <a:lnTo>
                  <a:pt x="2103664" y="4396690"/>
                </a:lnTo>
                <a:lnTo>
                  <a:pt x="2051603" y="4385013"/>
                </a:lnTo>
                <a:lnTo>
                  <a:pt x="2020752" y="4392820"/>
                </a:lnTo>
                <a:lnTo>
                  <a:pt x="2000956" y="4389697"/>
                </a:lnTo>
                <a:lnTo>
                  <a:pt x="1949601" y="4413729"/>
                </a:lnTo>
                <a:lnTo>
                  <a:pt x="1907052" y="4423777"/>
                </a:lnTo>
                <a:lnTo>
                  <a:pt x="1875559" y="4446994"/>
                </a:lnTo>
                <a:lnTo>
                  <a:pt x="1853513" y="4448555"/>
                </a:lnTo>
                <a:lnTo>
                  <a:pt x="1833717" y="4426899"/>
                </a:lnTo>
                <a:lnTo>
                  <a:pt x="1817584" y="4425338"/>
                </a:lnTo>
                <a:lnTo>
                  <a:pt x="1798495" y="4397437"/>
                </a:lnTo>
                <a:lnTo>
                  <a:pt x="1795603" y="4405990"/>
                </a:lnTo>
                <a:lnTo>
                  <a:pt x="1790461" y="4389697"/>
                </a:lnTo>
                <a:lnTo>
                  <a:pt x="1791939" y="4353242"/>
                </a:lnTo>
                <a:lnTo>
                  <a:pt x="1778699" y="4312239"/>
                </a:lnTo>
                <a:lnTo>
                  <a:pt x="1794831" y="4300562"/>
                </a:lnTo>
                <a:lnTo>
                  <a:pt x="1796310" y="4254127"/>
                </a:lnTo>
                <a:lnTo>
                  <a:pt x="1767001" y="4196016"/>
                </a:lnTo>
                <a:lnTo>
                  <a:pt x="1744248" y="4144898"/>
                </a:lnTo>
                <a:lnTo>
                  <a:pt x="1744248" y="4144083"/>
                </a:lnTo>
                <a:lnTo>
                  <a:pt x="1711983" y="4064316"/>
                </a:lnTo>
                <a:lnTo>
                  <a:pt x="1736921" y="4033292"/>
                </a:lnTo>
                <a:lnTo>
                  <a:pt x="1756010" y="4051146"/>
                </a:lnTo>
                <a:lnTo>
                  <a:pt x="1756010" y="4051145"/>
                </a:lnTo>
                <a:lnTo>
                  <a:pt x="1736921" y="4033291"/>
                </a:lnTo>
                <a:lnTo>
                  <a:pt x="1711983" y="4064315"/>
                </a:lnTo>
                <a:lnTo>
                  <a:pt x="1676054" y="4017813"/>
                </a:lnTo>
                <a:lnTo>
                  <a:pt x="1659150" y="3972125"/>
                </a:lnTo>
                <a:lnTo>
                  <a:pt x="1649638" y="3912453"/>
                </a:lnTo>
                <a:lnTo>
                  <a:pt x="1638647" y="3867511"/>
                </a:lnTo>
                <a:lnTo>
                  <a:pt x="1623928" y="3773013"/>
                </a:lnTo>
                <a:lnTo>
                  <a:pt x="1623928" y="3699424"/>
                </a:lnTo>
                <a:lnTo>
                  <a:pt x="1618787" y="3665277"/>
                </a:lnTo>
                <a:lnTo>
                  <a:pt x="1599762" y="3640498"/>
                </a:lnTo>
                <a:lnTo>
                  <a:pt x="1574824" y="3590126"/>
                </a:lnTo>
                <a:lnTo>
                  <a:pt x="1549114" y="3515043"/>
                </a:lnTo>
                <a:lnTo>
                  <a:pt x="1538895" y="3476280"/>
                </a:lnTo>
                <a:lnTo>
                  <a:pt x="1498531" y="3416607"/>
                </a:lnTo>
                <a:lnTo>
                  <a:pt x="1497053" y="3369358"/>
                </a:lnTo>
                <a:lnTo>
                  <a:pt x="1521147" y="3357815"/>
                </a:lnTo>
                <a:lnTo>
                  <a:pt x="1496346" y="3369360"/>
                </a:lnTo>
                <a:lnTo>
                  <a:pt x="1491911" y="3330596"/>
                </a:lnTo>
                <a:lnTo>
                  <a:pt x="1500009" y="3277169"/>
                </a:lnTo>
                <a:lnTo>
                  <a:pt x="1518327" y="3219805"/>
                </a:lnTo>
                <a:lnTo>
                  <a:pt x="1521284" y="3193465"/>
                </a:lnTo>
                <a:lnTo>
                  <a:pt x="1538895" y="3138476"/>
                </a:lnTo>
                <a:lnTo>
                  <a:pt x="1550592" y="3113698"/>
                </a:lnTo>
                <a:lnTo>
                  <a:pt x="1580672" y="3072626"/>
                </a:lnTo>
                <a:lnTo>
                  <a:pt x="1597576" y="3045539"/>
                </a:lnTo>
                <a:lnTo>
                  <a:pt x="1604132" y="2999037"/>
                </a:lnTo>
                <a:lnTo>
                  <a:pt x="1601240" y="2964143"/>
                </a:lnTo>
                <a:lnTo>
                  <a:pt x="1586521" y="2942487"/>
                </a:lnTo>
                <a:lnTo>
                  <a:pt x="1572638" y="2905285"/>
                </a:lnTo>
                <a:lnTo>
                  <a:pt x="1560876" y="2868083"/>
                </a:lnTo>
                <a:lnTo>
                  <a:pt x="1563833" y="2855728"/>
                </a:lnTo>
                <a:lnTo>
                  <a:pt x="1579194" y="2830949"/>
                </a:lnTo>
                <a:lnTo>
                  <a:pt x="1564540" y="2771276"/>
                </a:lnTo>
                <a:lnTo>
                  <a:pt x="1554256" y="2730205"/>
                </a:lnTo>
                <a:lnTo>
                  <a:pt x="1528611" y="2691441"/>
                </a:lnTo>
                <a:lnTo>
                  <a:pt x="1533753" y="2679833"/>
                </a:lnTo>
                <a:lnTo>
                  <a:pt x="1554256" y="2670532"/>
                </a:lnTo>
                <a:lnTo>
                  <a:pt x="1570388" y="2672093"/>
                </a:lnTo>
                <a:lnTo>
                  <a:pt x="1587292" y="2665101"/>
                </a:lnTo>
                <a:lnTo>
                  <a:pt x="1739813" y="2665916"/>
                </a:lnTo>
                <a:lnTo>
                  <a:pt x="1739812" y="2665915"/>
                </a:lnTo>
                <a:lnTo>
                  <a:pt x="1587292" y="2665100"/>
                </a:lnTo>
                <a:lnTo>
                  <a:pt x="1570388" y="2672093"/>
                </a:lnTo>
                <a:lnTo>
                  <a:pt x="1554255" y="2670531"/>
                </a:lnTo>
                <a:lnTo>
                  <a:pt x="1533752" y="2679832"/>
                </a:lnTo>
                <a:lnTo>
                  <a:pt x="1526425" y="2660484"/>
                </a:lnTo>
                <a:lnTo>
                  <a:pt x="1526425" y="2660484"/>
                </a:lnTo>
                <a:lnTo>
                  <a:pt x="1513185" y="2613982"/>
                </a:lnTo>
                <a:lnTo>
                  <a:pt x="1533753" y="2587642"/>
                </a:lnTo>
                <a:lnTo>
                  <a:pt x="1549854" y="2576801"/>
                </a:lnTo>
                <a:lnTo>
                  <a:pt x="1532983" y="2587642"/>
                </a:lnTo>
                <a:lnTo>
                  <a:pt x="1513187" y="2613235"/>
                </a:lnTo>
                <a:lnTo>
                  <a:pt x="1470638" y="2548946"/>
                </a:lnTo>
                <a:lnTo>
                  <a:pt x="1471079" y="2548565"/>
                </a:lnTo>
                <a:lnTo>
                  <a:pt x="1417868" y="2486965"/>
                </a:lnTo>
                <a:lnTo>
                  <a:pt x="1384124" y="2435779"/>
                </a:lnTo>
                <a:lnTo>
                  <a:pt x="1352566" y="2371490"/>
                </a:lnTo>
                <a:lnTo>
                  <a:pt x="1354751" y="2351328"/>
                </a:lnTo>
                <a:lnTo>
                  <a:pt x="1366513" y="2331980"/>
                </a:lnTo>
                <a:lnTo>
                  <a:pt x="1378211" y="2287039"/>
                </a:lnTo>
                <a:lnTo>
                  <a:pt x="1388495" y="2240537"/>
                </a:lnTo>
                <a:lnTo>
                  <a:pt x="1388495" y="2240537"/>
                </a:lnTo>
                <a:lnTo>
                  <a:pt x="1378983" y="2232051"/>
                </a:lnTo>
                <a:lnTo>
                  <a:pt x="1396594" y="2162331"/>
                </a:lnTo>
                <a:lnTo>
                  <a:pt x="1396595" y="2162331"/>
                </a:lnTo>
                <a:lnTo>
                  <a:pt x="1403922" y="2114268"/>
                </a:lnTo>
                <a:lnTo>
                  <a:pt x="1384126" y="2073197"/>
                </a:lnTo>
                <a:lnTo>
                  <a:pt x="1359895" y="2062403"/>
                </a:lnTo>
                <a:lnTo>
                  <a:pt x="1350382" y="2035248"/>
                </a:lnTo>
                <a:lnTo>
                  <a:pt x="1337142" y="2026762"/>
                </a:lnTo>
                <a:lnTo>
                  <a:pt x="1337142" y="2009722"/>
                </a:lnTo>
                <a:lnTo>
                  <a:pt x="1350382" y="1965528"/>
                </a:lnTo>
                <a:lnTo>
                  <a:pt x="1374549" y="1906670"/>
                </a:lnTo>
                <a:lnTo>
                  <a:pt x="1389203" y="1905855"/>
                </a:lnTo>
                <a:lnTo>
                  <a:pt x="1420054" y="1870215"/>
                </a:lnTo>
                <a:lnTo>
                  <a:pt x="1439079" y="1868721"/>
                </a:lnTo>
                <a:lnTo>
                  <a:pt x="1468452" y="1894247"/>
                </a:lnTo>
                <a:lnTo>
                  <a:pt x="1504380" y="1872591"/>
                </a:lnTo>
                <a:lnTo>
                  <a:pt x="1508815" y="1847812"/>
                </a:lnTo>
                <a:lnTo>
                  <a:pt x="1519806" y="1822219"/>
                </a:lnTo>
                <a:lnTo>
                  <a:pt x="1527133" y="1791195"/>
                </a:lnTo>
                <a:lnTo>
                  <a:pt x="1554256" y="1766416"/>
                </a:lnTo>
                <a:lnTo>
                  <a:pt x="1564540" y="1723036"/>
                </a:lnTo>
                <a:lnTo>
                  <a:pt x="1575531" y="1709119"/>
                </a:lnTo>
                <a:lnTo>
                  <a:pt x="1582151" y="1677348"/>
                </a:lnTo>
                <a:lnTo>
                  <a:pt x="1596098" y="1638585"/>
                </a:lnTo>
                <a:lnTo>
                  <a:pt x="1637876" y="1589774"/>
                </a:lnTo>
                <a:lnTo>
                  <a:pt x="1640832" y="1569680"/>
                </a:lnTo>
                <a:lnTo>
                  <a:pt x="1645974" y="1558818"/>
                </a:lnTo>
                <a:lnTo>
                  <a:pt x="1645974" y="1558817"/>
                </a:lnTo>
                <a:lnTo>
                  <a:pt x="1640832" y="1569678"/>
                </a:lnTo>
                <a:lnTo>
                  <a:pt x="1637875" y="1589773"/>
                </a:lnTo>
                <a:lnTo>
                  <a:pt x="1596098" y="1638584"/>
                </a:lnTo>
                <a:lnTo>
                  <a:pt x="1582151" y="1677347"/>
                </a:lnTo>
                <a:lnTo>
                  <a:pt x="1575530" y="1709118"/>
                </a:lnTo>
                <a:lnTo>
                  <a:pt x="1564540" y="1722288"/>
                </a:lnTo>
                <a:lnTo>
                  <a:pt x="1554256" y="1766415"/>
                </a:lnTo>
                <a:lnTo>
                  <a:pt x="1527133" y="1791193"/>
                </a:lnTo>
                <a:lnTo>
                  <a:pt x="1519806" y="1822218"/>
                </a:lnTo>
                <a:lnTo>
                  <a:pt x="1508815" y="1847811"/>
                </a:lnTo>
                <a:lnTo>
                  <a:pt x="1504380" y="1872590"/>
                </a:lnTo>
                <a:lnTo>
                  <a:pt x="1468451" y="1894245"/>
                </a:lnTo>
                <a:lnTo>
                  <a:pt x="1439078" y="1868720"/>
                </a:lnTo>
                <a:lnTo>
                  <a:pt x="1420053" y="1870214"/>
                </a:lnTo>
                <a:lnTo>
                  <a:pt x="1389202" y="1905854"/>
                </a:lnTo>
                <a:lnTo>
                  <a:pt x="1374548" y="1906669"/>
                </a:lnTo>
                <a:lnTo>
                  <a:pt x="1350381" y="1965527"/>
                </a:lnTo>
                <a:lnTo>
                  <a:pt x="1337141" y="2009721"/>
                </a:lnTo>
                <a:lnTo>
                  <a:pt x="1284373" y="2031377"/>
                </a:lnTo>
                <a:lnTo>
                  <a:pt x="1264512" y="2029069"/>
                </a:lnTo>
                <a:lnTo>
                  <a:pt x="1244716" y="2042239"/>
                </a:lnTo>
                <a:lnTo>
                  <a:pt x="1203646" y="2040677"/>
                </a:lnTo>
                <a:lnTo>
                  <a:pt x="1175815" y="2002729"/>
                </a:lnTo>
                <a:lnTo>
                  <a:pt x="1158204" y="1957788"/>
                </a:lnTo>
                <a:lnTo>
                  <a:pt x="1122983" y="1917531"/>
                </a:lnTo>
                <a:lnTo>
                  <a:pt x="1083390" y="1917531"/>
                </a:lnTo>
                <a:lnTo>
                  <a:pt x="1038592" y="1917531"/>
                </a:lnTo>
                <a:lnTo>
                  <a:pt x="1038592" y="1917531"/>
                </a:lnTo>
                <a:lnTo>
                  <a:pt x="996108" y="1925270"/>
                </a:lnTo>
                <a:lnTo>
                  <a:pt x="983639" y="1882637"/>
                </a:lnTo>
                <a:lnTo>
                  <a:pt x="985053" y="1740889"/>
                </a:lnTo>
                <a:lnTo>
                  <a:pt x="985052" y="1740888"/>
                </a:lnTo>
                <a:lnTo>
                  <a:pt x="983638" y="1882635"/>
                </a:lnTo>
                <a:lnTo>
                  <a:pt x="996107" y="1925268"/>
                </a:lnTo>
                <a:lnTo>
                  <a:pt x="954265" y="1937623"/>
                </a:lnTo>
                <a:lnTo>
                  <a:pt x="943274" y="1916714"/>
                </a:lnTo>
                <a:lnTo>
                  <a:pt x="929327" y="1878019"/>
                </a:lnTo>
                <a:lnTo>
                  <a:pt x="929328" y="1878021"/>
                </a:lnTo>
                <a:lnTo>
                  <a:pt x="942504" y="1916717"/>
                </a:lnTo>
                <a:lnTo>
                  <a:pt x="953559" y="1937626"/>
                </a:lnTo>
                <a:lnTo>
                  <a:pt x="874310" y="1974828"/>
                </a:lnTo>
                <a:lnTo>
                  <a:pt x="845001" y="1994991"/>
                </a:lnTo>
                <a:lnTo>
                  <a:pt x="798788" y="2013592"/>
                </a:lnTo>
                <a:lnTo>
                  <a:pt x="753282" y="1995738"/>
                </a:lnTo>
                <a:lnTo>
                  <a:pt x="754761" y="1971706"/>
                </a:lnTo>
                <a:lnTo>
                  <a:pt x="732779" y="1918278"/>
                </a:lnTo>
                <a:lnTo>
                  <a:pt x="746662" y="1848558"/>
                </a:lnTo>
                <a:lnTo>
                  <a:pt x="767937" y="1797440"/>
                </a:lnTo>
                <a:lnTo>
                  <a:pt x="754761" y="1709119"/>
                </a:lnTo>
                <a:lnTo>
                  <a:pt x="747434" y="1662616"/>
                </a:lnTo>
                <a:lnTo>
                  <a:pt x="749619" y="1627722"/>
                </a:lnTo>
                <a:lnTo>
                  <a:pt x="749618" y="1627722"/>
                </a:lnTo>
                <a:lnTo>
                  <a:pt x="747433" y="1662616"/>
                </a:lnTo>
                <a:lnTo>
                  <a:pt x="754760" y="1709119"/>
                </a:lnTo>
                <a:lnTo>
                  <a:pt x="720310" y="1693573"/>
                </a:lnTo>
                <a:lnTo>
                  <a:pt x="720287" y="1693575"/>
                </a:lnTo>
                <a:lnTo>
                  <a:pt x="720309" y="1693573"/>
                </a:lnTo>
                <a:lnTo>
                  <a:pt x="754760" y="1709119"/>
                </a:lnTo>
                <a:lnTo>
                  <a:pt x="767936" y="1797440"/>
                </a:lnTo>
                <a:lnTo>
                  <a:pt x="746661" y="1848559"/>
                </a:lnTo>
                <a:lnTo>
                  <a:pt x="732778" y="1918279"/>
                </a:lnTo>
                <a:lnTo>
                  <a:pt x="754760" y="1971706"/>
                </a:lnTo>
                <a:lnTo>
                  <a:pt x="753281" y="1995738"/>
                </a:lnTo>
                <a:lnTo>
                  <a:pt x="729050" y="1996553"/>
                </a:lnTo>
                <a:lnTo>
                  <a:pt x="693893" y="1984129"/>
                </a:lnTo>
                <a:lnTo>
                  <a:pt x="660857" y="1984876"/>
                </a:lnTo>
                <a:lnTo>
                  <a:pt x="599990" y="1995738"/>
                </a:lnTo>
                <a:lnTo>
                  <a:pt x="564062" y="2012778"/>
                </a:lnTo>
                <a:lnTo>
                  <a:pt x="512708" y="2036063"/>
                </a:lnTo>
                <a:lnTo>
                  <a:pt x="503195" y="2034501"/>
                </a:lnTo>
                <a:lnTo>
                  <a:pt x="503195" y="2034500"/>
                </a:lnTo>
                <a:lnTo>
                  <a:pt x="489249" y="2035247"/>
                </a:lnTo>
                <a:lnTo>
                  <a:pt x="437123" y="2005852"/>
                </a:lnTo>
                <a:lnTo>
                  <a:pt x="390203" y="1959350"/>
                </a:lnTo>
                <a:lnTo>
                  <a:pt x="346176" y="1925271"/>
                </a:lnTo>
                <a:lnTo>
                  <a:pt x="311725" y="1885760"/>
                </a:lnTo>
                <a:lnTo>
                  <a:pt x="311867" y="1885539"/>
                </a:lnTo>
                <a:lnTo>
                  <a:pt x="298548" y="1880329"/>
                </a:lnTo>
                <a:lnTo>
                  <a:pt x="261077" y="1856297"/>
                </a:lnTo>
                <a:lnTo>
                  <a:pt x="233954" y="1822218"/>
                </a:lnTo>
                <a:lnTo>
                  <a:pt x="225920" y="1800494"/>
                </a:lnTo>
                <a:lnTo>
                  <a:pt x="219300" y="1754806"/>
                </a:lnTo>
                <a:lnTo>
                  <a:pt x="219302" y="1754805"/>
                </a:lnTo>
                <a:lnTo>
                  <a:pt x="197320" y="1718418"/>
                </a:lnTo>
                <a:lnTo>
                  <a:pt x="178231" y="1694386"/>
                </a:lnTo>
                <a:lnTo>
                  <a:pt x="164284" y="1685833"/>
                </a:lnTo>
                <a:lnTo>
                  <a:pt x="152522" y="1674224"/>
                </a:lnTo>
                <a:lnTo>
                  <a:pt x="145966" y="1647137"/>
                </a:lnTo>
                <a:lnTo>
                  <a:pt x="138639" y="1633967"/>
                </a:lnTo>
                <a:lnTo>
                  <a:pt x="123920" y="1623106"/>
                </a:lnTo>
                <a:lnTo>
                  <a:pt x="123921" y="1623105"/>
                </a:lnTo>
                <a:lnTo>
                  <a:pt x="97569" y="1597512"/>
                </a:lnTo>
                <a:lnTo>
                  <a:pt x="75523" y="1592896"/>
                </a:lnTo>
                <a:lnTo>
                  <a:pt x="64532" y="1575856"/>
                </a:lnTo>
                <a:lnTo>
                  <a:pt x="64532" y="1566556"/>
                </a:lnTo>
                <a:lnTo>
                  <a:pt x="49107" y="1553386"/>
                </a:lnTo>
                <a:lnTo>
                  <a:pt x="46214" y="1540963"/>
                </a:lnTo>
                <a:lnTo>
                  <a:pt x="73909" y="1530222"/>
                </a:lnTo>
                <a:lnTo>
                  <a:pt x="73336" y="1530171"/>
                </a:lnTo>
                <a:lnTo>
                  <a:pt x="46213" y="1540218"/>
                </a:lnTo>
                <a:lnTo>
                  <a:pt x="38886" y="1492969"/>
                </a:lnTo>
                <a:lnTo>
                  <a:pt x="85098" y="1494530"/>
                </a:lnTo>
                <a:lnTo>
                  <a:pt x="97567" y="1485230"/>
                </a:lnTo>
                <a:lnTo>
                  <a:pt x="107080" y="1485230"/>
                </a:lnTo>
                <a:lnTo>
                  <a:pt x="126169" y="1471245"/>
                </a:lnTo>
                <a:lnTo>
                  <a:pt x="148150" y="1484415"/>
                </a:lnTo>
                <a:lnTo>
                  <a:pt x="170132" y="1485230"/>
                </a:lnTo>
                <a:lnTo>
                  <a:pt x="192177" y="1471245"/>
                </a:lnTo>
                <a:lnTo>
                  <a:pt x="192176" y="1471243"/>
                </a:lnTo>
                <a:lnTo>
                  <a:pt x="170132" y="1485227"/>
                </a:lnTo>
                <a:lnTo>
                  <a:pt x="148151" y="1484412"/>
                </a:lnTo>
                <a:lnTo>
                  <a:pt x="126170" y="1471242"/>
                </a:lnTo>
                <a:lnTo>
                  <a:pt x="107081" y="1485227"/>
                </a:lnTo>
                <a:lnTo>
                  <a:pt x="97568" y="1485227"/>
                </a:lnTo>
                <a:lnTo>
                  <a:pt x="85099" y="1494527"/>
                </a:lnTo>
                <a:lnTo>
                  <a:pt x="38887" y="1492966"/>
                </a:lnTo>
                <a:lnTo>
                  <a:pt x="45443" y="1465814"/>
                </a:lnTo>
                <a:lnTo>
                  <a:pt x="45442" y="1465814"/>
                </a:lnTo>
                <a:lnTo>
                  <a:pt x="24938" y="1417818"/>
                </a:lnTo>
                <a:lnTo>
                  <a:pt x="0" y="1395347"/>
                </a:lnTo>
                <a:lnTo>
                  <a:pt x="23460" y="1383739"/>
                </a:lnTo>
                <a:lnTo>
                  <a:pt x="49105" y="1341106"/>
                </a:lnTo>
                <a:lnTo>
                  <a:pt x="60867" y="1309334"/>
                </a:lnTo>
                <a:lnTo>
                  <a:pt x="79185" y="1289987"/>
                </a:lnTo>
                <a:lnTo>
                  <a:pt x="104123" y="1294603"/>
                </a:lnTo>
                <a:lnTo>
                  <a:pt x="129832" y="1281433"/>
                </a:lnTo>
                <a:lnTo>
                  <a:pt x="157663" y="1281433"/>
                </a:lnTo>
                <a:lnTo>
                  <a:pt x="181894" y="1298473"/>
                </a:lnTo>
                <a:lnTo>
                  <a:pt x="215637" y="1314765"/>
                </a:lnTo>
                <a:lnTo>
                  <a:pt x="244946" y="1360453"/>
                </a:lnTo>
                <a:lnTo>
                  <a:pt x="277982" y="1403086"/>
                </a:lnTo>
                <a:lnTo>
                  <a:pt x="280167" y="1441035"/>
                </a:lnTo>
                <a:lnTo>
                  <a:pt x="289744" y="1476676"/>
                </a:lnTo>
                <a:lnTo>
                  <a:pt x="309541" y="1494530"/>
                </a:lnTo>
                <a:lnTo>
                  <a:pt x="313204" y="1517001"/>
                </a:lnTo>
                <a:lnTo>
                  <a:pt x="310248" y="1536349"/>
                </a:lnTo>
                <a:lnTo>
                  <a:pt x="302920" y="1540218"/>
                </a:lnTo>
                <a:lnTo>
                  <a:pt x="279871" y="1536348"/>
                </a:lnTo>
                <a:lnTo>
                  <a:pt x="302921" y="1540963"/>
                </a:lnTo>
                <a:lnTo>
                  <a:pt x="310248" y="1537093"/>
                </a:lnTo>
                <a:lnTo>
                  <a:pt x="313205" y="1558817"/>
                </a:lnTo>
                <a:lnTo>
                  <a:pt x="313205" y="1558817"/>
                </a:lnTo>
                <a:lnTo>
                  <a:pt x="310249" y="1536347"/>
                </a:lnTo>
                <a:lnTo>
                  <a:pt x="313205" y="1517000"/>
                </a:lnTo>
                <a:lnTo>
                  <a:pt x="309542" y="1494529"/>
                </a:lnTo>
                <a:lnTo>
                  <a:pt x="290452" y="1476675"/>
                </a:lnTo>
                <a:lnTo>
                  <a:pt x="280169" y="1441034"/>
                </a:lnTo>
                <a:lnTo>
                  <a:pt x="277983" y="1403086"/>
                </a:lnTo>
                <a:lnTo>
                  <a:pt x="295594" y="1391477"/>
                </a:lnTo>
                <a:lnTo>
                  <a:pt x="305107" y="1355836"/>
                </a:lnTo>
                <a:lnTo>
                  <a:pt x="321239" y="1353528"/>
                </a:lnTo>
                <a:lnTo>
                  <a:pt x="321363" y="1353591"/>
                </a:lnTo>
                <a:lnTo>
                  <a:pt x="321238" y="1353526"/>
                </a:lnTo>
                <a:lnTo>
                  <a:pt x="304399" y="1355835"/>
                </a:lnTo>
                <a:lnTo>
                  <a:pt x="295594" y="1391475"/>
                </a:lnTo>
                <a:lnTo>
                  <a:pt x="277982" y="1403084"/>
                </a:lnTo>
                <a:lnTo>
                  <a:pt x="244946" y="1360451"/>
                </a:lnTo>
                <a:lnTo>
                  <a:pt x="215637" y="1314763"/>
                </a:lnTo>
                <a:lnTo>
                  <a:pt x="181894" y="1298470"/>
                </a:lnTo>
                <a:lnTo>
                  <a:pt x="157663" y="1280684"/>
                </a:lnTo>
                <a:lnTo>
                  <a:pt x="129833" y="1280684"/>
                </a:lnTo>
                <a:lnTo>
                  <a:pt x="104123" y="1294601"/>
                </a:lnTo>
                <a:lnTo>
                  <a:pt x="79186" y="1289984"/>
                </a:lnTo>
                <a:lnTo>
                  <a:pt x="60868" y="1309332"/>
                </a:lnTo>
                <a:lnTo>
                  <a:pt x="57204" y="1276000"/>
                </a:lnTo>
                <a:lnTo>
                  <a:pt x="72630" y="1245043"/>
                </a:lnTo>
                <a:lnTo>
                  <a:pt x="79957" y="1187679"/>
                </a:lnTo>
                <a:lnTo>
                  <a:pt x="75522" y="1127260"/>
                </a:lnTo>
                <a:lnTo>
                  <a:pt x="69673" y="1096303"/>
                </a:lnTo>
                <a:lnTo>
                  <a:pt x="76293" y="1065279"/>
                </a:lnTo>
                <a:lnTo>
                  <a:pt x="63824" y="1035884"/>
                </a:lnTo>
                <a:lnTo>
                  <a:pt x="38116" y="1010291"/>
                </a:lnTo>
                <a:lnTo>
                  <a:pt x="38115" y="1010292"/>
                </a:lnTo>
                <a:lnTo>
                  <a:pt x="41072" y="983952"/>
                </a:lnTo>
                <a:lnTo>
                  <a:pt x="41779" y="983952"/>
                </a:lnTo>
                <a:lnTo>
                  <a:pt x="155478" y="979268"/>
                </a:lnTo>
                <a:lnTo>
                  <a:pt x="162098" y="956865"/>
                </a:lnTo>
                <a:lnTo>
                  <a:pt x="182602" y="928963"/>
                </a:lnTo>
                <a:lnTo>
                  <a:pt x="200984" y="843697"/>
                </a:lnTo>
                <a:lnTo>
                  <a:pt x="272841" y="777847"/>
                </a:lnTo>
                <a:lnTo>
                  <a:pt x="298551" y="698827"/>
                </a:lnTo>
                <a:lnTo>
                  <a:pt x="313912" y="694957"/>
                </a:lnTo>
                <a:lnTo>
                  <a:pt x="331523" y="646961"/>
                </a:lnTo>
                <a:lnTo>
                  <a:pt x="373365" y="639969"/>
                </a:lnTo>
                <a:lnTo>
                  <a:pt x="390911" y="648455"/>
                </a:lnTo>
                <a:lnTo>
                  <a:pt x="413664" y="648455"/>
                </a:lnTo>
                <a:lnTo>
                  <a:pt x="430568" y="633791"/>
                </a:lnTo>
                <a:lnTo>
                  <a:pt x="461355" y="632230"/>
                </a:lnTo>
                <a:lnTo>
                  <a:pt x="461328" y="631008"/>
                </a:lnTo>
                <a:lnTo>
                  <a:pt x="461354" y="632229"/>
                </a:lnTo>
                <a:lnTo>
                  <a:pt x="430567" y="633790"/>
                </a:lnTo>
                <a:lnTo>
                  <a:pt x="413664" y="648454"/>
                </a:lnTo>
                <a:lnTo>
                  <a:pt x="390911" y="648454"/>
                </a:lnTo>
                <a:lnTo>
                  <a:pt x="373364" y="639968"/>
                </a:lnTo>
                <a:lnTo>
                  <a:pt x="331522" y="646960"/>
                </a:lnTo>
                <a:lnTo>
                  <a:pt x="313911" y="694956"/>
                </a:lnTo>
                <a:lnTo>
                  <a:pt x="298550" y="698826"/>
                </a:lnTo>
                <a:lnTo>
                  <a:pt x="272841" y="777100"/>
                </a:lnTo>
                <a:lnTo>
                  <a:pt x="200983" y="842950"/>
                </a:lnTo>
                <a:lnTo>
                  <a:pt x="182601" y="928148"/>
                </a:lnTo>
                <a:lnTo>
                  <a:pt x="162098" y="956864"/>
                </a:lnTo>
                <a:lnTo>
                  <a:pt x="155478" y="978520"/>
                </a:lnTo>
                <a:lnTo>
                  <a:pt x="41778" y="983951"/>
                </a:lnTo>
                <a:lnTo>
                  <a:pt x="40300" y="983951"/>
                </a:lnTo>
                <a:lnTo>
                  <a:pt x="43257" y="954488"/>
                </a:lnTo>
                <a:lnTo>
                  <a:pt x="63824" y="938263"/>
                </a:lnTo>
                <a:lnTo>
                  <a:pt x="80664" y="906492"/>
                </a:lnTo>
                <a:lnTo>
                  <a:pt x="78479" y="884768"/>
                </a:lnTo>
                <a:lnTo>
                  <a:pt x="96796" y="841388"/>
                </a:lnTo>
                <a:lnTo>
                  <a:pt x="125398" y="802625"/>
                </a:lnTo>
                <a:lnTo>
                  <a:pt x="142302" y="792578"/>
                </a:lnTo>
                <a:lnTo>
                  <a:pt x="156956" y="756190"/>
                </a:lnTo>
                <a:lnTo>
                  <a:pt x="159141" y="724419"/>
                </a:lnTo>
                <a:lnTo>
                  <a:pt x="178231" y="685656"/>
                </a:lnTo>
                <a:lnTo>
                  <a:pt x="211974" y="663185"/>
                </a:lnTo>
                <a:lnTo>
                  <a:pt x="244946" y="600458"/>
                </a:lnTo>
                <a:lnTo>
                  <a:pt x="246424" y="598896"/>
                </a:lnTo>
                <a:lnTo>
                  <a:pt x="272134" y="575679"/>
                </a:lnTo>
                <a:lnTo>
                  <a:pt x="318346" y="569434"/>
                </a:lnTo>
                <a:lnTo>
                  <a:pt x="358646" y="526868"/>
                </a:lnTo>
                <a:lnTo>
                  <a:pt x="383584" y="509829"/>
                </a:lnTo>
                <a:lnTo>
                  <a:pt x="426904" y="458642"/>
                </a:lnTo>
                <a:lnTo>
                  <a:pt x="416620" y="381998"/>
                </a:lnTo>
                <a:lnTo>
                  <a:pt x="435709" y="330064"/>
                </a:lnTo>
                <a:lnTo>
                  <a:pt x="444515" y="296732"/>
                </a:lnTo>
                <a:lnTo>
                  <a:pt x="476008" y="255661"/>
                </a:lnTo>
                <a:lnTo>
                  <a:pt x="525885" y="227013"/>
                </a:lnTo>
                <a:lnTo>
                  <a:pt x="562585" y="202236"/>
                </a:lnTo>
                <a:lnTo>
                  <a:pt x="596328" y="137133"/>
                </a:lnTo>
                <a:lnTo>
                  <a:pt x="613167" y="99996"/>
                </a:lnTo>
                <a:lnTo>
                  <a:pt x="648389" y="99996"/>
                </a:lnTo>
                <a:lnTo>
                  <a:pt x="676991" y="125524"/>
                </a:lnTo>
                <a:lnTo>
                  <a:pt x="723203" y="121652"/>
                </a:lnTo>
                <a:lnTo>
                  <a:pt x="773079" y="135639"/>
                </a:lnTo>
                <a:lnTo>
                  <a:pt x="794354" y="136384"/>
                </a:lnTo>
                <a:lnTo>
                  <a:pt x="794354" y="136385"/>
                </a:lnTo>
                <a:lnTo>
                  <a:pt x="841337" y="102306"/>
                </a:lnTo>
                <a:lnTo>
                  <a:pt x="893398" y="90697"/>
                </a:lnTo>
                <a:lnTo>
                  <a:pt x="924185" y="65921"/>
                </a:lnTo>
                <a:lnTo>
                  <a:pt x="970397" y="46504"/>
                </a:lnTo>
                <a:lnTo>
                  <a:pt x="1051832" y="34894"/>
                </a:lnTo>
                <a:lnTo>
                  <a:pt x="1131787" y="30278"/>
                </a:lnTo>
                <a:lnTo>
                  <a:pt x="1156725" y="39513"/>
                </a:lnTo>
                <a:lnTo>
                  <a:pt x="1201459" y="13985"/>
                </a:lnTo>
                <a:lnTo>
                  <a:pt x="1252814" y="13985"/>
                </a:lnTo>
                <a:lnTo>
                  <a:pt x="1273317" y="28719"/>
                </a:lnTo>
                <a:lnTo>
                  <a:pt x="1305556" y="24943"/>
                </a:lnTo>
                <a:lnTo>
                  <a:pt x="1305582" y="24847"/>
                </a:lnTo>
                <a:close/>
              </a:path>
            </a:pathLst>
          </a:custGeom>
          <a:solidFill>
            <a:srgbClr val="FFFFFF">
              <a:alpha val="13410"/>
            </a:srgbClr>
          </a:solidFill>
          <a:ln>
            <a:noFill/>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grpSp>
        <p:nvGrpSpPr>
          <p:cNvPr id="1046" name="Google Shape;1046;p8"/>
          <p:cNvGrpSpPr/>
          <p:nvPr/>
        </p:nvGrpSpPr>
        <p:grpSpPr>
          <a:xfrm>
            <a:off x="187446" y="-268992"/>
            <a:ext cx="463308" cy="7560761"/>
            <a:chOff x="187446" y="-268992"/>
            <a:chExt cx="463308" cy="7560761"/>
          </a:xfrm>
        </p:grpSpPr>
        <p:grpSp>
          <p:nvGrpSpPr>
            <p:cNvPr id="1047" name="Google Shape;1047;p8"/>
            <p:cNvGrpSpPr/>
            <p:nvPr/>
          </p:nvGrpSpPr>
          <p:grpSpPr>
            <a:xfrm rot="-5400000" flipH="1">
              <a:off x="-1667238" y="1585692"/>
              <a:ext cx="4172677" cy="463308"/>
              <a:chOff x="-261625" y="178802"/>
              <a:chExt cx="2683221" cy="297928"/>
            </a:xfrm>
          </p:grpSpPr>
          <p:sp>
            <p:nvSpPr>
              <p:cNvPr id="1048" name="Google Shape;1048;p8"/>
              <p:cNvSpPr/>
              <p:nvPr/>
            </p:nvSpPr>
            <p:spPr>
              <a:xfrm>
                <a:off x="652055" y="267186"/>
                <a:ext cx="313357" cy="207901"/>
              </a:xfrm>
              <a:custGeom>
                <a:avLst/>
                <a:gdLst/>
                <a:ahLst/>
                <a:cxnLst/>
                <a:rect l="l" t="t" r="r" b="b"/>
                <a:pathLst>
                  <a:path w="313357" h="207901" extrusionOk="0">
                    <a:moveTo>
                      <a:pt x="159690" y="0"/>
                    </a:moveTo>
                    <a:lnTo>
                      <a:pt x="313357" y="207901"/>
                    </a:lnTo>
                    <a:lnTo>
                      <a:pt x="0" y="207901"/>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9" name="Google Shape;1049;p8"/>
              <p:cNvSpPr/>
              <p:nvPr/>
            </p:nvSpPr>
            <p:spPr>
              <a:xfrm>
                <a:off x="1758910" y="268833"/>
                <a:ext cx="313357" cy="207897"/>
              </a:xfrm>
              <a:custGeom>
                <a:avLst/>
                <a:gdLst/>
                <a:ahLst/>
                <a:cxnLst/>
                <a:rect l="l" t="t" r="r" b="b"/>
                <a:pathLst>
                  <a:path w="313357" h="207897" extrusionOk="0">
                    <a:moveTo>
                      <a:pt x="159690" y="0"/>
                    </a:moveTo>
                    <a:lnTo>
                      <a:pt x="313357" y="207898"/>
                    </a:lnTo>
                    <a:lnTo>
                      <a:pt x="0" y="207898"/>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0" name="Google Shape;1050;p8"/>
              <p:cNvSpPr/>
              <p:nvPr/>
            </p:nvSpPr>
            <p:spPr>
              <a:xfrm>
                <a:off x="574040" y="178802"/>
                <a:ext cx="464583" cy="295751"/>
              </a:xfrm>
              <a:custGeom>
                <a:avLst/>
                <a:gdLst/>
                <a:ahLst/>
                <a:cxnLst/>
                <a:rect l="l" t="t" r="r" b="b"/>
                <a:pathLst>
                  <a:path w="464583" h="295751" extrusionOk="0">
                    <a:moveTo>
                      <a:pt x="242009" y="2"/>
                    </a:moveTo>
                    <a:cubicBezTo>
                      <a:pt x="238248"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0"/>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1" name="Google Shape;1051;p8"/>
              <p:cNvSpPr/>
              <p:nvPr/>
            </p:nvSpPr>
            <p:spPr>
              <a:xfrm>
                <a:off x="1680894" y="180448"/>
                <a:ext cx="464583" cy="295752"/>
              </a:xfrm>
              <a:custGeom>
                <a:avLst/>
                <a:gdLst/>
                <a:ahLst/>
                <a:cxnLst/>
                <a:rect l="l" t="t" r="r" b="b"/>
                <a:pathLst>
                  <a:path w="464583" h="295752" extrusionOk="0">
                    <a:moveTo>
                      <a:pt x="242009" y="2"/>
                    </a:moveTo>
                    <a:cubicBezTo>
                      <a:pt x="238244"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1"/>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2" name="Google Shape;1052;p8"/>
              <p:cNvSpPr/>
              <p:nvPr/>
            </p:nvSpPr>
            <p:spPr>
              <a:xfrm>
                <a:off x="372962" y="178802"/>
                <a:ext cx="313356" cy="207898"/>
              </a:xfrm>
              <a:custGeom>
                <a:avLst/>
                <a:gdLst/>
                <a:ahLst/>
                <a:cxnLst/>
                <a:rect l="l" t="t" r="r" b="b"/>
                <a:pathLst>
                  <a:path w="313356" h="207898" extrusionOk="0">
                    <a:moveTo>
                      <a:pt x="159690" y="207899"/>
                    </a:moveTo>
                    <a:lnTo>
                      <a:pt x="313356"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3" name="Google Shape;1053;p8"/>
              <p:cNvSpPr/>
              <p:nvPr/>
            </p:nvSpPr>
            <p:spPr>
              <a:xfrm>
                <a:off x="1484746" y="178802"/>
                <a:ext cx="313353" cy="207898"/>
              </a:xfrm>
              <a:custGeom>
                <a:avLst/>
                <a:gdLst/>
                <a:ahLst/>
                <a:cxnLst/>
                <a:rect l="l" t="t" r="r" b="b"/>
                <a:pathLst>
                  <a:path w="313353" h="207898" extrusionOk="0">
                    <a:moveTo>
                      <a:pt x="159690" y="207899"/>
                    </a:moveTo>
                    <a:lnTo>
                      <a:pt x="313353"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4" name="Google Shape;1054;p8"/>
              <p:cNvSpPr/>
              <p:nvPr/>
            </p:nvSpPr>
            <p:spPr>
              <a:xfrm>
                <a:off x="296540" y="178802"/>
                <a:ext cx="464583" cy="295749"/>
              </a:xfrm>
              <a:custGeom>
                <a:avLst/>
                <a:gdLst/>
                <a:ahLst/>
                <a:cxnLst/>
                <a:rect l="l" t="t" r="r" b="b"/>
                <a:pathLst>
                  <a:path w="464583" h="295749" extrusionOk="0">
                    <a:moveTo>
                      <a:pt x="242009" y="295748"/>
                    </a:moveTo>
                    <a:cubicBezTo>
                      <a:pt x="238249" y="295824"/>
                      <a:pt x="234326" y="294055"/>
                      <a:pt x="231719" y="290793"/>
                    </a:cubicBezTo>
                    <a:lnTo>
                      <a:pt x="0" y="0"/>
                    </a:lnTo>
                    <a:lnTo>
                      <a:pt x="32395" y="0"/>
                    </a:lnTo>
                    <a:lnTo>
                      <a:pt x="241248" y="262209"/>
                    </a:lnTo>
                    <a:lnTo>
                      <a:pt x="433713"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5" name="Google Shape;1055;p8"/>
              <p:cNvSpPr/>
              <p:nvPr/>
            </p:nvSpPr>
            <p:spPr>
              <a:xfrm>
                <a:off x="1408326" y="178802"/>
                <a:ext cx="464583" cy="295749"/>
              </a:xfrm>
              <a:custGeom>
                <a:avLst/>
                <a:gdLst/>
                <a:ahLst/>
                <a:cxnLst/>
                <a:rect l="l" t="t" r="r" b="b"/>
                <a:pathLst>
                  <a:path w="464583" h="295749" extrusionOk="0">
                    <a:moveTo>
                      <a:pt x="242009" y="295748"/>
                    </a:moveTo>
                    <a:cubicBezTo>
                      <a:pt x="238248" y="295824"/>
                      <a:pt x="234326" y="294055"/>
                      <a:pt x="231719" y="290793"/>
                    </a:cubicBezTo>
                    <a:lnTo>
                      <a:pt x="0" y="0"/>
                    </a:lnTo>
                    <a:lnTo>
                      <a:pt x="32393" y="0"/>
                    </a:lnTo>
                    <a:lnTo>
                      <a:pt x="241248" y="262209"/>
                    </a:lnTo>
                    <a:lnTo>
                      <a:pt x="433712"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6" name="Google Shape;1056;p8"/>
              <p:cNvSpPr/>
              <p:nvPr/>
            </p:nvSpPr>
            <p:spPr>
              <a:xfrm>
                <a:off x="98753" y="267186"/>
                <a:ext cx="313353" cy="207901"/>
              </a:xfrm>
              <a:custGeom>
                <a:avLst/>
                <a:gdLst/>
                <a:ahLst/>
                <a:cxnLst/>
                <a:rect l="l" t="t" r="r" b="b"/>
                <a:pathLst>
                  <a:path w="313353" h="207901" extrusionOk="0">
                    <a:moveTo>
                      <a:pt x="159690" y="0"/>
                    </a:moveTo>
                    <a:lnTo>
                      <a:pt x="313354"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7" name="Google Shape;1057;p8"/>
              <p:cNvSpPr/>
              <p:nvPr/>
            </p:nvSpPr>
            <p:spPr>
              <a:xfrm>
                <a:off x="1210539" y="267186"/>
                <a:ext cx="313353" cy="207901"/>
              </a:xfrm>
              <a:custGeom>
                <a:avLst/>
                <a:gdLst/>
                <a:ahLst/>
                <a:cxnLst/>
                <a:rect l="l" t="t" r="r" b="b"/>
                <a:pathLst>
                  <a:path w="313353" h="207901" extrusionOk="0">
                    <a:moveTo>
                      <a:pt x="159690" y="0"/>
                    </a:moveTo>
                    <a:lnTo>
                      <a:pt x="313353"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8" name="Google Shape;1058;p8"/>
              <p:cNvSpPr/>
              <p:nvPr/>
            </p:nvSpPr>
            <p:spPr>
              <a:xfrm>
                <a:off x="18144" y="178802"/>
                <a:ext cx="464585" cy="295751"/>
              </a:xfrm>
              <a:custGeom>
                <a:avLst/>
                <a:gdLst/>
                <a:ahLst/>
                <a:cxnLst/>
                <a:rect l="l" t="t" r="r" b="b"/>
                <a:pathLst>
                  <a:path w="464585" h="295751" extrusionOk="0">
                    <a:moveTo>
                      <a:pt x="242011" y="2"/>
                    </a:moveTo>
                    <a:cubicBezTo>
                      <a:pt x="238248" y="-75"/>
                      <a:pt x="234327" y="1696"/>
                      <a:pt x="231721" y="4957"/>
                    </a:cubicBezTo>
                    <a:lnTo>
                      <a:pt x="0" y="295752"/>
                    </a:lnTo>
                    <a:lnTo>
                      <a:pt x="32395" y="295752"/>
                    </a:lnTo>
                    <a:lnTo>
                      <a:pt x="241248" y="33541"/>
                    </a:lnTo>
                    <a:lnTo>
                      <a:pt x="433715" y="295752"/>
                    </a:lnTo>
                    <a:lnTo>
                      <a:pt x="464586" y="295752"/>
                    </a:lnTo>
                    <a:lnTo>
                      <a:pt x="251920" y="5338"/>
                    </a:lnTo>
                    <a:cubicBezTo>
                      <a:pt x="249454" y="1971"/>
                      <a:pt x="245775" y="80"/>
                      <a:pt x="242011"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9" name="Google Shape;1059;p8"/>
              <p:cNvSpPr/>
              <p:nvPr/>
            </p:nvSpPr>
            <p:spPr>
              <a:xfrm>
                <a:off x="1129928" y="178802"/>
                <a:ext cx="464583" cy="295751"/>
              </a:xfrm>
              <a:custGeom>
                <a:avLst/>
                <a:gdLst/>
                <a:ahLst/>
                <a:cxnLst/>
                <a:rect l="l" t="t" r="r" b="b"/>
                <a:pathLst>
                  <a:path w="464583" h="295751" extrusionOk="0">
                    <a:moveTo>
                      <a:pt x="242013" y="2"/>
                    </a:moveTo>
                    <a:cubicBezTo>
                      <a:pt x="238248" y="-75"/>
                      <a:pt x="234326" y="1696"/>
                      <a:pt x="231723" y="4957"/>
                    </a:cubicBezTo>
                    <a:lnTo>
                      <a:pt x="0" y="295752"/>
                    </a:lnTo>
                    <a:lnTo>
                      <a:pt x="32397" y="295752"/>
                    </a:lnTo>
                    <a:lnTo>
                      <a:pt x="241248" y="33541"/>
                    </a:lnTo>
                    <a:lnTo>
                      <a:pt x="433716" y="295752"/>
                    </a:lnTo>
                    <a:lnTo>
                      <a:pt x="464583" y="295752"/>
                    </a:lnTo>
                    <a:lnTo>
                      <a:pt x="251919" y="5338"/>
                    </a:lnTo>
                    <a:cubicBezTo>
                      <a:pt x="249454" y="1971"/>
                      <a:pt x="245774" y="80"/>
                      <a:pt x="242013"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0" name="Google Shape;1060;p8"/>
              <p:cNvSpPr/>
              <p:nvPr/>
            </p:nvSpPr>
            <p:spPr>
              <a:xfrm>
                <a:off x="-181317" y="178802"/>
                <a:ext cx="313355" cy="207898"/>
              </a:xfrm>
              <a:custGeom>
                <a:avLst/>
                <a:gdLst/>
                <a:ahLst/>
                <a:cxnLst/>
                <a:rect l="l" t="t" r="r" b="b"/>
                <a:pathLst>
                  <a:path w="313355" h="207898" extrusionOk="0">
                    <a:moveTo>
                      <a:pt x="159691" y="207899"/>
                    </a:moveTo>
                    <a:lnTo>
                      <a:pt x="313355"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1" name="Google Shape;1061;p8"/>
              <p:cNvSpPr/>
              <p:nvPr/>
            </p:nvSpPr>
            <p:spPr>
              <a:xfrm>
                <a:off x="930465" y="178802"/>
                <a:ext cx="313357" cy="207898"/>
              </a:xfrm>
              <a:custGeom>
                <a:avLst/>
                <a:gdLst/>
                <a:ahLst/>
                <a:cxnLst/>
                <a:rect l="l" t="t" r="r" b="b"/>
                <a:pathLst>
                  <a:path w="313357" h="207898" extrusionOk="0">
                    <a:moveTo>
                      <a:pt x="159690" y="207899"/>
                    </a:moveTo>
                    <a:lnTo>
                      <a:pt x="313357"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2" name="Google Shape;1062;p8"/>
              <p:cNvSpPr/>
              <p:nvPr/>
            </p:nvSpPr>
            <p:spPr>
              <a:xfrm>
                <a:off x="2037320" y="180448"/>
                <a:ext cx="313357" cy="207899"/>
              </a:xfrm>
              <a:custGeom>
                <a:avLst/>
                <a:gdLst/>
                <a:ahLst/>
                <a:cxnLst/>
                <a:rect l="l" t="t" r="r" b="b"/>
                <a:pathLst>
                  <a:path w="313357" h="207899" extrusionOk="0">
                    <a:moveTo>
                      <a:pt x="159691" y="207899"/>
                    </a:moveTo>
                    <a:lnTo>
                      <a:pt x="313357"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3" name="Google Shape;1063;p8"/>
              <p:cNvSpPr/>
              <p:nvPr/>
            </p:nvSpPr>
            <p:spPr>
              <a:xfrm>
                <a:off x="-261625" y="178802"/>
                <a:ext cx="464584" cy="295749"/>
              </a:xfrm>
              <a:custGeom>
                <a:avLst/>
                <a:gdLst/>
                <a:ahLst/>
                <a:cxnLst/>
                <a:rect l="l" t="t" r="r" b="b"/>
                <a:pathLst>
                  <a:path w="464584" h="295749" extrusionOk="0">
                    <a:moveTo>
                      <a:pt x="242011" y="295748"/>
                    </a:moveTo>
                    <a:cubicBezTo>
                      <a:pt x="238248" y="295824"/>
                      <a:pt x="234327" y="294055"/>
                      <a:pt x="231721" y="290793"/>
                    </a:cubicBezTo>
                    <a:lnTo>
                      <a:pt x="0" y="0"/>
                    </a:lnTo>
                    <a:lnTo>
                      <a:pt x="32395" y="0"/>
                    </a:lnTo>
                    <a:lnTo>
                      <a:pt x="241249" y="262209"/>
                    </a:lnTo>
                    <a:lnTo>
                      <a:pt x="433714" y="0"/>
                    </a:lnTo>
                    <a:lnTo>
                      <a:pt x="464585" y="0"/>
                    </a:lnTo>
                    <a:lnTo>
                      <a:pt x="251920" y="290412"/>
                    </a:lnTo>
                    <a:cubicBezTo>
                      <a:pt x="249454" y="293780"/>
                      <a:pt x="245776" y="295671"/>
                      <a:pt x="242011"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4" name="Google Shape;1064;p8"/>
              <p:cNvSpPr/>
              <p:nvPr/>
            </p:nvSpPr>
            <p:spPr>
              <a:xfrm>
                <a:off x="850158" y="178802"/>
                <a:ext cx="464587" cy="295749"/>
              </a:xfrm>
              <a:custGeom>
                <a:avLst/>
                <a:gdLst/>
                <a:ahLst/>
                <a:cxnLst/>
                <a:rect l="l" t="t" r="r" b="b"/>
                <a:pathLst>
                  <a:path w="464587" h="295749" extrusionOk="0">
                    <a:moveTo>
                      <a:pt x="242013" y="295748"/>
                    </a:moveTo>
                    <a:cubicBezTo>
                      <a:pt x="238248" y="295824"/>
                      <a:pt x="234326" y="294055"/>
                      <a:pt x="231723" y="290793"/>
                    </a:cubicBezTo>
                    <a:lnTo>
                      <a:pt x="0" y="0"/>
                    </a:lnTo>
                    <a:lnTo>
                      <a:pt x="32397" y="0"/>
                    </a:lnTo>
                    <a:lnTo>
                      <a:pt x="241248" y="262209"/>
                    </a:lnTo>
                    <a:lnTo>
                      <a:pt x="433716" y="0"/>
                    </a:lnTo>
                    <a:lnTo>
                      <a:pt x="464587" y="0"/>
                    </a:lnTo>
                    <a:lnTo>
                      <a:pt x="251919" y="290412"/>
                    </a:lnTo>
                    <a:cubicBezTo>
                      <a:pt x="249454" y="293780"/>
                      <a:pt x="245778" y="295671"/>
                      <a:pt x="242013"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5" name="Google Shape;1065;p8"/>
              <p:cNvSpPr/>
              <p:nvPr/>
            </p:nvSpPr>
            <p:spPr>
              <a:xfrm>
                <a:off x="1957013" y="180448"/>
                <a:ext cx="464583" cy="295750"/>
              </a:xfrm>
              <a:custGeom>
                <a:avLst/>
                <a:gdLst/>
                <a:ahLst/>
                <a:cxnLst/>
                <a:rect l="l" t="t" r="r" b="b"/>
                <a:pathLst>
                  <a:path w="464583" h="295750" extrusionOk="0">
                    <a:moveTo>
                      <a:pt x="242009" y="295748"/>
                    </a:moveTo>
                    <a:cubicBezTo>
                      <a:pt x="238248" y="295825"/>
                      <a:pt x="234326" y="294056"/>
                      <a:pt x="231719" y="290793"/>
                    </a:cubicBezTo>
                    <a:lnTo>
                      <a:pt x="0" y="0"/>
                    </a:lnTo>
                    <a:lnTo>
                      <a:pt x="32397" y="0"/>
                    </a:lnTo>
                    <a:lnTo>
                      <a:pt x="241248" y="262210"/>
                    </a:lnTo>
                    <a:lnTo>
                      <a:pt x="433712" y="0"/>
                    </a:lnTo>
                    <a:lnTo>
                      <a:pt x="464583" y="0"/>
                    </a:lnTo>
                    <a:lnTo>
                      <a:pt x="251919" y="290413"/>
                    </a:lnTo>
                    <a:cubicBezTo>
                      <a:pt x="249454" y="293781"/>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66" name="Google Shape;1066;p8"/>
            <p:cNvSpPr/>
            <p:nvPr/>
          </p:nvSpPr>
          <p:spPr>
            <a:xfrm rot="-5400000" flipH="1">
              <a:off x="245456" y="3778002"/>
              <a:ext cx="487295" cy="323301"/>
            </a:xfrm>
            <a:custGeom>
              <a:avLst/>
              <a:gdLst/>
              <a:ahLst/>
              <a:cxnLst/>
              <a:rect l="l" t="t" r="r" b="b"/>
              <a:pathLst>
                <a:path w="313353" h="207897" extrusionOk="0">
                  <a:moveTo>
                    <a:pt x="153663" y="0"/>
                  </a:moveTo>
                  <a:lnTo>
                    <a:pt x="0" y="207898"/>
                  </a:lnTo>
                  <a:lnTo>
                    <a:pt x="313353" y="207898"/>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7" name="Google Shape;1067;p8"/>
            <p:cNvSpPr/>
            <p:nvPr/>
          </p:nvSpPr>
          <p:spPr>
            <a:xfrm rot="-5400000" flipH="1">
              <a:off x="59555" y="3717459"/>
              <a:ext cx="722479" cy="459919"/>
            </a:xfrm>
            <a:custGeom>
              <a:avLst/>
              <a:gdLst/>
              <a:ahLst/>
              <a:cxnLst/>
              <a:rect l="l" t="t" r="r" b="b"/>
              <a:pathLst>
                <a:path w="464587" h="295749" extrusionOk="0">
                  <a:moveTo>
                    <a:pt x="222574" y="2"/>
                  </a:moveTo>
                  <a:cubicBezTo>
                    <a:pt x="226339" y="-75"/>
                    <a:pt x="230261" y="1696"/>
                    <a:pt x="232864" y="4957"/>
                  </a:cubicBezTo>
                  <a:lnTo>
                    <a:pt x="464587" y="295750"/>
                  </a:lnTo>
                  <a:lnTo>
                    <a:pt x="432190" y="295750"/>
                  </a:lnTo>
                  <a:lnTo>
                    <a:pt x="223339" y="33541"/>
                  </a:lnTo>
                  <a:lnTo>
                    <a:pt x="30871" y="295750"/>
                  </a:lnTo>
                  <a:lnTo>
                    <a:pt x="0" y="295750"/>
                  </a:lnTo>
                  <a:lnTo>
                    <a:pt x="212668" y="5338"/>
                  </a:lnTo>
                  <a:cubicBezTo>
                    <a:pt x="215133"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8" name="Google Shape;1068;p8"/>
            <p:cNvSpPr/>
            <p:nvPr/>
          </p:nvSpPr>
          <p:spPr>
            <a:xfrm rot="-5400000" flipH="1">
              <a:off x="242911" y="6333570"/>
              <a:ext cx="487269" cy="323307"/>
            </a:xfrm>
            <a:custGeom>
              <a:avLst/>
              <a:gdLst/>
              <a:ahLst/>
              <a:cxnLst/>
              <a:rect l="l" t="t" r="r" b="b"/>
              <a:pathLst>
                <a:path w="313336" h="207901" extrusionOk="0">
                  <a:moveTo>
                    <a:pt x="153679" y="0"/>
                  </a:moveTo>
                  <a:lnTo>
                    <a:pt x="0" y="207901"/>
                  </a:lnTo>
                  <a:lnTo>
                    <a:pt x="313337" y="207901"/>
                  </a:lnTo>
                  <a:lnTo>
                    <a:pt x="15367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9" name="Google Shape;1069;p8"/>
            <p:cNvSpPr/>
            <p:nvPr/>
          </p:nvSpPr>
          <p:spPr>
            <a:xfrm rot="-5400000" flipH="1">
              <a:off x="245453" y="4612319"/>
              <a:ext cx="487301" cy="323301"/>
            </a:xfrm>
            <a:custGeom>
              <a:avLst/>
              <a:gdLst/>
              <a:ahLst/>
              <a:cxnLst/>
              <a:rect l="l" t="t" r="r" b="b"/>
              <a:pathLst>
                <a:path w="313357" h="207897" extrusionOk="0">
                  <a:moveTo>
                    <a:pt x="153667" y="0"/>
                  </a:moveTo>
                  <a:lnTo>
                    <a:pt x="0" y="207898"/>
                  </a:lnTo>
                  <a:lnTo>
                    <a:pt x="313357"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0" name="Google Shape;1070;p8"/>
            <p:cNvSpPr/>
            <p:nvPr/>
          </p:nvSpPr>
          <p:spPr>
            <a:xfrm rot="-5400000" flipH="1">
              <a:off x="56161" y="6269023"/>
              <a:ext cx="722492" cy="459922"/>
            </a:xfrm>
            <a:custGeom>
              <a:avLst/>
              <a:gdLst/>
              <a:ahLst/>
              <a:cxnLst/>
              <a:rect l="l" t="t" r="r" b="b"/>
              <a:pathLst>
                <a:path w="464595" h="295751" extrusionOk="0">
                  <a:moveTo>
                    <a:pt x="222558" y="2"/>
                  </a:moveTo>
                  <a:cubicBezTo>
                    <a:pt x="226323" y="-75"/>
                    <a:pt x="230249" y="1696"/>
                    <a:pt x="232881" y="4957"/>
                  </a:cubicBezTo>
                  <a:lnTo>
                    <a:pt x="464595" y="295752"/>
                  </a:lnTo>
                  <a:lnTo>
                    <a:pt x="432170" y="295752"/>
                  </a:lnTo>
                  <a:lnTo>
                    <a:pt x="223327" y="33541"/>
                  </a:lnTo>
                  <a:lnTo>
                    <a:pt x="30871" y="295752"/>
                  </a:lnTo>
                  <a:lnTo>
                    <a:pt x="0" y="295752"/>
                  </a:lnTo>
                  <a:lnTo>
                    <a:pt x="212680" y="5338"/>
                  </a:lnTo>
                  <a:cubicBezTo>
                    <a:pt x="215150" y="1971"/>
                    <a:pt x="218793" y="80"/>
                    <a:pt x="222558"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1" name="Google Shape;1071;p8"/>
            <p:cNvSpPr/>
            <p:nvPr/>
          </p:nvSpPr>
          <p:spPr>
            <a:xfrm rot="-5400000" flipH="1">
              <a:off x="58732" y="4547744"/>
              <a:ext cx="722471" cy="459924"/>
            </a:xfrm>
            <a:custGeom>
              <a:avLst/>
              <a:gdLst/>
              <a:ahLst/>
              <a:cxnLst/>
              <a:rect l="l" t="t" r="r" b="b"/>
              <a:pathLst>
                <a:path w="464582" h="295752" extrusionOk="0">
                  <a:moveTo>
                    <a:pt x="222574" y="2"/>
                  </a:moveTo>
                  <a:cubicBezTo>
                    <a:pt x="226339" y="-75"/>
                    <a:pt x="230257" y="1696"/>
                    <a:pt x="232864" y="4957"/>
                  </a:cubicBezTo>
                  <a:lnTo>
                    <a:pt x="464583" y="295752"/>
                  </a:lnTo>
                  <a:lnTo>
                    <a:pt x="432190" y="295752"/>
                  </a:lnTo>
                  <a:lnTo>
                    <a:pt x="223335" y="33541"/>
                  </a:lnTo>
                  <a:lnTo>
                    <a:pt x="30871" y="295752"/>
                  </a:lnTo>
                  <a:lnTo>
                    <a:pt x="0" y="295752"/>
                  </a:lnTo>
                  <a:lnTo>
                    <a:pt x="212664" y="5338"/>
                  </a:lnTo>
                  <a:cubicBezTo>
                    <a:pt x="215130"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2" name="Google Shape;1072;p8"/>
            <p:cNvSpPr/>
            <p:nvPr/>
          </p:nvSpPr>
          <p:spPr>
            <a:xfrm rot="-5400000" flipH="1">
              <a:off x="105440" y="6767608"/>
              <a:ext cx="487314" cy="323302"/>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3" name="Google Shape;1073;p8"/>
            <p:cNvSpPr/>
            <p:nvPr/>
          </p:nvSpPr>
          <p:spPr>
            <a:xfrm rot="-5400000" flipH="1">
              <a:off x="105450" y="5038674"/>
              <a:ext cx="487295" cy="323302"/>
            </a:xfrm>
            <a:custGeom>
              <a:avLst/>
              <a:gdLst/>
              <a:ahLst/>
              <a:cxnLst/>
              <a:rect l="l" t="t" r="r" b="b"/>
              <a:pathLst>
                <a:path w="313353" h="207898" extrusionOk="0">
                  <a:moveTo>
                    <a:pt x="153663" y="207899"/>
                  </a:moveTo>
                  <a:lnTo>
                    <a:pt x="0" y="0"/>
                  </a:lnTo>
                  <a:lnTo>
                    <a:pt x="313353" y="0"/>
                  </a:lnTo>
                  <a:lnTo>
                    <a:pt x="153663"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4" name="Google Shape;1074;p8"/>
            <p:cNvSpPr/>
            <p:nvPr/>
          </p:nvSpPr>
          <p:spPr>
            <a:xfrm rot="-5400000" flipH="1">
              <a:off x="56154" y="6700557"/>
              <a:ext cx="722504" cy="459919"/>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5" name="Google Shape;1075;p8"/>
            <p:cNvSpPr/>
            <p:nvPr/>
          </p:nvSpPr>
          <p:spPr>
            <a:xfrm rot="-5400000" flipH="1">
              <a:off x="56169" y="4971617"/>
              <a:ext cx="722473" cy="459919"/>
            </a:xfrm>
            <a:custGeom>
              <a:avLst/>
              <a:gdLst/>
              <a:ahLst/>
              <a:cxnLst/>
              <a:rect l="l" t="t" r="r" b="b"/>
              <a:pathLst>
                <a:path w="464583" h="295749" extrusionOk="0">
                  <a:moveTo>
                    <a:pt x="222574" y="295748"/>
                  </a:moveTo>
                  <a:cubicBezTo>
                    <a:pt x="226335" y="295824"/>
                    <a:pt x="230257" y="294055"/>
                    <a:pt x="232864" y="290793"/>
                  </a:cubicBezTo>
                  <a:lnTo>
                    <a:pt x="464583" y="0"/>
                  </a:lnTo>
                  <a:lnTo>
                    <a:pt x="432190" y="0"/>
                  </a:lnTo>
                  <a:lnTo>
                    <a:pt x="223335" y="262209"/>
                  </a:lnTo>
                  <a:lnTo>
                    <a:pt x="30871" y="0"/>
                  </a:lnTo>
                  <a:lnTo>
                    <a:pt x="0" y="0"/>
                  </a:lnTo>
                  <a:lnTo>
                    <a:pt x="212664" y="290412"/>
                  </a:lnTo>
                  <a:cubicBezTo>
                    <a:pt x="215130"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6" name="Google Shape;1076;p8"/>
            <p:cNvSpPr/>
            <p:nvPr/>
          </p:nvSpPr>
          <p:spPr>
            <a:xfrm rot="-5400000" flipH="1">
              <a:off x="242898" y="5465091"/>
              <a:ext cx="487295" cy="323307"/>
            </a:xfrm>
            <a:custGeom>
              <a:avLst/>
              <a:gdLst/>
              <a:ahLst/>
              <a:cxnLst/>
              <a:rect l="l" t="t" r="r" b="b"/>
              <a:pathLst>
                <a:path w="313353" h="207901" extrusionOk="0">
                  <a:moveTo>
                    <a:pt x="153663" y="0"/>
                  </a:moveTo>
                  <a:lnTo>
                    <a:pt x="0" y="207901"/>
                  </a:lnTo>
                  <a:lnTo>
                    <a:pt x="313353" y="207901"/>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7" name="Google Shape;1077;p8"/>
            <p:cNvSpPr/>
            <p:nvPr/>
          </p:nvSpPr>
          <p:spPr>
            <a:xfrm rot="-5400000" flipH="1">
              <a:off x="56172" y="5404552"/>
              <a:ext cx="722471" cy="459922"/>
            </a:xfrm>
            <a:custGeom>
              <a:avLst/>
              <a:gdLst/>
              <a:ahLst/>
              <a:cxnLst/>
              <a:rect l="l" t="t" r="r" b="b"/>
              <a:pathLst>
                <a:path w="464582" h="295751" extrusionOk="0">
                  <a:moveTo>
                    <a:pt x="222570" y="2"/>
                  </a:moveTo>
                  <a:cubicBezTo>
                    <a:pt x="226335" y="-75"/>
                    <a:pt x="230257" y="1696"/>
                    <a:pt x="232860" y="4957"/>
                  </a:cubicBezTo>
                  <a:lnTo>
                    <a:pt x="464583" y="295752"/>
                  </a:lnTo>
                  <a:lnTo>
                    <a:pt x="432186" y="295752"/>
                  </a:lnTo>
                  <a:lnTo>
                    <a:pt x="223335" y="33541"/>
                  </a:lnTo>
                  <a:lnTo>
                    <a:pt x="30867" y="295752"/>
                  </a:lnTo>
                  <a:lnTo>
                    <a:pt x="0" y="295752"/>
                  </a:lnTo>
                  <a:lnTo>
                    <a:pt x="212664" y="5338"/>
                  </a:lnTo>
                  <a:cubicBezTo>
                    <a:pt x="215130" y="1971"/>
                    <a:pt x="218809" y="80"/>
                    <a:pt x="222570"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8" name="Google Shape;1078;p8"/>
            <p:cNvSpPr/>
            <p:nvPr/>
          </p:nvSpPr>
          <p:spPr>
            <a:xfrm rot="-5400000" flipH="1">
              <a:off x="105446" y="5900633"/>
              <a:ext cx="487301" cy="323302"/>
            </a:xfrm>
            <a:custGeom>
              <a:avLst/>
              <a:gdLst/>
              <a:ahLst/>
              <a:cxnLst/>
              <a:rect l="l" t="t" r="r" b="b"/>
              <a:pathLst>
                <a:path w="313357" h="207898"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9" name="Google Shape;1079;p8"/>
            <p:cNvSpPr/>
            <p:nvPr/>
          </p:nvSpPr>
          <p:spPr>
            <a:xfrm rot="-5400000" flipH="1">
              <a:off x="108007" y="4179364"/>
              <a:ext cx="487301" cy="323304"/>
            </a:xfrm>
            <a:custGeom>
              <a:avLst/>
              <a:gdLst/>
              <a:ahLst/>
              <a:cxnLst/>
              <a:rect l="l" t="t" r="r" b="b"/>
              <a:pathLst>
                <a:path w="313357" h="207899"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0" name="Google Shape;1080;p8"/>
            <p:cNvSpPr/>
            <p:nvPr/>
          </p:nvSpPr>
          <p:spPr>
            <a:xfrm rot="-5400000" flipH="1">
              <a:off x="56166" y="5839621"/>
              <a:ext cx="722479" cy="459919"/>
            </a:xfrm>
            <a:custGeom>
              <a:avLst/>
              <a:gdLst/>
              <a:ahLst/>
              <a:cxnLst/>
              <a:rect l="l" t="t" r="r" b="b"/>
              <a:pathLst>
                <a:path w="464587" h="295749" extrusionOk="0">
                  <a:moveTo>
                    <a:pt x="222574" y="295748"/>
                  </a:moveTo>
                  <a:cubicBezTo>
                    <a:pt x="226339" y="295824"/>
                    <a:pt x="230261" y="294055"/>
                    <a:pt x="232864" y="290793"/>
                  </a:cubicBezTo>
                  <a:lnTo>
                    <a:pt x="464587" y="0"/>
                  </a:lnTo>
                  <a:lnTo>
                    <a:pt x="432190" y="0"/>
                  </a:lnTo>
                  <a:lnTo>
                    <a:pt x="223339" y="262209"/>
                  </a:lnTo>
                  <a:lnTo>
                    <a:pt x="30871" y="0"/>
                  </a:lnTo>
                  <a:lnTo>
                    <a:pt x="0" y="0"/>
                  </a:lnTo>
                  <a:lnTo>
                    <a:pt x="212668" y="290412"/>
                  </a:lnTo>
                  <a:cubicBezTo>
                    <a:pt x="215133"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1" name="Google Shape;1081;p8"/>
            <p:cNvSpPr/>
            <p:nvPr/>
          </p:nvSpPr>
          <p:spPr>
            <a:xfrm rot="-5400000" flipH="1">
              <a:off x="58730" y="4118353"/>
              <a:ext cx="722473" cy="459921"/>
            </a:xfrm>
            <a:custGeom>
              <a:avLst/>
              <a:gdLst/>
              <a:ahLst/>
              <a:cxnLst/>
              <a:rect l="l" t="t" r="r" b="b"/>
              <a:pathLst>
                <a:path w="464583" h="295750" extrusionOk="0">
                  <a:moveTo>
                    <a:pt x="222574" y="295748"/>
                  </a:moveTo>
                  <a:cubicBezTo>
                    <a:pt x="226335" y="295825"/>
                    <a:pt x="230257" y="294056"/>
                    <a:pt x="232865" y="290793"/>
                  </a:cubicBezTo>
                  <a:lnTo>
                    <a:pt x="464583" y="0"/>
                  </a:lnTo>
                  <a:lnTo>
                    <a:pt x="432186" y="0"/>
                  </a:lnTo>
                  <a:lnTo>
                    <a:pt x="223335" y="262210"/>
                  </a:lnTo>
                  <a:lnTo>
                    <a:pt x="30871" y="0"/>
                  </a:lnTo>
                  <a:lnTo>
                    <a:pt x="0" y="0"/>
                  </a:lnTo>
                  <a:lnTo>
                    <a:pt x="212664" y="290413"/>
                  </a:lnTo>
                  <a:cubicBezTo>
                    <a:pt x="215130" y="293781"/>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wipe/>
    <p:sndAc>
      <p:stSnd>
        <p:snd r:embed="rId1" name="bomb.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0"/>
        <p:cNvGrpSpPr/>
        <p:nvPr/>
      </p:nvGrpSpPr>
      <p:grpSpPr>
        <a:xfrm>
          <a:off x="0" y="0"/>
          <a:ext cx="0" cy="0"/>
          <a:chOff x="0" y="0"/>
          <a:chExt cx="0" cy="0"/>
        </a:xfrm>
      </p:grpSpPr>
      <p:sp>
        <p:nvSpPr>
          <p:cNvPr id="1211" name="Google Shape;1211;p11"/>
          <p:cNvSpPr txBox="1">
            <a:spLocks noGrp="1"/>
          </p:cNvSpPr>
          <p:nvPr>
            <p:ph type="title"/>
          </p:nvPr>
        </p:nvSpPr>
        <p:spPr>
          <a:xfrm>
            <a:off x="1085850" y="593375"/>
            <a:ext cx="106905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1212" name="Google Shape;121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213" name="Google Shape;1213;p11"/>
          <p:cNvGrpSpPr/>
          <p:nvPr/>
        </p:nvGrpSpPr>
        <p:grpSpPr>
          <a:xfrm>
            <a:off x="187446" y="-268992"/>
            <a:ext cx="463308" cy="7560714"/>
            <a:chOff x="187446" y="-268992"/>
            <a:chExt cx="463308" cy="7560714"/>
          </a:xfrm>
        </p:grpSpPr>
        <p:grpSp>
          <p:nvGrpSpPr>
            <p:cNvPr id="1214" name="Google Shape;1214;p11"/>
            <p:cNvGrpSpPr/>
            <p:nvPr/>
          </p:nvGrpSpPr>
          <p:grpSpPr>
            <a:xfrm rot="-5400000" flipH="1">
              <a:off x="-1667238" y="1585692"/>
              <a:ext cx="4172677" cy="463308"/>
              <a:chOff x="-261625" y="178802"/>
              <a:chExt cx="2683221" cy="297928"/>
            </a:xfrm>
          </p:grpSpPr>
          <p:sp>
            <p:nvSpPr>
              <p:cNvPr id="1215" name="Google Shape;1215;p11"/>
              <p:cNvSpPr/>
              <p:nvPr/>
            </p:nvSpPr>
            <p:spPr>
              <a:xfrm>
                <a:off x="652055" y="267186"/>
                <a:ext cx="313357" cy="207901"/>
              </a:xfrm>
              <a:custGeom>
                <a:avLst/>
                <a:gdLst/>
                <a:ahLst/>
                <a:cxnLst/>
                <a:rect l="l" t="t" r="r" b="b"/>
                <a:pathLst>
                  <a:path w="313357" h="207901" extrusionOk="0">
                    <a:moveTo>
                      <a:pt x="159690" y="0"/>
                    </a:moveTo>
                    <a:lnTo>
                      <a:pt x="313357" y="207901"/>
                    </a:lnTo>
                    <a:lnTo>
                      <a:pt x="0" y="207901"/>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6" name="Google Shape;1216;p11"/>
              <p:cNvSpPr/>
              <p:nvPr/>
            </p:nvSpPr>
            <p:spPr>
              <a:xfrm>
                <a:off x="1758910" y="268833"/>
                <a:ext cx="313357" cy="207897"/>
              </a:xfrm>
              <a:custGeom>
                <a:avLst/>
                <a:gdLst/>
                <a:ahLst/>
                <a:cxnLst/>
                <a:rect l="l" t="t" r="r" b="b"/>
                <a:pathLst>
                  <a:path w="313357" h="207897" extrusionOk="0">
                    <a:moveTo>
                      <a:pt x="159690" y="0"/>
                    </a:moveTo>
                    <a:lnTo>
                      <a:pt x="313357" y="207898"/>
                    </a:lnTo>
                    <a:lnTo>
                      <a:pt x="0" y="207898"/>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7" name="Google Shape;1217;p11"/>
              <p:cNvSpPr/>
              <p:nvPr/>
            </p:nvSpPr>
            <p:spPr>
              <a:xfrm>
                <a:off x="574040" y="178802"/>
                <a:ext cx="464583" cy="295751"/>
              </a:xfrm>
              <a:custGeom>
                <a:avLst/>
                <a:gdLst/>
                <a:ahLst/>
                <a:cxnLst/>
                <a:rect l="l" t="t" r="r" b="b"/>
                <a:pathLst>
                  <a:path w="464583" h="295751" extrusionOk="0">
                    <a:moveTo>
                      <a:pt x="242009" y="2"/>
                    </a:moveTo>
                    <a:cubicBezTo>
                      <a:pt x="238248"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0"/>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8" name="Google Shape;1218;p11"/>
              <p:cNvSpPr/>
              <p:nvPr/>
            </p:nvSpPr>
            <p:spPr>
              <a:xfrm>
                <a:off x="1680894" y="180448"/>
                <a:ext cx="464583" cy="295752"/>
              </a:xfrm>
              <a:custGeom>
                <a:avLst/>
                <a:gdLst/>
                <a:ahLst/>
                <a:cxnLst/>
                <a:rect l="l" t="t" r="r" b="b"/>
                <a:pathLst>
                  <a:path w="464583" h="295752" extrusionOk="0">
                    <a:moveTo>
                      <a:pt x="242009" y="2"/>
                    </a:moveTo>
                    <a:cubicBezTo>
                      <a:pt x="238244"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1"/>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9" name="Google Shape;1219;p11"/>
              <p:cNvSpPr/>
              <p:nvPr/>
            </p:nvSpPr>
            <p:spPr>
              <a:xfrm>
                <a:off x="372962" y="178802"/>
                <a:ext cx="313356" cy="207898"/>
              </a:xfrm>
              <a:custGeom>
                <a:avLst/>
                <a:gdLst/>
                <a:ahLst/>
                <a:cxnLst/>
                <a:rect l="l" t="t" r="r" b="b"/>
                <a:pathLst>
                  <a:path w="313356" h="207898" extrusionOk="0">
                    <a:moveTo>
                      <a:pt x="159690" y="207899"/>
                    </a:moveTo>
                    <a:lnTo>
                      <a:pt x="313356"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0" name="Google Shape;1220;p11"/>
              <p:cNvSpPr/>
              <p:nvPr/>
            </p:nvSpPr>
            <p:spPr>
              <a:xfrm>
                <a:off x="1484746" y="178802"/>
                <a:ext cx="313353" cy="207898"/>
              </a:xfrm>
              <a:custGeom>
                <a:avLst/>
                <a:gdLst/>
                <a:ahLst/>
                <a:cxnLst/>
                <a:rect l="l" t="t" r="r" b="b"/>
                <a:pathLst>
                  <a:path w="313353" h="207898" extrusionOk="0">
                    <a:moveTo>
                      <a:pt x="159690" y="207899"/>
                    </a:moveTo>
                    <a:lnTo>
                      <a:pt x="313353"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1" name="Google Shape;1221;p11"/>
              <p:cNvSpPr/>
              <p:nvPr/>
            </p:nvSpPr>
            <p:spPr>
              <a:xfrm>
                <a:off x="296540" y="178802"/>
                <a:ext cx="464583" cy="295749"/>
              </a:xfrm>
              <a:custGeom>
                <a:avLst/>
                <a:gdLst/>
                <a:ahLst/>
                <a:cxnLst/>
                <a:rect l="l" t="t" r="r" b="b"/>
                <a:pathLst>
                  <a:path w="464583" h="295749" extrusionOk="0">
                    <a:moveTo>
                      <a:pt x="242009" y="295748"/>
                    </a:moveTo>
                    <a:cubicBezTo>
                      <a:pt x="238249" y="295824"/>
                      <a:pt x="234326" y="294055"/>
                      <a:pt x="231719" y="290793"/>
                    </a:cubicBezTo>
                    <a:lnTo>
                      <a:pt x="0" y="0"/>
                    </a:lnTo>
                    <a:lnTo>
                      <a:pt x="32395" y="0"/>
                    </a:lnTo>
                    <a:lnTo>
                      <a:pt x="241248" y="262209"/>
                    </a:lnTo>
                    <a:lnTo>
                      <a:pt x="433713"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2" name="Google Shape;1222;p11"/>
              <p:cNvSpPr/>
              <p:nvPr/>
            </p:nvSpPr>
            <p:spPr>
              <a:xfrm>
                <a:off x="1408326" y="178802"/>
                <a:ext cx="464583" cy="295749"/>
              </a:xfrm>
              <a:custGeom>
                <a:avLst/>
                <a:gdLst/>
                <a:ahLst/>
                <a:cxnLst/>
                <a:rect l="l" t="t" r="r" b="b"/>
                <a:pathLst>
                  <a:path w="464583" h="295749" extrusionOk="0">
                    <a:moveTo>
                      <a:pt x="242009" y="295748"/>
                    </a:moveTo>
                    <a:cubicBezTo>
                      <a:pt x="238248" y="295824"/>
                      <a:pt x="234326" y="294055"/>
                      <a:pt x="231719" y="290793"/>
                    </a:cubicBezTo>
                    <a:lnTo>
                      <a:pt x="0" y="0"/>
                    </a:lnTo>
                    <a:lnTo>
                      <a:pt x="32393" y="0"/>
                    </a:lnTo>
                    <a:lnTo>
                      <a:pt x="241248" y="262209"/>
                    </a:lnTo>
                    <a:lnTo>
                      <a:pt x="433712"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3" name="Google Shape;1223;p11"/>
              <p:cNvSpPr/>
              <p:nvPr/>
            </p:nvSpPr>
            <p:spPr>
              <a:xfrm>
                <a:off x="98753" y="267186"/>
                <a:ext cx="313353" cy="207901"/>
              </a:xfrm>
              <a:custGeom>
                <a:avLst/>
                <a:gdLst/>
                <a:ahLst/>
                <a:cxnLst/>
                <a:rect l="l" t="t" r="r" b="b"/>
                <a:pathLst>
                  <a:path w="313353" h="207901" extrusionOk="0">
                    <a:moveTo>
                      <a:pt x="159690" y="0"/>
                    </a:moveTo>
                    <a:lnTo>
                      <a:pt x="313354"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4" name="Google Shape;1224;p11"/>
              <p:cNvSpPr/>
              <p:nvPr/>
            </p:nvSpPr>
            <p:spPr>
              <a:xfrm>
                <a:off x="1210539" y="267186"/>
                <a:ext cx="313353" cy="207901"/>
              </a:xfrm>
              <a:custGeom>
                <a:avLst/>
                <a:gdLst/>
                <a:ahLst/>
                <a:cxnLst/>
                <a:rect l="l" t="t" r="r" b="b"/>
                <a:pathLst>
                  <a:path w="313353" h="207901" extrusionOk="0">
                    <a:moveTo>
                      <a:pt x="159690" y="0"/>
                    </a:moveTo>
                    <a:lnTo>
                      <a:pt x="313353"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5" name="Google Shape;1225;p11"/>
              <p:cNvSpPr/>
              <p:nvPr/>
            </p:nvSpPr>
            <p:spPr>
              <a:xfrm>
                <a:off x="18144" y="178802"/>
                <a:ext cx="464585" cy="295751"/>
              </a:xfrm>
              <a:custGeom>
                <a:avLst/>
                <a:gdLst/>
                <a:ahLst/>
                <a:cxnLst/>
                <a:rect l="l" t="t" r="r" b="b"/>
                <a:pathLst>
                  <a:path w="464585" h="295751" extrusionOk="0">
                    <a:moveTo>
                      <a:pt x="242011" y="2"/>
                    </a:moveTo>
                    <a:cubicBezTo>
                      <a:pt x="238248" y="-75"/>
                      <a:pt x="234327" y="1696"/>
                      <a:pt x="231721" y="4957"/>
                    </a:cubicBezTo>
                    <a:lnTo>
                      <a:pt x="0" y="295752"/>
                    </a:lnTo>
                    <a:lnTo>
                      <a:pt x="32395" y="295752"/>
                    </a:lnTo>
                    <a:lnTo>
                      <a:pt x="241248" y="33541"/>
                    </a:lnTo>
                    <a:lnTo>
                      <a:pt x="433715" y="295752"/>
                    </a:lnTo>
                    <a:lnTo>
                      <a:pt x="464586" y="295752"/>
                    </a:lnTo>
                    <a:lnTo>
                      <a:pt x="251920" y="5338"/>
                    </a:lnTo>
                    <a:cubicBezTo>
                      <a:pt x="249454" y="1971"/>
                      <a:pt x="245775" y="80"/>
                      <a:pt x="242011"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6" name="Google Shape;1226;p11"/>
              <p:cNvSpPr/>
              <p:nvPr/>
            </p:nvSpPr>
            <p:spPr>
              <a:xfrm>
                <a:off x="1129928" y="178802"/>
                <a:ext cx="464583" cy="295751"/>
              </a:xfrm>
              <a:custGeom>
                <a:avLst/>
                <a:gdLst/>
                <a:ahLst/>
                <a:cxnLst/>
                <a:rect l="l" t="t" r="r" b="b"/>
                <a:pathLst>
                  <a:path w="464583" h="295751" extrusionOk="0">
                    <a:moveTo>
                      <a:pt x="242013" y="2"/>
                    </a:moveTo>
                    <a:cubicBezTo>
                      <a:pt x="238248" y="-75"/>
                      <a:pt x="234326" y="1696"/>
                      <a:pt x="231723" y="4957"/>
                    </a:cubicBezTo>
                    <a:lnTo>
                      <a:pt x="0" y="295752"/>
                    </a:lnTo>
                    <a:lnTo>
                      <a:pt x="32397" y="295752"/>
                    </a:lnTo>
                    <a:lnTo>
                      <a:pt x="241248" y="33541"/>
                    </a:lnTo>
                    <a:lnTo>
                      <a:pt x="433716" y="295752"/>
                    </a:lnTo>
                    <a:lnTo>
                      <a:pt x="464583" y="295752"/>
                    </a:lnTo>
                    <a:lnTo>
                      <a:pt x="251919" y="5338"/>
                    </a:lnTo>
                    <a:cubicBezTo>
                      <a:pt x="249454" y="1971"/>
                      <a:pt x="245774" y="80"/>
                      <a:pt x="242013"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7" name="Google Shape;1227;p11"/>
              <p:cNvSpPr/>
              <p:nvPr/>
            </p:nvSpPr>
            <p:spPr>
              <a:xfrm>
                <a:off x="-181317" y="178802"/>
                <a:ext cx="313355" cy="207898"/>
              </a:xfrm>
              <a:custGeom>
                <a:avLst/>
                <a:gdLst/>
                <a:ahLst/>
                <a:cxnLst/>
                <a:rect l="l" t="t" r="r" b="b"/>
                <a:pathLst>
                  <a:path w="313355" h="207898" extrusionOk="0">
                    <a:moveTo>
                      <a:pt x="159691" y="207899"/>
                    </a:moveTo>
                    <a:lnTo>
                      <a:pt x="313355"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8" name="Google Shape;1228;p11"/>
              <p:cNvSpPr/>
              <p:nvPr/>
            </p:nvSpPr>
            <p:spPr>
              <a:xfrm>
                <a:off x="930465" y="178802"/>
                <a:ext cx="313357" cy="207898"/>
              </a:xfrm>
              <a:custGeom>
                <a:avLst/>
                <a:gdLst/>
                <a:ahLst/>
                <a:cxnLst/>
                <a:rect l="l" t="t" r="r" b="b"/>
                <a:pathLst>
                  <a:path w="313357" h="207898" extrusionOk="0">
                    <a:moveTo>
                      <a:pt x="159690" y="207899"/>
                    </a:moveTo>
                    <a:lnTo>
                      <a:pt x="313357"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9" name="Google Shape;1229;p11"/>
              <p:cNvSpPr/>
              <p:nvPr/>
            </p:nvSpPr>
            <p:spPr>
              <a:xfrm>
                <a:off x="2037320" y="180448"/>
                <a:ext cx="313357" cy="207899"/>
              </a:xfrm>
              <a:custGeom>
                <a:avLst/>
                <a:gdLst/>
                <a:ahLst/>
                <a:cxnLst/>
                <a:rect l="l" t="t" r="r" b="b"/>
                <a:pathLst>
                  <a:path w="313357" h="207899" extrusionOk="0">
                    <a:moveTo>
                      <a:pt x="159691" y="207899"/>
                    </a:moveTo>
                    <a:lnTo>
                      <a:pt x="313357"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0" name="Google Shape;1230;p11"/>
              <p:cNvSpPr/>
              <p:nvPr/>
            </p:nvSpPr>
            <p:spPr>
              <a:xfrm>
                <a:off x="-261625" y="178802"/>
                <a:ext cx="464584" cy="295749"/>
              </a:xfrm>
              <a:custGeom>
                <a:avLst/>
                <a:gdLst/>
                <a:ahLst/>
                <a:cxnLst/>
                <a:rect l="l" t="t" r="r" b="b"/>
                <a:pathLst>
                  <a:path w="464584" h="295749" extrusionOk="0">
                    <a:moveTo>
                      <a:pt x="242011" y="295748"/>
                    </a:moveTo>
                    <a:cubicBezTo>
                      <a:pt x="238248" y="295824"/>
                      <a:pt x="234327" y="294055"/>
                      <a:pt x="231721" y="290793"/>
                    </a:cubicBezTo>
                    <a:lnTo>
                      <a:pt x="0" y="0"/>
                    </a:lnTo>
                    <a:lnTo>
                      <a:pt x="32395" y="0"/>
                    </a:lnTo>
                    <a:lnTo>
                      <a:pt x="241249" y="262209"/>
                    </a:lnTo>
                    <a:lnTo>
                      <a:pt x="433714" y="0"/>
                    </a:lnTo>
                    <a:lnTo>
                      <a:pt x="464585" y="0"/>
                    </a:lnTo>
                    <a:lnTo>
                      <a:pt x="251920" y="290412"/>
                    </a:lnTo>
                    <a:cubicBezTo>
                      <a:pt x="249454" y="293780"/>
                      <a:pt x="245776" y="295671"/>
                      <a:pt x="242011"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1" name="Google Shape;1231;p11"/>
              <p:cNvSpPr/>
              <p:nvPr/>
            </p:nvSpPr>
            <p:spPr>
              <a:xfrm>
                <a:off x="850158" y="178802"/>
                <a:ext cx="464587" cy="295749"/>
              </a:xfrm>
              <a:custGeom>
                <a:avLst/>
                <a:gdLst/>
                <a:ahLst/>
                <a:cxnLst/>
                <a:rect l="l" t="t" r="r" b="b"/>
                <a:pathLst>
                  <a:path w="464587" h="295749" extrusionOk="0">
                    <a:moveTo>
                      <a:pt x="242013" y="295748"/>
                    </a:moveTo>
                    <a:cubicBezTo>
                      <a:pt x="238248" y="295824"/>
                      <a:pt x="234326" y="294055"/>
                      <a:pt x="231723" y="290793"/>
                    </a:cubicBezTo>
                    <a:lnTo>
                      <a:pt x="0" y="0"/>
                    </a:lnTo>
                    <a:lnTo>
                      <a:pt x="32397" y="0"/>
                    </a:lnTo>
                    <a:lnTo>
                      <a:pt x="241248" y="262209"/>
                    </a:lnTo>
                    <a:lnTo>
                      <a:pt x="433716" y="0"/>
                    </a:lnTo>
                    <a:lnTo>
                      <a:pt x="464587" y="0"/>
                    </a:lnTo>
                    <a:lnTo>
                      <a:pt x="251919" y="290412"/>
                    </a:lnTo>
                    <a:cubicBezTo>
                      <a:pt x="249454" y="293780"/>
                      <a:pt x="245778" y="295671"/>
                      <a:pt x="242013"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2" name="Google Shape;1232;p11"/>
              <p:cNvSpPr/>
              <p:nvPr/>
            </p:nvSpPr>
            <p:spPr>
              <a:xfrm>
                <a:off x="1957013" y="180448"/>
                <a:ext cx="464583" cy="295750"/>
              </a:xfrm>
              <a:custGeom>
                <a:avLst/>
                <a:gdLst/>
                <a:ahLst/>
                <a:cxnLst/>
                <a:rect l="l" t="t" r="r" b="b"/>
                <a:pathLst>
                  <a:path w="464583" h="295750" extrusionOk="0">
                    <a:moveTo>
                      <a:pt x="242009" y="295748"/>
                    </a:moveTo>
                    <a:cubicBezTo>
                      <a:pt x="238248" y="295825"/>
                      <a:pt x="234326" y="294056"/>
                      <a:pt x="231719" y="290793"/>
                    </a:cubicBezTo>
                    <a:lnTo>
                      <a:pt x="0" y="0"/>
                    </a:lnTo>
                    <a:lnTo>
                      <a:pt x="32397" y="0"/>
                    </a:lnTo>
                    <a:lnTo>
                      <a:pt x="241248" y="262210"/>
                    </a:lnTo>
                    <a:lnTo>
                      <a:pt x="433712" y="0"/>
                    </a:lnTo>
                    <a:lnTo>
                      <a:pt x="464583" y="0"/>
                    </a:lnTo>
                    <a:lnTo>
                      <a:pt x="251919" y="290413"/>
                    </a:lnTo>
                    <a:cubicBezTo>
                      <a:pt x="249454" y="293781"/>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33" name="Google Shape;1233;p11"/>
            <p:cNvSpPr/>
            <p:nvPr/>
          </p:nvSpPr>
          <p:spPr>
            <a:xfrm rot="-5400000" flipH="1">
              <a:off x="245461" y="3777996"/>
              <a:ext cx="487264" cy="323280"/>
            </a:xfrm>
            <a:custGeom>
              <a:avLst/>
              <a:gdLst/>
              <a:ahLst/>
              <a:cxnLst/>
              <a:rect l="l" t="t" r="r" b="b"/>
              <a:pathLst>
                <a:path w="313353" h="207897" extrusionOk="0">
                  <a:moveTo>
                    <a:pt x="153663" y="0"/>
                  </a:moveTo>
                  <a:lnTo>
                    <a:pt x="0" y="207898"/>
                  </a:lnTo>
                  <a:lnTo>
                    <a:pt x="313353" y="207898"/>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4" name="Google Shape;1234;p11"/>
            <p:cNvSpPr/>
            <p:nvPr/>
          </p:nvSpPr>
          <p:spPr>
            <a:xfrm rot="-5400000" flipH="1">
              <a:off x="59563" y="3717450"/>
              <a:ext cx="722433" cy="459890"/>
            </a:xfrm>
            <a:custGeom>
              <a:avLst/>
              <a:gdLst/>
              <a:ahLst/>
              <a:cxnLst/>
              <a:rect l="l" t="t" r="r" b="b"/>
              <a:pathLst>
                <a:path w="464587" h="295749" extrusionOk="0">
                  <a:moveTo>
                    <a:pt x="222574" y="2"/>
                  </a:moveTo>
                  <a:cubicBezTo>
                    <a:pt x="226339" y="-75"/>
                    <a:pt x="230261" y="1696"/>
                    <a:pt x="232864" y="4957"/>
                  </a:cubicBezTo>
                  <a:lnTo>
                    <a:pt x="464587" y="295750"/>
                  </a:lnTo>
                  <a:lnTo>
                    <a:pt x="432190" y="295750"/>
                  </a:lnTo>
                  <a:lnTo>
                    <a:pt x="223339" y="33541"/>
                  </a:lnTo>
                  <a:lnTo>
                    <a:pt x="30871" y="295750"/>
                  </a:lnTo>
                  <a:lnTo>
                    <a:pt x="0" y="295750"/>
                  </a:lnTo>
                  <a:lnTo>
                    <a:pt x="212668" y="5338"/>
                  </a:lnTo>
                  <a:cubicBezTo>
                    <a:pt x="215133"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5" name="Google Shape;1235;p11"/>
            <p:cNvSpPr/>
            <p:nvPr/>
          </p:nvSpPr>
          <p:spPr>
            <a:xfrm rot="-5400000" flipH="1">
              <a:off x="242916" y="6333565"/>
              <a:ext cx="487237" cy="323286"/>
            </a:xfrm>
            <a:custGeom>
              <a:avLst/>
              <a:gdLst/>
              <a:ahLst/>
              <a:cxnLst/>
              <a:rect l="l" t="t" r="r" b="b"/>
              <a:pathLst>
                <a:path w="313336" h="207901" extrusionOk="0">
                  <a:moveTo>
                    <a:pt x="153679" y="0"/>
                  </a:moveTo>
                  <a:lnTo>
                    <a:pt x="0" y="207901"/>
                  </a:lnTo>
                  <a:lnTo>
                    <a:pt x="313337" y="207901"/>
                  </a:lnTo>
                  <a:lnTo>
                    <a:pt x="15367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6" name="Google Shape;1236;p11"/>
            <p:cNvSpPr/>
            <p:nvPr/>
          </p:nvSpPr>
          <p:spPr>
            <a:xfrm rot="-5400000" flipH="1">
              <a:off x="245458" y="4612314"/>
              <a:ext cx="487270" cy="323280"/>
            </a:xfrm>
            <a:custGeom>
              <a:avLst/>
              <a:gdLst/>
              <a:ahLst/>
              <a:cxnLst/>
              <a:rect l="l" t="t" r="r" b="b"/>
              <a:pathLst>
                <a:path w="313357" h="207897" extrusionOk="0">
                  <a:moveTo>
                    <a:pt x="153667" y="0"/>
                  </a:moveTo>
                  <a:lnTo>
                    <a:pt x="0" y="207898"/>
                  </a:lnTo>
                  <a:lnTo>
                    <a:pt x="313357"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7" name="Google Shape;1237;p11"/>
            <p:cNvSpPr/>
            <p:nvPr/>
          </p:nvSpPr>
          <p:spPr>
            <a:xfrm rot="-5400000" flipH="1">
              <a:off x="56170" y="6269015"/>
              <a:ext cx="722445" cy="459893"/>
            </a:xfrm>
            <a:custGeom>
              <a:avLst/>
              <a:gdLst/>
              <a:ahLst/>
              <a:cxnLst/>
              <a:rect l="l" t="t" r="r" b="b"/>
              <a:pathLst>
                <a:path w="464595" h="295751" extrusionOk="0">
                  <a:moveTo>
                    <a:pt x="222558" y="2"/>
                  </a:moveTo>
                  <a:cubicBezTo>
                    <a:pt x="226323" y="-75"/>
                    <a:pt x="230249" y="1696"/>
                    <a:pt x="232881" y="4957"/>
                  </a:cubicBezTo>
                  <a:lnTo>
                    <a:pt x="464595" y="295752"/>
                  </a:lnTo>
                  <a:lnTo>
                    <a:pt x="432170" y="295752"/>
                  </a:lnTo>
                  <a:lnTo>
                    <a:pt x="223327" y="33541"/>
                  </a:lnTo>
                  <a:lnTo>
                    <a:pt x="30871" y="295752"/>
                  </a:lnTo>
                  <a:lnTo>
                    <a:pt x="0" y="295752"/>
                  </a:lnTo>
                  <a:lnTo>
                    <a:pt x="212680" y="5338"/>
                  </a:lnTo>
                  <a:cubicBezTo>
                    <a:pt x="215150" y="1971"/>
                    <a:pt x="218793" y="80"/>
                    <a:pt x="222558"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8" name="Google Shape;1238;p11"/>
            <p:cNvSpPr/>
            <p:nvPr/>
          </p:nvSpPr>
          <p:spPr>
            <a:xfrm rot="-5400000" flipH="1">
              <a:off x="58740" y="4547735"/>
              <a:ext cx="722425" cy="459894"/>
            </a:xfrm>
            <a:custGeom>
              <a:avLst/>
              <a:gdLst/>
              <a:ahLst/>
              <a:cxnLst/>
              <a:rect l="l" t="t" r="r" b="b"/>
              <a:pathLst>
                <a:path w="464582" h="295752" extrusionOk="0">
                  <a:moveTo>
                    <a:pt x="222574" y="2"/>
                  </a:moveTo>
                  <a:cubicBezTo>
                    <a:pt x="226339" y="-75"/>
                    <a:pt x="230257" y="1696"/>
                    <a:pt x="232864" y="4957"/>
                  </a:cubicBezTo>
                  <a:lnTo>
                    <a:pt x="464583" y="295752"/>
                  </a:lnTo>
                  <a:lnTo>
                    <a:pt x="432190" y="295752"/>
                  </a:lnTo>
                  <a:lnTo>
                    <a:pt x="223335" y="33541"/>
                  </a:lnTo>
                  <a:lnTo>
                    <a:pt x="30871" y="295752"/>
                  </a:lnTo>
                  <a:lnTo>
                    <a:pt x="0" y="295752"/>
                  </a:lnTo>
                  <a:lnTo>
                    <a:pt x="212664" y="5338"/>
                  </a:lnTo>
                  <a:cubicBezTo>
                    <a:pt x="215130"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9" name="Google Shape;1239;p11"/>
            <p:cNvSpPr/>
            <p:nvPr/>
          </p:nvSpPr>
          <p:spPr>
            <a:xfrm rot="-5400000" flipH="1">
              <a:off x="105445" y="6767602"/>
              <a:ext cx="487283" cy="323281"/>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0" name="Google Shape;1240;p11"/>
            <p:cNvSpPr/>
            <p:nvPr/>
          </p:nvSpPr>
          <p:spPr>
            <a:xfrm rot="-5400000" flipH="1">
              <a:off x="105455" y="5038669"/>
              <a:ext cx="487264" cy="323281"/>
            </a:xfrm>
            <a:custGeom>
              <a:avLst/>
              <a:gdLst/>
              <a:ahLst/>
              <a:cxnLst/>
              <a:rect l="l" t="t" r="r" b="b"/>
              <a:pathLst>
                <a:path w="313353" h="207898" extrusionOk="0">
                  <a:moveTo>
                    <a:pt x="153663" y="207899"/>
                  </a:moveTo>
                  <a:lnTo>
                    <a:pt x="0" y="0"/>
                  </a:lnTo>
                  <a:lnTo>
                    <a:pt x="313353" y="0"/>
                  </a:lnTo>
                  <a:lnTo>
                    <a:pt x="153663"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1" name="Google Shape;1241;p11"/>
            <p:cNvSpPr/>
            <p:nvPr/>
          </p:nvSpPr>
          <p:spPr>
            <a:xfrm rot="-5400000" flipH="1">
              <a:off x="56162" y="6700549"/>
              <a:ext cx="722458" cy="459890"/>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2" name="Google Shape;1242;p11"/>
            <p:cNvSpPr/>
            <p:nvPr/>
          </p:nvSpPr>
          <p:spPr>
            <a:xfrm rot="-5400000" flipH="1">
              <a:off x="56178" y="4971609"/>
              <a:ext cx="722427" cy="459890"/>
            </a:xfrm>
            <a:custGeom>
              <a:avLst/>
              <a:gdLst/>
              <a:ahLst/>
              <a:cxnLst/>
              <a:rect l="l" t="t" r="r" b="b"/>
              <a:pathLst>
                <a:path w="464583" h="295749" extrusionOk="0">
                  <a:moveTo>
                    <a:pt x="222574" y="295748"/>
                  </a:moveTo>
                  <a:cubicBezTo>
                    <a:pt x="226335" y="295824"/>
                    <a:pt x="230257" y="294055"/>
                    <a:pt x="232864" y="290793"/>
                  </a:cubicBezTo>
                  <a:lnTo>
                    <a:pt x="464583" y="0"/>
                  </a:lnTo>
                  <a:lnTo>
                    <a:pt x="432190" y="0"/>
                  </a:lnTo>
                  <a:lnTo>
                    <a:pt x="223335" y="262209"/>
                  </a:lnTo>
                  <a:lnTo>
                    <a:pt x="30871" y="0"/>
                  </a:lnTo>
                  <a:lnTo>
                    <a:pt x="0" y="0"/>
                  </a:lnTo>
                  <a:lnTo>
                    <a:pt x="212664" y="290412"/>
                  </a:lnTo>
                  <a:cubicBezTo>
                    <a:pt x="215130"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3" name="Google Shape;1243;p11"/>
            <p:cNvSpPr/>
            <p:nvPr/>
          </p:nvSpPr>
          <p:spPr>
            <a:xfrm rot="-5400000" flipH="1">
              <a:off x="242903" y="5465086"/>
              <a:ext cx="487264" cy="323286"/>
            </a:xfrm>
            <a:custGeom>
              <a:avLst/>
              <a:gdLst/>
              <a:ahLst/>
              <a:cxnLst/>
              <a:rect l="l" t="t" r="r" b="b"/>
              <a:pathLst>
                <a:path w="313353" h="207901" extrusionOk="0">
                  <a:moveTo>
                    <a:pt x="153663" y="0"/>
                  </a:moveTo>
                  <a:lnTo>
                    <a:pt x="0" y="207901"/>
                  </a:lnTo>
                  <a:lnTo>
                    <a:pt x="313353" y="207901"/>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4" name="Google Shape;1244;p11"/>
            <p:cNvSpPr/>
            <p:nvPr/>
          </p:nvSpPr>
          <p:spPr>
            <a:xfrm rot="-5400000" flipH="1">
              <a:off x="56180" y="5404543"/>
              <a:ext cx="722425" cy="459893"/>
            </a:xfrm>
            <a:custGeom>
              <a:avLst/>
              <a:gdLst/>
              <a:ahLst/>
              <a:cxnLst/>
              <a:rect l="l" t="t" r="r" b="b"/>
              <a:pathLst>
                <a:path w="464582" h="295751" extrusionOk="0">
                  <a:moveTo>
                    <a:pt x="222570" y="2"/>
                  </a:moveTo>
                  <a:cubicBezTo>
                    <a:pt x="226335" y="-75"/>
                    <a:pt x="230257" y="1696"/>
                    <a:pt x="232860" y="4957"/>
                  </a:cubicBezTo>
                  <a:lnTo>
                    <a:pt x="464583" y="295752"/>
                  </a:lnTo>
                  <a:lnTo>
                    <a:pt x="432186" y="295752"/>
                  </a:lnTo>
                  <a:lnTo>
                    <a:pt x="223335" y="33541"/>
                  </a:lnTo>
                  <a:lnTo>
                    <a:pt x="30867" y="295752"/>
                  </a:lnTo>
                  <a:lnTo>
                    <a:pt x="0" y="295752"/>
                  </a:lnTo>
                  <a:lnTo>
                    <a:pt x="212664" y="5338"/>
                  </a:lnTo>
                  <a:cubicBezTo>
                    <a:pt x="215130" y="1971"/>
                    <a:pt x="218809" y="80"/>
                    <a:pt x="222570"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5" name="Google Shape;1245;p11"/>
            <p:cNvSpPr/>
            <p:nvPr/>
          </p:nvSpPr>
          <p:spPr>
            <a:xfrm rot="-5400000" flipH="1">
              <a:off x="105452" y="5900628"/>
              <a:ext cx="487270" cy="323281"/>
            </a:xfrm>
            <a:custGeom>
              <a:avLst/>
              <a:gdLst/>
              <a:ahLst/>
              <a:cxnLst/>
              <a:rect l="l" t="t" r="r" b="b"/>
              <a:pathLst>
                <a:path w="313357" h="207898"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6" name="Google Shape;1246;p11"/>
            <p:cNvSpPr/>
            <p:nvPr/>
          </p:nvSpPr>
          <p:spPr>
            <a:xfrm rot="-5400000" flipH="1">
              <a:off x="108012" y="4179358"/>
              <a:ext cx="487270" cy="323283"/>
            </a:xfrm>
            <a:custGeom>
              <a:avLst/>
              <a:gdLst/>
              <a:ahLst/>
              <a:cxnLst/>
              <a:rect l="l" t="t" r="r" b="b"/>
              <a:pathLst>
                <a:path w="313357" h="207899"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7" name="Google Shape;1247;p11"/>
            <p:cNvSpPr/>
            <p:nvPr/>
          </p:nvSpPr>
          <p:spPr>
            <a:xfrm rot="-5400000" flipH="1">
              <a:off x="56175" y="5839613"/>
              <a:ext cx="722433" cy="459890"/>
            </a:xfrm>
            <a:custGeom>
              <a:avLst/>
              <a:gdLst/>
              <a:ahLst/>
              <a:cxnLst/>
              <a:rect l="l" t="t" r="r" b="b"/>
              <a:pathLst>
                <a:path w="464587" h="295749" extrusionOk="0">
                  <a:moveTo>
                    <a:pt x="222574" y="295748"/>
                  </a:moveTo>
                  <a:cubicBezTo>
                    <a:pt x="226339" y="295824"/>
                    <a:pt x="230261" y="294055"/>
                    <a:pt x="232864" y="290793"/>
                  </a:cubicBezTo>
                  <a:lnTo>
                    <a:pt x="464587" y="0"/>
                  </a:lnTo>
                  <a:lnTo>
                    <a:pt x="432190" y="0"/>
                  </a:lnTo>
                  <a:lnTo>
                    <a:pt x="223339" y="262209"/>
                  </a:lnTo>
                  <a:lnTo>
                    <a:pt x="30871" y="0"/>
                  </a:lnTo>
                  <a:lnTo>
                    <a:pt x="0" y="0"/>
                  </a:lnTo>
                  <a:lnTo>
                    <a:pt x="212668" y="290412"/>
                  </a:lnTo>
                  <a:cubicBezTo>
                    <a:pt x="215133"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8" name="Google Shape;1248;p11"/>
            <p:cNvSpPr/>
            <p:nvPr/>
          </p:nvSpPr>
          <p:spPr>
            <a:xfrm rot="-5400000" flipH="1">
              <a:off x="58738" y="4118345"/>
              <a:ext cx="722427" cy="459891"/>
            </a:xfrm>
            <a:custGeom>
              <a:avLst/>
              <a:gdLst/>
              <a:ahLst/>
              <a:cxnLst/>
              <a:rect l="l" t="t" r="r" b="b"/>
              <a:pathLst>
                <a:path w="464583" h="295750" extrusionOk="0">
                  <a:moveTo>
                    <a:pt x="222574" y="295748"/>
                  </a:moveTo>
                  <a:cubicBezTo>
                    <a:pt x="226335" y="295825"/>
                    <a:pt x="230257" y="294056"/>
                    <a:pt x="232865" y="290793"/>
                  </a:cubicBezTo>
                  <a:lnTo>
                    <a:pt x="464583" y="0"/>
                  </a:lnTo>
                  <a:lnTo>
                    <a:pt x="432186" y="0"/>
                  </a:lnTo>
                  <a:lnTo>
                    <a:pt x="223335" y="262210"/>
                  </a:lnTo>
                  <a:lnTo>
                    <a:pt x="30871" y="0"/>
                  </a:lnTo>
                  <a:lnTo>
                    <a:pt x="0" y="0"/>
                  </a:lnTo>
                  <a:lnTo>
                    <a:pt x="212664" y="290413"/>
                  </a:lnTo>
                  <a:cubicBezTo>
                    <a:pt x="215130" y="293781"/>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wipe/>
    <p:sndAc>
      <p:stSnd>
        <p:snd r:embed="rId1" name="bomb.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49"/>
        <p:cNvGrpSpPr/>
        <p:nvPr/>
      </p:nvGrpSpPr>
      <p:grpSpPr>
        <a:xfrm>
          <a:off x="0" y="0"/>
          <a:ext cx="0" cy="0"/>
          <a:chOff x="0" y="0"/>
          <a:chExt cx="0" cy="0"/>
        </a:xfrm>
      </p:grpSpPr>
      <p:grpSp>
        <p:nvGrpSpPr>
          <p:cNvPr id="1250" name="Google Shape;1250;p12"/>
          <p:cNvGrpSpPr/>
          <p:nvPr/>
        </p:nvGrpSpPr>
        <p:grpSpPr>
          <a:xfrm>
            <a:off x="-276855" y="184559"/>
            <a:ext cx="12745710" cy="463308"/>
            <a:chOff x="-261625" y="178802"/>
            <a:chExt cx="8196071" cy="297928"/>
          </a:xfrm>
        </p:grpSpPr>
        <p:grpSp>
          <p:nvGrpSpPr>
            <p:cNvPr id="1251" name="Google Shape;1251;p12"/>
            <p:cNvGrpSpPr/>
            <p:nvPr/>
          </p:nvGrpSpPr>
          <p:grpSpPr>
            <a:xfrm>
              <a:off x="-261625" y="178802"/>
              <a:ext cx="2683221" cy="297928"/>
              <a:chOff x="-261625" y="178802"/>
              <a:chExt cx="2683221" cy="297928"/>
            </a:xfrm>
          </p:grpSpPr>
          <p:sp>
            <p:nvSpPr>
              <p:cNvPr id="1252" name="Google Shape;1252;p12"/>
              <p:cNvSpPr/>
              <p:nvPr/>
            </p:nvSpPr>
            <p:spPr>
              <a:xfrm>
                <a:off x="652055" y="267186"/>
                <a:ext cx="313357" cy="207901"/>
              </a:xfrm>
              <a:custGeom>
                <a:avLst/>
                <a:gdLst/>
                <a:ahLst/>
                <a:cxnLst/>
                <a:rect l="l" t="t" r="r" b="b"/>
                <a:pathLst>
                  <a:path w="313357" h="207901" extrusionOk="0">
                    <a:moveTo>
                      <a:pt x="159690" y="0"/>
                    </a:moveTo>
                    <a:lnTo>
                      <a:pt x="313357" y="207901"/>
                    </a:lnTo>
                    <a:lnTo>
                      <a:pt x="0" y="207901"/>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3" name="Google Shape;1253;p12"/>
              <p:cNvSpPr/>
              <p:nvPr/>
            </p:nvSpPr>
            <p:spPr>
              <a:xfrm>
                <a:off x="1758910" y="268833"/>
                <a:ext cx="313357" cy="207897"/>
              </a:xfrm>
              <a:custGeom>
                <a:avLst/>
                <a:gdLst/>
                <a:ahLst/>
                <a:cxnLst/>
                <a:rect l="l" t="t" r="r" b="b"/>
                <a:pathLst>
                  <a:path w="313357" h="207897" extrusionOk="0">
                    <a:moveTo>
                      <a:pt x="159690" y="0"/>
                    </a:moveTo>
                    <a:lnTo>
                      <a:pt x="313357" y="207898"/>
                    </a:lnTo>
                    <a:lnTo>
                      <a:pt x="0" y="207898"/>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4" name="Google Shape;1254;p12"/>
              <p:cNvSpPr/>
              <p:nvPr/>
            </p:nvSpPr>
            <p:spPr>
              <a:xfrm>
                <a:off x="574040" y="178802"/>
                <a:ext cx="464583" cy="295751"/>
              </a:xfrm>
              <a:custGeom>
                <a:avLst/>
                <a:gdLst/>
                <a:ahLst/>
                <a:cxnLst/>
                <a:rect l="l" t="t" r="r" b="b"/>
                <a:pathLst>
                  <a:path w="464583" h="295751" extrusionOk="0">
                    <a:moveTo>
                      <a:pt x="242009" y="2"/>
                    </a:moveTo>
                    <a:cubicBezTo>
                      <a:pt x="238248"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0"/>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5" name="Google Shape;1255;p12"/>
              <p:cNvSpPr/>
              <p:nvPr/>
            </p:nvSpPr>
            <p:spPr>
              <a:xfrm>
                <a:off x="1680894" y="180448"/>
                <a:ext cx="464583" cy="295752"/>
              </a:xfrm>
              <a:custGeom>
                <a:avLst/>
                <a:gdLst/>
                <a:ahLst/>
                <a:cxnLst/>
                <a:rect l="l" t="t" r="r" b="b"/>
                <a:pathLst>
                  <a:path w="464583" h="295752" extrusionOk="0">
                    <a:moveTo>
                      <a:pt x="242009" y="2"/>
                    </a:moveTo>
                    <a:cubicBezTo>
                      <a:pt x="238244"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1"/>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6" name="Google Shape;1256;p12"/>
              <p:cNvSpPr/>
              <p:nvPr/>
            </p:nvSpPr>
            <p:spPr>
              <a:xfrm>
                <a:off x="372962" y="178802"/>
                <a:ext cx="313356" cy="207898"/>
              </a:xfrm>
              <a:custGeom>
                <a:avLst/>
                <a:gdLst/>
                <a:ahLst/>
                <a:cxnLst/>
                <a:rect l="l" t="t" r="r" b="b"/>
                <a:pathLst>
                  <a:path w="313356" h="207898" extrusionOk="0">
                    <a:moveTo>
                      <a:pt x="159690" y="207899"/>
                    </a:moveTo>
                    <a:lnTo>
                      <a:pt x="313356"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7" name="Google Shape;1257;p12"/>
              <p:cNvSpPr/>
              <p:nvPr/>
            </p:nvSpPr>
            <p:spPr>
              <a:xfrm>
                <a:off x="1484746" y="178802"/>
                <a:ext cx="313353" cy="207898"/>
              </a:xfrm>
              <a:custGeom>
                <a:avLst/>
                <a:gdLst/>
                <a:ahLst/>
                <a:cxnLst/>
                <a:rect l="l" t="t" r="r" b="b"/>
                <a:pathLst>
                  <a:path w="313353" h="207898" extrusionOk="0">
                    <a:moveTo>
                      <a:pt x="159690" y="207899"/>
                    </a:moveTo>
                    <a:lnTo>
                      <a:pt x="313353"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8" name="Google Shape;1258;p12"/>
              <p:cNvSpPr/>
              <p:nvPr/>
            </p:nvSpPr>
            <p:spPr>
              <a:xfrm>
                <a:off x="296540" y="178802"/>
                <a:ext cx="464583" cy="295749"/>
              </a:xfrm>
              <a:custGeom>
                <a:avLst/>
                <a:gdLst/>
                <a:ahLst/>
                <a:cxnLst/>
                <a:rect l="l" t="t" r="r" b="b"/>
                <a:pathLst>
                  <a:path w="464583" h="295749" extrusionOk="0">
                    <a:moveTo>
                      <a:pt x="242009" y="295748"/>
                    </a:moveTo>
                    <a:cubicBezTo>
                      <a:pt x="238249" y="295824"/>
                      <a:pt x="234326" y="294055"/>
                      <a:pt x="231719" y="290793"/>
                    </a:cubicBezTo>
                    <a:lnTo>
                      <a:pt x="0" y="0"/>
                    </a:lnTo>
                    <a:lnTo>
                      <a:pt x="32395" y="0"/>
                    </a:lnTo>
                    <a:lnTo>
                      <a:pt x="241248" y="262209"/>
                    </a:lnTo>
                    <a:lnTo>
                      <a:pt x="433713"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9" name="Google Shape;1259;p12"/>
              <p:cNvSpPr/>
              <p:nvPr/>
            </p:nvSpPr>
            <p:spPr>
              <a:xfrm>
                <a:off x="1408326" y="178802"/>
                <a:ext cx="464583" cy="295749"/>
              </a:xfrm>
              <a:custGeom>
                <a:avLst/>
                <a:gdLst/>
                <a:ahLst/>
                <a:cxnLst/>
                <a:rect l="l" t="t" r="r" b="b"/>
                <a:pathLst>
                  <a:path w="464583" h="295749" extrusionOk="0">
                    <a:moveTo>
                      <a:pt x="242009" y="295748"/>
                    </a:moveTo>
                    <a:cubicBezTo>
                      <a:pt x="238248" y="295824"/>
                      <a:pt x="234326" y="294055"/>
                      <a:pt x="231719" y="290793"/>
                    </a:cubicBezTo>
                    <a:lnTo>
                      <a:pt x="0" y="0"/>
                    </a:lnTo>
                    <a:lnTo>
                      <a:pt x="32393" y="0"/>
                    </a:lnTo>
                    <a:lnTo>
                      <a:pt x="241248" y="262209"/>
                    </a:lnTo>
                    <a:lnTo>
                      <a:pt x="433712"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0" name="Google Shape;1260;p12"/>
              <p:cNvSpPr/>
              <p:nvPr/>
            </p:nvSpPr>
            <p:spPr>
              <a:xfrm>
                <a:off x="98753" y="267186"/>
                <a:ext cx="313353" cy="207901"/>
              </a:xfrm>
              <a:custGeom>
                <a:avLst/>
                <a:gdLst/>
                <a:ahLst/>
                <a:cxnLst/>
                <a:rect l="l" t="t" r="r" b="b"/>
                <a:pathLst>
                  <a:path w="313353" h="207901" extrusionOk="0">
                    <a:moveTo>
                      <a:pt x="159690" y="0"/>
                    </a:moveTo>
                    <a:lnTo>
                      <a:pt x="313354"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1" name="Google Shape;1261;p12"/>
              <p:cNvSpPr/>
              <p:nvPr/>
            </p:nvSpPr>
            <p:spPr>
              <a:xfrm>
                <a:off x="1210539" y="267186"/>
                <a:ext cx="313353" cy="207901"/>
              </a:xfrm>
              <a:custGeom>
                <a:avLst/>
                <a:gdLst/>
                <a:ahLst/>
                <a:cxnLst/>
                <a:rect l="l" t="t" r="r" b="b"/>
                <a:pathLst>
                  <a:path w="313353" h="207901" extrusionOk="0">
                    <a:moveTo>
                      <a:pt x="159690" y="0"/>
                    </a:moveTo>
                    <a:lnTo>
                      <a:pt x="313353"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2" name="Google Shape;1262;p12"/>
              <p:cNvSpPr/>
              <p:nvPr/>
            </p:nvSpPr>
            <p:spPr>
              <a:xfrm>
                <a:off x="18144" y="178802"/>
                <a:ext cx="464585" cy="295751"/>
              </a:xfrm>
              <a:custGeom>
                <a:avLst/>
                <a:gdLst/>
                <a:ahLst/>
                <a:cxnLst/>
                <a:rect l="l" t="t" r="r" b="b"/>
                <a:pathLst>
                  <a:path w="464585" h="295751" extrusionOk="0">
                    <a:moveTo>
                      <a:pt x="242011" y="2"/>
                    </a:moveTo>
                    <a:cubicBezTo>
                      <a:pt x="238248" y="-75"/>
                      <a:pt x="234327" y="1696"/>
                      <a:pt x="231721" y="4957"/>
                    </a:cubicBezTo>
                    <a:lnTo>
                      <a:pt x="0" y="295752"/>
                    </a:lnTo>
                    <a:lnTo>
                      <a:pt x="32395" y="295752"/>
                    </a:lnTo>
                    <a:lnTo>
                      <a:pt x="241248" y="33541"/>
                    </a:lnTo>
                    <a:lnTo>
                      <a:pt x="433715" y="295752"/>
                    </a:lnTo>
                    <a:lnTo>
                      <a:pt x="464586" y="295752"/>
                    </a:lnTo>
                    <a:lnTo>
                      <a:pt x="251920" y="5338"/>
                    </a:lnTo>
                    <a:cubicBezTo>
                      <a:pt x="249454" y="1971"/>
                      <a:pt x="245775" y="80"/>
                      <a:pt x="242011"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3" name="Google Shape;1263;p12"/>
              <p:cNvSpPr/>
              <p:nvPr/>
            </p:nvSpPr>
            <p:spPr>
              <a:xfrm>
                <a:off x="1129928" y="178802"/>
                <a:ext cx="464583" cy="295751"/>
              </a:xfrm>
              <a:custGeom>
                <a:avLst/>
                <a:gdLst/>
                <a:ahLst/>
                <a:cxnLst/>
                <a:rect l="l" t="t" r="r" b="b"/>
                <a:pathLst>
                  <a:path w="464583" h="295751" extrusionOk="0">
                    <a:moveTo>
                      <a:pt x="242013" y="2"/>
                    </a:moveTo>
                    <a:cubicBezTo>
                      <a:pt x="238248" y="-75"/>
                      <a:pt x="234326" y="1696"/>
                      <a:pt x="231723" y="4957"/>
                    </a:cubicBezTo>
                    <a:lnTo>
                      <a:pt x="0" y="295752"/>
                    </a:lnTo>
                    <a:lnTo>
                      <a:pt x="32397" y="295752"/>
                    </a:lnTo>
                    <a:lnTo>
                      <a:pt x="241248" y="33541"/>
                    </a:lnTo>
                    <a:lnTo>
                      <a:pt x="433716" y="295752"/>
                    </a:lnTo>
                    <a:lnTo>
                      <a:pt x="464583" y="295752"/>
                    </a:lnTo>
                    <a:lnTo>
                      <a:pt x="251919" y="5338"/>
                    </a:lnTo>
                    <a:cubicBezTo>
                      <a:pt x="249454" y="1971"/>
                      <a:pt x="245774" y="80"/>
                      <a:pt x="242013"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4" name="Google Shape;1264;p12"/>
              <p:cNvSpPr/>
              <p:nvPr/>
            </p:nvSpPr>
            <p:spPr>
              <a:xfrm>
                <a:off x="-181317" y="178802"/>
                <a:ext cx="313355" cy="207898"/>
              </a:xfrm>
              <a:custGeom>
                <a:avLst/>
                <a:gdLst/>
                <a:ahLst/>
                <a:cxnLst/>
                <a:rect l="l" t="t" r="r" b="b"/>
                <a:pathLst>
                  <a:path w="313355" h="207898" extrusionOk="0">
                    <a:moveTo>
                      <a:pt x="159691" y="207899"/>
                    </a:moveTo>
                    <a:lnTo>
                      <a:pt x="313355"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5" name="Google Shape;1265;p12"/>
              <p:cNvSpPr/>
              <p:nvPr/>
            </p:nvSpPr>
            <p:spPr>
              <a:xfrm>
                <a:off x="930465" y="178802"/>
                <a:ext cx="313357" cy="207898"/>
              </a:xfrm>
              <a:custGeom>
                <a:avLst/>
                <a:gdLst/>
                <a:ahLst/>
                <a:cxnLst/>
                <a:rect l="l" t="t" r="r" b="b"/>
                <a:pathLst>
                  <a:path w="313357" h="207898" extrusionOk="0">
                    <a:moveTo>
                      <a:pt x="159690" y="207899"/>
                    </a:moveTo>
                    <a:lnTo>
                      <a:pt x="313357"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6" name="Google Shape;1266;p12"/>
              <p:cNvSpPr/>
              <p:nvPr/>
            </p:nvSpPr>
            <p:spPr>
              <a:xfrm>
                <a:off x="2037320" y="180448"/>
                <a:ext cx="313357" cy="207899"/>
              </a:xfrm>
              <a:custGeom>
                <a:avLst/>
                <a:gdLst/>
                <a:ahLst/>
                <a:cxnLst/>
                <a:rect l="l" t="t" r="r" b="b"/>
                <a:pathLst>
                  <a:path w="313357" h="207899" extrusionOk="0">
                    <a:moveTo>
                      <a:pt x="159691" y="207899"/>
                    </a:moveTo>
                    <a:lnTo>
                      <a:pt x="313357"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7" name="Google Shape;1267;p12"/>
              <p:cNvSpPr/>
              <p:nvPr/>
            </p:nvSpPr>
            <p:spPr>
              <a:xfrm>
                <a:off x="-261625" y="178802"/>
                <a:ext cx="464584" cy="295749"/>
              </a:xfrm>
              <a:custGeom>
                <a:avLst/>
                <a:gdLst/>
                <a:ahLst/>
                <a:cxnLst/>
                <a:rect l="l" t="t" r="r" b="b"/>
                <a:pathLst>
                  <a:path w="464584" h="295749" extrusionOk="0">
                    <a:moveTo>
                      <a:pt x="242011" y="295748"/>
                    </a:moveTo>
                    <a:cubicBezTo>
                      <a:pt x="238248" y="295824"/>
                      <a:pt x="234327" y="294055"/>
                      <a:pt x="231721" y="290793"/>
                    </a:cubicBezTo>
                    <a:lnTo>
                      <a:pt x="0" y="0"/>
                    </a:lnTo>
                    <a:lnTo>
                      <a:pt x="32395" y="0"/>
                    </a:lnTo>
                    <a:lnTo>
                      <a:pt x="241249" y="262209"/>
                    </a:lnTo>
                    <a:lnTo>
                      <a:pt x="433714" y="0"/>
                    </a:lnTo>
                    <a:lnTo>
                      <a:pt x="464585" y="0"/>
                    </a:lnTo>
                    <a:lnTo>
                      <a:pt x="251920" y="290412"/>
                    </a:lnTo>
                    <a:cubicBezTo>
                      <a:pt x="249454" y="293780"/>
                      <a:pt x="245776" y="295671"/>
                      <a:pt x="242011"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8" name="Google Shape;1268;p12"/>
              <p:cNvSpPr/>
              <p:nvPr/>
            </p:nvSpPr>
            <p:spPr>
              <a:xfrm>
                <a:off x="850158" y="178802"/>
                <a:ext cx="464587" cy="295749"/>
              </a:xfrm>
              <a:custGeom>
                <a:avLst/>
                <a:gdLst/>
                <a:ahLst/>
                <a:cxnLst/>
                <a:rect l="l" t="t" r="r" b="b"/>
                <a:pathLst>
                  <a:path w="464587" h="295749" extrusionOk="0">
                    <a:moveTo>
                      <a:pt x="242013" y="295748"/>
                    </a:moveTo>
                    <a:cubicBezTo>
                      <a:pt x="238248" y="295824"/>
                      <a:pt x="234326" y="294055"/>
                      <a:pt x="231723" y="290793"/>
                    </a:cubicBezTo>
                    <a:lnTo>
                      <a:pt x="0" y="0"/>
                    </a:lnTo>
                    <a:lnTo>
                      <a:pt x="32397" y="0"/>
                    </a:lnTo>
                    <a:lnTo>
                      <a:pt x="241248" y="262209"/>
                    </a:lnTo>
                    <a:lnTo>
                      <a:pt x="433716" y="0"/>
                    </a:lnTo>
                    <a:lnTo>
                      <a:pt x="464587" y="0"/>
                    </a:lnTo>
                    <a:lnTo>
                      <a:pt x="251919" y="290412"/>
                    </a:lnTo>
                    <a:cubicBezTo>
                      <a:pt x="249454" y="293780"/>
                      <a:pt x="245778" y="295671"/>
                      <a:pt x="242013"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9" name="Google Shape;1269;p12"/>
              <p:cNvSpPr/>
              <p:nvPr/>
            </p:nvSpPr>
            <p:spPr>
              <a:xfrm>
                <a:off x="1957013" y="180448"/>
                <a:ext cx="464583" cy="295750"/>
              </a:xfrm>
              <a:custGeom>
                <a:avLst/>
                <a:gdLst/>
                <a:ahLst/>
                <a:cxnLst/>
                <a:rect l="l" t="t" r="r" b="b"/>
                <a:pathLst>
                  <a:path w="464583" h="295750" extrusionOk="0">
                    <a:moveTo>
                      <a:pt x="242009" y="295748"/>
                    </a:moveTo>
                    <a:cubicBezTo>
                      <a:pt x="238248" y="295825"/>
                      <a:pt x="234326" y="294056"/>
                      <a:pt x="231719" y="290793"/>
                    </a:cubicBezTo>
                    <a:lnTo>
                      <a:pt x="0" y="0"/>
                    </a:lnTo>
                    <a:lnTo>
                      <a:pt x="32397" y="0"/>
                    </a:lnTo>
                    <a:lnTo>
                      <a:pt x="241248" y="262210"/>
                    </a:lnTo>
                    <a:lnTo>
                      <a:pt x="433712" y="0"/>
                    </a:lnTo>
                    <a:lnTo>
                      <a:pt x="464583" y="0"/>
                    </a:lnTo>
                    <a:lnTo>
                      <a:pt x="251919" y="290413"/>
                    </a:lnTo>
                    <a:cubicBezTo>
                      <a:pt x="249454" y="293781"/>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0" name="Google Shape;1270;p12"/>
            <p:cNvGrpSpPr/>
            <p:nvPr/>
          </p:nvGrpSpPr>
          <p:grpSpPr>
            <a:xfrm>
              <a:off x="2217425" y="178802"/>
              <a:ext cx="2941019" cy="297928"/>
              <a:chOff x="2217425" y="178802"/>
              <a:chExt cx="2941019" cy="297928"/>
            </a:xfrm>
          </p:grpSpPr>
          <p:sp>
            <p:nvSpPr>
              <p:cNvPr id="1271" name="Google Shape;1271;p12"/>
              <p:cNvSpPr/>
              <p:nvPr/>
            </p:nvSpPr>
            <p:spPr>
              <a:xfrm>
                <a:off x="2288048" y="268833"/>
                <a:ext cx="313353" cy="207897"/>
              </a:xfrm>
              <a:custGeom>
                <a:avLst/>
                <a:gdLst/>
                <a:ahLst/>
                <a:cxnLst/>
                <a:rect l="l" t="t" r="r" b="b"/>
                <a:pathLst>
                  <a:path w="313353" h="207897" extrusionOk="0">
                    <a:moveTo>
                      <a:pt x="153663" y="0"/>
                    </a:moveTo>
                    <a:lnTo>
                      <a:pt x="0" y="207898"/>
                    </a:lnTo>
                    <a:lnTo>
                      <a:pt x="313353" y="207898"/>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2" name="Google Shape;1272;p12"/>
              <p:cNvSpPr/>
              <p:nvPr/>
            </p:nvSpPr>
            <p:spPr>
              <a:xfrm>
                <a:off x="2217425" y="180981"/>
                <a:ext cx="464587" cy="295749"/>
              </a:xfrm>
              <a:custGeom>
                <a:avLst/>
                <a:gdLst/>
                <a:ahLst/>
                <a:cxnLst/>
                <a:rect l="l" t="t" r="r" b="b"/>
                <a:pathLst>
                  <a:path w="464587" h="295749" extrusionOk="0">
                    <a:moveTo>
                      <a:pt x="222574" y="2"/>
                    </a:moveTo>
                    <a:cubicBezTo>
                      <a:pt x="226339" y="-75"/>
                      <a:pt x="230261" y="1696"/>
                      <a:pt x="232864" y="4957"/>
                    </a:cubicBezTo>
                    <a:lnTo>
                      <a:pt x="464587" y="295750"/>
                    </a:lnTo>
                    <a:lnTo>
                      <a:pt x="432190" y="295750"/>
                    </a:lnTo>
                    <a:lnTo>
                      <a:pt x="223339" y="33541"/>
                    </a:lnTo>
                    <a:lnTo>
                      <a:pt x="30871" y="295750"/>
                    </a:lnTo>
                    <a:lnTo>
                      <a:pt x="0" y="295750"/>
                    </a:lnTo>
                    <a:lnTo>
                      <a:pt x="212668" y="5338"/>
                    </a:lnTo>
                    <a:cubicBezTo>
                      <a:pt x="215133"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273" name="Google Shape;1273;p12"/>
              <p:cNvGrpSpPr/>
              <p:nvPr/>
            </p:nvGrpSpPr>
            <p:grpSpPr>
              <a:xfrm>
                <a:off x="2475221" y="178802"/>
                <a:ext cx="2683223" cy="297928"/>
                <a:chOff x="2475221" y="178802"/>
                <a:chExt cx="2683223" cy="297928"/>
              </a:xfrm>
            </p:grpSpPr>
            <p:sp>
              <p:nvSpPr>
                <p:cNvPr id="1274" name="Google Shape;1274;p12"/>
                <p:cNvSpPr/>
                <p:nvPr/>
              </p:nvSpPr>
              <p:spPr>
                <a:xfrm>
                  <a:off x="3931405" y="267186"/>
                  <a:ext cx="313336" cy="207901"/>
                </a:xfrm>
                <a:custGeom>
                  <a:avLst/>
                  <a:gdLst/>
                  <a:ahLst/>
                  <a:cxnLst/>
                  <a:rect l="l" t="t" r="r" b="b"/>
                  <a:pathLst>
                    <a:path w="313336" h="207901" extrusionOk="0">
                      <a:moveTo>
                        <a:pt x="153679" y="0"/>
                      </a:moveTo>
                      <a:lnTo>
                        <a:pt x="0" y="207901"/>
                      </a:lnTo>
                      <a:lnTo>
                        <a:pt x="313337" y="207901"/>
                      </a:lnTo>
                      <a:lnTo>
                        <a:pt x="15367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5" name="Google Shape;1275;p12"/>
                <p:cNvSpPr/>
                <p:nvPr/>
              </p:nvSpPr>
              <p:spPr>
                <a:xfrm>
                  <a:off x="2824550" y="268833"/>
                  <a:ext cx="313357" cy="207897"/>
                </a:xfrm>
                <a:custGeom>
                  <a:avLst/>
                  <a:gdLst/>
                  <a:ahLst/>
                  <a:cxnLst/>
                  <a:rect l="l" t="t" r="r" b="b"/>
                  <a:pathLst>
                    <a:path w="313357" h="207897" extrusionOk="0">
                      <a:moveTo>
                        <a:pt x="153667" y="0"/>
                      </a:moveTo>
                      <a:lnTo>
                        <a:pt x="0" y="207898"/>
                      </a:lnTo>
                      <a:lnTo>
                        <a:pt x="313357"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6" name="Google Shape;1276;p12"/>
                <p:cNvSpPr/>
                <p:nvPr/>
              </p:nvSpPr>
              <p:spPr>
                <a:xfrm>
                  <a:off x="3858194" y="178802"/>
                  <a:ext cx="464595" cy="295751"/>
                </a:xfrm>
                <a:custGeom>
                  <a:avLst/>
                  <a:gdLst/>
                  <a:ahLst/>
                  <a:cxnLst/>
                  <a:rect l="l" t="t" r="r" b="b"/>
                  <a:pathLst>
                    <a:path w="464595" h="295751" extrusionOk="0">
                      <a:moveTo>
                        <a:pt x="222558" y="2"/>
                      </a:moveTo>
                      <a:cubicBezTo>
                        <a:pt x="226323" y="-75"/>
                        <a:pt x="230249" y="1696"/>
                        <a:pt x="232881" y="4957"/>
                      </a:cubicBezTo>
                      <a:lnTo>
                        <a:pt x="464595" y="295752"/>
                      </a:lnTo>
                      <a:lnTo>
                        <a:pt x="432170" y="295752"/>
                      </a:lnTo>
                      <a:lnTo>
                        <a:pt x="223327" y="33541"/>
                      </a:lnTo>
                      <a:lnTo>
                        <a:pt x="30871" y="295752"/>
                      </a:lnTo>
                      <a:lnTo>
                        <a:pt x="0" y="295752"/>
                      </a:lnTo>
                      <a:lnTo>
                        <a:pt x="212680" y="5338"/>
                      </a:lnTo>
                      <a:cubicBezTo>
                        <a:pt x="215150" y="1971"/>
                        <a:pt x="218793" y="80"/>
                        <a:pt x="222558"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7" name="Google Shape;1277;p12"/>
                <p:cNvSpPr/>
                <p:nvPr/>
              </p:nvSpPr>
              <p:spPr>
                <a:xfrm>
                  <a:off x="2751340" y="180448"/>
                  <a:ext cx="464582" cy="295752"/>
                </a:xfrm>
                <a:custGeom>
                  <a:avLst/>
                  <a:gdLst/>
                  <a:ahLst/>
                  <a:cxnLst/>
                  <a:rect l="l" t="t" r="r" b="b"/>
                  <a:pathLst>
                    <a:path w="464582" h="295752" extrusionOk="0">
                      <a:moveTo>
                        <a:pt x="222574" y="2"/>
                      </a:moveTo>
                      <a:cubicBezTo>
                        <a:pt x="226339" y="-75"/>
                        <a:pt x="230257" y="1696"/>
                        <a:pt x="232864" y="4957"/>
                      </a:cubicBezTo>
                      <a:lnTo>
                        <a:pt x="464583" y="295752"/>
                      </a:lnTo>
                      <a:lnTo>
                        <a:pt x="432190" y="295752"/>
                      </a:lnTo>
                      <a:lnTo>
                        <a:pt x="223335" y="33541"/>
                      </a:lnTo>
                      <a:lnTo>
                        <a:pt x="30871" y="295752"/>
                      </a:lnTo>
                      <a:lnTo>
                        <a:pt x="0" y="295752"/>
                      </a:lnTo>
                      <a:lnTo>
                        <a:pt x="212664" y="5338"/>
                      </a:lnTo>
                      <a:cubicBezTo>
                        <a:pt x="215130"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8" name="Google Shape;1278;p12"/>
                <p:cNvSpPr/>
                <p:nvPr/>
              </p:nvSpPr>
              <p:spPr>
                <a:xfrm>
                  <a:off x="4210495"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9" name="Google Shape;1279;p12"/>
                <p:cNvSpPr/>
                <p:nvPr/>
              </p:nvSpPr>
              <p:spPr>
                <a:xfrm>
                  <a:off x="3098718" y="178802"/>
                  <a:ext cx="313353" cy="207898"/>
                </a:xfrm>
                <a:custGeom>
                  <a:avLst/>
                  <a:gdLst/>
                  <a:ahLst/>
                  <a:cxnLst/>
                  <a:rect l="l" t="t" r="r" b="b"/>
                  <a:pathLst>
                    <a:path w="313353" h="207898" extrusionOk="0">
                      <a:moveTo>
                        <a:pt x="153663" y="207899"/>
                      </a:moveTo>
                      <a:lnTo>
                        <a:pt x="0" y="0"/>
                      </a:lnTo>
                      <a:lnTo>
                        <a:pt x="313353" y="0"/>
                      </a:lnTo>
                      <a:lnTo>
                        <a:pt x="153663"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0" name="Google Shape;1280;p12"/>
                <p:cNvSpPr/>
                <p:nvPr/>
              </p:nvSpPr>
              <p:spPr>
                <a:xfrm>
                  <a:off x="4135685" y="178802"/>
                  <a:ext cx="464603" cy="295749"/>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1" name="Google Shape;1281;p12"/>
                <p:cNvSpPr/>
                <p:nvPr/>
              </p:nvSpPr>
              <p:spPr>
                <a:xfrm>
                  <a:off x="3023908" y="178802"/>
                  <a:ext cx="464583" cy="295749"/>
                </a:xfrm>
                <a:custGeom>
                  <a:avLst/>
                  <a:gdLst/>
                  <a:ahLst/>
                  <a:cxnLst/>
                  <a:rect l="l" t="t" r="r" b="b"/>
                  <a:pathLst>
                    <a:path w="464583" h="295749" extrusionOk="0">
                      <a:moveTo>
                        <a:pt x="222574" y="295748"/>
                      </a:moveTo>
                      <a:cubicBezTo>
                        <a:pt x="226335" y="295824"/>
                        <a:pt x="230257" y="294055"/>
                        <a:pt x="232864" y="290793"/>
                      </a:cubicBezTo>
                      <a:lnTo>
                        <a:pt x="464583" y="0"/>
                      </a:lnTo>
                      <a:lnTo>
                        <a:pt x="432190" y="0"/>
                      </a:lnTo>
                      <a:lnTo>
                        <a:pt x="223335" y="262209"/>
                      </a:lnTo>
                      <a:lnTo>
                        <a:pt x="30871" y="0"/>
                      </a:lnTo>
                      <a:lnTo>
                        <a:pt x="0" y="0"/>
                      </a:lnTo>
                      <a:lnTo>
                        <a:pt x="212664" y="290412"/>
                      </a:lnTo>
                      <a:cubicBezTo>
                        <a:pt x="215130"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2" name="Google Shape;1282;p12"/>
                <p:cNvSpPr/>
                <p:nvPr/>
              </p:nvSpPr>
              <p:spPr>
                <a:xfrm>
                  <a:off x="4484715" y="267186"/>
                  <a:ext cx="313365" cy="207901"/>
                </a:xfrm>
                <a:custGeom>
                  <a:avLst/>
                  <a:gdLst/>
                  <a:ahLst/>
                  <a:cxnLst/>
                  <a:rect l="l" t="t" r="r" b="b"/>
                  <a:pathLst>
                    <a:path w="313365" h="207901" extrusionOk="0">
                      <a:moveTo>
                        <a:pt x="153667" y="0"/>
                      </a:moveTo>
                      <a:lnTo>
                        <a:pt x="0" y="207901"/>
                      </a:lnTo>
                      <a:lnTo>
                        <a:pt x="313366"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3" name="Google Shape;1283;p12"/>
                <p:cNvSpPr/>
                <p:nvPr/>
              </p:nvSpPr>
              <p:spPr>
                <a:xfrm>
                  <a:off x="3372925" y="267186"/>
                  <a:ext cx="313353" cy="207901"/>
                </a:xfrm>
                <a:custGeom>
                  <a:avLst/>
                  <a:gdLst/>
                  <a:ahLst/>
                  <a:cxnLst/>
                  <a:rect l="l" t="t" r="r" b="b"/>
                  <a:pathLst>
                    <a:path w="313353" h="207901" extrusionOk="0">
                      <a:moveTo>
                        <a:pt x="153663" y="0"/>
                      </a:moveTo>
                      <a:lnTo>
                        <a:pt x="0" y="207901"/>
                      </a:lnTo>
                      <a:lnTo>
                        <a:pt x="313353" y="207901"/>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4" name="Google Shape;1284;p12"/>
                <p:cNvSpPr/>
                <p:nvPr/>
              </p:nvSpPr>
              <p:spPr>
                <a:xfrm>
                  <a:off x="4414075" y="178802"/>
                  <a:ext cx="464603" cy="295751"/>
                </a:xfrm>
                <a:custGeom>
                  <a:avLst/>
                  <a:gdLst/>
                  <a:ahLst/>
                  <a:cxnLst/>
                  <a:rect l="l" t="t" r="r" b="b"/>
                  <a:pathLst>
                    <a:path w="464603" h="295751" extrusionOk="0">
                      <a:moveTo>
                        <a:pt x="222606" y="2"/>
                      </a:moveTo>
                      <a:cubicBezTo>
                        <a:pt x="226331" y="-75"/>
                        <a:pt x="230257" y="1696"/>
                        <a:pt x="232889" y="4957"/>
                      </a:cubicBezTo>
                      <a:lnTo>
                        <a:pt x="464603" y="295752"/>
                      </a:lnTo>
                      <a:lnTo>
                        <a:pt x="432218" y="295752"/>
                      </a:lnTo>
                      <a:lnTo>
                        <a:pt x="223335" y="33541"/>
                      </a:lnTo>
                      <a:lnTo>
                        <a:pt x="30887" y="295752"/>
                      </a:lnTo>
                      <a:lnTo>
                        <a:pt x="0" y="295752"/>
                      </a:lnTo>
                      <a:lnTo>
                        <a:pt x="212688" y="5338"/>
                      </a:lnTo>
                      <a:cubicBezTo>
                        <a:pt x="215158" y="1971"/>
                        <a:pt x="218841" y="80"/>
                        <a:pt x="22260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5" name="Google Shape;1285;p12"/>
                <p:cNvSpPr/>
                <p:nvPr/>
              </p:nvSpPr>
              <p:spPr>
                <a:xfrm>
                  <a:off x="3302306" y="178802"/>
                  <a:ext cx="464582" cy="295751"/>
                </a:xfrm>
                <a:custGeom>
                  <a:avLst/>
                  <a:gdLst/>
                  <a:ahLst/>
                  <a:cxnLst/>
                  <a:rect l="l" t="t" r="r" b="b"/>
                  <a:pathLst>
                    <a:path w="464582" h="295751" extrusionOk="0">
                      <a:moveTo>
                        <a:pt x="222570" y="2"/>
                      </a:moveTo>
                      <a:cubicBezTo>
                        <a:pt x="226335" y="-75"/>
                        <a:pt x="230257" y="1696"/>
                        <a:pt x="232860" y="4957"/>
                      </a:cubicBezTo>
                      <a:lnTo>
                        <a:pt x="464583" y="295752"/>
                      </a:lnTo>
                      <a:lnTo>
                        <a:pt x="432186" y="295752"/>
                      </a:lnTo>
                      <a:lnTo>
                        <a:pt x="223335" y="33541"/>
                      </a:lnTo>
                      <a:lnTo>
                        <a:pt x="30867" y="295752"/>
                      </a:lnTo>
                      <a:lnTo>
                        <a:pt x="0" y="295752"/>
                      </a:lnTo>
                      <a:lnTo>
                        <a:pt x="212664" y="5338"/>
                      </a:lnTo>
                      <a:cubicBezTo>
                        <a:pt x="215130" y="1971"/>
                        <a:pt x="218809" y="80"/>
                        <a:pt x="222570"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6" name="Google Shape;1286;p12"/>
                <p:cNvSpPr/>
                <p:nvPr/>
              </p:nvSpPr>
              <p:spPr>
                <a:xfrm>
                  <a:off x="4764764" y="178802"/>
                  <a:ext cx="313365" cy="207898"/>
                </a:xfrm>
                <a:custGeom>
                  <a:avLst/>
                  <a:gdLst/>
                  <a:ahLst/>
                  <a:cxnLst/>
                  <a:rect l="l" t="t" r="r" b="b"/>
                  <a:pathLst>
                    <a:path w="313365" h="207898" extrusionOk="0">
                      <a:moveTo>
                        <a:pt x="153667" y="207899"/>
                      </a:moveTo>
                      <a:lnTo>
                        <a:pt x="0" y="0"/>
                      </a:lnTo>
                      <a:lnTo>
                        <a:pt x="31336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7" name="Google Shape;1287;p12"/>
                <p:cNvSpPr/>
                <p:nvPr/>
              </p:nvSpPr>
              <p:spPr>
                <a:xfrm>
                  <a:off x="3652995" y="178802"/>
                  <a:ext cx="313357" cy="207898"/>
                </a:xfrm>
                <a:custGeom>
                  <a:avLst/>
                  <a:gdLst/>
                  <a:ahLst/>
                  <a:cxnLst/>
                  <a:rect l="l" t="t" r="r" b="b"/>
                  <a:pathLst>
                    <a:path w="313357" h="207898"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8" name="Google Shape;1288;p12"/>
                <p:cNvSpPr/>
                <p:nvPr/>
              </p:nvSpPr>
              <p:spPr>
                <a:xfrm>
                  <a:off x="2546141" y="180448"/>
                  <a:ext cx="313357" cy="207899"/>
                </a:xfrm>
                <a:custGeom>
                  <a:avLst/>
                  <a:gdLst/>
                  <a:ahLst/>
                  <a:cxnLst/>
                  <a:rect l="l" t="t" r="r" b="b"/>
                  <a:pathLst>
                    <a:path w="313357" h="207899"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9" name="Google Shape;1289;p12"/>
                <p:cNvSpPr/>
                <p:nvPr/>
              </p:nvSpPr>
              <p:spPr>
                <a:xfrm>
                  <a:off x="4693841" y="178802"/>
                  <a:ext cx="464603" cy="295749"/>
                </a:xfrm>
                <a:custGeom>
                  <a:avLst/>
                  <a:gdLst/>
                  <a:ahLst/>
                  <a:cxnLst/>
                  <a:rect l="l" t="t" r="r" b="b"/>
                  <a:pathLst>
                    <a:path w="464603" h="295749" extrusionOk="0">
                      <a:moveTo>
                        <a:pt x="222606" y="295748"/>
                      </a:moveTo>
                      <a:cubicBezTo>
                        <a:pt x="226371" y="295824"/>
                        <a:pt x="230257" y="294055"/>
                        <a:pt x="232889" y="290793"/>
                      </a:cubicBezTo>
                      <a:lnTo>
                        <a:pt x="464603" y="0"/>
                      </a:lnTo>
                      <a:lnTo>
                        <a:pt x="432218" y="0"/>
                      </a:lnTo>
                      <a:lnTo>
                        <a:pt x="223335" y="262209"/>
                      </a:lnTo>
                      <a:lnTo>
                        <a:pt x="30887" y="0"/>
                      </a:lnTo>
                      <a:lnTo>
                        <a:pt x="0" y="0"/>
                      </a:lnTo>
                      <a:lnTo>
                        <a:pt x="212689" y="290412"/>
                      </a:lnTo>
                      <a:cubicBezTo>
                        <a:pt x="215158" y="293780"/>
                        <a:pt x="218841" y="295671"/>
                        <a:pt x="22260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0" name="Google Shape;1290;p12"/>
                <p:cNvSpPr/>
                <p:nvPr/>
              </p:nvSpPr>
              <p:spPr>
                <a:xfrm>
                  <a:off x="3582072" y="178802"/>
                  <a:ext cx="464587" cy="295749"/>
                </a:xfrm>
                <a:custGeom>
                  <a:avLst/>
                  <a:gdLst/>
                  <a:ahLst/>
                  <a:cxnLst/>
                  <a:rect l="l" t="t" r="r" b="b"/>
                  <a:pathLst>
                    <a:path w="464587" h="295749" extrusionOk="0">
                      <a:moveTo>
                        <a:pt x="222574" y="295748"/>
                      </a:moveTo>
                      <a:cubicBezTo>
                        <a:pt x="226339" y="295824"/>
                        <a:pt x="230261" y="294055"/>
                        <a:pt x="232864" y="290793"/>
                      </a:cubicBezTo>
                      <a:lnTo>
                        <a:pt x="464587" y="0"/>
                      </a:lnTo>
                      <a:lnTo>
                        <a:pt x="432190" y="0"/>
                      </a:lnTo>
                      <a:lnTo>
                        <a:pt x="223339" y="262209"/>
                      </a:lnTo>
                      <a:lnTo>
                        <a:pt x="30871" y="0"/>
                      </a:lnTo>
                      <a:lnTo>
                        <a:pt x="0" y="0"/>
                      </a:lnTo>
                      <a:lnTo>
                        <a:pt x="212668" y="290412"/>
                      </a:lnTo>
                      <a:cubicBezTo>
                        <a:pt x="215133"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1" name="Google Shape;1291;p12"/>
                <p:cNvSpPr/>
                <p:nvPr/>
              </p:nvSpPr>
              <p:spPr>
                <a:xfrm>
                  <a:off x="2475221" y="180448"/>
                  <a:ext cx="464583" cy="295750"/>
                </a:xfrm>
                <a:custGeom>
                  <a:avLst/>
                  <a:gdLst/>
                  <a:ahLst/>
                  <a:cxnLst/>
                  <a:rect l="l" t="t" r="r" b="b"/>
                  <a:pathLst>
                    <a:path w="464583" h="295750" extrusionOk="0">
                      <a:moveTo>
                        <a:pt x="222574" y="295748"/>
                      </a:moveTo>
                      <a:cubicBezTo>
                        <a:pt x="226335" y="295825"/>
                        <a:pt x="230257" y="294056"/>
                        <a:pt x="232865" y="290793"/>
                      </a:cubicBezTo>
                      <a:lnTo>
                        <a:pt x="464583" y="0"/>
                      </a:lnTo>
                      <a:lnTo>
                        <a:pt x="432186" y="0"/>
                      </a:lnTo>
                      <a:lnTo>
                        <a:pt x="223335" y="262210"/>
                      </a:lnTo>
                      <a:lnTo>
                        <a:pt x="30871" y="0"/>
                      </a:lnTo>
                      <a:lnTo>
                        <a:pt x="0" y="0"/>
                      </a:lnTo>
                      <a:lnTo>
                        <a:pt x="212664" y="290413"/>
                      </a:lnTo>
                      <a:cubicBezTo>
                        <a:pt x="215130" y="293781"/>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292" name="Google Shape;1292;p12"/>
            <p:cNvGrpSpPr/>
            <p:nvPr/>
          </p:nvGrpSpPr>
          <p:grpSpPr>
            <a:xfrm>
              <a:off x="4993443" y="178802"/>
              <a:ext cx="2941003" cy="297928"/>
              <a:chOff x="4993443" y="178802"/>
              <a:chExt cx="2941003" cy="297928"/>
            </a:xfrm>
          </p:grpSpPr>
          <p:sp>
            <p:nvSpPr>
              <p:cNvPr id="1293" name="Google Shape;1293;p12"/>
              <p:cNvSpPr/>
              <p:nvPr/>
            </p:nvSpPr>
            <p:spPr>
              <a:xfrm>
                <a:off x="5064042" y="268833"/>
                <a:ext cx="313365" cy="207897"/>
              </a:xfrm>
              <a:custGeom>
                <a:avLst/>
                <a:gdLst/>
                <a:ahLst/>
                <a:cxnLst/>
                <a:rect l="l" t="t" r="r" b="b"/>
                <a:pathLst>
                  <a:path w="313365" h="207897" extrusionOk="0">
                    <a:moveTo>
                      <a:pt x="153667" y="0"/>
                    </a:moveTo>
                    <a:lnTo>
                      <a:pt x="0" y="207898"/>
                    </a:lnTo>
                    <a:lnTo>
                      <a:pt x="313366" y="207898"/>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4" name="Google Shape;1294;p12"/>
              <p:cNvSpPr/>
              <p:nvPr/>
            </p:nvSpPr>
            <p:spPr>
              <a:xfrm>
                <a:off x="4993443" y="180981"/>
                <a:ext cx="464562" cy="295749"/>
              </a:xfrm>
              <a:custGeom>
                <a:avLst/>
                <a:gdLst/>
                <a:ahLst/>
                <a:cxnLst/>
                <a:rect l="l" t="t" r="r" b="b"/>
                <a:pathLst>
                  <a:path w="464562" h="295749" extrusionOk="0">
                    <a:moveTo>
                      <a:pt x="222566" y="2"/>
                    </a:moveTo>
                    <a:cubicBezTo>
                      <a:pt x="226331" y="-75"/>
                      <a:pt x="230257" y="1696"/>
                      <a:pt x="232848" y="4957"/>
                    </a:cubicBezTo>
                    <a:lnTo>
                      <a:pt x="464563" y="295750"/>
                    </a:lnTo>
                    <a:lnTo>
                      <a:pt x="432178" y="295750"/>
                    </a:lnTo>
                    <a:lnTo>
                      <a:pt x="223335" y="33541"/>
                    </a:lnTo>
                    <a:lnTo>
                      <a:pt x="30847" y="295750"/>
                    </a:lnTo>
                    <a:lnTo>
                      <a:pt x="0" y="295750"/>
                    </a:lnTo>
                    <a:lnTo>
                      <a:pt x="212648" y="5338"/>
                    </a:lnTo>
                    <a:cubicBezTo>
                      <a:pt x="215117" y="1971"/>
                      <a:pt x="218801" y="81"/>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295" name="Google Shape;1295;p12"/>
              <p:cNvGrpSpPr/>
              <p:nvPr/>
            </p:nvGrpSpPr>
            <p:grpSpPr>
              <a:xfrm>
                <a:off x="5251227" y="178802"/>
                <a:ext cx="2683219" cy="297928"/>
                <a:chOff x="5251227" y="178802"/>
                <a:chExt cx="2683219" cy="297928"/>
              </a:xfrm>
            </p:grpSpPr>
            <p:sp>
              <p:nvSpPr>
                <p:cNvPr id="1296" name="Google Shape;1296;p12"/>
                <p:cNvSpPr/>
                <p:nvPr/>
              </p:nvSpPr>
              <p:spPr>
                <a:xfrm>
                  <a:off x="6707419" y="267186"/>
                  <a:ext cx="313324" cy="207901"/>
                </a:xfrm>
                <a:custGeom>
                  <a:avLst/>
                  <a:gdLst/>
                  <a:ahLst/>
                  <a:cxnLst/>
                  <a:rect l="l" t="t" r="r" b="b"/>
                  <a:pathLst>
                    <a:path w="313324" h="207901" extrusionOk="0">
                      <a:moveTo>
                        <a:pt x="153667" y="0"/>
                      </a:moveTo>
                      <a:lnTo>
                        <a:pt x="0" y="207901"/>
                      </a:lnTo>
                      <a:lnTo>
                        <a:pt x="313324" y="207901"/>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7" name="Google Shape;1297;p12"/>
                <p:cNvSpPr/>
                <p:nvPr/>
              </p:nvSpPr>
              <p:spPr>
                <a:xfrm>
                  <a:off x="5600540" y="268833"/>
                  <a:ext cx="313365" cy="207897"/>
                </a:xfrm>
                <a:custGeom>
                  <a:avLst/>
                  <a:gdLst/>
                  <a:ahLst/>
                  <a:cxnLst/>
                  <a:rect l="l" t="t" r="r" b="b"/>
                  <a:pathLst>
                    <a:path w="313365" h="207897" extrusionOk="0">
                      <a:moveTo>
                        <a:pt x="153667" y="0"/>
                      </a:moveTo>
                      <a:lnTo>
                        <a:pt x="0" y="207898"/>
                      </a:lnTo>
                      <a:lnTo>
                        <a:pt x="313366"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8" name="Google Shape;1298;p12"/>
                <p:cNvSpPr/>
                <p:nvPr/>
              </p:nvSpPr>
              <p:spPr>
                <a:xfrm>
                  <a:off x="6634188" y="178802"/>
                  <a:ext cx="464603" cy="295751"/>
                </a:xfrm>
                <a:custGeom>
                  <a:avLst/>
                  <a:gdLst/>
                  <a:ahLst/>
                  <a:cxnLst/>
                  <a:rect l="l" t="t" r="r" b="b"/>
                  <a:pathLst>
                    <a:path w="464603" h="295751" extrusionOk="0">
                      <a:moveTo>
                        <a:pt x="222566" y="2"/>
                      </a:moveTo>
                      <a:cubicBezTo>
                        <a:pt x="226331" y="-75"/>
                        <a:pt x="230257" y="1696"/>
                        <a:pt x="232848" y="4957"/>
                      </a:cubicBezTo>
                      <a:lnTo>
                        <a:pt x="464603" y="295752"/>
                      </a:lnTo>
                      <a:lnTo>
                        <a:pt x="432178" y="295752"/>
                      </a:lnTo>
                      <a:lnTo>
                        <a:pt x="223335" y="33541"/>
                      </a:lnTo>
                      <a:lnTo>
                        <a:pt x="30887" y="295752"/>
                      </a:lnTo>
                      <a:lnTo>
                        <a:pt x="0" y="295752"/>
                      </a:lnTo>
                      <a:lnTo>
                        <a:pt x="212689" y="5338"/>
                      </a:lnTo>
                      <a:cubicBezTo>
                        <a:pt x="215117"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9" name="Google Shape;1299;p12"/>
                <p:cNvSpPr/>
                <p:nvPr/>
              </p:nvSpPr>
              <p:spPr>
                <a:xfrm>
                  <a:off x="5527350" y="180448"/>
                  <a:ext cx="464562" cy="295752"/>
                </a:xfrm>
                <a:custGeom>
                  <a:avLst/>
                  <a:gdLst/>
                  <a:ahLst/>
                  <a:cxnLst/>
                  <a:rect l="l" t="t" r="r" b="b"/>
                  <a:pathLst>
                    <a:path w="464562" h="295752" extrusionOk="0">
                      <a:moveTo>
                        <a:pt x="222566" y="2"/>
                      </a:moveTo>
                      <a:cubicBezTo>
                        <a:pt x="226330" y="-75"/>
                        <a:pt x="230257" y="1696"/>
                        <a:pt x="232848" y="4957"/>
                      </a:cubicBezTo>
                      <a:lnTo>
                        <a:pt x="464563" y="295752"/>
                      </a:lnTo>
                      <a:lnTo>
                        <a:pt x="432178" y="295752"/>
                      </a:lnTo>
                      <a:lnTo>
                        <a:pt x="223335" y="33541"/>
                      </a:lnTo>
                      <a:lnTo>
                        <a:pt x="30847" y="295752"/>
                      </a:lnTo>
                      <a:lnTo>
                        <a:pt x="0" y="295752"/>
                      </a:lnTo>
                      <a:lnTo>
                        <a:pt x="212648" y="5338"/>
                      </a:lnTo>
                      <a:cubicBezTo>
                        <a:pt x="215117" y="1971"/>
                        <a:pt x="218801" y="81"/>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0" name="Google Shape;1300;p12"/>
                <p:cNvSpPr/>
                <p:nvPr/>
              </p:nvSpPr>
              <p:spPr>
                <a:xfrm>
                  <a:off x="6986496"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1" name="Google Shape;1301;p12"/>
                <p:cNvSpPr/>
                <p:nvPr/>
              </p:nvSpPr>
              <p:spPr>
                <a:xfrm>
                  <a:off x="5874719"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2" name="Google Shape;1302;p12"/>
                <p:cNvSpPr/>
                <p:nvPr/>
              </p:nvSpPr>
              <p:spPr>
                <a:xfrm>
                  <a:off x="6911687" y="178802"/>
                  <a:ext cx="464603" cy="295749"/>
                </a:xfrm>
                <a:custGeom>
                  <a:avLst/>
                  <a:gdLst/>
                  <a:ahLst/>
                  <a:cxnLst/>
                  <a:rect l="l" t="t" r="r" b="b"/>
                  <a:pathLst>
                    <a:path w="464603" h="295749" extrusionOk="0">
                      <a:moveTo>
                        <a:pt x="222566" y="295748"/>
                      </a:moveTo>
                      <a:cubicBezTo>
                        <a:pt x="226331" y="295824"/>
                        <a:pt x="230257" y="294055"/>
                        <a:pt x="232848" y="290793"/>
                      </a:cubicBezTo>
                      <a:lnTo>
                        <a:pt x="464603" y="0"/>
                      </a:lnTo>
                      <a:lnTo>
                        <a:pt x="432178" y="0"/>
                      </a:lnTo>
                      <a:lnTo>
                        <a:pt x="223335" y="262209"/>
                      </a:lnTo>
                      <a:lnTo>
                        <a:pt x="30887" y="0"/>
                      </a:lnTo>
                      <a:lnTo>
                        <a:pt x="0" y="0"/>
                      </a:lnTo>
                      <a:lnTo>
                        <a:pt x="212689" y="290412"/>
                      </a:lnTo>
                      <a:cubicBezTo>
                        <a:pt x="215117"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3" name="Google Shape;1303;p12"/>
                <p:cNvSpPr/>
                <p:nvPr/>
              </p:nvSpPr>
              <p:spPr>
                <a:xfrm>
                  <a:off x="5799910" y="178802"/>
                  <a:ext cx="464562" cy="295749"/>
                </a:xfrm>
                <a:custGeom>
                  <a:avLst/>
                  <a:gdLst/>
                  <a:ahLst/>
                  <a:cxnLst/>
                  <a:rect l="l" t="t" r="r" b="b"/>
                  <a:pathLst>
                    <a:path w="464562" h="295749" extrusionOk="0">
                      <a:moveTo>
                        <a:pt x="222566" y="295748"/>
                      </a:moveTo>
                      <a:cubicBezTo>
                        <a:pt x="226331" y="295824"/>
                        <a:pt x="230257" y="294055"/>
                        <a:pt x="232848" y="290793"/>
                      </a:cubicBezTo>
                      <a:lnTo>
                        <a:pt x="464563" y="0"/>
                      </a:lnTo>
                      <a:lnTo>
                        <a:pt x="432178" y="0"/>
                      </a:lnTo>
                      <a:lnTo>
                        <a:pt x="223335" y="262209"/>
                      </a:lnTo>
                      <a:lnTo>
                        <a:pt x="30887" y="0"/>
                      </a:lnTo>
                      <a:lnTo>
                        <a:pt x="0" y="0"/>
                      </a:lnTo>
                      <a:lnTo>
                        <a:pt x="212648" y="290412"/>
                      </a:lnTo>
                      <a:cubicBezTo>
                        <a:pt x="215117"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4" name="Google Shape;1304;p12"/>
                <p:cNvSpPr/>
                <p:nvPr/>
              </p:nvSpPr>
              <p:spPr>
                <a:xfrm>
                  <a:off x="7260716" y="267186"/>
                  <a:ext cx="313365" cy="207901"/>
                </a:xfrm>
                <a:custGeom>
                  <a:avLst/>
                  <a:gdLst/>
                  <a:ahLst/>
                  <a:cxnLst/>
                  <a:rect l="l" t="t" r="r" b="b"/>
                  <a:pathLst>
                    <a:path w="313365" h="207901" extrusionOk="0">
                      <a:moveTo>
                        <a:pt x="153667" y="0"/>
                      </a:moveTo>
                      <a:lnTo>
                        <a:pt x="0" y="207901"/>
                      </a:lnTo>
                      <a:lnTo>
                        <a:pt x="313366"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5" name="Google Shape;1305;p12"/>
                <p:cNvSpPr/>
                <p:nvPr/>
              </p:nvSpPr>
              <p:spPr>
                <a:xfrm>
                  <a:off x="6148939" y="267186"/>
                  <a:ext cx="313324" cy="207901"/>
                </a:xfrm>
                <a:custGeom>
                  <a:avLst/>
                  <a:gdLst/>
                  <a:ahLst/>
                  <a:cxnLst/>
                  <a:rect l="l" t="t" r="r" b="b"/>
                  <a:pathLst>
                    <a:path w="313324" h="207901" extrusionOk="0">
                      <a:moveTo>
                        <a:pt x="153667" y="0"/>
                      </a:moveTo>
                      <a:lnTo>
                        <a:pt x="0" y="207901"/>
                      </a:lnTo>
                      <a:lnTo>
                        <a:pt x="313325"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6" name="Google Shape;1306;p12"/>
                <p:cNvSpPr/>
                <p:nvPr/>
              </p:nvSpPr>
              <p:spPr>
                <a:xfrm>
                  <a:off x="7190077" y="178802"/>
                  <a:ext cx="464603" cy="295751"/>
                </a:xfrm>
                <a:custGeom>
                  <a:avLst/>
                  <a:gdLst/>
                  <a:ahLst/>
                  <a:cxnLst/>
                  <a:rect l="l" t="t" r="r" b="b"/>
                  <a:pathLst>
                    <a:path w="464603" h="295751" extrusionOk="0">
                      <a:moveTo>
                        <a:pt x="222566" y="2"/>
                      </a:moveTo>
                      <a:cubicBezTo>
                        <a:pt x="226331" y="-75"/>
                        <a:pt x="230257" y="1696"/>
                        <a:pt x="232889" y="4957"/>
                      </a:cubicBezTo>
                      <a:lnTo>
                        <a:pt x="464603" y="295752"/>
                      </a:lnTo>
                      <a:lnTo>
                        <a:pt x="432218" y="295752"/>
                      </a:lnTo>
                      <a:lnTo>
                        <a:pt x="223335" y="33541"/>
                      </a:lnTo>
                      <a:lnTo>
                        <a:pt x="30887" y="295752"/>
                      </a:lnTo>
                      <a:lnTo>
                        <a:pt x="0" y="295752"/>
                      </a:lnTo>
                      <a:lnTo>
                        <a:pt x="212688" y="5338"/>
                      </a:lnTo>
                      <a:cubicBezTo>
                        <a:pt x="215158"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7" name="Google Shape;1307;p12"/>
                <p:cNvSpPr/>
                <p:nvPr/>
              </p:nvSpPr>
              <p:spPr>
                <a:xfrm>
                  <a:off x="6078300" y="178802"/>
                  <a:ext cx="464603" cy="295751"/>
                </a:xfrm>
                <a:custGeom>
                  <a:avLst/>
                  <a:gdLst/>
                  <a:ahLst/>
                  <a:cxnLst/>
                  <a:rect l="l" t="t" r="r" b="b"/>
                  <a:pathLst>
                    <a:path w="464603" h="295751" extrusionOk="0">
                      <a:moveTo>
                        <a:pt x="222566" y="2"/>
                      </a:moveTo>
                      <a:cubicBezTo>
                        <a:pt x="226331" y="-75"/>
                        <a:pt x="230257" y="1696"/>
                        <a:pt x="232848" y="4957"/>
                      </a:cubicBezTo>
                      <a:lnTo>
                        <a:pt x="464603" y="295752"/>
                      </a:lnTo>
                      <a:lnTo>
                        <a:pt x="432178" y="295752"/>
                      </a:lnTo>
                      <a:lnTo>
                        <a:pt x="223335" y="33541"/>
                      </a:lnTo>
                      <a:lnTo>
                        <a:pt x="30887" y="295752"/>
                      </a:lnTo>
                      <a:lnTo>
                        <a:pt x="0" y="295752"/>
                      </a:lnTo>
                      <a:lnTo>
                        <a:pt x="212648" y="5338"/>
                      </a:lnTo>
                      <a:cubicBezTo>
                        <a:pt x="215117"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8" name="Google Shape;1308;p12"/>
                <p:cNvSpPr/>
                <p:nvPr/>
              </p:nvSpPr>
              <p:spPr>
                <a:xfrm>
                  <a:off x="7540766" y="178802"/>
                  <a:ext cx="313365" cy="207898"/>
                </a:xfrm>
                <a:custGeom>
                  <a:avLst/>
                  <a:gdLst/>
                  <a:ahLst/>
                  <a:cxnLst/>
                  <a:rect l="l" t="t" r="r" b="b"/>
                  <a:pathLst>
                    <a:path w="313365" h="207898" extrusionOk="0">
                      <a:moveTo>
                        <a:pt x="153667" y="207899"/>
                      </a:moveTo>
                      <a:lnTo>
                        <a:pt x="0" y="0"/>
                      </a:lnTo>
                      <a:lnTo>
                        <a:pt x="31336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9" name="Google Shape;1309;p12"/>
                <p:cNvSpPr/>
                <p:nvPr/>
              </p:nvSpPr>
              <p:spPr>
                <a:xfrm>
                  <a:off x="6428989"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0" name="Google Shape;1310;p12"/>
                <p:cNvSpPr/>
                <p:nvPr/>
              </p:nvSpPr>
              <p:spPr>
                <a:xfrm>
                  <a:off x="5322150" y="180448"/>
                  <a:ext cx="313324" cy="207899"/>
                </a:xfrm>
                <a:custGeom>
                  <a:avLst/>
                  <a:gdLst/>
                  <a:ahLst/>
                  <a:cxnLst/>
                  <a:rect l="l" t="t" r="r" b="b"/>
                  <a:pathLst>
                    <a:path w="313324" h="207899" extrusionOk="0">
                      <a:moveTo>
                        <a:pt x="153667" y="207899"/>
                      </a:moveTo>
                      <a:lnTo>
                        <a:pt x="0" y="0"/>
                      </a:lnTo>
                      <a:lnTo>
                        <a:pt x="31332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1" name="Google Shape;1311;p12"/>
                <p:cNvSpPr/>
                <p:nvPr/>
              </p:nvSpPr>
              <p:spPr>
                <a:xfrm>
                  <a:off x="7469843" y="178802"/>
                  <a:ext cx="464603" cy="295749"/>
                </a:xfrm>
                <a:custGeom>
                  <a:avLst/>
                  <a:gdLst/>
                  <a:ahLst/>
                  <a:cxnLst/>
                  <a:rect l="l" t="t" r="r" b="b"/>
                  <a:pathLst>
                    <a:path w="464603" h="295749" extrusionOk="0">
                      <a:moveTo>
                        <a:pt x="222606" y="295748"/>
                      </a:moveTo>
                      <a:cubicBezTo>
                        <a:pt x="226371" y="295824"/>
                        <a:pt x="230257" y="294055"/>
                        <a:pt x="232889" y="290793"/>
                      </a:cubicBezTo>
                      <a:lnTo>
                        <a:pt x="464603" y="0"/>
                      </a:lnTo>
                      <a:lnTo>
                        <a:pt x="432218" y="0"/>
                      </a:lnTo>
                      <a:lnTo>
                        <a:pt x="223335" y="262209"/>
                      </a:lnTo>
                      <a:lnTo>
                        <a:pt x="30887" y="0"/>
                      </a:lnTo>
                      <a:lnTo>
                        <a:pt x="0" y="0"/>
                      </a:lnTo>
                      <a:lnTo>
                        <a:pt x="212689" y="290412"/>
                      </a:lnTo>
                      <a:cubicBezTo>
                        <a:pt x="215158" y="293780"/>
                        <a:pt x="218841" y="295671"/>
                        <a:pt x="22260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2" name="Google Shape;1312;p12"/>
                <p:cNvSpPr/>
                <p:nvPr/>
              </p:nvSpPr>
              <p:spPr>
                <a:xfrm>
                  <a:off x="6358066" y="178802"/>
                  <a:ext cx="464603" cy="295749"/>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3" name="Google Shape;1313;p12"/>
                <p:cNvSpPr/>
                <p:nvPr/>
              </p:nvSpPr>
              <p:spPr>
                <a:xfrm>
                  <a:off x="5251227" y="180448"/>
                  <a:ext cx="464562" cy="295750"/>
                </a:xfrm>
                <a:custGeom>
                  <a:avLst/>
                  <a:gdLst/>
                  <a:ahLst/>
                  <a:cxnLst/>
                  <a:rect l="l" t="t" r="r" b="b"/>
                  <a:pathLst>
                    <a:path w="464562" h="295750" extrusionOk="0">
                      <a:moveTo>
                        <a:pt x="222566" y="295748"/>
                      </a:moveTo>
                      <a:cubicBezTo>
                        <a:pt x="226331" y="295825"/>
                        <a:pt x="230257" y="294056"/>
                        <a:pt x="232848" y="290793"/>
                      </a:cubicBezTo>
                      <a:lnTo>
                        <a:pt x="464563" y="0"/>
                      </a:lnTo>
                      <a:lnTo>
                        <a:pt x="432178" y="0"/>
                      </a:lnTo>
                      <a:lnTo>
                        <a:pt x="223335" y="262210"/>
                      </a:lnTo>
                      <a:lnTo>
                        <a:pt x="30847" y="0"/>
                      </a:lnTo>
                      <a:lnTo>
                        <a:pt x="0" y="0"/>
                      </a:lnTo>
                      <a:lnTo>
                        <a:pt x="212648" y="290413"/>
                      </a:lnTo>
                      <a:cubicBezTo>
                        <a:pt x="215117" y="293781"/>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1314" name="Google Shape;1314;p12"/>
          <p:cNvSpPr txBox="1">
            <a:spLocks noGrp="1"/>
          </p:cNvSpPr>
          <p:nvPr>
            <p:ph type="title"/>
          </p:nvPr>
        </p:nvSpPr>
        <p:spPr>
          <a:xfrm>
            <a:off x="1185913" y="1834075"/>
            <a:ext cx="58281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60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1315" name="Google Shape;1315;p12"/>
          <p:cNvSpPr txBox="1">
            <a:spLocks noGrp="1"/>
          </p:cNvSpPr>
          <p:nvPr>
            <p:ph type="body" idx="1"/>
          </p:nvPr>
        </p:nvSpPr>
        <p:spPr>
          <a:xfrm>
            <a:off x="1185913" y="3120225"/>
            <a:ext cx="5828100" cy="2353500"/>
          </a:xfrm>
          <a:prstGeom prst="rect">
            <a:avLst/>
          </a:prstGeom>
        </p:spPr>
        <p:txBody>
          <a:bodyPr spcFirstLastPara="1" wrap="square" lIns="121900" tIns="121900" rIns="121900" bIns="121900" anchor="t" anchorCtr="0">
            <a:normAutofit/>
          </a:bodyPr>
          <a:lstStyle>
            <a:lvl1pPr marL="457200" lvl="0" indent="-387350">
              <a:spcBef>
                <a:spcPts val="0"/>
              </a:spcBef>
              <a:spcAft>
                <a:spcPts val="0"/>
              </a:spcAft>
              <a:buSzPts val="2500"/>
              <a:buChar char="●"/>
              <a:defRPr/>
            </a:lvl1pPr>
            <a:lvl2pPr marL="914400" lvl="1" indent="-412750">
              <a:spcBef>
                <a:spcPts val="0"/>
              </a:spcBef>
              <a:spcAft>
                <a:spcPts val="0"/>
              </a:spcAft>
              <a:buSzPts val="2900"/>
              <a:buChar char="○"/>
              <a:defRPr sz="2900"/>
            </a:lvl2pPr>
            <a:lvl3pPr marL="1371600" lvl="2" indent="-412750">
              <a:spcBef>
                <a:spcPts val="0"/>
              </a:spcBef>
              <a:spcAft>
                <a:spcPts val="0"/>
              </a:spcAft>
              <a:buSzPts val="2900"/>
              <a:buChar char="■"/>
              <a:defRPr sz="2900"/>
            </a:lvl3pPr>
            <a:lvl4pPr marL="1828800" lvl="3" indent="-412750">
              <a:spcBef>
                <a:spcPts val="0"/>
              </a:spcBef>
              <a:spcAft>
                <a:spcPts val="0"/>
              </a:spcAft>
              <a:buSzPts val="2900"/>
              <a:buChar char="●"/>
              <a:defRPr sz="2900"/>
            </a:lvl4pPr>
            <a:lvl5pPr marL="2286000" lvl="4" indent="-412750">
              <a:spcBef>
                <a:spcPts val="0"/>
              </a:spcBef>
              <a:spcAft>
                <a:spcPts val="0"/>
              </a:spcAft>
              <a:buSzPts val="2900"/>
              <a:buChar char="○"/>
              <a:defRPr sz="2900"/>
            </a:lvl5pPr>
            <a:lvl6pPr marL="2743200" lvl="5" indent="-412750">
              <a:spcBef>
                <a:spcPts val="0"/>
              </a:spcBef>
              <a:spcAft>
                <a:spcPts val="0"/>
              </a:spcAft>
              <a:buSzPts val="2900"/>
              <a:buChar char="■"/>
              <a:defRPr sz="2900"/>
            </a:lvl6pPr>
            <a:lvl7pPr marL="3200400" lvl="6" indent="-412750">
              <a:spcBef>
                <a:spcPts val="0"/>
              </a:spcBef>
              <a:spcAft>
                <a:spcPts val="0"/>
              </a:spcAft>
              <a:buSzPts val="2900"/>
              <a:buChar char="●"/>
              <a:defRPr sz="2900"/>
            </a:lvl7pPr>
            <a:lvl8pPr marL="3657600" lvl="7" indent="-412750">
              <a:spcBef>
                <a:spcPts val="0"/>
              </a:spcBef>
              <a:spcAft>
                <a:spcPts val="0"/>
              </a:spcAft>
              <a:buSzPts val="2900"/>
              <a:buChar char="○"/>
              <a:defRPr sz="2900"/>
            </a:lvl8pPr>
            <a:lvl9pPr marL="4114800" lvl="8" indent="-412750">
              <a:spcBef>
                <a:spcPts val="0"/>
              </a:spcBef>
              <a:spcAft>
                <a:spcPts val="0"/>
              </a:spcAft>
              <a:buSzPts val="2900"/>
              <a:buChar char="■"/>
              <a:defRPr sz="2900"/>
            </a:lvl9pPr>
          </a:lstStyle>
          <a:p>
            <a:endParaRPr/>
          </a:p>
        </p:txBody>
      </p:sp>
      <p:sp>
        <p:nvSpPr>
          <p:cNvPr id="1316" name="Google Shape;1316;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17" name="Google Shape;1317;p12"/>
          <p:cNvSpPr>
            <a:spLocks noGrp="1"/>
          </p:cNvSpPr>
          <p:nvPr>
            <p:ph type="pic" idx="2"/>
          </p:nvPr>
        </p:nvSpPr>
        <p:spPr>
          <a:xfrm>
            <a:off x="7366488" y="1834075"/>
            <a:ext cx="3639600" cy="3639600"/>
          </a:xfrm>
          <a:prstGeom prst="ellipse">
            <a:avLst/>
          </a:prstGeom>
          <a:noFill/>
          <a:ln>
            <a:noFill/>
          </a:ln>
        </p:spPr>
      </p:sp>
      <p:grpSp>
        <p:nvGrpSpPr>
          <p:cNvPr id="1318" name="Google Shape;1318;p12"/>
          <p:cNvGrpSpPr/>
          <p:nvPr/>
        </p:nvGrpSpPr>
        <p:grpSpPr>
          <a:xfrm rot="10800000" flipH="1">
            <a:off x="-276855" y="6248322"/>
            <a:ext cx="12745710" cy="463308"/>
            <a:chOff x="-261625" y="178802"/>
            <a:chExt cx="8196071" cy="297928"/>
          </a:xfrm>
        </p:grpSpPr>
        <p:grpSp>
          <p:nvGrpSpPr>
            <p:cNvPr id="1319" name="Google Shape;1319;p12"/>
            <p:cNvGrpSpPr/>
            <p:nvPr/>
          </p:nvGrpSpPr>
          <p:grpSpPr>
            <a:xfrm>
              <a:off x="-261625" y="178802"/>
              <a:ext cx="2683221" cy="297928"/>
              <a:chOff x="-261625" y="178802"/>
              <a:chExt cx="2683221" cy="297928"/>
            </a:xfrm>
          </p:grpSpPr>
          <p:sp>
            <p:nvSpPr>
              <p:cNvPr id="1320" name="Google Shape;1320;p12"/>
              <p:cNvSpPr/>
              <p:nvPr/>
            </p:nvSpPr>
            <p:spPr>
              <a:xfrm>
                <a:off x="652055" y="267186"/>
                <a:ext cx="313357" cy="207901"/>
              </a:xfrm>
              <a:custGeom>
                <a:avLst/>
                <a:gdLst/>
                <a:ahLst/>
                <a:cxnLst/>
                <a:rect l="l" t="t" r="r" b="b"/>
                <a:pathLst>
                  <a:path w="313357" h="207901" extrusionOk="0">
                    <a:moveTo>
                      <a:pt x="159690" y="0"/>
                    </a:moveTo>
                    <a:lnTo>
                      <a:pt x="313357" y="207901"/>
                    </a:lnTo>
                    <a:lnTo>
                      <a:pt x="0" y="207901"/>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1" name="Google Shape;1321;p12"/>
              <p:cNvSpPr/>
              <p:nvPr/>
            </p:nvSpPr>
            <p:spPr>
              <a:xfrm>
                <a:off x="1758910" y="268833"/>
                <a:ext cx="313357" cy="207897"/>
              </a:xfrm>
              <a:custGeom>
                <a:avLst/>
                <a:gdLst/>
                <a:ahLst/>
                <a:cxnLst/>
                <a:rect l="l" t="t" r="r" b="b"/>
                <a:pathLst>
                  <a:path w="313357" h="207897" extrusionOk="0">
                    <a:moveTo>
                      <a:pt x="159690" y="0"/>
                    </a:moveTo>
                    <a:lnTo>
                      <a:pt x="313357" y="207898"/>
                    </a:lnTo>
                    <a:lnTo>
                      <a:pt x="0" y="207898"/>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2" name="Google Shape;1322;p12"/>
              <p:cNvSpPr/>
              <p:nvPr/>
            </p:nvSpPr>
            <p:spPr>
              <a:xfrm>
                <a:off x="574040" y="178802"/>
                <a:ext cx="464583" cy="295751"/>
              </a:xfrm>
              <a:custGeom>
                <a:avLst/>
                <a:gdLst/>
                <a:ahLst/>
                <a:cxnLst/>
                <a:rect l="l" t="t" r="r" b="b"/>
                <a:pathLst>
                  <a:path w="464583" h="295751" extrusionOk="0">
                    <a:moveTo>
                      <a:pt x="242009" y="2"/>
                    </a:moveTo>
                    <a:cubicBezTo>
                      <a:pt x="238248"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0"/>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3" name="Google Shape;1323;p12"/>
              <p:cNvSpPr/>
              <p:nvPr/>
            </p:nvSpPr>
            <p:spPr>
              <a:xfrm>
                <a:off x="1680894" y="180448"/>
                <a:ext cx="464583" cy="295752"/>
              </a:xfrm>
              <a:custGeom>
                <a:avLst/>
                <a:gdLst/>
                <a:ahLst/>
                <a:cxnLst/>
                <a:rect l="l" t="t" r="r" b="b"/>
                <a:pathLst>
                  <a:path w="464583" h="295752" extrusionOk="0">
                    <a:moveTo>
                      <a:pt x="242009" y="2"/>
                    </a:moveTo>
                    <a:cubicBezTo>
                      <a:pt x="238244"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1"/>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4" name="Google Shape;1324;p12"/>
              <p:cNvSpPr/>
              <p:nvPr/>
            </p:nvSpPr>
            <p:spPr>
              <a:xfrm>
                <a:off x="372962" y="178802"/>
                <a:ext cx="313356" cy="207898"/>
              </a:xfrm>
              <a:custGeom>
                <a:avLst/>
                <a:gdLst/>
                <a:ahLst/>
                <a:cxnLst/>
                <a:rect l="l" t="t" r="r" b="b"/>
                <a:pathLst>
                  <a:path w="313356" h="207898" extrusionOk="0">
                    <a:moveTo>
                      <a:pt x="159690" y="207899"/>
                    </a:moveTo>
                    <a:lnTo>
                      <a:pt x="313356"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5" name="Google Shape;1325;p12"/>
              <p:cNvSpPr/>
              <p:nvPr/>
            </p:nvSpPr>
            <p:spPr>
              <a:xfrm>
                <a:off x="1484746" y="178802"/>
                <a:ext cx="313353" cy="207898"/>
              </a:xfrm>
              <a:custGeom>
                <a:avLst/>
                <a:gdLst/>
                <a:ahLst/>
                <a:cxnLst/>
                <a:rect l="l" t="t" r="r" b="b"/>
                <a:pathLst>
                  <a:path w="313353" h="207898" extrusionOk="0">
                    <a:moveTo>
                      <a:pt x="159690" y="207899"/>
                    </a:moveTo>
                    <a:lnTo>
                      <a:pt x="313353"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6" name="Google Shape;1326;p12"/>
              <p:cNvSpPr/>
              <p:nvPr/>
            </p:nvSpPr>
            <p:spPr>
              <a:xfrm>
                <a:off x="296540" y="178802"/>
                <a:ext cx="464583" cy="295749"/>
              </a:xfrm>
              <a:custGeom>
                <a:avLst/>
                <a:gdLst/>
                <a:ahLst/>
                <a:cxnLst/>
                <a:rect l="l" t="t" r="r" b="b"/>
                <a:pathLst>
                  <a:path w="464583" h="295749" extrusionOk="0">
                    <a:moveTo>
                      <a:pt x="242009" y="295748"/>
                    </a:moveTo>
                    <a:cubicBezTo>
                      <a:pt x="238249" y="295824"/>
                      <a:pt x="234326" y="294055"/>
                      <a:pt x="231719" y="290793"/>
                    </a:cubicBezTo>
                    <a:lnTo>
                      <a:pt x="0" y="0"/>
                    </a:lnTo>
                    <a:lnTo>
                      <a:pt x="32395" y="0"/>
                    </a:lnTo>
                    <a:lnTo>
                      <a:pt x="241248" y="262209"/>
                    </a:lnTo>
                    <a:lnTo>
                      <a:pt x="433713"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7" name="Google Shape;1327;p12"/>
              <p:cNvSpPr/>
              <p:nvPr/>
            </p:nvSpPr>
            <p:spPr>
              <a:xfrm>
                <a:off x="1408326" y="178802"/>
                <a:ext cx="464583" cy="295749"/>
              </a:xfrm>
              <a:custGeom>
                <a:avLst/>
                <a:gdLst/>
                <a:ahLst/>
                <a:cxnLst/>
                <a:rect l="l" t="t" r="r" b="b"/>
                <a:pathLst>
                  <a:path w="464583" h="295749" extrusionOk="0">
                    <a:moveTo>
                      <a:pt x="242009" y="295748"/>
                    </a:moveTo>
                    <a:cubicBezTo>
                      <a:pt x="238248" y="295824"/>
                      <a:pt x="234326" y="294055"/>
                      <a:pt x="231719" y="290793"/>
                    </a:cubicBezTo>
                    <a:lnTo>
                      <a:pt x="0" y="0"/>
                    </a:lnTo>
                    <a:lnTo>
                      <a:pt x="32393" y="0"/>
                    </a:lnTo>
                    <a:lnTo>
                      <a:pt x="241248" y="262209"/>
                    </a:lnTo>
                    <a:lnTo>
                      <a:pt x="433712"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8" name="Google Shape;1328;p12"/>
              <p:cNvSpPr/>
              <p:nvPr/>
            </p:nvSpPr>
            <p:spPr>
              <a:xfrm>
                <a:off x="98753" y="267186"/>
                <a:ext cx="313353" cy="207901"/>
              </a:xfrm>
              <a:custGeom>
                <a:avLst/>
                <a:gdLst/>
                <a:ahLst/>
                <a:cxnLst/>
                <a:rect l="l" t="t" r="r" b="b"/>
                <a:pathLst>
                  <a:path w="313353" h="207901" extrusionOk="0">
                    <a:moveTo>
                      <a:pt x="159690" y="0"/>
                    </a:moveTo>
                    <a:lnTo>
                      <a:pt x="313354"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9" name="Google Shape;1329;p12"/>
              <p:cNvSpPr/>
              <p:nvPr/>
            </p:nvSpPr>
            <p:spPr>
              <a:xfrm>
                <a:off x="1210539" y="267186"/>
                <a:ext cx="313353" cy="207901"/>
              </a:xfrm>
              <a:custGeom>
                <a:avLst/>
                <a:gdLst/>
                <a:ahLst/>
                <a:cxnLst/>
                <a:rect l="l" t="t" r="r" b="b"/>
                <a:pathLst>
                  <a:path w="313353" h="207901" extrusionOk="0">
                    <a:moveTo>
                      <a:pt x="159690" y="0"/>
                    </a:moveTo>
                    <a:lnTo>
                      <a:pt x="313353"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0" name="Google Shape;1330;p12"/>
              <p:cNvSpPr/>
              <p:nvPr/>
            </p:nvSpPr>
            <p:spPr>
              <a:xfrm>
                <a:off x="18144" y="178802"/>
                <a:ext cx="464585" cy="295751"/>
              </a:xfrm>
              <a:custGeom>
                <a:avLst/>
                <a:gdLst/>
                <a:ahLst/>
                <a:cxnLst/>
                <a:rect l="l" t="t" r="r" b="b"/>
                <a:pathLst>
                  <a:path w="464585" h="295751" extrusionOk="0">
                    <a:moveTo>
                      <a:pt x="242011" y="2"/>
                    </a:moveTo>
                    <a:cubicBezTo>
                      <a:pt x="238248" y="-75"/>
                      <a:pt x="234327" y="1696"/>
                      <a:pt x="231721" y="4957"/>
                    </a:cubicBezTo>
                    <a:lnTo>
                      <a:pt x="0" y="295752"/>
                    </a:lnTo>
                    <a:lnTo>
                      <a:pt x="32395" y="295752"/>
                    </a:lnTo>
                    <a:lnTo>
                      <a:pt x="241248" y="33541"/>
                    </a:lnTo>
                    <a:lnTo>
                      <a:pt x="433715" y="295752"/>
                    </a:lnTo>
                    <a:lnTo>
                      <a:pt x="464586" y="295752"/>
                    </a:lnTo>
                    <a:lnTo>
                      <a:pt x="251920" y="5338"/>
                    </a:lnTo>
                    <a:cubicBezTo>
                      <a:pt x="249454" y="1971"/>
                      <a:pt x="245775" y="80"/>
                      <a:pt x="242011"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1" name="Google Shape;1331;p12"/>
              <p:cNvSpPr/>
              <p:nvPr/>
            </p:nvSpPr>
            <p:spPr>
              <a:xfrm>
                <a:off x="1129928" y="178802"/>
                <a:ext cx="464583" cy="295751"/>
              </a:xfrm>
              <a:custGeom>
                <a:avLst/>
                <a:gdLst/>
                <a:ahLst/>
                <a:cxnLst/>
                <a:rect l="l" t="t" r="r" b="b"/>
                <a:pathLst>
                  <a:path w="464583" h="295751" extrusionOk="0">
                    <a:moveTo>
                      <a:pt x="242013" y="2"/>
                    </a:moveTo>
                    <a:cubicBezTo>
                      <a:pt x="238248" y="-75"/>
                      <a:pt x="234326" y="1696"/>
                      <a:pt x="231723" y="4957"/>
                    </a:cubicBezTo>
                    <a:lnTo>
                      <a:pt x="0" y="295752"/>
                    </a:lnTo>
                    <a:lnTo>
                      <a:pt x="32397" y="295752"/>
                    </a:lnTo>
                    <a:lnTo>
                      <a:pt x="241248" y="33541"/>
                    </a:lnTo>
                    <a:lnTo>
                      <a:pt x="433716" y="295752"/>
                    </a:lnTo>
                    <a:lnTo>
                      <a:pt x="464583" y="295752"/>
                    </a:lnTo>
                    <a:lnTo>
                      <a:pt x="251919" y="5338"/>
                    </a:lnTo>
                    <a:cubicBezTo>
                      <a:pt x="249454" y="1971"/>
                      <a:pt x="245774" y="80"/>
                      <a:pt x="242013"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2" name="Google Shape;1332;p12"/>
              <p:cNvSpPr/>
              <p:nvPr/>
            </p:nvSpPr>
            <p:spPr>
              <a:xfrm>
                <a:off x="-181317" y="178802"/>
                <a:ext cx="313355" cy="207898"/>
              </a:xfrm>
              <a:custGeom>
                <a:avLst/>
                <a:gdLst/>
                <a:ahLst/>
                <a:cxnLst/>
                <a:rect l="l" t="t" r="r" b="b"/>
                <a:pathLst>
                  <a:path w="313355" h="207898" extrusionOk="0">
                    <a:moveTo>
                      <a:pt x="159691" y="207899"/>
                    </a:moveTo>
                    <a:lnTo>
                      <a:pt x="313355"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3" name="Google Shape;1333;p12"/>
              <p:cNvSpPr/>
              <p:nvPr/>
            </p:nvSpPr>
            <p:spPr>
              <a:xfrm>
                <a:off x="930465" y="178802"/>
                <a:ext cx="313357" cy="207898"/>
              </a:xfrm>
              <a:custGeom>
                <a:avLst/>
                <a:gdLst/>
                <a:ahLst/>
                <a:cxnLst/>
                <a:rect l="l" t="t" r="r" b="b"/>
                <a:pathLst>
                  <a:path w="313357" h="207898" extrusionOk="0">
                    <a:moveTo>
                      <a:pt x="159690" y="207899"/>
                    </a:moveTo>
                    <a:lnTo>
                      <a:pt x="313357"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4" name="Google Shape;1334;p12"/>
              <p:cNvSpPr/>
              <p:nvPr/>
            </p:nvSpPr>
            <p:spPr>
              <a:xfrm>
                <a:off x="2037320" y="180448"/>
                <a:ext cx="313357" cy="207899"/>
              </a:xfrm>
              <a:custGeom>
                <a:avLst/>
                <a:gdLst/>
                <a:ahLst/>
                <a:cxnLst/>
                <a:rect l="l" t="t" r="r" b="b"/>
                <a:pathLst>
                  <a:path w="313357" h="207899" extrusionOk="0">
                    <a:moveTo>
                      <a:pt x="159691" y="207899"/>
                    </a:moveTo>
                    <a:lnTo>
                      <a:pt x="313357"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5" name="Google Shape;1335;p12"/>
              <p:cNvSpPr/>
              <p:nvPr/>
            </p:nvSpPr>
            <p:spPr>
              <a:xfrm>
                <a:off x="-261625" y="178802"/>
                <a:ext cx="464584" cy="295749"/>
              </a:xfrm>
              <a:custGeom>
                <a:avLst/>
                <a:gdLst/>
                <a:ahLst/>
                <a:cxnLst/>
                <a:rect l="l" t="t" r="r" b="b"/>
                <a:pathLst>
                  <a:path w="464584" h="295749" extrusionOk="0">
                    <a:moveTo>
                      <a:pt x="242011" y="295748"/>
                    </a:moveTo>
                    <a:cubicBezTo>
                      <a:pt x="238248" y="295824"/>
                      <a:pt x="234327" y="294055"/>
                      <a:pt x="231721" y="290793"/>
                    </a:cubicBezTo>
                    <a:lnTo>
                      <a:pt x="0" y="0"/>
                    </a:lnTo>
                    <a:lnTo>
                      <a:pt x="32395" y="0"/>
                    </a:lnTo>
                    <a:lnTo>
                      <a:pt x="241249" y="262209"/>
                    </a:lnTo>
                    <a:lnTo>
                      <a:pt x="433714" y="0"/>
                    </a:lnTo>
                    <a:lnTo>
                      <a:pt x="464585" y="0"/>
                    </a:lnTo>
                    <a:lnTo>
                      <a:pt x="251920" y="290412"/>
                    </a:lnTo>
                    <a:cubicBezTo>
                      <a:pt x="249454" y="293780"/>
                      <a:pt x="245776" y="295671"/>
                      <a:pt x="242011"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6" name="Google Shape;1336;p12"/>
              <p:cNvSpPr/>
              <p:nvPr/>
            </p:nvSpPr>
            <p:spPr>
              <a:xfrm>
                <a:off x="850158" y="178802"/>
                <a:ext cx="464587" cy="295749"/>
              </a:xfrm>
              <a:custGeom>
                <a:avLst/>
                <a:gdLst/>
                <a:ahLst/>
                <a:cxnLst/>
                <a:rect l="l" t="t" r="r" b="b"/>
                <a:pathLst>
                  <a:path w="464587" h="295749" extrusionOk="0">
                    <a:moveTo>
                      <a:pt x="242013" y="295748"/>
                    </a:moveTo>
                    <a:cubicBezTo>
                      <a:pt x="238248" y="295824"/>
                      <a:pt x="234326" y="294055"/>
                      <a:pt x="231723" y="290793"/>
                    </a:cubicBezTo>
                    <a:lnTo>
                      <a:pt x="0" y="0"/>
                    </a:lnTo>
                    <a:lnTo>
                      <a:pt x="32397" y="0"/>
                    </a:lnTo>
                    <a:lnTo>
                      <a:pt x="241248" y="262209"/>
                    </a:lnTo>
                    <a:lnTo>
                      <a:pt x="433716" y="0"/>
                    </a:lnTo>
                    <a:lnTo>
                      <a:pt x="464587" y="0"/>
                    </a:lnTo>
                    <a:lnTo>
                      <a:pt x="251919" y="290412"/>
                    </a:lnTo>
                    <a:cubicBezTo>
                      <a:pt x="249454" y="293780"/>
                      <a:pt x="245778" y="295671"/>
                      <a:pt x="242013"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7" name="Google Shape;1337;p12"/>
              <p:cNvSpPr/>
              <p:nvPr/>
            </p:nvSpPr>
            <p:spPr>
              <a:xfrm>
                <a:off x="1957013" y="180448"/>
                <a:ext cx="464583" cy="295750"/>
              </a:xfrm>
              <a:custGeom>
                <a:avLst/>
                <a:gdLst/>
                <a:ahLst/>
                <a:cxnLst/>
                <a:rect l="l" t="t" r="r" b="b"/>
                <a:pathLst>
                  <a:path w="464583" h="295750" extrusionOk="0">
                    <a:moveTo>
                      <a:pt x="242009" y="295748"/>
                    </a:moveTo>
                    <a:cubicBezTo>
                      <a:pt x="238248" y="295825"/>
                      <a:pt x="234326" y="294056"/>
                      <a:pt x="231719" y="290793"/>
                    </a:cubicBezTo>
                    <a:lnTo>
                      <a:pt x="0" y="0"/>
                    </a:lnTo>
                    <a:lnTo>
                      <a:pt x="32397" y="0"/>
                    </a:lnTo>
                    <a:lnTo>
                      <a:pt x="241248" y="262210"/>
                    </a:lnTo>
                    <a:lnTo>
                      <a:pt x="433712" y="0"/>
                    </a:lnTo>
                    <a:lnTo>
                      <a:pt x="464583" y="0"/>
                    </a:lnTo>
                    <a:lnTo>
                      <a:pt x="251919" y="290413"/>
                    </a:lnTo>
                    <a:cubicBezTo>
                      <a:pt x="249454" y="293781"/>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38" name="Google Shape;1338;p12"/>
            <p:cNvGrpSpPr/>
            <p:nvPr/>
          </p:nvGrpSpPr>
          <p:grpSpPr>
            <a:xfrm>
              <a:off x="2217425" y="178802"/>
              <a:ext cx="2941019" cy="297928"/>
              <a:chOff x="2217425" y="178802"/>
              <a:chExt cx="2941019" cy="297928"/>
            </a:xfrm>
          </p:grpSpPr>
          <p:sp>
            <p:nvSpPr>
              <p:cNvPr id="1339" name="Google Shape;1339;p12"/>
              <p:cNvSpPr/>
              <p:nvPr/>
            </p:nvSpPr>
            <p:spPr>
              <a:xfrm>
                <a:off x="2288048" y="268833"/>
                <a:ext cx="313353" cy="207897"/>
              </a:xfrm>
              <a:custGeom>
                <a:avLst/>
                <a:gdLst/>
                <a:ahLst/>
                <a:cxnLst/>
                <a:rect l="l" t="t" r="r" b="b"/>
                <a:pathLst>
                  <a:path w="313353" h="207897" extrusionOk="0">
                    <a:moveTo>
                      <a:pt x="153663" y="0"/>
                    </a:moveTo>
                    <a:lnTo>
                      <a:pt x="0" y="207898"/>
                    </a:lnTo>
                    <a:lnTo>
                      <a:pt x="313353" y="207898"/>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0" name="Google Shape;1340;p12"/>
              <p:cNvSpPr/>
              <p:nvPr/>
            </p:nvSpPr>
            <p:spPr>
              <a:xfrm>
                <a:off x="2217425" y="180981"/>
                <a:ext cx="464587" cy="295749"/>
              </a:xfrm>
              <a:custGeom>
                <a:avLst/>
                <a:gdLst/>
                <a:ahLst/>
                <a:cxnLst/>
                <a:rect l="l" t="t" r="r" b="b"/>
                <a:pathLst>
                  <a:path w="464587" h="295749" extrusionOk="0">
                    <a:moveTo>
                      <a:pt x="222574" y="2"/>
                    </a:moveTo>
                    <a:cubicBezTo>
                      <a:pt x="226339" y="-75"/>
                      <a:pt x="230261" y="1696"/>
                      <a:pt x="232864" y="4957"/>
                    </a:cubicBezTo>
                    <a:lnTo>
                      <a:pt x="464587" y="295750"/>
                    </a:lnTo>
                    <a:lnTo>
                      <a:pt x="432190" y="295750"/>
                    </a:lnTo>
                    <a:lnTo>
                      <a:pt x="223339" y="33541"/>
                    </a:lnTo>
                    <a:lnTo>
                      <a:pt x="30871" y="295750"/>
                    </a:lnTo>
                    <a:lnTo>
                      <a:pt x="0" y="295750"/>
                    </a:lnTo>
                    <a:lnTo>
                      <a:pt x="212668" y="5338"/>
                    </a:lnTo>
                    <a:cubicBezTo>
                      <a:pt x="215133"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41" name="Google Shape;1341;p12"/>
              <p:cNvGrpSpPr/>
              <p:nvPr/>
            </p:nvGrpSpPr>
            <p:grpSpPr>
              <a:xfrm>
                <a:off x="2475221" y="178802"/>
                <a:ext cx="2683223" cy="297928"/>
                <a:chOff x="2475221" y="178802"/>
                <a:chExt cx="2683223" cy="297928"/>
              </a:xfrm>
            </p:grpSpPr>
            <p:sp>
              <p:nvSpPr>
                <p:cNvPr id="1342" name="Google Shape;1342;p12"/>
                <p:cNvSpPr/>
                <p:nvPr/>
              </p:nvSpPr>
              <p:spPr>
                <a:xfrm>
                  <a:off x="3931405" y="267186"/>
                  <a:ext cx="313336" cy="207901"/>
                </a:xfrm>
                <a:custGeom>
                  <a:avLst/>
                  <a:gdLst/>
                  <a:ahLst/>
                  <a:cxnLst/>
                  <a:rect l="l" t="t" r="r" b="b"/>
                  <a:pathLst>
                    <a:path w="313336" h="207901" extrusionOk="0">
                      <a:moveTo>
                        <a:pt x="153679" y="0"/>
                      </a:moveTo>
                      <a:lnTo>
                        <a:pt x="0" y="207901"/>
                      </a:lnTo>
                      <a:lnTo>
                        <a:pt x="313337" y="207901"/>
                      </a:lnTo>
                      <a:lnTo>
                        <a:pt x="15367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3" name="Google Shape;1343;p12"/>
                <p:cNvSpPr/>
                <p:nvPr/>
              </p:nvSpPr>
              <p:spPr>
                <a:xfrm>
                  <a:off x="2824550" y="268833"/>
                  <a:ext cx="313357" cy="207897"/>
                </a:xfrm>
                <a:custGeom>
                  <a:avLst/>
                  <a:gdLst/>
                  <a:ahLst/>
                  <a:cxnLst/>
                  <a:rect l="l" t="t" r="r" b="b"/>
                  <a:pathLst>
                    <a:path w="313357" h="207897" extrusionOk="0">
                      <a:moveTo>
                        <a:pt x="153667" y="0"/>
                      </a:moveTo>
                      <a:lnTo>
                        <a:pt x="0" y="207898"/>
                      </a:lnTo>
                      <a:lnTo>
                        <a:pt x="313357"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4" name="Google Shape;1344;p12"/>
                <p:cNvSpPr/>
                <p:nvPr/>
              </p:nvSpPr>
              <p:spPr>
                <a:xfrm>
                  <a:off x="3858194" y="178802"/>
                  <a:ext cx="464595" cy="295751"/>
                </a:xfrm>
                <a:custGeom>
                  <a:avLst/>
                  <a:gdLst/>
                  <a:ahLst/>
                  <a:cxnLst/>
                  <a:rect l="l" t="t" r="r" b="b"/>
                  <a:pathLst>
                    <a:path w="464595" h="295751" extrusionOk="0">
                      <a:moveTo>
                        <a:pt x="222558" y="2"/>
                      </a:moveTo>
                      <a:cubicBezTo>
                        <a:pt x="226323" y="-75"/>
                        <a:pt x="230249" y="1696"/>
                        <a:pt x="232881" y="4957"/>
                      </a:cubicBezTo>
                      <a:lnTo>
                        <a:pt x="464595" y="295752"/>
                      </a:lnTo>
                      <a:lnTo>
                        <a:pt x="432170" y="295752"/>
                      </a:lnTo>
                      <a:lnTo>
                        <a:pt x="223327" y="33541"/>
                      </a:lnTo>
                      <a:lnTo>
                        <a:pt x="30871" y="295752"/>
                      </a:lnTo>
                      <a:lnTo>
                        <a:pt x="0" y="295752"/>
                      </a:lnTo>
                      <a:lnTo>
                        <a:pt x="212680" y="5338"/>
                      </a:lnTo>
                      <a:cubicBezTo>
                        <a:pt x="215150" y="1971"/>
                        <a:pt x="218793" y="80"/>
                        <a:pt x="222558"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5" name="Google Shape;1345;p12"/>
                <p:cNvSpPr/>
                <p:nvPr/>
              </p:nvSpPr>
              <p:spPr>
                <a:xfrm>
                  <a:off x="2751340" y="180448"/>
                  <a:ext cx="464582" cy="295752"/>
                </a:xfrm>
                <a:custGeom>
                  <a:avLst/>
                  <a:gdLst/>
                  <a:ahLst/>
                  <a:cxnLst/>
                  <a:rect l="l" t="t" r="r" b="b"/>
                  <a:pathLst>
                    <a:path w="464582" h="295752" extrusionOk="0">
                      <a:moveTo>
                        <a:pt x="222574" y="2"/>
                      </a:moveTo>
                      <a:cubicBezTo>
                        <a:pt x="226339" y="-75"/>
                        <a:pt x="230257" y="1696"/>
                        <a:pt x="232864" y="4957"/>
                      </a:cubicBezTo>
                      <a:lnTo>
                        <a:pt x="464583" y="295752"/>
                      </a:lnTo>
                      <a:lnTo>
                        <a:pt x="432190" y="295752"/>
                      </a:lnTo>
                      <a:lnTo>
                        <a:pt x="223335" y="33541"/>
                      </a:lnTo>
                      <a:lnTo>
                        <a:pt x="30871" y="295752"/>
                      </a:lnTo>
                      <a:lnTo>
                        <a:pt x="0" y="295752"/>
                      </a:lnTo>
                      <a:lnTo>
                        <a:pt x="212664" y="5338"/>
                      </a:lnTo>
                      <a:cubicBezTo>
                        <a:pt x="215130"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6" name="Google Shape;1346;p12"/>
                <p:cNvSpPr/>
                <p:nvPr/>
              </p:nvSpPr>
              <p:spPr>
                <a:xfrm>
                  <a:off x="4210495"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7" name="Google Shape;1347;p12"/>
                <p:cNvSpPr/>
                <p:nvPr/>
              </p:nvSpPr>
              <p:spPr>
                <a:xfrm>
                  <a:off x="3098718" y="178802"/>
                  <a:ext cx="313353" cy="207898"/>
                </a:xfrm>
                <a:custGeom>
                  <a:avLst/>
                  <a:gdLst/>
                  <a:ahLst/>
                  <a:cxnLst/>
                  <a:rect l="l" t="t" r="r" b="b"/>
                  <a:pathLst>
                    <a:path w="313353" h="207898" extrusionOk="0">
                      <a:moveTo>
                        <a:pt x="153663" y="207899"/>
                      </a:moveTo>
                      <a:lnTo>
                        <a:pt x="0" y="0"/>
                      </a:lnTo>
                      <a:lnTo>
                        <a:pt x="313353" y="0"/>
                      </a:lnTo>
                      <a:lnTo>
                        <a:pt x="153663"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8" name="Google Shape;1348;p12"/>
                <p:cNvSpPr/>
                <p:nvPr/>
              </p:nvSpPr>
              <p:spPr>
                <a:xfrm>
                  <a:off x="4135685" y="178802"/>
                  <a:ext cx="464603" cy="295749"/>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9" name="Google Shape;1349;p12"/>
                <p:cNvSpPr/>
                <p:nvPr/>
              </p:nvSpPr>
              <p:spPr>
                <a:xfrm>
                  <a:off x="3023908" y="178802"/>
                  <a:ext cx="464583" cy="295749"/>
                </a:xfrm>
                <a:custGeom>
                  <a:avLst/>
                  <a:gdLst/>
                  <a:ahLst/>
                  <a:cxnLst/>
                  <a:rect l="l" t="t" r="r" b="b"/>
                  <a:pathLst>
                    <a:path w="464583" h="295749" extrusionOk="0">
                      <a:moveTo>
                        <a:pt x="222574" y="295748"/>
                      </a:moveTo>
                      <a:cubicBezTo>
                        <a:pt x="226335" y="295824"/>
                        <a:pt x="230257" y="294055"/>
                        <a:pt x="232864" y="290793"/>
                      </a:cubicBezTo>
                      <a:lnTo>
                        <a:pt x="464583" y="0"/>
                      </a:lnTo>
                      <a:lnTo>
                        <a:pt x="432190" y="0"/>
                      </a:lnTo>
                      <a:lnTo>
                        <a:pt x="223335" y="262209"/>
                      </a:lnTo>
                      <a:lnTo>
                        <a:pt x="30871" y="0"/>
                      </a:lnTo>
                      <a:lnTo>
                        <a:pt x="0" y="0"/>
                      </a:lnTo>
                      <a:lnTo>
                        <a:pt x="212664" y="290412"/>
                      </a:lnTo>
                      <a:cubicBezTo>
                        <a:pt x="215130"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0" name="Google Shape;1350;p12"/>
                <p:cNvSpPr/>
                <p:nvPr/>
              </p:nvSpPr>
              <p:spPr>
                <a:xfrm>
                  <a:off x="4484715" y="267186"/>
                  <a:ext cx="313365" cy="207901"/>
                </a:xfrm>
                <a:custGeom>
                  <a:avLst/>
                  <a:gdLst/>
                  <a:ahLst/>
                  <a:cxnLst/>
                  <a:rect l="l" t="t" r="r" b="b"/>
                  <a:pathLst>
                    <a:path w="313365" h="207901" extrusionOk="0">
                      <a:moveTo>
                        <a:pt x="153667" y="0"/>
                      </a:moveTo>
                      <a:lnTo>
                        <a:pt x="0" y="207901"/>
                      </a:lnTo>
                      <a:lnTo>
                        <a:pt x="313366"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1" name="Google Shape;1351;p12"/>
                <p:cNvSpPr/>
                <p:nvPr/>
              </p:nvSpPr>
              <p:spPr>
                <a:xfrm>
                  <a:off x="3372925" y="267186"/>
                  <a:ext cx="313353" cy="207901"/>
                </a:xfrm>
                <a:custGeom>
                  <a:avLst/>
                  <a:gdLst/>
                  <a:ahLst/>
                  <a:cxnLst/>
                  <a:rect l="l" t="t" r="r" b="b"/>
                  <a:pathLst>
                    <a:path w="313353" h="207901" extrusionOk="0">
                      <a:moveTo>
                        <a:pt x="153663" y="0"/>
                      </a:moveTo>
                      <a:lnTo>
                        <a:pt x="0" y="207901"/>
                      </a:lnTo>
                      <a:lnTo>
                        <a:pt x="313353" y="207901"/>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2" name="Google Shape;1352;p12"/>
                <p:cNvSpPr/>
                <p:nvPr/>
              </p:nvSpPr>
              <p:spPr>
                <a:xfrm>
                  <a:off x="4414075" y="178802"/>
                  <a:ext cx="464603" cy="295751"/>
                </a:xfrm>
                <a:custGeom>
                  <a:avLst/>
                  <a:gdLst/>
                  <a:ahLst/>
                  <a:cxnLst/>
                  <a:rect l="l" t="t" r="r" b="b"/>
                  <a:pathLst>
                    <a:path w="464603" h="295751" extrusionOk="0">
                      <a:moveTo>
                        <a:pt x="222606" y="2"/>
                      </a:moveTo>
                      <a:cubicBezTo>
                        <a:pt x="226331" y="-75"/>
                        <a:pt x="230257" y="1696"/>
                        <a:pt x="232889" y="4957"/>
                      </a:cubicBezTo>
                      <a:lnTo>
                        <a:pt x="464603" y="295752"/>
                      </a:lnTo>
                      <a:lnTo>
                        <a:pt x="432218" y="295752"/>
                      </a:lnTo>
                      <a:lnTo>
                        <a:pt x="223335" y="33541"/>
                      </a:lnTo>
                      <a:lnTo>
                        <a:pt x="30887" y="295752"/>
                      </a:lnTo>
                      <a:lnTo>
                        <a:pt x="0" y="295752"/>
                      </a:lnTo>
                      <a:lnTo>
                        <a:pt x="212688" y="5338"/>
                      </a:lnTo>
                      <a:cubicBezTo>
                        <a:pt x="215158" y="1971"/>
                        <a:pt x="218841" y="80"/>
                        <a:pt x="22260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3" name="Google Shape;1353;p12"/>
                <p:cNvSpPr/>
                <p:nvPr/>
              </p:nvSpPr>
              <p:spPr>
                <a:xfrm>
                  <a:off x="3302306" y="178802"/>
                  <a:ext cx="464582" cy="295751"/>
                </a:xfrm>
                <a:custGeom>
                  <a:avLst/>
                  <a:gdLst/>
                  <a:ahLst/>
                  <a:cxnLst/>
                  <a:rect l="l" t="t" r="r" b="b"/>
                  <a:pathLst>
                    <a:path w="464582" h="295751" extrusionOk="0">
                      <a:moveTo>
                        <a:pt x="222570" y="2"/>
                      </a:moveTo>
                      <a:cubicBezTo>
                        <a:pt x="226335" y="-75"/>
                        <a:pt x="230257" y="1696"/>
                        <a:pt x="232860" y="4957"/>
                      </a:cubicBezTo>
                      <a:lnTo>
                        <a:pt x="464583" y="295752"/>
                      </a:lnTo>
                      <a:lnTo>
                        <a:pt x="432186" y="295752"/>
                      </a:lnTo>
                      <a:lnTo>
                        <a:pt x="223335" y="33541"/>
                      </a:lnTo>
                      <a:lnTo>
                        <a:pt x="30867" y="295752"/>
                      </a:lnTo>
                      <a:lnTo>
                        <a:pt x="0" y="295752"/>
                      </a:lnTo>
                      <a:lnTo>
                        <a:pt x="212664" y="5338"/>
                      </a:lnTo>
                      <a:cubicBezTo>
                        <a:pt x="215130" y="1971"/>
                        <a:pt x="218809" y="80"/>
                        <a:pt x="222570"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4" name="Google Shape;1354;p12"/>
                <p:cNvSpPr/>
                <p:nvPr/>
              </p:nvSpPr>
              <p:spPr>
                <a:xfrm>
                  <a:off x="4764764" y="178802"/>
                  <a:ext cx="313365" cy="207898"/>
                </a:xfrm>
                <a:custGeom>
                  <a:avLst/>
                  <a:gdLst/>
                  <a:ahLst/>
                  <a:cxnLst/>
                  <a:rect l="l" t="t" r="r" b="b"/>
                  <a:pathLst>
                    <a:path w="313365" h="207898" extrusionOk="0">
                      <a:moveTo>
                        <a:pt x="153667" y="207899"/>
                      </a:moveTo>
                      <a:lnTo>
                        <a:pt x="0" y="0"/>
                      </a:lnTo>
                      <a:lnTo>
                        <a:pt x="31336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5" name="Google Shape;1355;p12"/>
                <p:cNvSpPr/>
                <p:nvPr/>
              </p:nvSpPr>
              <p:spPr>
                <a:xfrm>
                  <a:off x="3652995" y="178802"/>
                  <a:ext cx="313357" cy="207898"/>
                </a:xfrm>
                <a:custGeom>
                  <a:avLst/>
                  <a:gdLst/>
                  <a:ahLst/>
                  <a:cxnLst/>
                  <a:rect l="l" t="t" r="r" b="b"/>
                  <a:pathLst>
                    <a:path w="313357" h="207898"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6" name="Google Shape;1356;p12"/>
                <p:cNvSpPr/>
                <p:nvPr/>
              </p:nvSpPr>
              <p:spPr>
                <a:xfrm>
                  <a:off x="2546141" y="180448"/>
                  <a:ext cx="313357" cy="207899"/>
                </a:xfrm>
                <a:custGeom>
                  <a:avLst/>
                  <a:gdLst/>
                  <a:ahLst/>
                  <a:cxnLst/>
                  <a:rect l="l" t="t" r="r" b="b"/>
                  <a:pathLst>
                    <a:path w="313357" h="207899"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7" name="Google Shape;1357;p12"/>
                <p:cNvSpPr/>
                <p:nvPr/>
              </p:nvSpPr>
              <p:spPr>
                <a:xfrm>
                  <a:off x="4693841" y="178802"/>
                  <a:ext cx="464603" cy="295749"/>
                </a:xfrm>
                <a:custGeom>
                  <a:avLst/>
                  <a:gdLst/>
                  <a:ahLst/>
                  <a:cxnLst/>
                  <a:rect l="l" t="t" r="r" b="b"/>
                  <a:pathLst>
                    <a:path w="464603" h="295749" extrusionOk="0">
                      <a:moveTo>
                        <a:pt x="222606" y="295748"/>
                      </a:moveTo>
                      <a:cubicBezTo>
                        <a:pt x="226371" y="295824"/>
                        <a:pt x="230257" y="294055"/>
                        <a:pt x="232889" y="290793"/>
                      </a:cubicBezTo>
                      <a:lnTo>
                        <a:pt x="464603" y="0"/>
                      </a:lnTo>
                      <a:lnTo>
                        <a:pt x="432218" y="0"/>
                      </a:lnTo>
                      <a:lnTo>
                        <a:pt x="223335" y="262209"/>
                      </a:lnTo>
                      <a:lnTo>
                        <a:pt x="30887" y="0"/>
                      </a:lnTo>
                      <a:lnTo>
                        <a:pt x="0" y="0"/>
                      </a:lnTo>
                      <a:lnTo>
                        <a:pt x="212689" y="290412"/>
                      </a:lnTo>
                      <a:cubicBezTo>
                        <a:pt x="215158" y="293780"/>
                        <a:pt x="218841" y="295671"/>
                        <a:pt x="22260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8" name="Google Shape;1358;p12"/>
                <p:cNvSpPr/>
                <p:nvPr/>
              </p:nvSpPr>
              <p:spPr>
                <a:xfrm>
                  <a:off x="3582072" y="178802"/>
                  <a:ext cx="464587" cy="295749"/>
                </a:xfrm>
                <a:custGeom>
                  <a:avLst/>
                  <a:gdLst/>
                  <a:ahLst/>
                  <a:cxnLst/>
                  <a:rect l="l" t="t" r="r" b="b"/>
                  <a:pathLst>
                    <a:path w="464587" h="295749" extrusionOk="0">
                      <a:moveTo>
                        <a:pt x="222574" y="295748"/>
                      </a:moveTo>
                      <a:cubicBezTo>
                        <a:pt x="226339" y="295824"/>
                        <a:pt x="230261" y="294055"/>
                        <a:pt x="232864" y="290793"/>
                      </a:cubicBezTo>
                      <a:lnTo>
                        <a:pt x="464587" y="0"/>
                      </a:lnTo>
                      <a:lnTo>
                        <a:pt x="432190" y="0"/>
                      </a:lnTo>
                      <a:lnTo>
                        <a:pt x="223339" y="262209"/>
                      </a:lnTo>
                      <a:lnTo>
                        <a:pt x="30871" y="0"/>
                      </a:lnTo>
                      <a:lnTo>
                        <a:pt x="0" y="0"/>
                      </a:lnTo>
                      <a:lnTo>
                        <a:pt x="212668" y="290412"/>
                      </a:lnTo>
                      <a:cubicBezTo>
                        <a:pt x="215133"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9" name="Google Shape;1359;p12"/>
                <p:cNvSpPr/>
                <p:nvPr/>
              </p:nvSpPr>
              <p:spPr>
                <a:xfrm>
                  <a:off x="2475221" y="180448"/>
                  <a:ext cx="464583" cy="295750"/>
                </a:xfrm>
                <a:custGeom>
                  <a:avLst/>
                  <a:gdLst/>
                  <a:ahLst/>
                  <a:cxnLst/>
                  <a:rect l="l" t="t" r="r" b="b"/>
                  <a:pathLst>
                    <a:path w="464583" h="295750" extrusionOk="0">
                      <a:moveTo>
                        <a:pt x="222574" y="295748"/>
                      </a:moveTo>
                      <a:cubicBezTo>
                        <a:pt x="226335" y="295825"/>
                        <a:pt x="230257" y="294056"/>
                        <a:pt x="232865" y="290793"/>
                      </a:cubicBezTo>
                      <a:lnTo>
                        <a:pt x="464583" y="0"/>
                      </a:lnTo>
                      <a:lnTo>
                        <a:pt x="432186" y="0"/>
                      </a:lnTo>
                      <a:lnTo>
                        <a:pt x="223335" y="262210"/>
                      </a:lnTo>
                      <a:lnTo>
                        <a:pt x="30871" y="0"/>
                      </a:lnTo>
                      <a:lnTo>
                        <a:pt x="0" y="0"/>
                      </a:lnTo>
                      <a:lnTo>
                        <a:pt x="212664" y="290413"/>
                      </a:lnTo>
                      <a:cubicBezTo>
                        <a:pt x="215130" y="293781"/>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360" name="Google Shape;1360;p12"/>
            <p:cNvGrpSpPr/>
            <p:nvPr/>
          </p:nvGrpSpPr>
          <p:grpSpPr>
            <a:xfrm>
              <a:off x="4993443" y="178802"/>
              <a:ext cx="2941003" cy="297928"/>
              <a:chOff x="4993443" y="178802"/>
              <a:chExt cx="2941003" cy="297928"/>
            </a:xfrm>
          </p:grpSpPr>
          <p:sp>
            <p:nvSpPr>
              <p:cNvPr id="1361" name="Google Shape;1361;p12"/>
              <p:cNvSpPr/>
              <p:nvPr/>
            </p:nvSpPr>
            <p:spPr>
              <a:xfrm>
                <a:off x="5064042" y="268833"/>
                <a:ext cx="313365" cy="207897"/>
              </a:xfrm>
              <a:custGeom>
                <a:avLst/>
                <a:gdLst/>
                <a:ahLst/>
                <a:cxnLst/>
                <a:rect l="l" t="t" r="r" b="b"/>
                <a:pathLst>
                  <a:path w="313365" h="207897" extrusionOk="0">
                    <a:moveTo>
                      <a:pt x="153667" y="0"/>
                    </a:moveTo>
                    <a:lnTo>
                      <a:pt x="0" y="207898"/>
                    </a:lnTo>
                    <a:lnTo>
                      <a:pt x="313366" y="207898"/>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2" name="Google Shape;1362;p12"/>
              <p:cNvSpPr/>
              <p:nvPr/>
            </p:nvSpPr>
            <p:spPr>
              <a:xfrm>
                <a:off x="4993443" y="180981"/>
                <a:ext cx="464562" cy="295749"/>
              </a:xfrm>
              <a:custGeom>
                <a:avLst/>
                <a:gdLst/>
                <a:ahLst/>
                <a:cxnLst/>
                <a:rect l="l" t="t" r="r" b="b"/>
                <a:pathLst>
                  <a:path w="464562" h="295749" extrusionOk="0">
                    <a:moveTo>
                      <a:pt x="222566" y="2"/>
                    </a:moveTo>
                    <a:cubicBezTo>
                      <a:pt x="226331" y="-75"/>
                      <a:pt x="230257" y="1696"/>
                      <a:pt x="232848" y="4957"/>
                    </a:cubicBezTo>
                    <a:lnTo>
                      <a:pt x="464563" y="295750"/>
                    </a:lnTo>
                    <a:lnTo>
                      <a:pt x="432178" y="295750"/>
                    </a:lnTo>
                    <a:lnTo>
                      <a:pt x="223335" y="33541"/>
                    </a:lnTo>
                    <a:lnTo>
                      <a:pt x="30847" y="295750"/>
                    </a:lnTo>
                    <a:lnTo>
                      <a:pt x="0" y="295750"/>
                    </a:lnTo>
                    <a:lnTo>
                      <a:pt x="212648" y="5338"/>
                    </a:lnTo>
                    <a:cubicBezTo>
                      <a:pt x="215117" y="1971"/>
                      <a:pt x="218801" y="81"/>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63" name="Google Shape;1363;p12"/>
              <p:cNvGrpSpPr/>
              <p:nvPr/>
            </p:nvGrpSpPr>
            <p:grpSpPr>
              <a:xfrm>
                <a:off x="5251227" y="178802"/>
                <a:ext cx="2683219" cy="297928"/>
                <a:chOff x="5251227" y="178802"/>
                <a:chExt cx="2683219" cy="297928"/>
              </a:xfrm>
            </p:grpSpPr>
            <p:sp>
              <p:nvSpPr>
                <p:cNvPr id="1364" name="Google Shape;1364;p12"/>
                <p:cNvSpPr/>
                <p:nvPr/>
              </p:nvSpPr>
              <p:spPr>
                <a:xfrm>
                  <a:off x="6707419" y="267186"/>
                  <a:ext cx="313324" cy="207901"/>
                </a:xfrm>
                <a:custGeom>
                  <a:avLst/>
                  <a:gdLst/>
                  <a:ahLst/>
                  <a:cxnLst/>
                  <a:rect l="l" t="t" r="r" b="b"/>
                  <a:pathLst>
                    <a:path w="313324" h="207901" extrusionOk="0">
                      <a:moveTo>
                        <a:pt x="153667" y="0"/>
                      </a:moveTo>
                      <a:lnTo>
                        <a:pt x="0" y="207901"/>
                      </a:lnTo>
                      <a:lnTo>
                        <a:pt x="313324" y="207901"/>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5" name="Google Shape;1365;p12"/>
                <p:cNvSpPr/>
                <p:nvPr/>
              </p:nvSpPr>
              <p:spPr>
                <a:xfrm>
                  <a:off x="5600540" y="268833"/>
                  <a:ext cx="313365" cy="207897"/>
                </a:xfrm>
                <a:custGeom>
                  <a:avLst/>
                  <a:gdLst/>
                  <a:ahLst/>
                  <a:cxnLst/>
                  <a:rect l="l" t="t" r="r" b="b"/>
                  <a:pathLst>
                    <a:path w="313365" h="207897" extrusionOk="0">
                      <a:moveTo>
                        <a:pt x="153667" y="0"/>
                      </a:moveTo>
                      <a:lnTo>
                        <a:pt x="0" y="207898"/>
                      </a:lnTo>
                      <a:lnTo>
                        <a:pt x="313366"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6" name="Google Shape;1366;p12"/>
                <p:cNvSpPr/>
                <p:nvPr/>
              </p:nvSpPr>
              <p:spPr>
                <a:xfrm>
                  <a:off x="6634188" y="178802"/>
                  <a:ext cx="464603" cy="295751"/>
                </a:xfrm>
                <a:custGeom>
                  <a:avLst/>
                  <a:gdLst/>
                  <a:ahLst/>
                  <a:cxnLst/>
                  <a:rect l="l" t="t" r="r" b="b"/>
                  <a:pathLst>
                    <a:path w="464603" h="295751" extrusionOk="0">
                      <a:moveTo>
                        <a:pt x="222566" y="2"/>
                      </a:moveTo>
                      <a:cubicBezTo>
                        <a:pt x="226331" y="-75"/>
                        <a:pt x="230257" y="1696"/>
                        <a:pt x="232848" y="4957"/>
                      </a:cubicBezTo>
                      <a:lnTo>
                        <a:pt x="464603" y="295752"/>
                      </a:lnTo>
                      <a:lnTo>
                        <a:pt x="432178" y="295752"/>
                      </a:lnTo>
                      <a:lnTo>
                        <a:pt x="223335" y="33541"/>
                      </a:lnTo>
                      <a:lnTo>
                        <a:pt x="30887" y="295752"/>
                      </a:lnTo>
                      <a:lnTo>
                        <a:pt x="0" y="295752"/>
                      </a:lnTo>
                      <a:lnTo>
                        <a:pt x="212689" y="5338"/>
                      </a:lnTo>
                      <a:cubicBezTo>
                        <a:pt x="215117"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7" name="Google Shape;1367;p12"/>
                <p:cNvSpPr/>
                <p:nvPr/>
              </p:nvSpPr>
              <p:spPr>
                <a:xfrm>
                  <a:off x="5527350" y="180448"/>
                  <a:ext cx="464562" cy="295752"/>
                </a:xfrm>
                <a:custGeom>
                  <a:avLst/>
                  <a:gdLst/>
                  <a:ahLst/>
                  <a:cxnLst/>
                  <a:rect l="l" t="t" r="r" b="b"/>
                  <a:pathLst>
                    <a:path w="464562" h="295752" extrusionOk="0">
                      <a:moveTo>
                        <a:pt x="222566" y="2"/>
                      </a:moveTo>
                      <a:cubicBezTo>
                        <a:pt x="226330" y="-75"/>
                        <a:pt x="230257" y="1696"/>
                        <a:pt x="232848" y="4957"/>
                      </a:cubicBezTo>
                      <a:lnTo>
                        <a:pt x="464563" y="295752"/>
                      </a:lnTo>
                      <a:lnTo>
                        <a:pt x="432178" y="295752"/>
                      </a:lnTo>
                      <a:lnTo>
                        <a:pt x="223335" y="33541"/>
                      </a:lnTo>
                      <a:lnTo>
                        <a:pt x="30847" y="295752"/>
                      </a:lnTo>
                      <a:lnTo>
                        <a:pt x="0" y="295752"/>
                      </a:lnTo>
                      <a:lnTo>
                        <a:pt x="212648" y="5338"/>
                      </a:lnTo>
                      <a:cubicBezTo>
                        <a:pt x="215117" y="1971"/>
                        <a:pt x="218801" y="81"/>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8" name="Google Shape;1368;p12"/>
                <p:cNvSpPr/>
                <p:nvPr/>
              </p:nvSpPr>
              <p:spPr>
                <a:xfrm>
                  <a:off x="6986496"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9" name="Google Shape;1369;p12"/>
                <p:cNvSpPr/>
                <p:nvPr/>
              </p:nvSpPr>
              <p:spPr>
                <a:xfrm>
                  <a:off x="5874719"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0" name="Google Shape;1370;p12"/>
                <p:cNvSpPr/>
                <p:nvPr/>
              </p:nvSpPr>
              <p:spPr>
                <a:xfrm>
                  <a:off x="6911687" y="178802"/>
                  <a:ext cx="464603" cy="295749"/>
                </a:xfrm>
                <a:custGeom>
                  <a:avLst/>
                  <a:gdLst/>
                  <a:ahLst/>
                  <a:cxnLst/>
                  <a:rect l="l" t="t" r="r" b="b"/>
                  <a:pathLst>
                    <a:path w="464603" h="295749" extrusionOk="0">
                      <a:moveTo>
                        <a:pt x="222566" y="295748"/>
                      </a:moveTo>
                      <a:cubicBezTo>
                        <a:pt x="226331" y="295824"/>
                        <a:pt x="230257" y="294055"/>
                        <a:pt x="232848" y="290793"/>
                      </a:cubicBezTo>
                      <a:lnTo>
                        <a:pt x="464603" y="0"/>
                      </a:lnTo>
                      <a:lnTo>
                        <a:pt x="432178" y="0"/>
                      </a:lnTo>
                      <a:lnTo>
                        <a:pt x="223335" y="262209"/>
                      </a:lnTo>
                      <a:lnTo>
                        <a:pt x="30887" y="0"/>
                      </a:lnTo>
                      <a:lnTo>
                        <a:pt x="0" y="0"/>
                      </a:lnTo>
                      <a:lnTo>
                        <a:pt x="212689" y="290412"/>
                      </a:lnTo>
                      <a:cubicBezTo>
                        <a:pt x="215117"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1" name="Google Shape;1371;p12"/>
                <p:cNvSpPr/>
                <p:nvPr/>
              </p:nvSpPr>
              <p:spPr>
                <a:xfrm>
                  <a:off x="5799910" y="178802"/>
                  <a:ext cx="464562" cy="295749"/>
                </a:xfrm>
                <a:custGeom>
                  <a:avLst/>
                  <a:gdLst/>
                  <a:ahLst/>
                  <a:cxnLst/>
                  <a:rect l="l" t="t" r="r" b="b"/>
                  <a:pathLst>
                    <a:path w="464562" h="295749" extrusionOk="0">
                      <a:moveTo>
                        <a:pt x="222566" y="295748"/>
                      </a:moveTo>
                      <a:cubicBezTo>
                        <a:pt x="226331" y="295824"/>
                        <a:pt x="230257" y="294055"/>
                        <a:pt x="232848" y="290793"/>
                      </a:cubicBezTo>
                      <a:lnTo>
                        <a:pt x="464563" y="0"/>
                      </a:lnTo>
                      <a:lnTo>
                        <a:pt x="432178" y="0"/>
                      </a:lnTo>
                      <a:lnTo>
                        <a:pt x="223335" y="262209"/>
                      </a:lnTo>
                      <a:lnTo>
                        <a:pt x="30887" y="0"/>
                      </a:lnTo>
                      <a:lnTo>
                        <a:pt x="0" y="0"/>
                      </a:lnTo>
                      <a:lnTo>
                        <a:pt x="212648" y="290412"/>
                      </a:lnTo>
                      <a:cubicBezTo>
                        <a:pt x="215117"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2" name="Google Shape;1372;p12"/>
                <p:cNvSpPr/>
                <p:nvPr/>
              </p:nvSpPr>
              <p:spPr>
                <a:xfrm>
                  <a:off x="7260716" y="267186"/>
                  <a:ext cx="313365" cy="207901"/>
                </a:xfrm>
                <a:custGeom>
                  <a:avLst/>
                  <a:gdLst/>
                  <a:ahLst/>
                  <a:cxnLst/>
                  <a:rect l="l" t="t" r="r" b="b"/>
                  <a:pathLst>
                    <a:path w="313365" h="207901" extrusionOk="0">
                      <a:moveTo>
                        <a:pt x="153667" y="0"/>
                      </a:moveTo>
                      <a:lnTo>
                        <a:pt x="0" y="207901"/>
                      </a:lnTo>
                      <a:lnTo>
                        <a:pt x="313366"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3" name="Google Shape;1373;p12"/>
                <p:cNvSpPr/>
                <p:nvPr/>
              </p:nvSpPr>
              <p:spPr>
                <a:xfrm>
                  <a:off x="6148939" y="267186"/>
                  <a:ext cx="313324" cy="207901"/>
                </a:xfrm>
                <a:custGeom>
                  <a:avLst/>
                  <a:gdLst/>
                  <a:ahLst/>
                  <a:cxnLst/>
                  <a:rect l="l" t="t" r="r" b="b"/>
                  <a:pathLst>
                    <a:path w="313324" h="207901" extrusionOk="0">
                      <a:moveTo>
                        <a:pt x="153667" y="0"/>
                      </a:moveTo>
                      <a:lnTo>
                        <a:pt x="0" y="207901"/>
                      </a:lnTo>
                      <a:lnTo>
                        <a:pt x="313325"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4" name="Google Shape;1374;p12"/>
                <p:cNvSpPr/>
                <p:nvPr/>
              </p:nvSpPr>
              <p:spPr>
                <a:xfrm>
                  <a:off x="7190077" y="178802"/>
                  <a:ext cx="464603" cy="295751"/>
                </a:xfrm>
                <a:custGeom>
                  <a:avLst/>
                  <a:gdLst/>
                  <a:ahLst/>
                  <a:cxnLst/>
                  <a:rect l="l" t="t" r="r" b="b"/>
                  <a:pathLst>
                    <a:path w="464603" h="295751" extrusionOk="0">
                      <a:moveTo>
                        <a:pt x="222566" y="2"/>
                      </a:moveTo>
                      <a:cubicBezTo>
                        <a:pt x="226331" y="-75"/>
                        <a:pt x="230257" y="1696"/>
                        <a:pt x="232889" y="4957"/>
                      </a:cubicBezTo>
                      <a:lnTo>
                        <a:pt x="464603" y="295752"/>
                      </a:lnTo>
                      <a:lnTo>
                        <a:pt x="432218" y="295752"/>
                      </a:lnTo>
                      <a:lnTo>
                        <a:pt x="223335" y="33541"/>
                      </a:lnTo>
                      <a:lnTo>
                        <a:pt x="30887" y="295752"/>
                      </a:lnTo>
                      <a:lnTo>
                        <a:pt x="0" y="295752"/>
                      </a:lnTo>
                      <a:lnTo>
                        <a:pt x="212688" y="5338"/>
                      </a:lnTo>
                      <a:cubicBezTo>
                        <a:pt x="215158"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5" name="Google Shape;1375;p12"/>
                <p:cNvSpPr/>
                <p:nvPr/>
              </p:nvSpPr>
              <p:spPr>
                <a:xfrm>
                  <a:off x="6078300" y="178802"/>
                  <a:ext cx="464603" cy="295751"/>
                </a:xfrm>
                <a:custGeom>
                  <a:avLst/>
                  <a:gdLst/>
                  <a:ahLst/>
                  <a:cxnLst/>
                  <a:rect l="l" t="t" r="r" b="b"/>
                  <a:pathLst>
                    <a:path w="464603" h="295751" extrusionOk="0">
                      <a:moveTo>
                        <a:pt x="222566" y="2"/>
                      </a:moveTo>
                      <a:cubicBezTo>
                        <a:pt x="226331" y="-75"/>
                        <a:pt x="230257" y="1696"/>
                        <a:pt x="232848" y="4957"/>
                      </a:cubicBezTo>
                      <a:lnTo>
                        <a:pt x="464603" y="295752"/>
                      </a:lnTo>
                      <a:lnTo>
                        <a:pt x="432178" y="295752"/>
                      </a:lnTo>
                      <a:lnTo>
                        <a:pt x="223335" y="33541"/>
                      </a:lnTo>
                      <a:lnTo>
                        <a:pt x="30887" y="295752"/>
                      </a:lnTo>
                      <a:lnTo>
                        <a:pt x="0" y="295752"/>
                      </a:lnTo>
                      <a:lnTo>
                        <a:pt x="212648" y="5338"/>
                      </a:lnTo>
                      <a:cubicBezTo>
                        <a:pt x="215117"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6" name="Google Shape;1376;p12"/>
                <p:cNvSpPr/>
                <p:nvPr/>
              </p:nvSpPr>
              <p:spPr>
                <a:xfrm>
                  <a:off x="7540766" y="178802"/>
                  <a:ext cx="313365" cy="207898"/>
                </a:xfrm>
                <a:custGeom>
                  <a:avLst/>
                  <a:gdLst/>
                  <a:ahLst/>
                  <a:cxnLst/>
                  <a:rect l="l" t="t" r="r" b="b"/>
                  <a:pathLst>
                    <a:path w="313365" h="207898" extrusionOk="0">
                      <a:moveTo>
                        <a:pt x="153667" y="207899"/>
                      </a:moveTo>
                      <a:lnTo>
                        <a:pt x="0" y="0"/>
                      </a:lnTo>
                      <a:lnTo>
                        <a:pt x="31336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7" name="Google Shape;1377;p12"/>
                <p:cNvSpPr/>
                <p:nvPr/>
              </p:nvSpPr>
              <p:spPr>
                <a:xfrm>
                  <a:off x="6428989"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8" name="Google Shape;1378;p12"/>
                <p:cNvSpPr/>
                <p:nvPr/>
              </p:nvSpPr>
              <p:spPr>
                <a:xfrm>
                  <a:off x="5322150" y="180448"/>
                  <a:ext cx="313324" cy="207899"/>
                </a:xfrm>
                <a:custGeom>
                  <a:avLst/>
                  <a:gdLst/>
                  <a:ahLst/>
                  <a:cxnLst/>
                  <a:rect l="l" t="t" r="r" b="b"/>
                  <a:pathLst>
                    <a:path w="313324" h="207899" extrusionOk="0">
                      <a:moveTo>
                        <a:pt x="153667" y="207899"/>
                      </a:moveTo>
                      <a:lnTo>
                        <a:pt x="0" y="0"/>
                      </a:lnTo>
                      <a:lnTo>
                        <a:pt x="31332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9" name="Google Shape;1379;p12"/>
                <p:cNvSpPr/>
                <p:nvPr/>
              </p:nvSpPr>
              <p:spPr>
                <a:xfrm>
                  <a:off x="7469843" y="178802"/>
                  <a:ext cx="464603" cy="295749"/>
                </a:xfrm>
                <a:custGeom>
                  <a:avLst/>
                  <a:gdLst/>
                  <a:ahLst/>
                  <a:cxnLst/>
                  <a:rect l="l" t="t" r="r" b="b"/>
                  <a:pathLst>
                    <a:path w="464603" h="295749" extrusionOk="0">
                      <a:moveTo>
                        <a:pt x="222606" y="295748"/>
                      </a:moveTo>
                      <a:cubicBezTo>
                        <a:pt x="226371" y="295824"/>
                        <a:pt x="230257" y="294055"/>
                        <a:pt x="232889" y="290793"/>
                      </a:cubicBezTo>
                      <a:lnTo>
                        <a:pt x="464603" y="0"/>
                      </a:lnTo>
                      <a:lnTo>
                        <a:pt x="432218" y="0"/>
                      </a:lnTo>
                      <a:lnTo>
                        <a:pt x="223335" y="262209"/>
                      </a:lnTo>
                      <a:lnTo>
                        <a:pt x="30887" y="0"/>
                      </a:lnTo>
                      <a:lnTo>
                        <a:pt x="0" y="0"/>
                      </a:lnTo>
                      <a:lnTo>
                        <a:pt x="212689" y="290412"/>
                      </a:lnTo>
                      <a:cubicBezTo>
                        <a:pt x="215158" y="293780"/>
                        <a:pt x="218841" y="295671"/>
                        <a:pt x="22260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0" name="Google Shape;1380;p12"/>
                <p:cNvSpPr/>
                <p:nvPr/>
              </p:nvSpPr>
              <p:spPr>
                <a:xfrm>
                  <a:off x="6358066" y="178802"/>
                  <a:ext cx="464603" cy="295749"/>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1" name="Google Shape;1381;p12"/>
                <p:cNvSpPr/>
                <p:nvPr/>
              </p:nvSpPr>
              <p:spPr>
                <a:xfrm>
                  <a:off x="5251227" y="180448"/>
                  <a:ext cx="464562" cy="295750"/>
                </a:xfrm>
                <a:custGeom>
                  <a:avLst/>
                  <a:gdLst/>
                  <a:ahLst/>
                  <a:cxnLst/>
                  <a:rect l="l" t="t" r="r" b="b"/>
                  <a:pathLst>
                    <a:path w="464562" h="295750" extrusionOk="0">
                      <a:moveTo>
                        <a:pt x="222566" y="295748"/>
                      </a:moveTo>
                      <a:cubicBezTo>
                        <a:pt x="226331" y="295825"/>
                        <a:pt x="230257" y="294056"/>
                        <a:pt x="232848" y="290793"/>
                      </a:cubicBezTo>
                      <a:lnTo>
                        <a:pt x="464563" y="0"/>
                      </a:lnTo>
                      <a:lnTo>
                        <a:pt x="432178" y="0"/>
                      </a:lnTo>
                      <a:lnTo>
                        <a:pt x="223335" y="262210"/>
                      </a:lnTo>
                      <a:lnTo>
                        <a:pt x="30847" y="0"/>
                      </a:lnTo>
                      <a:lnTo>
                        <a:pt x="0" y="0"/>
                      </a:lnTo>
                      <a:lnTo>
                        <a:pt x="212648" y="290413"/>
                      </a:lnTo>
                      <a:cubicBezTo>
                        <a:pt x="215117" y="293781"/>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1382" name="Google Shape;1382;p12"/>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ransition spd="slow">
    <p:wipe/>
    <p:sndAc>
      <p:stSnd>
        <p:snd r:embed="rId1" name="bomb.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and image right">
  <p:cSld name="ONE_COLUMN_TEXT_1_1">
    <p:spTree>
      <p:nvGrpSpPr>
        <p:cNvPr id="1" name="Shape 1933"/>
        <p:cNvGrpSpPr/>
        <p:nvPr/>
      </p:nvGrpSpPr>
      <p:grpSpPr>
        <a:xfrm>
          <a:off x="0" y="0"/>
          <a:ext cx="0" cy="0"/>
          <a:chOff x="0" y="0"/>
          <a:chExt cx="0" cy="0"/>
        </a:xfrm>
      </p:grpSpPr>
      <p:grpSp>
        <p:nvGrpSpPr>
          <p:cNvPr id="1934" name="Google Shape;1934;p14"/>
          <p:cNvGrpSpPr/>
          <p:nvPr/>
        </p:nvGrpSpPr>
        <p:grpSpPr>
          <a:xfrm>
            <a:off x="-389052" y="98255"/>
            <a:ext cx="12970104" cy="6607557"/>
            <a:chOff x="-152758" y="98243"/>
            <a:chExt cx="8185613" cy="4169858"/>
          </a:xfrm>
        </p:grpSpPr>
        <p:grpSp>
          <p:nvGrpSpPr>
            <p:cNvPr id="1935" name="Google Shape;1935;p14"/>
            <p:cNvGrpSpPr/>
            <p:nvPr/>
          </p:nvGrpSpPr>
          <p:grpSpPr>
            <a:xfrm>
              <a:off x="-152758" y="98243"/>
              <a:ext cx="8185613" cy="375119"/>
              <a:chOff x="-152758" y="98243"/>
              <a:chExt cx="8185613" cy="375119"/>
            </a:xfrm>
          </p:grpSpPr>
          <p:grpSp>
            <p:nvGrpSpPr>
              <p:cNvPr id="1936" name="Google Shape;1936;p14"/>
              <p:cNvGrpSpPr/>
              <p:nvPr/>
            </p:nvGrpSpPr>
            <p:grpSpPr>
              <a:xfrm>
                <a:off x="4661618" y="98243"/>
                <a:ext cx="3371237" cy="375119"/>
                <a:chOff x="4661618" y="98243"/>
                <a:chExt cx="3371237" cy="375119"/>
              </a:xfrm>
            </p:grpSpPr>
            <p:grpSp>
              <p:nvGrpSpPr>
                <p:cNvPr id="1937" name="Google Shape;1937;p14"/>
                <p:cNvGrpSpPr/>
                <p:nvPr/>
              </p:nvGrpSpPr>
              <p:grpSpPr>
                <a:xfrm>
                  <a:off x="6256903" y="98243"/>
                  <a:ext cx="1775952" cy="370610"/>
                  <a:chOff x="6256903" y="98243"/>
                  <a:chExt cx="1775952" cy="370610"/>
                </a:xfrm>
              </p:grpSpPr>
              <p:grpSp>
                <p:nvGrpSpPr>
                  <p:cNvPr id="1938" name="Google Shape;1938;p14"/>
                  <p:cNvGrpSpPr/>
                  <p:nvPr/>
                </p:nvGrpSpPr>
                <p:grpSpPr>
                  <a:xfrm>
                    <a:off x="7450695" y="98243"/>
                    <a:ext cx="582160" cy="370610"/>
                    <a:chOff x="7450695" y="98243"/>
                    <a:chExt cx="582160" cy="370610"/>
                  </a:xfrm>
                </p:grpSpPr>
                <p:sp>
                  <p:nvSpPr>
                    <p:cNvPr id="1939" name="Google Shape;1939;p14"/>
                    <p:cNvSpPr/>
                    <p:nvPr/>
                  </p:nvSpPr>
                  <p:spPr>
                    <a:xfrm>
                      <a:off x="7611365" y="283068"/>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14"/>
                    <p:cNvSpPr/>
                    <p:nvPr/>
                  </p:nvSpPr>
                  <p:spPr>
                    <a:xfrm>
                      <a:off x="7450695" y="98243"/>
                      <a:ext cx="582160" cy="370610"/>
                    </a:xfrm>
                    <a:custGeom>
                      <a:avLst/>
                      <a:gdLst/>
                      <a:ahLst/>
                      <a:cxnLst/>
                      <a:rect l="l" t="t" r="r" b="b"/>
                      <a:pathLst>
                        <a:path w="582160" h="370610" extrusionOk="0">
                          <a:moveTo>
                            <a:pt x="303245" y="3"/>
                          </a:moveTo>
                          <a:cubicBezTo>
                            <a:pt x="298549" y="-94"/>
                            <a:pt x="293611" y="2125"/>
                            <a:pt x="290372" y="6212"/>
                          </a:cubicBezTo>
                          <a:lnTo>
                            <a:pt x="0" y="370610"/>
                          </a:lnTo>
                          <a:lnTo>
                            <a:pt x="40562" y="370610"/>
                          </a:lnTo>
                          <a:lnTo>
                            <a:pt x="302273" y="42031"/>
                          </a:lnTo>
                          <a:lnTo>
                            <a:pt x="543461" y="370610"/>
                          </a:lnTo>
                          <a:lnTo>
                            <a:pt x="582161" y="370610"/>
                          </a:lnTo>
                          <a:lnTo>
                            <a:pt x="315673" y="6689"/>
                          </a:lnTo>
                          <a:cubicBezTo>
                            <a:pt x="312556" y="2470"/>
                            <a:pt x="307981" y="101"/>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41" name="Google Shape;1941;p14"/>
                  <p:cNvGrpSpPr/>
                  <p:nvPr/>
                </p:nvGrpSpPr>
                <p:grpSpPr>
                  <a:xfrm>
                    <a:off x="7052764" y="98243"/>
                    <a:ext cx="582161" cy="370608"/>
                    <a:chOff x="7052764" y="98243"/>
                    <a:chExt cx="582161" cy="370608"/>
                  </a:xfrm>
                </p:grpSpPr>
                <p:sp>
                  <p:nvSpPr>
                    <p:cNvPr id="1942" name="Google Shape;1942;p14"/>
                    <p:cNvSpPr/>
                    <p:nvPr/>
                  </p:nvSpPr>
                  <p:spPr>
                    <a:xfrm>
                      <a:off x="7213435" y="101108"/>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14"/>
                    <p:cNvSpPr/>
                    <p:nvPr/>
                  </p:nvSpPr>
                  <p:spPr>
                    <a:xfrm>
                      <a:off x="7052764" y="98243"/>
                      <a:ext cx="582161" cy="370608"/>
                    </a:xfrm>
                    <a:custGeom>
                      <a:avLst/>
                      <a:gdLst/>
                      <a:ahLst/>
                      <a:cxnLst/>
                      <a:rect l="l" t="t" r="r" b="b"/>
                      <a:pathLst>
                        <a:path w="582161" h="370608"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37"/>
                            <a:pt x="307982"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44" name="Google Shape;1944;p14"/>
                  <p:cNvGrpSpPr/>
                  <p:nvPr/>
                </p:nvGrpSpPr>
                <p:grpSpPr>
                  <a:xfrm>
                    <a:off x="6654834" y="98243"/>
                    <a:ext cx="582160" cy="370610"/>
                    <a:chOff x="6654834" y="98243"/>
                    <a:chExt cx="582160" cy="370610"/>
                  </a:xfrm>
                </p:grpSpPr>
                <p:sp>
                  <p:nvSpPr>
                    <p:cNvPr id="1945" name="Google Shape;1945;p14"/>
                    <p:cNvSpPr/>
                    <p:nvPr/>
                  </p:nvSpPr>
                  <p:spPr>
                    <a:xfrm>
                      <a:off x="6815544" y="283068"/>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14"/>
                    <p:cNvSpPr/>
                    <p:nvPr/>
                  </p:nvSpPr>
                  <p:spPr>
                    <a:xfrm>
                      <a:off x="6654834" y="98243"/>
                      <a:ext cx="582160" cy="370610"/>
                    </a:xfrm>
                    <a:custGeom>
                      <a:avLst/>
                      <a:gdLst/>
                      <a:ahLst/>
                      <a:cxnLst/>
                      <a:rect l="l" t="t" r="r" b="b"/>
                      <a:pathLst>
                        <a:path w="582160" h="370610" extrusionOk="0">
                          <a:moveTo>
                            <a:pt x="303285" y="3"/>
                          </a:moveTo>
                          <a:cubicBezTo>
                            <a:pt x="298549" y="-94"/>
                            <a:pt x="293651" y="2125"/>
                            <a:pt x="290372" y="6212"/>
                          </a:cubicBezTo>
                          <a:lnTo>
                            <a:pt x="0" y="370610"/>
                          </a:lnTo>
                          <a:lnTo>
                            <a:pt x="40602" y="370610"/>
                          </a:lnTo>
                          <a:lnTo>
                            <a:pt x="302314" y="42031"/>
                          </a:lnTo>
                          <a:lnTo>
                            <a:pt x="543501" y="370610"/>
                          </a:lnTo>
                          <a:lnTo>
                            <a:pt x="582161" y="370610"/>
                          </a:lnTo>
                          <a:lnTo>
                            <a:pt x="315673" y="6689"/>
                          </a:lnTo>
                          <a:cubicBezTo>
                            <a:pt x="312596" y="2470"/>
                            <a:pt x="307981" y="101"/>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47" name="Google Shape;1947;p14"/>
                  <p:cNvGrpSpPr/>
                  <p:nvPr/>
                </p:nvGrpSpPr>
                <p:grpSpPr>
                  <a:xfrm>
                    <a:off x="6256903" y="98243"/>
                    <a:ext cx="582201" cy="370608"/>
                    <a:chOff x="6256903" y="98243"/>
                    <a:chExt cx="582201" cy="370608"/>
                  </a:xfrm>
                </p:grpSpPr>
                <p:sp>
                  <p:nvSpPr>
                    <p:cNvPr id="1948" name="Google Shape;1948;p14"/>
                    <p:cNvSpPr/>
                    <p:nvPr/>
                  </p:nvSpPr>
                  <p:spPr>
                    <a:xfrm>
                      <a:off x="6417613" y="101108"/>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14"/>
                    <p:cNvSpPr/>
                    <p:nvPr/>
                  </p:nvSpPr>
                  <p:spPr>
                    <a:xfrm>
                      <a:off x="6256903" y="98243"/>
                      <a:ext cx="582201" cy="370608"/>
                    </a:xfrm>
                    <a:custGeom>
                      <a:avLst/>
                      <a:gdLst/>
                      <a:ahLst/>
                      <a:cxnLst/>
                      <a:rect l="l" t="t" r="r" b="b"/>
                      <a:pathLst>
                        <a:path w="582201" h="370608" extrusionOk="0">
                          <a:moveTo>
                            <a:pt x="303286" y="370606"/>
                          </a:moveTo>
                          <a:cubicBezTo>
                            <a:pt x="298549" y="370703"/>
                            <a:pt x="293651" y="368485"/>
                            <a:pt x="290372" y="364396"/>
                          </a:cubicBezTo>
                          <a:lnTo>
                            <a:pt x="0" y="0"/>
                          </a:lnTo>
                          <a:lnTo>
                            <a:pt x="40603" y="0"/>
                          </a:lnTo>
                          <a:lnTo>
                            <a:pt x="302314" y="328578"/>
                          </a:lnTo>
                          <a:lnTo>
                            <a:pt x="543501" y="0"/>
                          </a:lnTo>
                          <a:lnTo>
                            <a:pt x="582201" y="0"/>
                          </a:lnTo>
                          <a:lnTo>
                            <a:pt x="315713" y="363918"/>
                          </a:lnTo>
                          <a:cubicBezTo>
                            <a:pt x="312596" y="368137"/>
                            <a:pt x="307981" y="370509"/>
                            <a:pt x="30328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950" name="Google Shape;1950;p14"/>
                <p:cNvGrpSpPr/>
                <p:nvPr/>
              </p:nvGrpSpPr>
              <p:grpSpPr>
                <a:xfrm>
                  <a:off x="4661618" y="102755"/>
                  <a:ext cx="1775953" cy="370607"/>
                  <a:chOff x="4661618" y="102755"/>
                  <a:chExt cx="1775953" cy="370607"/>
                </a:xfrm>
              </p:grpSpPr>
              <p:grpSp>
                <p:nvGrpSpPr>
                  <p:cNvPr id="1951" name="Google Shape;1951;p14"/>
                  <p:cNvGrpSpPr/>
                  <p:nvPr/>
                </p:nvGrpSpPr>
                <p:grpSpPr>
                  <a:xfrm>
                    <a:off x="5855410" y="102755"/>
                    <a:ext cx="582161" cy="370607"/>
                    <a:chOff x="5855410" y="102755"/>
                    <a:chExt cx="582161" cy="370607"/>
                  </a:xfrm>
                </p:grpSpPr>
                <p:sp>
                  <p:nvSpPr>
                    <p:cNvPr id="1952" name="Google Shape;1952;p14"/>
                    <p:cNvSpPr/>
                    <p:nvPr/>
                  </p:nvSpPr>
                  <p:spPr>
                    <a:xfrm>
                      <a:off x="6016080" y="287580"/>
                      <a:ext cx="275717" cy="182920"/>
                    </a:xfrm>
                    <a:custGeom>
                      <a:avLst/>
                      <a:gdLst/>
                      <a:ahLst/>
                      <a:cxnLst/>
                      <a:rect l="l" t="t" r="r" b="b"/>
                      <a:pathLst>
                        <a:path w="275717" h="182920" extrusionOk="0">
                          <a:moveTo>
                            <a:pt x="140510" y="0"/>
                          </a:moveTo>
                          <a:lnTo>
                            <a:pt x="275718" y="182921"/>
                          </a:lnTo>
                          <a:lnTo>
                            <a:pt x="0" y="182921"/>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14"/>
                    <p:cNvSpPr/>
                    <p:nvPr/>
                  </p:nvSpPr>
                  <p:spPr>
                    <a:xfrm>
                      <a:off x="5855410" y="102755"/>
                      <a:ext cx="582161" cy="370607"/>
                    </a:xfrm>
                    <a:custGeom>
                      <a:avLst/>
                      <a:gdLst/>
                      <a:ahLst/>
                      <a:cxnLst/>
                      <a:rect l="l" t="t" r="r" b="b"/>
                      <a:pathLst>
                        <a:path w="582161" h="370607" extrusionOk="0">
                          <a:moveTo>
                            <a:pt x="303245" y="3"/>
                          </a:moveTo>
                          <a:cubicBezTo>
                            <a:pt x="298549" y="-94"/>
                            <a:pt x="293611" y="2125"/>
                            <a:pt x="290372" y="6212"/>
                          </a:cubicBezTo>
                          <a:lnTo>
                            <a:pt x="0" y="370608"/>
                          </a:lnTo>
                          <a:lnTo>
                            <a:pt x="40562" y="370608"/>
                          </a:lnTo>
                          <a:lnTo>
                            <a:pt x="302274" y="42031"/>
                          </a:lnTo>
                          <a:lnTo>
                            <a:pt x="543461" y="370608"/>
                          </a:lnTo>
                          <a:lnTo>
                            <a:pt x="582161" y="370608"/>
                          </a:lnTo>
                          <a:lnTo>
                            <a:pt x="315673" y="6689"/>
                          </a:lnTo>
                          <a:cubicBezTo>
                            <a:pt x="312556" y="2471"/>
                            <a:pt x="307982" y="101"/>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54" name="Google Shape;1954;p14"/>
                  <p:cNvGrpSpPr/>
                  <p:nvPr/>
                </p:nvGrpSpPr>
                <p:grpSpPr>
                  <a:xfrm>
                    <a:off x="5457479" y="102755"/>
                    <a:ext cx="582160" cy="370606"/>
                    <a:chOff x="5457479" y="102755"/>
                    <a:chExt cx="582160" cy="370606"/>
                  </a:xfrm>
                </p:grpSpPr>
                <p:sp>
                  <p:nvSpPr>
                    <p:cNvPr id="1955" name="Google Shape;1955;p14"/>
                    <p:cNvSpPr/>
                    <p:nvPr/>
                  </p:nvSpPr>
                  <p:spPr>
                    <a:xfrm>
                      <a:off x="5618149" y="105620"/>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14"/>
                    <p:cNvSpPr/>
                    <p:nvPr/>
                  </p:nvSpPr>
                  <p:spPr>
                    <a:xfrm>
                      <a:off x="5457479" y="102755"/>
                      <a:ext cx="582160" cy="370606"/>
                    </a:xfrm>
                    <a:custGeom>
                      <a:avLst/>
                      <a:gdLst/>
                      <a:ahLst/>
                      <a:cxnLst/>
                      <a:rect l="l" t="t" r="r" b="b"/>
                      <a:pathLst>
                        <a:path w="582160" h="370606" extrusionOk="0">
                          <a:moveTo>
                            <a:pt x="303245" y="370603"/>
                          </a:moveTo>
                          <a:cubicBezTo>
                            <a:pt x="298549" y="370701"/>
                            <a:pt x="293611" y="368482"/>
                            <a:pt x="290372" y="364398"/>
                          </a:cubicBezTo>
                          <a:lnTo>
                            <a:pt x="0" y="0"/>
                          </a:lnTo>
                          <a:lnTo>
                            <a:pt x="40603" y="0"/>
                          </a:lnTo>
                          <a:lnTo>
                            <a:pt x="302314" y="328580"/>
                          </a:lnTo>
                          <a:lnTo>
                            <a:pt x="543501" y="0"/>
                          </a:lnTo>
                          <a:lnTo>
                            <a:pt x="582161" y="0"/>
                          </a:lnTo>
                          <a:lnTo>
                            <a:pt x="315673" y="363920"/>
                          </a:lnTo>
                          <a:cubicBezTo>
                            <a:pt x="312596" y="368138"/>
                            <a:pt x="307981" y="370506"/>
                            <a:pt x="303245" y="37060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57" name="Google Shape;1957;p14"/>
                  <p:cNvGrpSpPr/>
                  <p:nvPr/>
                </p:nvGrpSpPr>
                <p:grpSpPr>
                  <a:xfrm>
                    <a:off x="5059548" y="102755"/>
                    <a:ext cx="582161" cy="370607"/>
                    <a:chOff x="5059548" y="102755"/>
                    <a:chExt cx="582161" cy="370607"/>
                  </a:xfrm>
                </p:grpSpPr>
                <p:sp>
                  <p:nvSpPr>
                    <p:cNvPr id="1958" name="Google Shape;1958;p14"/>
                    <p:cNvSpPr/>
                    <p:nvPr/>
                  </p:nvSpPr>
                  <p:spPr>
                    <a:xfrm>
                      <a:off x="5220259" y="287580"/>
                      <a:ext cx="275677" cy="182920"/>
                    </a:xfrm>
                    <a:custGeom>
                      <a:avLst/>
                      <a:gdLst/>
                      <a:ahLst/>
                      <a:cxnLst/>
                      <a:rect l="l" t="t" r="r" b="b"/>
                      <a:pathLst>
                        <a:path w="275677" h="182920" extrusionOk="0">
                          <a:moveTo>
                            <a:pt x="140510" y="0"/>
                          </a:moveTo>
                          <a:lnTo>
                            <a:pt x="275677" y="182921"/>
                          </a:lnTo>
                          <a:lnTo>
                            <a:pt x="0" y="182921"/>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14"/>
                    <p:cNvSpPr/>
                    <p:nvPr/>
                  </p:nvSpPr>
                  <p:spPr>
                    <a:xfrm>
                      <a:off x="5059548" y="102755"/>
                      <a:ext cx="582161" cy="370607"/>
                    </a:xfrm>
                    <a:custGeom>
                      <a:avLst/>
                      <a:gdLst/>
                      <a:ahLst/>
                      <a:cxnLst/>
                      <a:rect l="l" t="t" r="r" b="b"/>
                      <a:pathLst>
                        <a:path w="582161" h="370607" extrusionOk="0">
                          <a:moveTo>
                            <a:pt x="303286" y="3"/>
                          </a:moveTo>
                          <a:cubicBezTo>
                            <a:pt x="298549" y="-94"/>
                            <a:pt x="293651" y="2125"/>
                            <a:pt x="290372" y="6212"/>
                          </a:cubicBezTo>
                          <a:lnTo>
                            <a:pt x="0" y="370608"/>
                          </a:lnTo>
                          <a:lnTo>
                            <a:pt x="40603" y="370608"/>
                          </a:lnTo>
                          <a:lnTo>
                            <a:pt x="302314" y="42031"/>
                          </a:lnTo>
                          <a:lnTo>
                            <a:pt x="543501" y="370608"/>
                          </a:lnTo>
                          <a:lnTo>
                            <a:pt x="582161" y="370608"/>
                          </a:lnTo>
                          <a:lnTo>
                            <a:pt x="315673" y="6689"/>
                          </a:lnTo>
                          <a:cubicBezTo>
                            <a:pt x="312596" y="2471"/>
                            <a:pt x="307982" y="101"/>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60" name="Google Shape;1960;p14"/>
                  <p:cNvGrpSpPr/>
                  <p:nvPr/>
                </p:nvGrpSpPr>
                <p:grpSpPr>
                  <a:xfrm>
                    <a:off x="4661618" y="102755"/>
                    <a:ext cx="582201" cy="370606"/>
                    <a:chOff x="4661618" y="102755"/>
                    <a:chExt cx="582201" cy="370606"/>
                  </a:xfrm>
                </p:grpSpPr>
                <p:sp>
                  <p:nvSpPr>
                    <p:cNvPr id="1961" name="Google Shape;1961;p14"/>
                    <p:cNvSpPr/>
                    <p:nvPr/>
                  </p:nvSpPr>
                  <p:spPr>
                    <a:xfrm>
                      <a:off x="4822328" y="105620"/>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14"/>
                    <p:cNvSpPr/>
                    <p:nvPr/>
                  </p:nvSpPr>
                  <p:spPr>
                    <a:xfrm>
                      <a:off x="4661618" y="102755"/>
                      <a:ext cx="582201" cy="370606"/>
                    </a:xfrm>
                    <a:custGeom>
                      <a:avLst/>
                      <a:gdLst/>
                      <a:ahLst/>
                      <a:cxnLst/>
                      <a:rect l="l" t="t" r="r" b="b"/>
                      <a:pathLst>
                        <a:path w="582201" h="370606" extrusionOk="0">
                          <a:moveTo>
                            <a:pt x="303285" y="370603"/>
                          </a:moveTo>
                          <a:cubicBezTo>
                            <a:pt x="298549" y="370701"/>
                            <a:pt x="293651" y="368482"/>
                            <a:pt x="290372" y="364398"/>
                          </a:cubicBezTo>
                          <a:lnTo>
                            <a:pt x="0" y="0"/>
                          </a:lnTo>
                          <a:lnTo>
                            <a:pt x="40602" y="0"/>
                          </a:lnTo>
                          <a:lnTo>
                            <a:pt x="302314" y="328580"/>
                          </a:lnTo>
                          <a:lnTo>
                            <a:pt x="543501" y="0"/>
                          </a:lnTo>
                          <a:lnTo>
                            <a:pt x="582201" y="0"/>
                          </a:lnTo>
                          <a:lnTo>
                            <a:pt x="315713" y="363920"/>
                          </a:lnTo>
                          <a:cubicBezTo>
                            <a:pt x="312596" y="368138"/>
                            <a:pt x="307981" y="370506"/>
                            <a:pt x="303285" y="37060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1963" name="Google Shape;1963;p14"/>
              <p:cNvGrpSpPr/>
              <p:nvPr/>
            </p:nvGrpSpPr>
            <p:grpSpPr>
              <a:xfrm>
                <a:off x="1461980" y="98243"/>
                <a:ext cx="3371238" cy="375119"/>
                <a:chOff x="1461980" y="98243"/>
                <a:chExt cx="3371238" cy="375119"/>
              </a:xfrm>
            </p:grpSpPr>
            <p:grpSp>
              <p:nvGrpSpPr>
                <p:cNvPr id="1964" name="Google Shape;1964;p14"/>
                <p:cNvGrpSpPr/>
                <p:nvPr/>
              </p:nvGrpSpPr>
              <p:grpSpPr>
                <a:xfrm>
                  <a:off x="3057265" y="98243"/>
                  <a:ext cx="1775953" cy="370610"/>
                  <a:chOff x="3057265" y="98243"/>
                  <a:chExt cx="1775953" cy="370610"/>
                </a:xfrm>
              </p:grpSpPr>
              <p:grpSp>
                <p:nvGrpSpPr>
                  <p:cNvPr id="1965" name="Google Shape;1965;p14"/>
                  <p:cNvGrpSpPr/>
                  <p:nvPr/>
                </p:nvGrpSpPr>
                <p:grpSpPr>
                  <a:xfrm>
                    <a:off x="4251017" y="98243"/>
                    <a:ext cx="582201" cy="370610"/>
                    <a:chOff x="4251017" y="98243"/>
                    <a:chExt cx="582201" cy="370610"/>
                  </a:xfrm>
                </p:grpSpPr>
                <p:sp>
                  <p:nvSpPr>
                    <p:cNvPr id="1966" name="Google Shape;1966;p14"/>
                    <p:cNvSpPr/>
                    <p:nvPr/>
                  </p:nvSpPr>
                  <p:spPr>
                    <a:xfrm>
                      <a:off x="4411727" y="283068"/>
                      <a:ext cx="275677" cy="182918"/>
                    </a:xfrm>
                    <a:custGeom>
                      <a:avLst/>
                      <a:gdLst/>
                      <a:ahLst/>
                      <a:cxnLst/>
                      <a:rect l="l" t="t" r="r" b="b"/>
                      <a:pathLst>
                        <a:path w="275677" h="182918" extrusionOk="0">
                          <a:moveTo>
                            <a:pt x="140511" y="0"/>
                          </a:moveTo>
                          <a:lnTo>
                            <a:pt x="27567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14"/>
                    <p:cNvSpPr/>
                    <p:nvPr/>
                  </p:nvSpPr>
                  <p:spPr>
                    <a:xfrm>
                      <a:off x="4251017" y="98243"/>
                      <a:ext cx="582201" cy="370610"/>
                    </a:xfrm>
                    <a:custGeom>
                      <a:avLst/>
                      <a:gdLst/>
                      <a:ahLst/>
                      <a:cxnLst/>
                      <a:rect l="l" t="t" r="r" b="b"/>
                      <a:pathLst>
                        <a:path w="582201" h="370610" extrusionOk="0">
                          <a:moveTo>
                            <a:pt x="303286" y="3"/>
                          </a:moveTo>
                          <a:cubicBezTo>
                            <a:pt x="298549" y="-94"/>
                            <a:pt x="293651" y="2125"/>
                            <a:pt x="290372" y="6212"/>
                          </a:cubicBezTo>
                          <a:lnTo>
                            <a:pt x="0" y="370610"/>
                          </a:lnTo>
                          <a:lnTo>
                            <a:pt x="40603" y="370610"/>
                          </a:lnTo>
                          <a:lnTo>
                            <a:pt x="302314" y="42031"/>
                          </a:lnTo>
                          <a:lnTo>
                            <a:pt x="543501" y="370610"/>
                          </a:lnTo>
                          <a:lnTo>
                            <a:pt x="582201" y="370610"/>
                          </a:lnTo>
                          <a:lnTo>
                            <a:pt x="315673" y="6689"/>
                          </a:lnTo>
                          <a:cubicBezTo>
                            <a:pt x="312596" y="2470"/>
                            <a:pt x="307981" y="101"/>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68" name="Google Shape;1968;p14"/>
                  <p:cNvGrpSpPr/>
                  <p:nvPr/>
                </p:nvGrpSpPr>
                <p:grpSpPr>
                  <a:xfrm>
                    <a:off x="3853102" y="98243"/>
                    <a:ext cx="582185" cy="370608"/>
                    <a:chOff x="3853102" y="98243"/>
                    <a:chExt cx="582185" cy="370608"/>
                  </a:xfrm>
                </p:grpSpPr>
                <p:sp>
                  <p:nvSpPr>
                    <p:cNvPr id="1969" name="Google Shape;1969;p14"/>
                    <p:cNvSpPr/>
                    <p:nvPr/>
                  </p:nvSpPr>
                  <p:spPr>
                    <a:xfrm>
                      <a:off x="4013800" y="101108"/>
                      <a:ext cx="275713" cy="182918"/>
                    </a:xfrm>
                    <a:custGeom>
                      <a:avLst/>
                      <a:gdLst/>
                      <a:ahLst/>
                      <a:cxnLst/>
                      <a:rect l="l" t="t" r="r" b="b"/>
                      <a:pathLst>
                        <a:path w="275713" h="182918" extrusionOk="0">
                          <a:moveTo>
                            <a:pt x="140506" y="182919"/>
                          </a:moveTo>
                          <a:lnTo>
                            <a:pt x="275714" y="0"/>
                          </a:lnTo>
                          <a:lnTo>
                            <a:pt x="0" y="0"/>
                          </a:lnTo>
                          <a:lnTo>
                            <a:pt x="140506"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14"/>
                    <p:cNvSpPr/>
                    <p:nvPr/>
                  </p:nvSpPr>
                  <p:spPr>
                    <a:xfrm>
                      <a:off x="3853102" y="98243"/>
                      <a:ext cx="582185" cy="370608"/>
                    </a:xfrm>
                    <a:custGeom>
                      <a:avLst/>
                      <a:gdLst/>
                      <a:ahLst/>
                      <a:cxnLst/>
                      <a:rect l="l" t="t" r="r" b="b"/>
                      <a:pathLst>
                        <a:path w="582185" h="370608" extrusionOk="0">
                          <a:moveTo>
                            <a:pt x="303269" y="370606"/>
                          </a:moveTo>
                          <a:cubicBezTo>
                            <a:pt x="298533" y="370703"/>
                            <a:pt x="293635" y="368485"/>
                            <a:pt x="290356" y="364396"/>
                          </a:cubicBezTo>
                          <a:lnTo>
                            <a:pt x="0" y="0"/>
                          </a:lnTo>
                          <a:lnTo>
                            <a:pt x="40595" y="0"/>
                          </a:lnTo>
                          <a:lnTo>
                            <a:pt x="302298" y="328578"/>
                          </a:lnTo>
                          <a:lnTo>
                            <a:pt x="543485" y="0"/>
                          </a:lnTo>
                          <a:lnTo>
                            <a:pt x="582185" y="0"/>
                          </a:lnTo>
                          <a:lnTo>
                            <a:pt x="315697" y="363918"/>
                          </a:lnTo>
                          <a:cubicBezTo>
                            <a:pt x="312580" y="368137"/>
                            <a:pt x="307965" y="370509"/>
                            <a:pt x="303269"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71" name="Google Shape;1971;p14"/>
                  <p:cNvGrpSpPr/>
                  <p:nvPr/>
                </p:nvGrpSpPr>
                <p:grpSpPr>
                  <a:xfrm>
                    <a:off x="3455183" y="98243"/>
                    <a:ext cx="582177" cy="370610"/>
                    <a:chOff x="3455183" y="98243"/>
                    <a:chExt cx="582177" cy="370610"/>
                  </a:xfrm>
                </p:grpSpPr>
                <p:sp>
                  <p:nvSpPr>
                    <p:cNvPr id="1972" name="Google Shape;1972;p14"/>
                    <p:cNvSpPr/>
                    <p:nvPr/>
                  </p:nvSpPr>
                  <p:spPr>
                    <a:xfrm>
                      <a:off x="3615878" y="283068"/>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14"/>
                    <p:cNvSpPr/>
                    <p:nvPr/>
                  </p:nvSpPr>
                  <p:spPr>
                    <a:xfrm>
                      <a:off x="3455183" y="98243"/>
                      <a:ext cx="582177" cy="370610"/>
                    </a:xfrm>
                    <a:custGeom>
                      <a:avLst/>
                      <a:gdLst/>
                      <a:ahLst/>
                      <a:cxnLst/>
                      <a:rect l="l" t="t" r="r" b="b"/>
                      <a:pathLst>
                        <a:path w="582177" h="370610" extrusionOk="0">
                          <a:moveTo>
                            <a:pt x="303265" y="3"/>
                          </a:moveTo>
                          <a:cubicBezTo>
                            <a:pt x="298549" y="-94"/>
                            <a:pt x="293639" y="2125"/>
                            <a:pt x="290372" y="6212"/>
                          </a:cubicBezTo>
                          <a:lnTo>
                            <a:pt x="0" y="370610"/>
                          </a:lnTo>
                          <a:lnTo>
                            <a:pt x="40595" y="370610"/>
                          </a:lnTo>
                          <a:lnTo>
                            <a:pt x="302310" y="42031"/>
                          </a:lnTo>
                          <a:lnTo>
                            <a:pt x="543489" y="370610"/>
                          </a:lnTo>
                          <a:lnTo>
                            <a:pt x="582177" y="370610"/>
                          </a:lnTo>
                          <a:lnTo>
                            <a:pt x="315685" y="6689"/>
                          </a:lnTo>
                          <a:cubicBezTo>
                            <a:pt x="312592" y="2470"/>
                            <a:pt x="307985" y="101"/>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74" name="Google Shape;1974;p14"/>
                  <p:cNvGrpSpPr/>
                  <p:nvPr/>
                </p:nvGrpSpPr>
                <p:grpSpPr>
                  <a:xfrm>
                    <a:off x="3057265" y="98243"/>
                    <a:ext cx="582173" cy="370608"/>
                    <a:chOff x="3057265" y="98243"/>
                    <a:chExt cx="582173" cy="370608"/>
                  </a:xfrm>
                </p:grpSpPr>
                <p:sp>
                  <p:nvSpPr>
                    <p:cNvPr id="1975" name="Google Shape;1975;p14"/>
                    <p:cNvSpPr/>
                    <p:nvPr/>
                  </p:nvSpPr>
                  <p:spPr>
                    <a:xfrm>
                      <a:off x="3217959" y="101108"/>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14"/>
                    <p:cNvSpPr/>
                    <p:nvPr/>
                  </p:nvSpPr>
                  <p:spPr>
                    <a:xfrm>
                      <a:off x="3057265" y="98243"/>
                      <a:ext cx="582173" cy="370608"/>
                    </a:xfrm>
                    <a:custGeom>
                      <a:avLst/>
                      <a:gdLst/>
                      <a:ahLst/>
                      <a:cxnLst/>
                      <a:rect l="l" t="t" r="r" b="b"/>
                      <a:pathLst>
                        <a:path w="582173" h="370608"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37"/>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977" name="Google Shape;1977;p14"/>
                <p:cNvGrpSpPr/>
                <p:nvPr/>
              </p:nvGrpSpPr>
              <p:grpSpPr>
                <a:xfrm>
                  <a:off x="1461980" y="102755"/>
                  <a:ext cx="1775931" cy="370607"/>
                  <a:chOff x="1461980" y="102755"/>
                  <a:chExt cx="1775931" cy="370607"/>
                </a:xfrm>
              </p:grpSpPr>
              <p:grpSp>
                <p:nvGrpSpPr>
                  <p:cNvPr id="1978" name="Google Shape;1978;p14"/>
                  <p:cNvGrpSpPr/>
                  <p:nvPr/>
                </p:nvGrpSpPr>
                <p:grpSpPr>
                  <a:xfrm>
                    <a:off x="2655739" y="102755"/>
                    <a:ext cx="582172" cy="370607"/>
                    <a:chOff x="2655739" y="102755"/>
                    <a:chExt cx="582172" cy="370607"/>
                  </a:xfrm>
                </p:grpSpPr>
                <p:sp>
                  <p:nvSpPr>
                    <p:cNvPr id="1979" name="Google Shape;1979;p14"/>
                    <p:cNvSpPr/>
                    <p:nvPr/>
                  </p:nvSpPr>
                  <p:spPr>
                    <a:xfrm>
                      <a:off x="2816434" y="287580"/>
                      <a:ext cx="275701" cy="182920"/>
                    </a:xfrm>
                    <a:custGeom>
                      <a:avLst/>
                      <a:gdLst/>
                      <a:ahLst/>
                      <a:cxnLst/>
                      <a:rect l="l" t="t" r="r" b="b"/>
                      <a:pathLst>
                        <a:path w="275701" h="182920" extrusionOk="0">
                          <a:moveTo>
                            <a:pt x="140502" y="0"/>
                          </a:moveTo>
                          <a:lnTo>
                            <a:pt x="275702" y="182921"/>
                          </a:lnTo>
                          <a:lnTo>
                            <a:pt x="0" y="182921"/>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14"/>
                    <p:cNvSpPr/>
                    <p:nvPr/>
                  </p:nvSpPr>
                  <p:spPr>
                    <a:xfrm>
                      <a:off x="2655739" y="102755"/>
                      <a:ext cx="582172" cy="370607"/>
                    </a:xfrm>
                    <a:custGeom>
                      <a:avLst/>
                      <a:gdLst/>
                      <a:ahLst/>
                      <a:cxnLst/>
                      <a:rect l="l" t="t" r="r" b="b"/>
                      <a:pathLst>
                        <a:path w="582172" h="370607" extrusionOk="0">
                          <a:moveTo>
                            <a:pt x="303265" y="3"/>
                          </a:moveTo>
                          <a:cubicBezTo>
                            <a:pt x="298549" y="-94"/>
                            <a:pt x="293635" y="2125"/>
                            <a:pt x="290368" y="6212"/>
                          </a:cubicBezTo>
                          <a:lnTo>
                            <a:pt x="0" y="370608"/>
                          </a:lnTo>
                          <a:lnTo>
                            <a:pt x="40595" y="370608"/>
                          </a:lnTo>
                          <a:lnTo>
                            <a:pt x="302310" y="42031"/>
                          </a:lnTo>
                          <a:lnTo>
                            <a:pt x="543489" y="370608"/>
                          </a:lnTo>
                          <a:lnTo>
                            <a:pt x="582173" y="370608"/>
                          </a:lnTo>
                          <a:lnTo>
                            <a:pt x="315681" y="6689"/>
                          </a:lnTo>
                          <a:cubicBezTo>
                            <a:pt x="312592" y="2471"/>
                            <a:pt x="307981" y="101"/>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81" name="Google Shape;1981;p14"/>
                  <p:cNvGrpSpPr/>
                  <p:nvPr/>
                </p:nvGrpSpPr>
                <p:grpSpPr>
                  <a:xfrm>
                    <a:off x="2257817" y="102755"/>
                    <a:ext cx="582176" cy="370606"/>
                    <a:chOff x="2257817" y="102755"/>
                    <a:chExt cx="582176" cy="370606"/>
                  </a:xfrm>
                </p:grpSpPr>
                <p:sp>
                  <p:nvSpPr>
                    <p:cNvPr id="1982" name="Google Shape;1982;p14"/>
                    <p:cNvSpPr/>
                    <p:nvPr/>
                  </p:nvSpPr>
                  <p:spPr>
                    <a:xfrm>
                      <a:off x="2418515" y="105620"/>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14"/>
                    <p:cNvSpPr/>
                    <p:nvPr/>
                  </p:nvSpPr>
                  <p:spPr>
                    <a:xfrm>
                      <a:off x="2257817" y="102755"/>
                      <a:ext cx="582176" cy="370606"/>
                    </a:xfrm>
                    <a:custGeom>
                      <a:avLst/>
                      <a:gdLst/>
                      <a:ahLst/>
                      <a:cxnLst/>
                      <a:rect l="l" t="t" r="r" b="b"/>
                      <a:pathLst>
                        <a:path w="582176" h="370606" extrusionOk="0">
                          <a:moveTo>
                            <a:pt x="303265" y="370603"/>
                          </a:moveTo>
                          <a:cubicBezTo>
                            <a:pt x="298553" y="370701"/>
                            <a:pt x="293639" y="368482"/>
                            <a:pt x="290372" y="364398"/>
                          </a:cubicBezTo>
                          <a:lnTo>
                            <a:pt x="0" y="0"/>
                          </a:lnTo>
                          <a:lnTo>
                            <a:pt x="40594" y="0"/>
                          </a:lnTo>
                          <a:lnTo>
                            <a:pt x="302310" y="328580"/>
                          </a:lnTo>
                          <a:lnTo>
                            <a:pt x="543493" y="0"/>
                          </a:lnTo>
                          <a:lnTo>
                            <a:pt x="582177" y="0"/>
                          </a:lnTo>
                          <a:lnTo>
                            <a:pt x="315685" y="363920"/>
                          </a:lnTo>
                          <a:cubicBezTo>
                            <a:pt x="312592" y="368138"/>
                            <a:pt x="307985" y="370506"/>
                            <a:pt x="303265" y="37060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84" name="Google Shape;1984;p14"/>
                  <p:cNvGrpSpPr/>
                  <p:nvPr/>
                </p:nvGrpSpPr>
                <p:grpSpPr>
                  <a:xfrm>
                    <a:off x="1859898" y="102755"/>
                    <a:ext cx="582173" cy="370607"/>
                    <a:chOff x="1859898" y="102755"/>
                    <a:chExt cx="582173" cy="370607"/>
                  </a:xfrm>
                </p:grpSpPr>
                <p:sp>
                  <p:nvSpPr>
                    <p:cNvPr id="1985" name="Google Shape;1985;p14"/>
                    <p:cNvSpPr/>
                    <p:nvPr/>
                  </p:nvSpPr>
                  <p:spPr>
                    <a:xfrm>
                      <a:off x="2020593" y="287580"/>
                      <a:ext cx="275705" cy="182920"/>
                    </a:xfrm>
                    <a:custGeom>
                      <a:avLst/>
                      <a:gdLst/>
                      <a:ahLst/>
                      <a:cxnLst/>
                      <a:rect l="l" t="t" r="r" b="b"/>
                      <a:pathLst>
                        <a:path w="275705" h="182920" extrusionOk="0">
                          <a:moveTo>
                            <a:pt x="140502" y="0"/>
                          </a:moveTo>
                          <a:lnTo>
                            <a:pt x="275706" y="182921"/>
                          </a:lnTo>
                          <a:lnTo>
                            <a:pt x="0" y="182921"/>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14"/>
                    <p:cNvSpPr/>
                    <p:nvPr/>
                  </p:nvSpPr>
                  <p:spPr>
                    <a:xfrm>
                      <a:off x="1859898" y="102755"/>
                      <a:ext cx="582173" cy="370607"/>
                    </a:xfrm>
                    <a:custGeom>
                      <a:avLst/>
                      <a:gdLst/>
                      <a:ahLst/>
                      <a:cxnLst/>
                      <a:rect l="l" t="t" r="r" b="b"/>
                      <a:pathLst>
                        <a:path w="582173" h="370607" extrusionOk="0">
                          <a:moveTo>
                            <a:pt x="303265" y="3"/>
                          </a:moveTo>
                          <a:cubicBezTo>
                            <a:pt x="298549" y="-94"/>
                            <a:pt x="293635" y="2125"/>
                            <a:pt x="290372" y="6212"/>
                          </a:cubicBezTo>
                          <a:lnTo>
                            <a:pt x="0" y="370608"/>
                          </a:lnTo>
                          <a:lnTo>
                            <a:pt x="40595" y="370608"/>
                          </a:lnTo>
                          <a:lnTo>
                            <a:pt x="302310" y="42031"/>
                          </a:lnTo>
                          <a:lnTo>
                            <a:pt x="543489" y="370608"/>
                          </a:lnTo>
                          <a:lnTo>
                            <a:pt x="582173" y="370608"/>
                          </a:lnTo>
                          <a:lnTo>
                            <a:pt x="315685" y="6689"/>
                          </a:lnTo>
                          <a:cubicBezTo>
                            <a:pt x="312592" y="2471"/>
                            <a:pt x="307981" y="101"/>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87" name="Google Shape;1987;p14"/>
                  <p:cNvGrpSpPr/>
                  <p:nvPr/>
                </p:nvGrpSpPr>
                <p:grpSpPr>
                  <a:xfrm>
                    <a:off x="1461980" y="102755"/>
                    <a:ext cx="582173" cy="370606"/>
                    <a:chOff x="1461980" y="102755"/>
                    <a:chExt cx="582173" cy="370606"/>
                  </a:xfrm>
                </p:grpSpPr>
                <p:sp>
                  <p:nvSpPr>
                    <p:cNvPr id="1988" name="Google Shape;1988;p14"/>
                    <p:cNvSpPr/>
                    <p:nvPr/>
                  </p:nvSpPr>
                  <p:spPr>
                    <a:xfrm>
                      <a:off x="1622674" y="105620"/>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9" name="Google Shape;1989;p14"/>
                    <p:cNvSpPr/>
                    <p:nvPr/>
                  </p:nvSpPr>
                  <p:spPr>
                    <a:xfrm>
                      <a:off x="1461980" y="102755"/>
                      <a:ext cx="582173" cy="370606"/>
                    </a:xfrm>
                    <a:custGeom>
                      <a:avLst/>
                      <a:gdLst/>
                      <a:ahLst/>
                      <a:cxnLst/>
                      <a:rect l="l" t="t" r="r" b="b"/>
                      <a:pathLst>
                        <a:path w="582173" h="370606" extrusionOk="0">
                          <a:moveTo>
                            <a:pt x="303265" y="370603"/>
                          </a:moveTo>
                          <a:cubicBezTo>
                            <a:pt x="298549" y="370701"/>
                            <a:pt x="293635" y="368482"/>
                            <a:pt x="290368" y="364398"/>
                          </a:cubicBezTo>
                          <a:lnTo>
                            <a:pt x="0" y="0"/>
                          </a:lnTo>
                          <a:lnTo>
                            <a:pt x="40595" y="0"/>
                          </a:lnTo>
                          <a:lnTo>
                            <a:pt x="302310" y="328580"/>
                          </a:lnTo>
                          <a:lnTo>
                            <a:pt x="543489" y="0"/>
                          </a:lnTo>
                          <a:lnTo>
                            <a:pt x="582173" y="0"/>
                          </a:lnTo>
                          <a:lnTo>
                            <a:pt x="315681" y="363920"/>
                          </a:lnTo>
                          <a:cubicBezTo>
                            <a:pt x="312592" y="368138"/>
                            <a:pt x="307981" y="370506"/>
                            <a:pt x="303265" y="37060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1990" name="Google Shape;1990;p14"/>
              <p:cNvGrpSpPr/>
              <p:nvPr/>
            </p:nvGrpSpPr>
            <p:grpSpPr>
              <a:xfrm>
                <a:off x="-152758" y="102291"/>
                <a:ext cx="1775934" cy="370610"/>
                <a:chOff x="-152758" y="102291"/>
                <a:chExt cx="1775934" cy="370610"/>
              </a:xfrm>
            </p:grpSpPr>
            <p:grpSp>
              <p:nvGrpSpPr>
                <p:cNvPr id="1991" name="Google Shape;1991;p14"/>
                <p:cNvGrpSpPr/>
                <p:nvPr/>
              </p:nvGrpSpPr>
              <p:grpSpPr>
                <a:xfrm>
                  <a:off x="1040999" y="102291"/>
                  <a:ext cx="582177" cy="370610"/>
                  <a:chOff x="1040999" y="102291"/>
                  <a:chExt cx="582177" cy="370610"/>
                </a:xfrm>
              </p:grpSpPr>
              <p:sp>
                <p:nvSpPr>
                  <p:cNvPr id="1992" name="Google Shape;1992;p14"/>
                  <p:cNvSpPr/>
                  <p:nvPr/>
                </p:nvSpPr>
                <p:spPr>
                  <a:xfrm>
                    <a:off x="1201693" y="287116"/>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14"/>
                  <p:cNvSpPr/>
                  <p:nvPr/>
                </p:nvSpPr>
                <p:spPr>
                  <a:xfrm>
                    <a:off x="1040999" y="102291"/>
                    <a:ext cx="582177" cy="370610"/>
                  </a:xfrm>
                  <a:custGeom>
                    <a:avLst/>
                    <a:gdLst/>
                    <a:ahLst/>
                    <a:cxnLst/>
                    <a:rect l="l" t="t" r="r" b="b"/>
                    <a:pathLst>
                      <a:path w="582177" h="370610" extrusionOk="0">
                        <a:moveTo>
                          <a:pt x="303265" y="3"/>
                        </a:moveTo>
                        <a:cubicBezTo>
                          <a:pt x="298549" y="-94"/>
                          <a:pt x="293639" y="2125"/>
                          <a:pt x="290372" y="6212"/>
                        </a:cubicBezTo>
                        <a:lnTo>
                          <a:pt x="0" y="370610"/>
                        </a:lnTo>
                        <a:lnTo>
                          <a:pt x="40595" y="370610"/>
                        </a:lnTo>
                        <a:lnTo>
                          <a:pt x="302310" y="42031"/>
                        </a:lnTo>
                        <a:lnTo>
                          <a:pt x="543493" y="370610"/>
                        </a:lnTo>
                        <a:lnTo>
                          <a:pt x="582177" y="370610"/>
                        </a:lnTo>
                        <a:lnTo>
                          <a:pt x="315685" y="6689"/>
                        </a:lnTo>
                        <a:cubicBezTo>
                          <a:pt x="312592" y="2470"/>
                          <a:pt x="307985" y="101"/>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4" name="Google Shape;1994;p14"/>
                <p:cNvGrpSpPr/>
                <p:nvPr/>
              </p:nvGrpSpPr>
              <p:grpSpPr>
                <a:xfrm>
                  <a:off x="643081" y="102292"/>
                  <a:ext cx="582173" cy="370608"/>
                  <a:chOff x="643081" y="102292"/>
                  <a:chExt cx="582173" cy="370608"/>
                </a:xfrm>
              </p:grpSpPr>
              <p:sp>
                <p:nvSpPr>
                  <p:cNvPr id="1995" name="Google Shape;1995;p14"/>
                  <p:cNvSpPr/>
                  <p:nvPr/>
                </p:nvSpPr>
                <p:spPr>
                  <a:xfrm>
                    <a:off x="803775" y="105156"/>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14"/>
                  <p:cNvSpPr/>
                  <p:nvPr/>
                </p:nvSpPr>
                <p:spPr>
                  <a:xfrm>
                    <a:off x="643081" y="102292"/>
                    <a:ext cx="582173" cy="370608"/>
                  </a:xfrm>
                  <a:custGeom>
                    <a:avLst/>
                    <a:gdLst/>
                    <a:ahLst/>
                    <a:cxnLst/>
                    <a:rect l="l" t="t" r="r" b="b"/>
                    <a:pathLst>
                      <a:path w="582173" h="370608"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37"/>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7" name="Google Shape;1997;p14"/>
                <p:cNvGrpSpPr/>
                <p:nvPr/>
              </p:nvGrpSpPr>
              <p:grpSpPr>
                <a:xfrm>
                  <a:off x="245160" y="102291"/>
                  <a:ext cx="582174" cy="370610"/>
                  <a:chOff x="245160" y="102291"/>
                  <a:chExt cx="582174" cy="370610"/>
                </a:xfrm>
              </p:grpSpPr>
              <p:sp>
                <p:nvSpPr>
                  <p:cNvPr id="1998" name="Google Shape;1998;p14"/>
                  <p:cNvSpPr/>
                  <p:nvPr/>
                </p:nvSpPr>
                <p:spPr>
                  <a:xfrm>
                    <a:off x="405856" y="287116"/>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9" name="Google Shape;1999;p14"/>
                  <p:cNvSpPr/>
                  <p:nvPr/>
                </p:nvSpPr>
                <p:spPr>
                  <a:xfrm>
                    <a:off x="245160" y="102291"/>
                    <a:ext cx="582174" cy="370610"/>
                  </a:xfrm>
                  <a:custGeom>
                    <a:avLst/>
                    <a:gdLst/>
                    <a:ahLst/>
                    <a:cxnLst/>
                    <a:rect l="l" t="t" r="r" b="b"/>
                    <a:pathLst>
                      <a:path w="582174" h="370610" extrusionOk="0">
                        <a:moveTo>
                          <a:pt x="303267" y="3"/>
                        </a:moveTo>
                        <a:cubicBezTo>
                          <a:pt x="298551" y="-94"/>
                          <a:pt x="293636" y="2125"/>
                          <a:pt x="290370" y="6212"/>
                        </a:cubicBezTo>
                        <a:lnTo>
                          <a:pt x="0" y="370610"/>
                        </a:lnTo>
                        <a:lnTo>
                          <a:pt x="40595" y="370610"/>
                        </a:lnTo>
                        <a:lnTo>
                          <a:pt x="302312" y="42031"/>
                        </a:lnTo>
                        <a:lnTo>
                          <a:pt x="543491" y="370610"/>
                        </a:lnTo>
                        <a:lnTo>
                          <a:pt x="582175" y="370610"/>
                        </a:lnTo>
                        <a:lnTo>
                          <a:pt x="315683" y="6689"/>
                        </a:lnTo>
                        <a:cubicBezTo>
                          <a:pt x="312594" y="2470"/>
                          <a:pt x="307983" y="101"/>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0" name="Google Shape;2000;p14"/>
                <p:cNvGrpSpPr/>
                <p:nvPr/>
              </p:nvGrpSpPr>
              <p:grpSpPr>
                <a:xfrm>
                  <a:off x="-152758" y="102292"/>
                  <a:ext cx="582175" cy="370608"/>
                  <a:chOff x="-152758" y="102292"/>
                  <a:chExt cx="582175" cy="370608"/>
                </a:xfrm>
              </p:grpSpPr>
              <p:sp>
                <p:nvSpPr>
                  <p:cNvPr id="2001" name="Google Shape;2001;p14"/>
                  <p:cNvSpPr/>
                  <p:nvPr/>
                </p:nvSpPr>
                <p:spPr>
                  <a:xfrm>
                    <a:off x="7936" y="105156"/>
                    <a:ext cx="275703" cy="182918"/>
                  </a:xfrm>
                  <a:custGeom>
                    <a:avLst/>
                    <a:gdLst/>
                    <a:ahLst/>
                    <a:cxnLst/>
                    <a:rect l="l" t="t" r="r" b="b"/>
                    <a:pathLst>
                      <a:path w="275703" h="182918" extrusionOk="0">
                        <a:moveTo>
                          <a:pt x="140503" y="182919"/>
                        </a:moveTo>
                        <a:lnTo>
                          <a:pt x="275704" y="0"/>
                        </a:lnTo>
                        <a:lnTo>
                          <a:pt x="0" y="0"/>
                        </a:lnTo>
                        <a:lnTo>
                          <a:pt x="140503"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14"/>
                  <p:cNvSpPr/>
                  <p:nvPr/>
                </p:nvSpPr>
                <p:spPr>
                  <a:xfrm>
                    <a:off x="-152758" y="102292"/>
                    <a:ext cx="582175" cy="370608"/>
                  </a:xfrm>
                  <a:custGeom>
                    <a:avLst/>
                    <a:gdLst/>
                    <a:ahLst/>
                    <a:cxnLst/>
                    <a:rect l="l" t="t" r="r" b="b"/>
                    <a:pathLst>
                      <a:path w="582175" h="370608" extrusionOk="0">
                        <a:moveTo>
                          <a:pt x="303266" y="370606"/>
                        </a:moveTo>
                        <a:cubicBezTo>
                          <a:pt x="298550" y="370703"/>
                          <a:pt x="293637" y="368485"/>
                          <a:pt x="290371" y="364396"/>
                        </a:cubicBezTo>
                        <a:lnTo>
                          <a:pt x="0" y="0"/>
                        </a:lnTo>
                        <a:lnTo>
                          <a:pt x="40595" y="0"/>
                        </a:lnTo>
                        <a:lnTo>
                          <a:pt x="302311" y="328578"/>
                        </a:lnTo>
                        <a:lnTo>
                          <a:pt x="543491" y="0"/>
                        </a:lnTo>
                        <a:lnTo>
                          <a:pt x="582176" y="0"/>
                        </a:lnTo>
                        <a:lnTo>
                          <a:pt x="315683" y="363918"/>
                        </a:lnTo>
                        <a:cubicBezTo>
                          <a:pt x="312592" y="368137"/>
                          <a:pt x="307983" y="370509"/>
                          <a:pt x="30326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003" name="Google Shape;2003;p14"/>
            <p:cNvGrpSpPr/>
            <p:nvPr/>
          </p:nvGrpSpPr>
          <p:grpSpPr>
            <a:xfrm>
              <a:off x="-152758" y="640345"/>
              <a:ext cx="8185613" cy="375122"/>
              <a:chOff x="-152758" y="640345"/>
              <a:chExt cx="8185613" cy="375122"/>
            </a:xfrm>
          </p:grpSpPr>
          <p:grpSp>
            <p:nvGrpSpPr>
              <p:cNvPr id="2004" name="Google Shape;2004;p14"/>
              <p:cNvGrpSpPr/>
              <p:nvPr/>
            </p:nvGrpSpPr>
            <p:grpSpPr>
              <a:xfrm>
                <a:off x="4661618" y="640345"/>
                <a:ext cx="3371237" cy="375122"/>
                <a:chOff x="4661618" y="640345"/>
                <a:chExt cx="3371237" cy="375122"/>
              </a:xfrm>
            </p:grpSpPr>
            <p:grpSp>
              <p:nvGrpSpPr>
                <p:cNvPr id="2005" name="Google Shape;2005;p14"/>
                <p:cNvGrpSpPr/>
                <p:nvPr/>
              </p:nvGrpSpPr>
              <p:grpSpPr>
                <a:xfrm>
                  <a:off x="6256903" y="640345"/>
                  <a:ext cx="1775952" cy="370608"/>
                  <a:chOff x="6256903" y="640345"/>
                  <a:chExt cx="1775952" cy="370608"/>
                </a:xfrm>
              </p:grpSpPr>
              <p:grpSp>
                <p:nvGrpSpPr>
                  <p:cNvPr id="2006" name="Google Shape;2006;p14"/>
                  <p:cNvGrpSpPr/>
                  <p:nvPr/>
                </p:nvGrpSpPr>
                <p:grpSpPr>
                  <a:xfrm>
                    <a:off x="7450695" y="640345"/>
                    <a:ext cx="582160" cy="370608"/>
                    <a:chOff x="7450695" y="640345"/>
                    <a:chExt cx="582160" cy="370608"/>
                  </a:xfrm>
                </p:grpSpPr>
                <p:sp>
                  <p:nvSpPr>
                    <p:cNvPr id="2007" name="Google Shape;2007;p14"/>
                    <p:cNvSpPr/>
                    <p:nvPr/>
                  </p:nvSpPr>
                  <p:spPr>
                    <a:xfrm>
                      <a:off x="7611365" y="825169"/>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8" name="Google Shape;2008;p14"/>
                    <p:cNvSpPr/>
                    <p:nvPr/>
                  </p:nvSpPr>
                  <p:spPr>
                    <a:xfrm>
                      <a:off x="7450695" y="640345"/>
                      <a:ext cx="582160" cy="370608"/>
                    </a:xfrm>
                    <a:custGeom>
                      <a:avLst/>
                      <a:gdLst/>
                      <a:ahLst/>
                      <a:cxnLst/>
                      <a:rect l="l" t="t" r="r" b="b"/>
                      <a:pathLst>
                        <a:path w="582160" h="370608" extrusionOk="0">
                          <a:moveTo>
                            <a:pt x="303245" y="3"/>
                          </a:moveTo>
                          <a:cubicBezTo>
                            <a:pt x="298549" y="-94"/>
                            <a:pt x="293611" y="2124"/>
                            <a:pt x="290372" y="6213"/>
                          </a:cubicBezTo>
                          <a:lnTo>
                            <a:pt x="0" y="370609"/>
                          </a:lnTo>
                          <a:lnTo>
                            <a:pt x="40562" y="370609"/>
                          </a:lnTo>
                          <a:lnTo>
                            <a:pt x="302273" y="42031"/>
                          </a:lnTo>
                          <a:lnTo>
                            <a:pt x="543461" y="370609"/>
                          </a:lnTo>
                          <a:lnTo>
                            <a:pt x="582161" y="370609"/>
                          </a:lnTo>
                          <a:lnTo>
                            <a:pt x="315673" y="6691"/>
                          </a:lnTo>
                          <a:cubicBezTo>
                            <a:pt x="312556" y="2472"/>
                            <a:pt x="307981"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9" name="Google Shape;2009;p14"/>
                  <p:cNvGrpSpPr/>
                  <p:nvPr/>
                </p:nvGrpSpPr>
                <p:grpSpPr>
                  <a:xfrm>
                    <a:off x="7052764" y="640348"/>
                    <a:ext cx="582161" cy="370604"/>
                    <a:chOff x="7052764" y="640348"/>
                    <a:chExt cx="582161" cy="370604"/>
                  </a:xfrm>
                </p:grpSpPr>
                <p:sp>
                  <p:nvSpPr>
                    <p:cNvPr id="2010" name="Google Shape;2010;p14"/>
                    <p:cNvSpPr/>
                    <p:nvPr/>
                  </p:nvSpPr>
                  <p:spPr>
                    <a:xfrm>
                      <a:off x="7213435" y="643210"/>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14"/>
                    <p:cNvSpPr/>
                    <p:nvPr/>
                  </p:nvSpPr>
                  <p:spPr>
                    <a:xfrm>
                      <a:off x="7052764" y="640348"/>
                      <a:ext cx="582161" cy="370604"/>
                    </a:xfrm>
                    <a:custGeom>
                      <a:avLst/>
                      <a:gdLst/>
                      <a:ahLst/>
                      <a:cxnLst/>
                      <a:rect l="l" t="t" r="r" b="b"/>
                      <a:pathLst>
                        <a:path w="582161" h="370604" extrusionOk="0">
                          <a:moveTo>
                            <a:pt x="303245" y="370602"/>
                          </a:moveTo>
                          <a:cubicBezTo>
                            <a:pt x="298549" y="370699"/>
                            <a:pt x="293611" y="368481"/>
                            <a:pt x="290372" y="364396"/>
                          </a:cubicBezTo>
                          <a:lnTo>
                            <a:pt x="0" y="0"/>
                          </a:lnTo>
                          <a:lnTo>
                            <a:pt x="40603" y="0"/>
                          </a:lnTo>
                          <a:lnTo>
                            <a:pt x="302314" y="328574"/>
                          </a:lnTo>
                          <a:lnTo>
                            <a:pt x="543501" y="0"/>
                          </a:lnTo>
                          <a:lnTo>
                            <a:pt x="582161" y="0"/>
                          </a:lnTo>
                          <a:lnTo>
                            <a:pt x="315673" y="363918"/>
                          </a:lnTo>
                          <a:cubicBezTo>
                            <a:pt x="312596" y="368136"/>
                            <a:pt x="307982" y="370505"/>
                            <a:pt x="30324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2" name="Google Shape;2012;p14"/>
                  <p:cNvGrpSpPr/>
                  <p:nvPr/>
                </p:nvGrpSpPr>
                <p:grpSpPr>
                  <a:xfrm>
                    <a:off x="6654834" y="640345"/>
                    <a:ext cx="582160" cy="370608"/>
                    <a:chOff x="6654834" y="640345"/>
                    <a:chExt cx="582160" cy="370608"/>
                  </a:xfrm>
                </p:grpSpPr>
                <p:sp>
                  <p:nvSpPr>
                    <p:cNvPr id="2013" name="Google Shape;2013;p14"/>
                    <p:cNvSpPr/>
                    <p:nvPr/>
                  </p:nvSpPr>
                  <p:spPr>
                    <a:xfrm>
                      <a:off x="6815544" y="825169"/>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14"/>
                    <p:cNvSpPr/>
                    <p:nvPr/>
                  </p:nvSpPr>
                  <p:spPr>
                    <a:xfrm>
                      <a:off x="6654834" y="640345"/>
                      <a:ext cx="582160" cy="370608"/>
                    </a:xfrm>
                    <a:custGeom>
                      <a:avLst/>
                      <a:gdLst/>
                      <a:ahLst/>
                      <a:cxnLst/>
                      <a:rect l="l" t="t" r="r" b="b"/>
                      <a:pathLst>
                        <a:path w="582160" h="370608" extrusionOk="0">
                          <a:moveTo>
                            <a:pt x="303285" y="3"/>
                          </a:moveTo>
                          <a:cubicBezTo>
                            <a:pt x="298549" y="-94"/>
                            <a:pt x="293651" y="2124"/>
                            <a:pt x="290372" y="6213"/>
                          </a:cubicBezTo>
                          <a:lnTo>
                            <a:pt x="0" y="370609"/>
                          </a:lnTo>
                          <a:lnTo>
                            <a:pt x="40602" y="370609"/>
                          </a:lnTo>
                          <a:lnTo>
                            <a:pt x="302314" y="42031"/>
                          </a:lnTo>
                          <a:lnTo>
                            <a:pt x="543501" y="370609"/>
                          </a:lnTo>
                          <a:lnTo>
                            <a:pt x="582161" y="370609"/>
                          </a:lnTo>
                          <a:lnTo>
                            <a:pt x="315673" y="6691"/>
                          </a:lnTo>
                          <a:cubicBezTo>
                            <a:pt x="312596" y="2472"/>
                            <a:pt x="307981" y="100"/>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14"/>
                  <p:cNvGrpSpPr/>
                  <p:nvPr/>
                </p:nvGrpSpPr>
                <p:grpSpPr>
                  <a:xfrm>
                    <a:off x="6256903" y="640348"/>
                    <a:ext cx="582201" cy="370604"/>
                    <a:chOff x="6256903" y="640348"/>
                    <a:chExt cx="582201" cy="370604"/>
                  </a:xfrm>
                </p:grpSpPr>
                <p:sp>
                  <p:nvSpPr>
                    <p:cNvPr id="2016" name="Google Shape;2016;p14"/>
                    <p:cNvSpPr/>
                    <p:nvPr/>
                  </p:nvSpPr>
                  <p:spPr>
                    <a:xfrm>
                      <a:off x="6417613" y="643210"/>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7" name="Google Shape;2017;p14"/>
                    <p:cNvSpPr/>
                    <p:nvPr/>
                  </p:nvSpPr>
                  <p:spPr>
                    <a:xfrm>
                      <a:off x="6256903" y="640348"/>
                      <a:ext cx="582201" cy="370604"/>
                    </a:xfrm>
                    <a:custGeom>
                      <a:avLst/>
                      <a:gdLst/>
                      <a:ahLst/>
                      <a:cxnLst/>
                      <a:rect l="l" t="t" r="r" b="b"/>
                      <a:pathLst>
                        <a:path w="582201" h="370604" extrusionOk="0">
                          <a:moveTo>
                            <a:pt x="303286" y="370602"/>
                          </a:moveTo>
                          <a:cubicBezTo>
                            <a:pt x="298549" y="370699"/>
                            <a:pt x="293651" y="368481"/>
                            <a:pt x="290372" y="364396"/>
                          </a:cubicBezTo>
                          <a:lnTo>
                            <a:pt x="0" y="0"/>
                          </a:lnTo>
                          <a:lnTo>
                            <a:pt x="40603" y="0"/>
                          </a:lnTo>
                          <a:lnTo>
                            <a:pt x="302314" y="328574"/>
                          </a:lnTo>
                          <a:lnTo>
                            <a:pt x="543501" y="0"/>
                          </a:lnTo>
                          <a:lnTo>
                            <a:pt x="582201" y="0"/>
                          </a:lnTo>
                          <a:lnTo>
                            <a:pt x="315713" y="363918"/>
                          </a:lnTo>
                          <a:cubicBezTo>
                            <a:pt x="312596" y="368136"/>
                            <a:pt x="307981" y="370505"/>
                            <a:pt x="303286"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018" name="Google Shape;2018;p14"/>
                <p:cNvGrpSpPr/>
                <p:nvPr/>
              </p:nvGrpSpPr>
              <p:grpSpPr>
                <a:xfrm>
                  <a:off x="4661618" y="644858"/>
                  <a:ext cx="1775953" cy="370609"/>
                  <a:chOff x="4661618" y="644858"/>
                  <a:chExt cx="1775953" cy="370609"/>
                </a:xfrm>
              </p:grpSpPr>
              <p:grpSp>
                <p:nvGrpSpPr>
                  <p:cNvPr id="2019" name="Google Shape;2019;p14"/>
                  <p:cNvGrpSpPr/>
                  <p:nvPr/>
                </p:nvGrpSpPr>
                <p:grpSpPr>
                  <a:xfrm>
                    <a:off x="5855410" y="644859"/>
                    <a:ext cx="582161" cy="370608"/>
                    <a:chOff x="5855410" y="644859"/>
                    <a:chExt cx="582161" cy="370608"/>
                  </a:xfrm>
                </p:grpSpPr>
                <p:sp>
                  <p:nvSpPr>
                    <p:cNvPr id="2020" name="Google Shape;2020;p14"/>
                    <p:cNvSpPr/>
                    <p:nvPr/>
                  </p:nvSpPr>
                  <p:spPr>
                    <a:xfrm>
                      <a:off x="6016080" y="829683"/>
                      <a:ext cx="275717" cy="182918"/>
                    </a:xfrm>
                    <a:custGeom>
                      <a:avLst/>
                      <a:gdLst/>
                      <a:ahLst/>
                      <a:cxnLst/>
                      <a:rect l="l" t="t" r="r" b="b"/>
                      <a:pathLst>
                        <a:path w="275717" h="182918" extrusionOk="0">
                          <a:moveTo>
                            <a:pt x="140510" y="0"/>
                          </a:moveTo>
                          <a:lnTo>
                            <a:pt x="275718"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1" name="Google Shape;2021;p14"/>
                    <p:cNvSpPr/>
                    <p:nvPr/>
                  </p:nvSpPr>
                  <p:spPr>
                    <a:xfrm>
                      <a:off x="5855410" y="644859"/>
                      <a:ext cx="582161" cy="370608"/>
                    </a:xfrm>
                    <a:custGeom>
                      <a:avLst/>
                      <a:gdLst/>
                      <a:ahLst/>
                      <a:cxnLst/>
                      <a:rect l="l" t="t" r="r" b="b"/>
                      <a:pathLst>
                        <a:path w="582161" h="370608" extrusionOk="0">
                          <a:moveTo>
                            <a:pt x="303245" y="3"/>
                          </a:moveTo>
                          <a:cubicBezTo>
                            <a:pt x="298549" y="-94"/>
                            <a:pt x="293611" y="2124"/>
                            <a:pt x="290372" y="6213"/>
                          </a:cubicBezTo>
                          <a:lnTo>
                            <a:pt x="0" y="370609"/>
                          </a:lnTo>
                          <a:lnTo>
                            <a:pt x="40562" y="370609"/>
                          </a:lnTo>
                          <a:lnTo>
                            <a:pt x="302274" y="42031"/>
                          </a:lnTo>
                          <a:lnTo>
                            <a:pt x="543461" y="370609"/>
                          </a:lnTo>
                          <a:lnTo>
                            <a:pt x="582161" y="370609"/>
                          </a:lnTo>
                          <a:lnTo>
                            <a:pt x="315673" y="6691"/>
                          </a:lnTo>
                          <a:cubicBezTo>
                            <a:pt x="312556" y="2468"/>
                            <a:pt x="307982"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22" name="Google Shape;2022;p14"/>
                  <p:cNvGrpSpPr/>
                  <p:nvPr/>
                </p:nvGrpSpPr>
                <p:grpSpPr>
                  <a:xfrm>
                    <a:off x="5457479" y="644858"/>
                    <a:ext cx="582160" cy="370608"/>
                    <a:chOff x="5457479" y="644858"/>
                    <a:chExt cx="582160" cy="370608"/>
                  </a:xfrm>
                </p:grpSpPr>
                <p:sp>
                  <p:nvSpPr>
                    <p:cNvPr id="2023" name="Google Shape;2023;p14"/>
                    <p:cNvSpPr/>
                    <p:nvPr/>
                  </p:nvSpPr>
                  <p:spPr>
                    <a:xfrm>
                      <a:off x="5618149" y="647724"/>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4" name="Google Shape;2024;p14"/>
                    <p:cNvSpPr/>
                    <p:nvPr/>
                  </p:nvSpPr>
                  <p:spPr>
                    <a:xfrm>
                      <a:off x="5457479" y="644858"/>
                      <a:ext cx="582160" cy="370608"/>
                    </a:xfrm>
                    <a:custGeom>
                      <a:avLst/>
                      <a:gdLst/>
                      <a:ahLst/>
                      <a:cxnLst/>
                      <a:rect l="l" t="t" r="r" b="b"/>
                      <a:pathLst>
                        <a:path w="582160" h="370608"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37"/>
                            <a:pt x="307981"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25" name="Google Shape;2025;p14"/>
                  <p:cNvGrpSpPr/>
                  <p:nvPr/>
                </p:nvGrpSpPr>
                <p:grpSpPr>
                  <a:xfrm>
                    <a:off x="5059548" y="644859"/>
                    <a:ext cx="582161" cy="370608"/>
                    <a:chOff x="5059548" y="644859"/>
                    <a:chExt cx="582161" cy="370608"/>
                  </a:xfrm>
                </p:grpSpPr>
                <p:sp>
                  <p:nvSpPr>
                    <p:cNvPr id="2026" name="Google Shape;2026;p14"/>
                    <p:cNvSpPr/>
                    <p:nvPr/>
                  </p:nvSpPr>
                  <p:spPr>
                    <a:xfrm>
                      <a:off x="5220259" y="829683"/>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14"/>
                    <p:cNvSpPr/>
                    <p:nvPr/>
                  </p:nvSpPr>
                  <p:spPr>
                    <a:xfrm>
                      <a:off x="5059548" y="644859"/>
                      <a:ext cx="582161" cy="370608"/>
                    </a:xfrm>
                    <a:custGeom>
                      <a:avLst/>
                      <a:gdLst/>
                      <a:ahLst/>
                      <a:cxnLst/>
                      <a:rect l="l" t="t" r="r" b="b"/>
                      <a:pathLst>
                        <a:path w="582161" h="370608" extrusionOk="0">
                          <a:moveTo>
                            <a:pt x="303286" y="3"/>
                          </a:moveTo>
                          <a:cubicBezTo>
                            <a:pt x="298549" y="-94"/>
                            <a:pt x="293651" y="2124"/>
                            <a:pt x="290372" y="6213"/>
                          </a:cubicBezTo>
                          <a:lnTo>
                            <a:pt x="0" y="370609"/>
                          </a:lnTo>
                          <a:lnTo>
                            <a:pt x="40603" y="370609"/>
                          </a:lnTo>
                          <a:lnTo>
                            <a:pt x="302314" y="42031"/>
                          </a:lnTo>
                          <a:lnTo>
                            <a:pt x="543501" y="370609"/>
                          </a:lnTo>
                          <a:lnTo>
                            <a:pt x="582161" y="370609"/>
                          </a:lnTo>
                          <a:lnTo>
                            <a:pt x="315673" y="6691"/>
                          </a:lnTo>
                          <a:cubicBezTo>
                            <a:pt x="312596" y="2468"/>
                            <a:pt x="307982"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28" name="Google Shape;2028;p14"/>
                  <p:cNvGrpSpPr/>
                  <p:nvPr/>
                </p:nvGrpSpPr>
                <p:grpSpPr>
                  <a:xfrm>
                    <a:off x="4661618" y="644858"/>
                    <a:ext cx="582201" cy="370608"/>
                    <a:chOff x="4661618" y="644858"/>
                    <a:chExt cx="582201" cy="370608"/>
                  </a:xfrm>
                </p:grpSpPr>
                <p:sp>
                  <p:nvSpPr>
                    <p:cNvPr id="2029" name="Google Shape;2029;p14"/>
                    <p:cNvSpPr/>
                    <p:nvPr/>
                  </p:nvSpPr>
                  <p:spPr>
                    <a:xfrm>
                      <a:off x="4822328" y="647724"/>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14"/>
                    <p:cNvSpPr/>
                    <p:nvPr/>
                  </p:nvSpPr>
                  <p:spPr>
                    <a:xfrm>
                      <a:off x="4661618" y="644858"/>
                      <a:ext cx="582201" cy="370608"/>
                    </a:xfrm>
                    <a:custGeom>
                      <a:avLst/>
                      <a:gdLst/>
                      <a:ahLst/>
                      <a:cxnLst/>
                      <a:rect l="l" t="t" r="r" b="b"/>
                      <a:pathLst>
                        <a:path w="582201" h="370608" extrusionOk="0">
                          <a:moveTo>
                            <a:pt x="303285" y="370606"/>
                          </a:moveTo>
                          <a:cubicBezTo>
                            <a:pt x="298549" y="370703"/>
                            <a:pt x="293651" y="368485"/>
                            <a:pt x="290372" y="364396"/>
                          </a:cubicBezTo>
                          <a:lnTo>
                            <a:pt x="0" y="0"/>
                          </a:lnTo>
                          <a:lnTo>
                            <a:pt x="40602" y="0"/>
                          </a:lnTo>
                          <a:lnTo>
                            <a:pt x="302314" y="328578"/>
                          </a:lnTo>
                          <a:lnTo>
                            <a:pt x="543501" y="0"/>
                          </a:lnTo>
                          <a:lnTo>
                            <a:pt x="582201" y="0"/>
                          </a:lnTo>
                          <a:lnTo>
                            <a:pt x="315713" y="363918"/>
                          </a:lnTo>
                          <a:cubicBezTo>
                            <a:pt x="312596" y="368137"/>
                            <a:pt x="307981" y="370509"/>
                            <a:pt x="30328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031" name="Google Shape;2031;p14"/>
              <p:cNvGrpSpPr/>
              <p:nvPr/>
            </p:nvGrpSpPr>
            <p:grpSpPr>
              <a:xfrm>
                <a:off x="1461980" y="640345"/>
                <a:ext cx="3371238" cy="375122"/>
                <a:chOff x="1461980" y="640345"/>
                <a:chExt cx="3371238" cy="375122"/>
              </a:xfrm>
            </p:grpSpPr>
            <p:grpSp>
              <p:nvGrpSpPr>
                <p:cNvPr id="2032" name="Google Shape;2032;p14"/>
                <p:cNvGrpSpPr/>
                <p:nvPr/>
              </p:nvGrpSpPr>
              <p:grpSpPr>
                <a:xfrm>
                  <a:off x="3057265" y="640345"/>
                  <a:ext cx="1775953" cy="370608"/>
                  <a:chOff x="3057265" y="640345"/>
                  <a:chExt cx="1775953" cy="370608"/>
                </a:xfrm>
              </p:grpSpPr>
              <p:grpSp>
                <p:nvGrpSpPr>
                  <p:cNvPr id="2033" name="Google Shape;2033;p14"/>
                  <p:cNvGrpSpPr/>
                  <p:nvPr/>
                </p:nvGrpSpPr>
                <p:grpSpPr>
                  <a:xfrm>
                    <a:off x="4251017" y="640345"/>
                    <a:ext cx="582201" cy="370608"/>
                    <a:chOff x="4251017" y="640345"/>
                    <a:chExt cx="582201" cy="370608"/>
                  </a:xfrm>
                </p:grpSpPr>
                <p:sp>
                  <p:nvSpPr>
                    <p:cNvPr id="2034" name="Google Shape;2034;p14"/>
                    <p:cNvSpPr/>
                    <p:nvPr/>
                  </p:nvSpPr>
                  <p:spPr>
                    <a:xfrm>
                      <a:off x="4411727" y="825169"/>
                      <a:ext cx="275677" cy="182918"/>
                    </a:xfrm>
                    <a:custGeom>
                      <a:avLst/>
                      <a:gdLst/>
                      <a:ahLst/>
                      <a:cxnLst/>
                      <a:rect l="l" t="t" r="r" b="b"/>
                      <a:pathLst>
                        <a:path w="275677" h="182918" extrusionOk="0">
                          <a:moveTo>
                            <a:pt x="140511" y="0"/>
                          </a:moveTo>
                          <a:lnTo>
                            <a:pt x="27567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14"/>
                    <p:cNvSpPr/>
                    <p:nvPr/>
                  </p:nvSpPr>
                  <p:spPr>
                    <a:xfrm>
                      <a:off x="4251017" y="640345"/>
                      <a:ext cx="582201" cy="370608"/>
                    </a:xfrm>
                    <a:custGeom>
                      <a:avLst/>
                      <a:gdLst/>
                      <a:ahLst/>
                      <a:cxnLst/>
                      <a:rect l="l" t="t" r="r" b="b"/>
                      <a:pathLst>
                        <a:path w="582201" h="370608" extrusionOk="0">
                          <a:moveTo>
                            <a:pt x="303286" y="3"/>
                          </a:moveTo>
                          <a:cubicBezTo>
                            <a:pt x="298549" y="-94"/>
                            <a:pt x="293651" y="2124"/>
                            <a:pt x="290372" y="6213"/>
                          </a:cubicBezTo>
                          <a:lnTo>
                            <a:pt x="0" y="370609"/>
                          </a:lnTo>
                          <a:lnTo>
                            <a:pt x="40603" y="370609"/>
                          </a:lnTo>
                          <a:lnTo>
                            <a:pt x="302314" y="42031"/>
                          </a:lnTo>
                          <a:lnTo>
                            <a:pt x="543501" y="370609"/>
                          </a:lnTo>
                          <a:lnTo>
                            <a:pt x="582201" y="370609"/>
                          </a:lnTo>
                          <a:lnTo>
                            <a:pt x="315673" y="6691"/>
                          </a:lnTo>
                          <a:cubicBezTo>
                            <a:pt x="312596" y="2472"/>
                            <a:pt x="307981"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36" name="Google Shape;2036;p14"/>
                  <p:cNvGrpSpPr/>
                  <p:nvPr/>
                </p:nvGrpSpPr>
                <p:grpSpPr>
                  <a:xfrm>
                    <a:off x="3853102" y="640348"/>
                    <a:ext cx="582185" cy="370604"/>
                    <a:chOff x="3853102" y="640348"/>
                    <a:chExt cx="582185" cy="370604"/>
                  </a:xfrm>
                </p:grpSpPr>
                <p:sp>
                  <p:nvSpPr>
                    <p:cNvPr id="2037" name="Google Shape;2037;p14"/>
                    <p:cNvSpPr/>
                    <p:nvPr/>
                  </p:nvSpPr>
                  <p:spPr>
                    <a:xfrm>
                      <a:off x="4013800" y="643210"/>
                      <a:ext cx="275713" cy="182918"/>
                    </a:xfrm>
                    <a:custGeom>
                      <a:avLst/>
                      <a:gdLst/>
                      <a:ahLst/>
                      <a:cxnLst/>
                      <a:rect l="l" t="t" r="r" b="b"/>
                      <a:pathLst>
                        <a:path w="275713" h="182918" extrusionOk="0">
                          <a:moveTo>
                            <a:pt x="140506" y="182919"/>
                          </a:moveTo>
                          <a:lnTo>
                            <a:pt x="275714" y="0"/>
                          </a:lnTo>
                          <a:lnTo>
                            <a:pt x="0" y="0"/>
                          </a:lnTo>
                          <a:lnTo>
                            <a:pt x="140506"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8" name="Google Shape;2038;p14"/>
                    <p:cNvSpPr/>
                    <p:nvPr/>
                  </p:nvSpPr>
                  <p:spPr>
                    <a:xfrm>
                      <a:off x="3853102" y="640348"/>
                      <a:ext cx="582185" cy="370604"/>
                    </a:xfrm>
                    <a:custGeom>
                      <a:avLst/>
                      <a:gdLst/>
                      <a:ahLst/>
                      <a:cxnLst/>
                      <a:rect l="l" t="t" r="r" b="b"/>
                      <a:pathLst>
                        <a:path w="582185" h="370604" extrusionOk="0">
                          <a:moveTo>
                            <a:pt x="303269" y="370602"/>
                          </a:moveTo>
                          <a:cubicBezTo>
                            <a:pt x="298533" y="370699"/>
                            <a:pt x="293635" y="368481"/>
                            <a:pt x="290356" y="364396"/>
                          </a:cubicBezTo>
                          <a:lnTo>
                            <a:pt x="0" y="0"/>
                          </a:lnTo>
                          <a:lnTo>
                            <a:pt x="40595" y="0"/>
                          </a:lnTo>
                          <a:lnTo>
                            <a:pt x="302298" y="328574"/>
                          </a:lnTo>
                          <a:lnTo>
                            <a:pt x="543485" y="0"/>
                          </a:lnTo>
                          <a:lnTo>
                            <a:pt x="582185" y="0"/>
                          </a:lnTo>
                          <a:lnTo>
                            <a:pt x="315697" y="363918"/>
                          </a:lnTo>
                          <a:cubicBezTo>
                            <a:pt x="312580" y="368136"/>
                            <a:pt x="307965" y="370505"/>
                            <a:pt x="303269"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39" name="Google Shape;2039;p14"/>
                  <p:cNvGrpSpPr/>
                  <p:nvPr/>
                </p:nvGrpSpPr>
                <p:grpSpPr>
                  <a:xfrm>
                    <a:off x="3455183" y="640345"/>
                    <a:ext cx="582177" cy="370608"/>
                    <a:chOff x="3455183" y="640345"/>
                    <a:chExt cx="582177" cy="370608"/>
                  </a:xfrm>
                </p:grpSpPr>
                <p:sp>
                  <p:nvSpPr>
                    <p:cNvPr id="2040" name="Google Shape;2040;p14"/>
                    <p:cNvSpPr/>
                    <p:nvPr/>
                  </p:nvSpPr>
                  <p:spPr>
                    <a:xfrm>
                      <a:off x="3615878" y="825169"/>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1" name="Google Shape;2041;p14"/>
                    <p:cNvSpPr/>
                    <p:nvPr/>
                  </p:nvSpPr>
                  <p:spPr>
                    <a:xfrm>
                      <a:off x="3455183" y="640345"/>
                      <a:ext cx="582177" cy="370608"/>
                    </a:xfrm>
                    <a:custGeom>
                      <a:avLst/>
                      <a:gdLst/>
                      <a:ahLst/>
                      <a:cxnLst/>
                      <a:rect l="l" t="t" r="r" b="b"/>
                      <a:pathLst>
                        <a:path w="582177" h="370608" extrusionOk="0">
                          <a:moveTo>
                            <a:pt x="303265" y="3"/>
                          </a:moveTo>
                          <a:cubicBezTo>
                            <a:pt x="298549" y="-94"/>
                            <a:pt x="293639" y="2124"/>
                            <a:pt x="290372" y="6213"/>
                          </a:cubicBezTo>
                          <a:lnTo>
                            <a:pt x="0" y="370609"/>
                          </a:lnTo>
                          <a:lnTo>
                            <a:pt x="40595" y="370609"/>
                          </a:lnTo>
                          <a:lnTo>
                            <a:pt x="302310" y="42031"/>
                          </a:lnTo>
                          <a:lnTo>
                            <a:pt x="543489" y="370609"/>
                          </a:lnTo>
                          <a:lnTo>
                            <a:pt x="582177" y="370609"/>
                          </a:lnTo>
                          <a:lnTo>
                            <a:pt x="315685" y="6691"/>
                          </a:lnTo>
                          <a:cubicBezTo>
                            <a:pt x="312592" y="2472"/>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42" name="Google Shape;2042;p14"/>
                  <p:cNvGrpSpPr/>
                  <p:nvPr/>
                </p:nvGrpSpPr>
                <p:grpSpPr>
                  <a:xfrm>
                    <a:off x="3057265" y="640348"/>
                    <a:ext cx="582173" cy="370604"/>
                    <a:chOff x="3057265" y="640348"/>
                    <a:chExt cx="582173" cy="370604"/>
                  </a:xfrm>
                </p:grpSpPr>
                <p:sp>
                  <p:nvSpPr>
                    <p:cNvPr id="2043" name="Google Shape;2043;p14"/>
                    <p:cNvSpPr/>
                    <p:nvPr/>
                  </p:nvSpPr>
                  <p:spPr>
                    <a:xfrm>
                      <a:off x="3217959" y="643210"/>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4" name="Google Shape;2044;p14"/>
                    <p:cNvSpPr/>
                    <p:nvPr/>
                  </p:nvSpPr>
                  <p:spPr>
                    <a:xfrm>
                      <a:off x="3057265" y="640348"/>
                      <a:ext cx="582173" cy="370604"/>
                    </a:xfrm>
                    <a:custGeom>
                      <a:avLst/>
                      <a:gdLst/>
                      <a:ahLst/>
                      <a:cxnLst/>
                      <a:rect l="l" t="t" r="r" b="b"/>
                      <a:pathLst>
                        <a:path w="582173" h="370604" extrusionOk="0">
                          <a:moveTo>
                            <a:pt x="303265" y="370602"/>
                          </a:moveTo>
                          <a:cubicBezTo>
                            <a:pt x="298549" y="370699"/>
                            <a:pt x="293635" y="368481"/>
                            <a:pt x="290372" y="364396"/>
                          </a:cubicBezTo>
                          <a:lnTo>
                            <a:pt x="0" y="0"/>
                          </a:lnTo>
                          <a:lnTo>
                            <a:pt x="40595" y="0"/>
                          </a:lnTo>
                          <a:lnTo>
                            <a:pt x="302310" y="328574"/>
                          </a:lnTo>
                          <a:lnTo>
                            <a:pt x="543489" y="0"/>
                          </a:lnTo>
                          <a:lnTo>
                            <a:pt x="582173" y="0"/>
                          </a:lnTo>
                          <a:lnTo>
                            <a:pt x="315681" y="363918"/>
                          </a:lnTo>
                          <a:cubicBezTo>
                            <a:pt x="312592" y="368136"/>
                            <a:pt x="307981" y="370505"/>
                            <a:pt x="30326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045" name="Google Shape;2045;p14"/>
                <p:cNvGrpSpPr/>
                <p:nvPr/>
              </p:nvGrpSpPr>
              <p:grpSpPr>
                <a:xfrm>
                  <a:off x="1461980" y="644858"/>
                  <a:ext cx="1775931" cy="370609"/>
                  <a:chOff x="1461980" y="644858"/>
                  <a:chExt cx="1775931" cy="370609"/>
                </a:xfrm>
              </p:grpSpPr>
              <p:grpSp>
                <p:nvGrpSpPr>
                  <p:cNvPr id="2046" name="Google Shape;2046;p14"/>
                  <p:cNvGrpSpPr/>
                  <p:nvPr/>
                </p:nvGrpSpPr>
                <p:grpSpPr>
                  <a:xfrm>
                    <a:off x="2655739" y="644859"/>
                    <a:ext cx="582172" cy="370608"/>
                    <a:chOff x="2655739" y="644859"/>
                    <a:chExt cx="582172" cy="370608"/>
                  </a:xfrm>
                </p:grpSpPr>
                <p:sp>
                  <p:nvSpPr>
                    <p:cNvPr id="2047" name="Google Shape;2047;p14"/>
                    <p:cNvSpPr/>
                    <p:nvPr/>
                  </p:nvSpPr>
                  <p:spPr>
                    <a:xfrm>
                      <a:off x="2816434" y="829683"/>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8" name="Google Shape;2048;p14"/>
                    <p:cNvSpPr/>
                    <p:nvPr/>
                  </p:nvSpPr>
                  <p:spPr>
                    <a:xfrm>
                      <a:off x="2655739" y="644859"/>
                      <a:ext cx="582172" cy="370608"/>
                    </a:xfrm>
                    <a:custGeom>
                      <a:avLst/>
                      <a:gdLst/>
                      <a:ahLst/>
                      <a:cxnLst/>
                      <a:rect l="l" t="t" r="r" b="b"/>
                      <a:pathLst>
                        <a:path w="582172" h="370608" extrusionOk="0">
                          <a:moveTo>
                            <a:pt x="303265" y="3"/>
                          </a:moveTo>
                          <a:cubicBezTo>
                            <a:pt x="298549" y="-94"/>
                            <a:pt x="293635" y="2124"/>
                            <a:pt x="290368" y="6213"/>
                          </a:cubicBezTo>
                          <a:lnTo>
                            <a:pt x="0" y="370609"/>
                          </a:lnTo>
                          <a:lnTo>
                            <a:pt x="40595" y="370609"/>
                          </a:lnTo>
                          <a:lnTo>
                            <a:pt x="302310" y="42031"/>
                          </a:lnTo>
                          <a:lnTo>
                            <a:pt x="543489" y="370609"/>
                          </a:lnTo>
                          <a:lnTo>
                            <a:pt x="582173" y="370609"/>
                          </a:lnTo>
                          <a:lnTo>
                            <a:pt x="315681" y="6691"/>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49" name="Google Shape;2049;p14"/>
                  <p:cNvGrpSpPr/>
                  <p:nvPr/>
                </p:nvGrpSpPr>
                <p:grpSpPr>
                  <a:xfrm>
                    <a:off x="2257817" y="644858"/>
                    <a:ext cx="582176" cy="370608"/>
                    <a:chOff x="2257817" y="644858"/>
                    <a:chExt cx="582176" cy="370608"/>
                  </a:xfrm>
                </p:grpSpPr>
                <p:sp>
                  <p:nvSpPr>
                    <p:cNvPr id="2050" name="Google Shape;2050;p14"/>
                    <p:cNvSpPr/>
                    <p:nvPr/>
                  </p:nvSpPr>
                  <p:spPr>
                    <a:xfrm>
                      <a:off x="2418515" y="647724"/>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1" name="Google Shape;2051;p14"/>
                    <p:cNvSpPr/>
                    <p:nvPr/>
                  </p:nvSpPr>
                  <p:spPr>
                    <a:xfrm>
                      <a:off x="2257817" y="644858"/>
                      <a:ext cx="582176" cy="370608"/>
                    </a:xfrm>
                    <a:custGeom>
                      <a:avLst/>
                      <a:gdLst/>
                      <a:ahLst/>
                      <a:cxnLst/>
                      <a:rect l="l" t="t" r="r" b="b"/>
                      <a:pathLst>
                        <a:path w="582176" h="370608" extrusionOk="0">
                          <a:moveTo>
                            <a:pt x="303265" y="370606"/>
                          </a:moveTo>
                          <a:cubicBezTo>
                            <a:pt x="298553" y="370703"/>
                            <a:pt x="293639" y="368485"/>
                            <a:pt x="290372" y="364396"/>
                          </a:cubicBezTo>
                          <a:lnTo>
                            <a:pt x="0" y="0"/>
                          </a:lnTo>
                          <a:lnTo>
                            <a:pt x="40594" y="0"/>
                          </a:lnTo>
                          <a:lnTo>
                            <a:pt x="302310" y="328578"/>
                          </a:lnTo>
                          <a:lnTo>
                            <a:pt x="543493" y="0"/>
                          </a:lnTo>
                          <a:lnTo>
                            <a:pt x="582177" y="0"/>
                          </a:lnTo>
                          <a:lnTo>
                            <a:pt x="315685" y="363918"/>
                          </a:lnTo>
                          <a:cubicBezTo>
                            <a:pt x="312592" y="368137"/>
                            <a:pt x="307985"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52" name="Google Shape;2052;p14"/>
                  <p:cNvGrpSpPr/>
                  <p:nvPr/>
                </p:nvGrpSpPr>
                <p:grpSpPr>
                  <a:xfrm>
                    <a:off x="1859898" y="644859"/>
                    <a:ext cx="582173" cy="370608"/>
                    <a:chOff x="1859898" y="644859"/>
                    <a:chExt cx="582173" cy="370608"/>
                  </a:xfrm>
                </p:grpSpPr>
                <p:sp>
                  <p:nvSpPr>
                    <p:cNvPr id="2053" name="Google Shape;2053;p14"/>
                    <p:cNvSpPr/>
                    <p:nvPr/>
                  </p:nvSpPr>
                  <p:spPr>
                    <a:xfrm>
                      <a:off x="2020593" y="829683"/>
                      <a:ext cx="275705" cy="182918"/>
                    </a:xfrm>
                    <a:custGeom>
                      <a:avLst/>
                      <a:gdLst/>
                      <a:ahLst/>
                      <a:cxnLst/>
                      <a:rect l="l" t="t" r="r" b="b"/>
                      <a:pathLst>
                        <a:path w="275705" h="182918" extrusionOk="0">
                          <a:moveTo>
                            <a:pt x="140502" y="0"/>
                          </a:moveTo>
                          <a:lnTo>
                            <a:pt x="275706"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4" name="Google Shape;2054;p14"/>
                    <p:cNvSpPr/>
                    <p:nvPr/>
                  </p:nvSpPr>
                  <p:spPr>
                    <a:xfrm>
                      <a:off x="1859898" y="644859"/>
                      <a:ext cx="582173" cy="370608"/>
                    </a:xfrm>
                    <a:custGeom>
                      <a:avLst/>
                      <a:gdLst/>
                      <a:ahLst/>
                      <a:cxnLst/>
                      <a:rect l="l" t="t" r="r" b="b"/>
                      <a:pathLst>
                        <a:path w="582173" h="370608" extrusionOk="0">
                          <a:moveTo>
                            <a:pt x="303265" y="3"/>
                          </a:moveTo>
                          <a:cubicBezTo>
                            <a:pt x="298549" y="-94"/>
                            <a:pt x="293635" y="2124"/>
                            <a:pt x="290372" y="6213"/>
                          </a:cubicBezTo>
                          <a:lnTo>
                            <a:pt x="0" y="370609"/>
                          </a:lnTo>
                          <a:lnTo>
                            <a:pt x="40595" y="370609"/>
                          </a:lnTo>
                          <a:lnTo>
                            <a:pt x="302310" y="42031"/>
                          </a:lnTo>
                          <a:lnTo>
                            <a:pt x="543489" y="370609"/>
                          </a:lnTo>
                          <a:lnTo>
                            <a:pt x="582173" y="370609"/>
                          </a:lnTo>
                          <a:lnTo>
                            <a:pt x="315685" y="6691"/>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55" name="Google Shape;2055;p14"/>
                  <p:cNvGrpSpPr/>
                  <p:nvPr/>
                </p:nvGrpSpPr>
                <p:grpSpPr>
                  <a:xfrm>
                    <a:off x="1461980" y="644858"/>
                    <a:ext cx="582173" cy="370608"/>
                    <a:chOff x="1461980" y="644858"/>
                    <a:chExt cx="582173" cy="370608"/>
                  </a:xfrm>
                </p:grpSpPr>
                <p:sp>
                  <p:nvSpPr>
                    <p:cNvPr id="2056" name="Google Shape;2056;p14"/>
                    <p:cNvSpPr/>
                    <p:nvPr/>
                  </p:nvSpPr>
                  <p:spPr>
                    <a:xfrm>
                      <a:off x="1622674" y="647724"/>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7" name="Google Shape;2057;p14"/>
                    <p:cNvSpPr/>
                    <p:nvPr/>
                  </p:nvSpPr>
                  <p:spPr>
                    <a:xfrm>
                      <a:off x="1461980" y="644858"/>
                      <a:ext cx="582173" cy="370608"/>
                    </a:xfrm>
                    <a:custGeom>
                      <a:avLst/>
                      <a:gdLst/>
                      <a:ahLst/>
                      <a:cxnLst/>
                      <a:rect l="l" t="t" r="r" b="b"/>
                      <a:pathLst>
                        <a:path w="582173" h="370608" extrusionOk="0">
                          <a:moveTo>
                            <a:pt x="303265" y="370606"/>
                          </a:moveTo>
                          <a:cubicBezTo>
                            <a:pt x="298549" y="370703"/>
                            <a:pt x="293635" y="368485"/>
                            <a:pt x="290368" y="364396"/>
                          </a:cubicBezTo>
                          <a:lnTo>
                            <a:pt x="0" y="0"/>
                          </a:lnTo>
                          <a:lnTo>
                            <a:pt x="40595" y="0"/>
                          </a:lnTo>
                          <a:lnTo>
                            <a:pt x="302310" y="328578"/>
                          </a:lnTo>
                          <a:lnTo>
                            <a:pt x="543489" y="0"/>
                          </a:lnTo>
                          <a:lnTo>
                            <a:pt x="582173" y="0"/>
                          </a:lnTo>
                          <a:lnTo>
                            <a:pt x="315681" y="363918"/>
                          </a:lnTo>
                          <a:cubicBezTo>
                            <a:pt x="312592" y="368137"/>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058" name="Google Shape;2058;p14"/>
              <p:cNvGrpSpPr/>
              <p:nvPr/>
            </p:nvGrpSpPr>
            <p:grpSpPr>
              <a:xfrm>
                <a:off x="-152758" y="644393"/>
                <a:ext cx="1775934" cy="370608"/>
                <a:chOff x="-152758" y="644393"/>
                <a:chExt cx="1775934" cy="370608"/>
              </a:xfrm>
            </p:grpSpPr>
            <p:grpSp>
              <p:nvGrpSpPr>
                <p:cNvPr id="2059" name="Google Shape;2059;p14"/>
                <p:cNvGrpSpPr/>
                <p:nvPr/>
              </p:nvGrpSpPr>
              <p:grpSpPr>
                <a:xfrm>
                  <a:off x="1040999" y="644393"/>
                  <a:ext cx="582177" cy="370608"/>
                  <a:chOff x="1040999" y="644393"/>
                  <a:chExt cx="582177" cy="370608"/>
                </a:xfrm>
              </p:grpSpPr>
              <p:sp>
                <p:nvSpPr>
                  <p:cNvPr id="2060" name="Google Shape;2060;p14"/>
                  <p:cNvSpPr/>
                  <p:nvPr/>
                </p:nvSpPr>
                <p:spPr>
                  <a:xfrm>
                    <a:off x="1201693" y="829217"/>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1" name="Google Shape;2061;p14"/>
                  <p:cNvSpPr/>
                  <p:nvPr/>
                </p:nvSpPr>
                <p:spPr>
                  <a:xfrm>
                    <a:off x="1040999" y="644393"/>
                    <a:ext cx="582177" cy="370608"/>
                  </a:xfrm>
                  <a:custGeom>
                    <a:avLst/>
                    <a:gdLst/>
                    <a:ahLst/>
                    <a:cxnLst/>
                    <a:rect l="l" t="t" r="r" b="b"/>
                    <a:pathLst>
                      <a:path w="582177" h="370608" extrusionOk="0">
                        <a:moveTo>
                          <a:pt x="303265" y="3"/>
                        </a:moveTo>
                        <a:cubicBezTo>
                          <a:pt x="298549" y="-94"/>
                          <a:pt x="293639" y="2124"/>
                          <a:pt x="290372" y="6213"/>
                        </a:cubicBezTo>
                        <a:lnTo>
                          <a:pt x="0" y="370609"/>
                        </a:lnTo>
                        <a:lnTo>
                          <a:pt x="40595" y="370609"/>
                        </a:lnTo>
                        <a:lnTo>
                          <a:pt x="302310" y="42031"/>
                        </a:lnTo>
                        <a:lnTo>
                          <a:pt x="543493" y="370609"/>
                        </a:lnTo>
                        <a:lnTo>
                          <a:pt x="582177" y="370609"/>
                        </a:lnTo>
                        <a:lnTo>
                          <a:pt x="315685" y="6691"/>
                        </a:lnTo>
                        <a:cubicBezTo>
                          <a:pt x="312592" y="2472"/>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62" name="Google Shape;2062;p14"/>
                <p:cNvGrpSpPr/>
                <p:nvPr/>
              </p:nvGrpSpPr>
              <p:grpSpPr>
                <a:xfrm>
                  <a:off x="643081" y="644396"/>
                  <a:ext cx="582173" cy="370604"/>
                  <a:chOff x="643081" y="644396"/>
                  <a:chExt cx="582173" cy="370604"/>
                </a:xfrm>
              </p:grpSpPr>
              <p:sp>
                <p:nvSpPr>
                  <p:cNvPr id="2063" name="Google Shape;2063;p14"/>
                  <p:cNvSpPr/>
                  <p:nvPr/>
                </p:nvSpPr>
                <p:spPr>
                  <a:xfrm>
                    <a:off x="803775" y="647258"/>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4" name="Google Shape;2064;p14"/>
                  <p:cNvSpPr/>
                  <p:nvPr/>
                </p:nvSpPr>
                <p:spPr>
                  <a:xfrm>
                    <a:off x="643081" y="644396"/>
                    <a:ext cx="582173" cy="370604"/>
                  </a:xfrm>
                  <a:custGeom>
                    <a:avLst/>
                    <a:gdLst/>
                    <a:ahLst/>
                    <a:cxnLst/>
                    <a:rect l="l" t="t" r="r" b="b"/>
                    <a:pathLst>
                      <a:path w="582173" h="370604" extrusionOk="0">
                        <a:moveTo>
                          <a:pt x="303265" y="370602"/>
                        </a:moveTo>
                        <a:cubicBezTo>
                          <a:pt x="298549" y="370699"/>
                          <a:pt x="293635" y="368481"/>
                          <a:pt x="290372" y="364396"/>
                        </a:cubicBezTo>
                        <a:lnTo>
                          <a:pt x="0" y="0"/>
                        </a:lnTo>
                        <a:lnTo>
                          <a:pt x="40595" y="0"/>
                        </a:lnTo>
                        <a:lnTo>
                          <a:pt x="302310" y="328574"/>
                        </a:lnTo>
                        <a:lnTo>
                          <a:pt x="543489" y="0"/>
                        </a:lnTo>
                        <a:lnTo>
                          <a:pt x="582173" y="0"/>
                        </a:lnTo>
                        <a:lnTo>
                          <a:pt x="315681" y="363918"/>
                        </a:lnTo>
                        <a:cubicBezTo>
                          <a:pt x="312592" y="368136"/>
                          <a:pt x="307981" y="370505"/>
                          <a:pt x="30326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65" name="Google Shape;2065;p14"/>
                <p:cNvGrpSpPr/>
                <p:nvPr/>
              </p:nvGrpSpPr>
              <p:grpSpPr>
                <a:xfrm>
                  <a:off x="245160" y="644393"/>
                  <a:ext cx="582174" cy="370608"/>
                  <a:chOff x="245160" y="644393"/>
                  <a:chExt cx="582174" cy="370608"/>
                </a:xfrm>
              </p:grpSpPr>
              <p:sp>
                <p:nvSpPr>
                  <p:cNvPr id="2066" name="Google Shape;2066;p14"/>
                  <p:cNvSpPr/>
                  <p:nvPr/>
                </p:nvSpPr>
                <p:spPr>
                  <a:xfrm>
                    <a:off x="405856" y="829217"/>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7" name="Google Shape;2067;p14"/>
                  <p:cNvSpPr/>
                  <p:nvPr/>
                </p:nvSpPr>
                <p:spPr>
                  <a:xfrm>
                    <a:off x="245160" y="644393"/>
                    <a:ext cx="582174" cy="370608"/>
                  </a:xfrm>
                  <a:custGeom>
                    <a:avLst/>
                    <a:gdLst/>
                    <a:ahLst/>
                    <a:cxnLst/>
                    <a:rect l="l" t="t" r="r" b="b"/>
                    <a:pathLst>
                      <a:path w="582174" h="370608" extrusionOk="0">
                        <a:moveTo>
                          <a:pt x="303267" y="3"/>
                        </a:moveTo>
                        <a:cubicBezTo>
                          <a:pt x="298551" y="-94"/>
                          <a:pt x="293636" y="2124"/>
                          <a:pt x="290370" y="6213"/>
                        </a:cubicBezTo>
                        <a:lnTo>
                          <a:pt x="0" y="370609"/>
                        </a:lnTo>
                        <a:lnTo>
                          <a:pt x="40595" y="370609"/>
                        </a:lnTo>
                        <a:lnTo>
                          <a:pt x="302312" y="42031"/>
                        </a:lnTo>
                        <a:lnTo>
                          <a:pt x="543491" y="370609"/>
                        </a:lnTo>
                        <a:lnTo>
                          <a:pt x="582175" y="370609"/>
                        </a:lnTo>
                        <a:lnTo>
                          <a:pt x="315683" y="6691"/>
                        </a:lnTo>
                        <a:cubicBezTo>
                          <a:pt x="312594" y="2472"/>
                          <a:pt x="307983" y="100"/>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68" name="Google Shape;2068;p14"/>
                <p:cNvGrpSpPr/>
                <p:nvPr/>
              </p:nvGrpSpPr>
              <p:grpSpPr>
                <a:xfrm>
                  <a:off x="-152758" y="644396"/>
                  <a:ext cx="582175" cy="370604"/>
                  <a:chOff x="-152758" y="644396"/>
                  <a:chExt cx="582175" cy="370604"/>
                </a:xfrm>
              </p:grpSpPr>
              <p:sp>
                <p:nvSpPr>
                  <p:cNvPr id="2069" name="Google Shape;2069;p14"/>
                  <p:cNvSpPr/>
                  <p:nvPr/>
                </p:nvSpPr>
                <p:spPr>
                  <a:xfrm>
                    <a:off x="7936" y="647258"/>
                    <a:ext cx="275703" cy="182918"/>
                  </a:xfrm>
                  <a:custGeom>
                    <a:avLst/>
                    <a:gdLst/>
                    <a:ahLst/>
                    <a:cxnLst/>
                    <a:rect l="l" t="t" r="r" b="b"/>
                    <a:pathLst>
                      <a:path w="275703" h="182918" extrusionOk="0">
                        <a:moveTo>
                          <a:pt x="140503" y="182919"/>
                        </a:moveTo>
                        <a:lnTo>
                          <a:pt x="275704" y="0"/>
                        </a:lnTo>
                        <a:lnTo>
                          <a:pt x="0" y="0"/>
                        </a:lnTo>
                        <a:lnTo>
                          <a:pt x="140503"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0" name="Google Shape;2070;p14"/>
                  <p:cNvSpPr/>
                  <p:nvPr/>
                </p:nvSpPr>
                <p:spPr>
                  <a:xfrm>
                    <a:off x="-152758" y="644396"/>
                    <a:ext cx="582175" cy="370604"/>
                  </a:xfrm>
                  <a:custGeom>
                    <a:avLst/>
                    <a:gdLst/>
                    <a:ahLst/>
                    <a:cxnLst/>
                    <a:rect l="l" t="t" r="r" b="b"/>
                    <a:pathLst>
                      <a:path w="582175" h="370604" extrusionOk="0">
                        <a:moveTo>
                          <a:pt x="303266" y="370602"/>
                        </a:moveTo>
                        <a:cubicBezTo>
                          <a:pt x="298550" y="370699"/>
                          <a:pt x="293637" y="368481"/>
                          <a:pt x="290371" y="364396"/>
                        </a:cubicBezTo>
                        <a:lnTo>
                          <a:pt x="0" y="0"/>
                        </a:lnTo>
                        <a:lnTo>
                          <a:pt x="40595" y="0"/>
                        </a:lnTo>
                        <a:lnTo>
                          <a:pt x="302311" y="328574"/>
                        </a:lnTo>
                        <a:lnTo>
                          <a:pt x="543491" y="0"/>
                        </a:lnTo>
                        <a:lnTo>
                          <a:pt x="582176" y="0"/>
                        </a:lnTo>
                        <a:lnTo>
                          <a:pt x="315683" y="363918"/>
                        </a:lnTo>
                        <a:cubicBezTo>
                          <a:pt x="312592" y="368136"/>
                          <a:pt x="307983" y="370505"/>
                          <a:pt x="303266"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071" name="Google Shape;2071;p14"/>
            <p:cNvGrpSpPr/>
            <p:nvPr/>
          </p:nvGrpSpPr>
          <p:grpSpPr>
            <a:xfrm>
              <a:off x="-152758" y="1182449"/>
              <a:ext cx="8185613" cy="375121"/>
              <a:chOff x="-152758" y="1182449"/>
              <a:chExt cx="8185613" cy="375121"/>
            </a:xfrm>
          </p:grpSpPr>
          <p:grpSp>
            <p:nvGrpSpPr>
              <p:cNvPr id="2072" name="Google Shape;2072;p14"/>
              <p:cNvGrpSpPr/>
              <p:nvPr/>
            </p:nvGrpSpPr>
            <p:grpSpPr>
              <a:xfrm>
                <a:off x="4661618" y="1182449"/>
                <a:ext cx="3371237" cy="375121"/>
                <a:chOff x="4661618" y="1182449"/>
                <a:chExt cx="3371237" cy="375121"/>
              </a:xfrm>
            </p:grpSpPr>
            <p:grpSp>
              <p:nvGrpSpPr>
                <p:cNvPr id="2073" name="Google Shape;2073;p14"/>
                <p:cNvGrpSpPr/>
                <p:nvPr/>
              </p:nvGrpSpPr>
              <p:grpSpPr>
                <a:xfrm>
                  <a:off x="6256903" y="1182449"/>
                  <a:ext cx="1775952" cy="370609"/>
                  <a:chOff x="6256903" y="1182449"/>
                  <a:chExt cx="1775952" cy="370609"/>
                </a:xfrm>
              </p:grpSpPr>
              <p:grpSp>
                <p:nvGrpSpPr>
                  <p:cNvPr id="2074" name="Google Shape;2074;p14"/>
                  <p:cNvGrpSpPr/>
                  <p:nvPr/>
                </p:nvGrpSpPr>
                <p:grpSpPr>
                  <a:xfrm>
                    <a:off x="7450695" y="1182450"/>
                    <a:ext cx="582160" cy="370608"/>
                    <a:chOff x="7450695" y="1182450"/>
                    <a:chExt cx="582160" cy="370608"/>
                  </a:xfrm>
                </p:grpSpPr>
                <p:sp>
                  <p:nvSpPr>
                    <p:cNvPr id="2075" name="Google Shape;2075;p14"/>
                    <p:cNvSpPr/>
                    <p:nvPr/>
                  </p:nvSpPr>
                  <p:spPr>
                    <a:xfrm>
                      <a:off x="7611365" y="1367274"/>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6" name="Google Shape;2076;p14"/>
                    <p:cNvSpPr/>
                    <p:nvPr/>
                  </p:nvSpPr>
                  <p:spPr>
                    <a:xfrm>
                      <a:off x="7450695" y="1182450"/>
                      <a:ext cx="582160" cy="370608"/>
                    </a:xfrm>
                    <a:custGeom>
                      <a:avLst/>
                      <a:gdLst/>
                      <a:ahLst/>
                      <a:cxnLst/>
                      <a:rect l="l" t="t" r="r" b="b"/>
                      <a:pathLst>
                        <a:path w="582160" h="370608" extrusionOk="0">
                          <a:moveTo>
                            <a:pt x="303245" y="3"/>
                          </a:moveTo>
                          <a:cubicBezTo>
                            <a:pt x="298549" y="-94"/>
                            <a:pt x="293611" y="2124"/>
                            <a:pt x="290372" y="6213"/>
                          </a:cubicBezTo>
                          <a:lnTo>
                            <a:pt x="0" y="370609"/>
                          </a:lnTo>
                          <a:lnTo>
                            <a:pt x="40562" y="370609"/>
                          </a:lnTo>
                          <a:lnTo>
                            <a:pt x="302273" y="42031"/>
                          </a:lnTo>
                          <a:lnTo>
                            <a:pt x="543461" y="370609"/>
                          </a:lnTo>
                          <a:lnTo>
                            <a:pt x="582161" y="370609"/>
                          </a:lnTo>
                          <a:lnTo>
                            <a:pt x="315673" y="6687"/>
                          </a:lnTo>
                          <a:cubicBezTo>
                            <a:pt x="312556" y="2468"/>
                            <a:pt x="307981"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77" name="Google Shape;2077;p14"/>
                  <p:cNvGrpSpPr/>
                  <p:nvPr/>
                </p:nvGrpSpPr>
                <p:grpSpPr>
                  <a:xfrm>
                    <a:off x="7052764" y="1182449"/>
                    <a:ext cx="582161" cy="370608"/>
                    <a:chOff x="7052764" y="1182449"/>
                    <a:chExt cx="582161" cy="370608"/>
                  </a:xfrm>
                </p:grpSpPr>
                <p:sp>
                  <p:nvSpPr>
                    <p:cNvPr id="2078" name="Google Shape;2078;p14"/>
                    <p:cNvSpPr/>
                    <p:nvPr/>
                  </p:nvSpPr>
                  <p:spPr>
                    <a:xfrm>
                      <a:off x="7213435" y="1185315"/>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9" name="Google Shape;2079;p14"/>
                    <p:cNvSpPr/>
                    <p:nvPr/>
                  </p:nvSpPr>
                  <p:spPr>
                    <a:xfrm>
                      <a:off x="7052764" y="1182449"/>
                      <a:ext cx="582161" cy="370608"/>
                    </a:xfrm>
                    <a:custGeom>
                      <a:avLst/>
                      <a:gdLst/>
                      <a:ahLst/>
                      <a:cxnLst/>
                      <a:rect l="l" t="t" r="r" b="b"/>
                      <a:pathLst>
                        <a:path w="582161" h="370608"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37"/>
                            <a:pt x="307982"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80" name="Google Shape;2080;p14"/>
                  <p:cNvGrpSpPr/>
                  <p:nvPr/>
                </p:nvGrpSpPr>
                <p:grpSpPr>
                  <a:xfrm>
                    <a:off x="6654834" y="1182450"/>
                    <a:ext cx="582160" cy="370608"/>
                    <a:chOff x="6654834" y="1182450"/>
                    <a:chExt cx="582160" cy="370608"/>
                  </a:xfrm>
                </p:grpSpPr>
                <p:sp>
                  <p:nvSpPr>
                    <p:cNvPr id="2081" name="Google Shape;2081;p14"/>
                    <p:cNvSpPr/>
                    <p:nvPr/>
                  </p:nvSpPr>
                  <p:spPr>
                    <a:xfrm>
                      <a:off x="6815544" y="1367274"/>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2" name="Google Shape;2082;p14"/>
                    <p:cNvSpPr/>
                    <p:nvPr/>
                  </p:nvSpPr>
                  <p:spPr>
                    <a:xfrm>
                      <a:off x="6654834" y="1182450"/>
                      <a:ext cx="582160" cy="370608"/>
                    </a:xfrm>
                    <a:custGeom>
                      <a:avLst/>
                      <a:gdLst/>
                      <a:ahLst/>
                      <a:cxnLst/>
                      <a:rect l="l" t="t" r="r" b="b"/>
                      <a:pathLst>
                        <a:path w="582160" h="370608" extrusionOk="0">
                          <a:moveTo>
                            <a:pt x="303285" y="3"/>
                          </a:moveTo>
                          <a:cubicBezTo>
                            <a:pt x="298549" y="-94"/>
                            <a:pt x="293651" y="2124"/>
                            <a:pt x="290372" y="6213"/>
                          </a:cubicBezTo>
                          <a:lnTo>
                            <a:pt x="0" y="370609"/>
                          </a:lnTo>
                          <a:lnTo>
                            <a:pt x="40602" y="370609"/>
                          </a:lnTo>
                          <a:lnTo>
                            <a:pt x="302314" y="42031"/>
                          </a:lnTo>
                          <a:lnTo>
                            <a:pt x="543501" y="370609"/>
                          </a:lnTo>
                          <a:lnTo>
                            <a:pt x="582161" y="370609"/>
                          </a:lnTo>
                          <a:lnTo>
                            <a:pt x="315673" y="6687"/>
                          </a:lnTo>
                          <a:cubicBezTo>
                            <a:pt x="312596" y="2468"/>
                            <a:pt x="307981" y="100"/>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83" name="Google Shape;2083;p14"/>
                  <p:cNvGrpSpPr/>
                  <p:nvPr/>
                </p:nvGrpSpPr>
                <p:grpSpPr>
                  <a:xfrm>
                    <a:off x="6256903" y="1182449"/>
                    <a:ext cx="582201" cy="370608"/>
                    <a:chOff x="6256903" y="1182449"/>
                    <a:chExt cx="582201" cy="370608"/>
                  </a:xfrm>
                </p:grpSpPr>
                <p:sp>
                  <p:nvSpPr>
                    <p:cNvPr id="2084" name="Google Shape;2084;p14"/>
                    <p:cNvSpPr/>
                    <p:nvPr/>
                  </p:nvSpPr>
                  <p:spPr>
                    <a:xfrm>
                      <a:off x="6417613" y="1185315"/>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5" name="Google Shape;2085;p14"/>
                    <p:cNvSpPr/>
                    <p:nvPr/>
                  </p:nvSpPr>
                  <p:spPr>
                    <a:xfrm>
                      <a:off x="6256903" y="1182449"/>
                      <a:ext cx="582201" cy="370608"/>
                    </a:xfrm>
                    <a:custGeom>
                      <a:avLst/>
                      <a:gdLst/>
                      <a:ahLst/>
                      <a:cxnLst/>
                      <a:rect l="l" t="t" r="r" b="b"/>
                      <a:pathLst>
                        <a:path w="582201" h="370608" extrusionOk="0">
                          <a:moveTo>
                            <a:pt x="303286" y="370606"/>
                          </a:moveTo>
                          <a:cubicBezTo>
                            <a:pt x="298549" y="370703"/>
                            <a:pt x="293651" y="368485"/>
                            <a:pt x="290372" y="364396"/>
                          </a:cubicBezTo>
                          <a:lnTo>
                            <a:pt x="0" y="0"/>
                          </a:lnTo>
                          <a:lnTo>
                            <a:pt x="40603" y="0"/>
                          </a:lnTo>
                          <a:lnTo>
                            <a:pt x="302314" y="328578"/>
                          </a:lnTo>
                          <a:lnTo>
                            <a:pt x="543501" y="0"/>
                          </a:lnTo>
                          <a:lnTo>
                            <a:pt x="582201" y="0"/>
                          </a:lnTo>
                          <a:lnTo>
                            <a:pt x="315713" y="363918"/>
                          </a:lnTo>
                          <a:cubicBezTo>
                            <a:pt x="312596" y="368137"/>
                            <a:pt x="307981" y="370509"/>
                            <a:pt x="30328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086" name="Google Shape;2086;p14"/>
                <p:cNvGrpSpPr/>
                <p:nvPr/>
              </p:nvGrpSpPr>
              <p:grpSpPr>
                <a:xfrm>
                  <a:off x="4661618" y="1186960"/>
                  <a:ext cx="1775953" cy="370610"/>
                  <a:chOff x="4661618" y="1186960"/>
                  <a:chExt cx="1775953" cy="370610"/>
                </a:xfrm>
              </p:grpSpPr>
              <p:grpSp>
                <p:nvGrpSpPr>
                  <p:cNvPr id="2087" name="Google Shape;2087;p14"/>
                  <p:cNvGrpSpPr/>
                  <p:nvPr/>
                </p:nvGrpSpPr>
                <p:grpSpPr>
                  <a:xfrm>
                    <a:off x="5855410" y="1186960"/>
                    <a:ext cx="582161" cy="370608"/>
                    <a:chOff x="5855410" y="1186960"/>
                    <a:chExt cx="582161" cy="370608"/>
                  </a:xfrm>
                </p:grpSpPr>
                <p:sp>
                  <p:nvSpPr>
                    <p:cNvPr id="2088" name="Google Shape;2088;p14"/>
                    <p:cNvSpPr/>
                    <p:nvPr/>
                  </p:nvSpPr>
                  <p:spPr>
                    <a:xfrm>
                      <a:off x="6016080" y="1371788"/>
                      <a:ext cx="275717" cy="182918"/>
                    </a:xfrm>
                    <a:custGeom>
                      <a:avLst/>
                      <a:gdLst/>
                      <a:ahLst/>
                      <a:cxnLst/>
                      <a:rect l="l" t="t" r="r" b="b"/>
                      <a:pathLst>
                        <a:path w="275717" h="182918" extrusionOk="0">
                          <a:moveTo>
                            <a:pt x="140510" y="0"/>
                          </a:moveTo>
                          <a:lnTo>
                            <a:pt x="275718"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9" name="Google Shape;2089;p14"/>
                    <p:cNvSpPr/>
                    <p:nvPr/>
                  </p:nvSpPr>
                  <p:spPr>
                    <a:xfrm>
                      <a:off x="5855410" y="1186960"/>
                      <a:ext cx="582161" cy="370608"/>
                    </a:xfrm>
                    <a:custGeom>
                      <a:avLst/>
                      <a:gdLst/>
                      <a:ahLst/>
                      <a:cxnLst/>
                      <a:rect l="l" t="t" r="r" b="b"/>
                      <a:pathLst>
                        <a:path w="582161" h="370608" extrusionOk="0">
                          <a:moveTo>
                            <a:pt x="303245" y="3"/>
                          </a:moveTo>
                          <a:cubicBezTo>
                            <a:pt x="298549" y="-90"/>
                            <a:pt x="293611" y="2128"/>
                            <a:pt x="290372" y="6213"/>
                          </a:cubicBezTo>
                          <a:lnTo>
                            <a:pt x="0" y="370609"/>
                          </a:lnTo>
                          <a:lnTo>
                            <a:pt x="40562" y="370609"/>
                          </a:lnTo>
                          <a:lnTo>
                            <a:pt x="302274" y="42030"/>
                          </a:lnTo>
                          <a:lnTo>
                            <a:pt x="543461" y="370609"/>
                          </a:lnTo>
                          <a:lnTo>
                            <a:pt x="582161" y="370609"/>
                          </a:lnTo>
                          <a:lnTo>
                            <a:pt x="315673" y="6690"/>
                          </a:lnTo>
                          <a:cubicBezTo>
                            <a:pt x="312556" y="2472"/>
                            <a:pt x="307982" y="104"/>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90" name="Google Shape;2090;p14"/>
                  <p:cNvGrpSpPr/>
                  <p:nvPr/>
                </p:nvGrpSpPr>
                <p:grpSpPr>
                  <a:xfrm>
                    <a:off x="5457479" y="1186962"/>
                    <a:ext cx="582160" cy="370608"/>
                    <a:chOff x="5457479" y="1186962"/>
                    <a:chExt cx="582160" cy="370608"/>
                  </a:xfrm>
                </p:grpSpPr>
                <p:sp>
                  <p:nvSpPr>
                    <p:cNvPr id="2091" name="Google Shape;2091;p14"/>
                    <p:cNvSpPr/>
                    <p:nvPr/>
                  </p:nvSpPr>
                  <p:spPr>
                    <a:xfrm>
                      <a:off x="5618149" y="1189824"/>
                      <a:ext cx="275717" cy="182918"/>
                    </a:xfrm>
                    <a:custGeom>
                      <a:avLst/>
                      <a:gdLst/>
                      <a:ahLst/>
                      <a:cxnLst/>
                      <a:rect l="l" t="t" r="r" b="b"/>
                      <a:pathLst>
                        <a:path w="275717" h="182918" extrusionOk="0">
                          <a:moveTo>
                            <a:pt x="140511" y="182918"/>
                          </a:moveTo>
                          <a:lnTo>
                            <a:pt x="275718" y="0"/>
                          </a:lnTo>
                          <a:lnTo>
                            <a:pt x="0" y="0"/>
                          </a:lnTo>
                          <a:lnTo>
                            <a:pt x="140511"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2" name="Google Shape;2092;p14"/>
                    <p:cNvSpPr/>
                    <p:nvPr/>
                  </p:nvSpPr>
                  <p:spPr>
                    <a:xfrm>
                      <a:off x="5457479" y="1186962"/>
                      <a:ext cx="582160" cy="370608"/>
                    </a:xfrm>
                    <a:custGeom>
                      <a:avLst/>
                      <a:gdLst/>
                      <a:ahLst/>
                      <a:cxnLst/>
                      <a:rect l="l" t="t" r="r" b="b"/>
                      <a:pathLst>
                        <a:path w="582160" h="370608" extrusionOk="0">
                          <a:moveTo>
                            <a:pt x="303245" y="370606"/>
                          </a:moveTo>
                          <a:cubicBezTo>
                            <a:pt x="298549" y="370699"/>
                            <a:pt x="293611" y="368481"/>
                            <a:pt x="290372" y="364396"/>
                          </a:cubicBezTo>
                          <a:lnTo>
                            <a:pt x="0" y="0"/>
                          </a:lnTo>
                          <a:lnTo>
                            <a:pt x="40603" y="0"/>
                          </a:lnTo>
                          <a:lnTo>
                            <a:pt x="302314" y="328578"/>
                          </a:lnTo>
                          <a:lnTo>
                            <a:pt x="543501" y="0"/>
                          </a:lnTo>
                          <a:lnTo>
                            <a:pt x="582161" y="0"/>
                          </a:lnTo>
                          <a:lnTo>
                            <a:pt x="315673" y="363918"/>
                          </a:lnTo>
                          <a:cubicBezTo>
                            <a:pt x="312596" y="368137"/>
                            <a:pt x="307981" y="370505"/>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93" name="Google Shape;2093;p14"/>
                  <p:cNvGrpSpPr/>
                  <p:nvPr/>
                </p:nvGrpSpPr>
                <p:grpSpPr>
                  <a:xfrm>
                    <a:off x="5059548" y="1186960"/>
                    <a:ext cx="582161" cy="370608"/>
                    <a:chOff x="5059548" y="1186960"/>
                    <a:chExt cx="582161" cy="370608"/>
                  </a:xfrm>
                </p:grpSpPr>
                <p:sp>
                  <p:nvSpPr>
                    <p:cNvPr id="2094" name="Google Shape;2094;p14"/>
                    <p:cNvSpPr/>
                    <p:nvPr/>
                  </p:nvSpPr>
                  <p:spPr>
                    <a:xfrm>
                      <a:off x="5220259" y="1371788"/>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4"/>
                    <p:cNvSpPr/>
                    <p:nvPr/>
                  </p:nvSpPr>
                  <p:spPr>
                    <a:xfrm>
                      <a:off x="5059548" y="1186960"/>
                      <a:ext cx="582161" cy="370608"/>
                    </a:xfrm>
                    <a:custGeom>
                      <a:avLst/>
                      <a:gdLst/>
                      <a:ahLst/>
                      <a:cxnLst/>
                      <a:rect l="l" t="t" r="r" b="b"/>
                      <a:pathLst>
                        <a:path w="582161" h="370608" extrusionOk="0">
                          <a:moveTo>
                            <a:pt x="303286" y="3"/>
                          </a:moveTo>
                          <a:cubicBezTo>
                            <a:pt x="298549" y="-90"/>
                            <a:pt x="293651" y="2128"/>
                            <a:pt x="290372" y="6213"/>
                          </a:cubicBezTo>
                          <a:lnTo>
                            <a:pt x="0" y="370609"/>
                          </a:lnTo>
                          <a:lnTo>
                            <a:pt x="40603" y="370609"/>
                          </a:lnTo>
                          <a:lnTo>
                            <a:pt x="302314" y="42030"/>
                          </a:lnTo>
                          <a:lnTo>
                            <a:pt x="543501" y="370609"/>
                          </a:lnTo>
                          <a:lnTo>
                            <a:pt x="582161" y="370609"/>
                          </a:lnTo>
                          <a:lnTo>
                            <a:pt x="315673" y="6690"/>
                          </a:lnTo>
                          <a:cubicBezTo>
                            <a:pt x="312596" y="2472"/>
                            <a:pt x="307982" y="104"/>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96" name="Google Shape;2096;p14"/>
                  <p:cNvGrpSpPr/>
                  <p:nvPr/>
                </p:nvGrpSpPr>
                <p:grpSpPr>
                  <a:xfrm>
                    <a:off x="4661618" y="1186962"/>
                    <a:ext cx="582201" cy="370608"/>
                    <a:chOff x="4661618" y="1186962"/>
                    <a:chExt cx="582201" cy="370608"/>
                  </a:xfrm>
                </p:grpSpPr>
                <p:sp>
                  <p:nvSpPr>
                    <p:cNvPr id="2097" name="Google Shape;2097;p14"/>
                    <p:cNvSpPr/>
                    <p:nvPr/>
                  </p:nvSpPr>
                  <p:spPr>
                    <a:xfrm>
                      <a:off x="4822328" y="1189824"/>
                      <a:ext cx="275717" cy="182918"/>
                    </a:xfrm>
                    <a:custGeom>
                      <a:avLst/>
                      <a:gdLst/>
                      <a:ahLst/>
                      <a:cxnLst/>
                      <a:rect l="l" t="t" r="r" b="b"/>
                      <a:pathLst>
                        <a:path w="275717" h="182918" extrusionOk="0">
                          <a:moveTo>
                            <a:pt x="140510" y="182918"/>
                          </a:moveTo>
                          <a:lnTo>
                            <a:pt x="275718" y="0"/>
                          </a:lnTo>
                          <a:lnTo>
                            <a:pt x="0" y="0"/>
                          </a:lnTo>
                          <a:lnTo>
                            <a:pt x="140510"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4"/>
                    <p:cNvSpPr/>
                    <p:nvPr/>
                  </p:nvSpPr>
                  <p:spPr>
                    <a:xfrm>
                      <a:off x="4661618" y="1186962"/>
                      <a:ext cx="582201" cy="370608"/>
                    </a:xfrm>
                    <a:custGeom>
                      <a:avLst/>
                      <a:gdLst/>
                      <a:ahLst/>
                      <a:cxnLst/>
                      <a:rect l="l" t="t" r="r" b="b"/>
                      <a:pathLst>
                        <a:path w="582201" h="370608" extrusionOk="0">
                          <a:moveTo>
                            <a:pt x="303285" y="370606"/>
                          </a:moveTo>
                          <a:cubicBezTo>
                            <a:pt x="298549" y="370699"/>
                            <a:pt x="293651" y="368481"/>
                            <a:pt x="290372" y="364396"/>
                          </a:cubicBezTo>
                          <a:lnTo>
                            <a:pt x="0" y="0"/>
                          </a:lnTo>
                          <a:lnTo>
                            <a:pt x="40602" y="0"/>
                          </a:lnTo>
                          <a:lnTo>
                            <a:pt x="302314" y="328578"/>
                          </a:lnTo>
                          <a:lnTo>
                            <a:pt x="543501" y="0"/>
                          </a:lnTo>
                          <a:lnTo>
                            <a:pt x="582201" y="0"/>
                          </a:lnTo>
                          <a:lnTo>
                            <a:pt x="315713" y="363918"/>
                          </a:lnTo>
                          <a:cubicBezTo>
                            <a:pt x="312596" y="368137"/>
                            <a:pt x="307981" y="370505"/>
                            <a:pt x="30328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099" name="Google Shape;2099;p14"/>
              <p:cNvGrpSpPr/>
              <p:nvPr/>
            </p:nvGrpSpPr>
            <p:grpSpPr>
              <a:xfrm>
                <a:off x="1461980" y="1182449"/>
                <a:ext cx="3371238" cy="375121"/>
                <a:chOff x="1461980" y="1182449"/>
                <a:chExt cx="3371238" cy="375121"/>
              </a:xfrm>
            </p:grpSpPr>
            <p:grpSp>
              <p:nvGrpSpPr>
                <p:cNvPr id="2100" name="Google Shape;2100;p14"/>
                <p:cNvGrpSpPr/>
                <p:nvPr/>
              </p:nvGrpSpPr>
              <p:grpSpPr>
                <a:xfrm>
                  <a:off x="3057265" y="1182449"/>
                  <a:ext cx="1775953" cy="370609"/>
                  <a:chOff x="3057265" y="1182449"/>
                  <a:chExt cx="1775953" cy="370609"/>
                </a:xfrm>
              </p:grpSpPr>
              <p:grpSp>
                <p:nvGrpSpPr>
                  <p:cNvPr id="2101" name="Google Shape;2101;p14"/>
                  <p:cNvGrpSpPr/>
                  <p:nvPr/>
                </p:nvGrpSpPr>
                <p:grpSpPr>
                  <a:xfrm>
                    <a:off x="4251017" y="1182450"/>
                    <a:ext cx="582201" cy="370608"/>
                    <a:chOff x="4251017" y="1182450"/>
                    <a:chExt cx="582201" cy="370608"/>
                  </a:xfrm>
                </p:grpSpPr>
                <p:sp>
                  <p:nvSpPr>
                    <p:cNvPr id="2102" name="Google Shape;2102;p14"/>
                    <p:cNvSpPr/>
                    <p:nvPr/>
                  </p:nvSpPr>
                  <p:spPr>
                    <a:xfrm>
                      <a:off x="4411727" y="1367274"/>
                      <a:ext cx="275677" cy="182918"/>
                    </a:xfrm>
                    <a:custGeom>
                      <a:avLst/>
                      <a:gdLst/>
                      <a:ahLst/>
                      <a:cxnLst/>
                      <a:rect l="l" t="t" r="r" b="b"/>
                      <a:pathLst>
                        <a:path w="275677" h="182918" extrusionOk="0">
                          <a:moveTo>
                            <a:pt x="140511" y="0"/>
                          </a:moveTo>
                          <a:lnTo>
                            <a:pt x="27567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4"/>
                    <p:cNvSpPr/>
                    <p:nvPr/>
                  </p:nvSpPr>
                  <p:spPr>
                    <a:xfrm>
                      <a:off x="4251017" y="1182450"/>
                      <a:ext cx="582201" cy="370608"/>
                    </a:xfrm>
                    <a:custGeom>
                      <a:avLst/>
                      <a:gdLst/>
                      <a:ahLst/>
                      <a:cxnLst/>
                      <a:rect l="l" t="t" r="r" b="b"/>
                      <a:pathLst>
                        <a:path w="582201" h="370608" extrusionOk="0">
                          <a:moveTo>
                            <a:pt x="303286" y="3"/>
                          </a:moveTo>
                          <a:cubicBezTo>
                            <a:pt x="298549" y="-94"/>
                            <a:pt x="293651" y="2124"/>
                            <a:pt x="290372" y="6213"/>
                          </a:cubicBezTo>
                          <a:lnTo>
                            <a:pt x="0" y="370609"/>
                          </a:lnTo>
                          <a:lnTo>
                            <a:pt x="40603" y="370609"/>
                          </a:lnTo>
                          <a:lnTo>
                            <a:pt x="302314" y="42031"/>
                          </a:lnTo>
                          <a:lnTo>
                            <a:pt x="543501" y="370609"/>
                          </a:lnTo>
                          <a:lnTo>
                            <a:pt x="582201" y="370609"/>
                          </a:lnTo>
                          <a:lnTo>
                            <a:pt x="315673" y="6687"/>
                          </a:lnTo>
                          <a:cubicBezTo>
                            <a:pt x="312596" y="2468"/>
                            <a:pt x="307981"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4" name="Google Shape;2104;p14"/>
                  <p:cNvGrpSpPr/>
                  <p:nvPr/>
                </p:nvGrpSpPr>
                <p:grpSpPr>
                  <a:xfrm>
                    <a:off x="3853102" y="1182449"/>
                    <a:ext cx="582185" cy="370608"/>
                    <a:chOff x="3853102" y="1182449"/>
                    <a:chExt cx="582185" cy="370608"/>
                  </a:xfrm>
                </p:grpSpPr>
                <p:sp>
                  <p:nvSpPr>
                    <p:cNvPr id="2105" name="Google Shape;2105;p14"/>
                    <p:cNvSpPr/>
                    <p:nvPr/>
                  </p:nvSpPr>
                  <p:spPr>
                    <a:xfrm>
                      <a:off x="4013800" y="1185315"/>
                      <a:ext cx="275713" cy="182918"/>
                    </a:xfrm>
                    <a:custGeom>
                      <a:avLst/>
                      <a:gdLst/>
                      <a:ahLst/>
                      <a:cxnLst/>
                      <a:rect l="l" t="t" r="r" b="b"/>
                      <a:pathLst>
                        <a:path w="275713" h="182918" extrusionOk="0">
                          <a:moveTo>
                            <a:pt x="140506" y="182919"/>
                          </a:moveTo>
                          <a:lnTo>
                            <a:pt x="275714" y="0"/>
                          </a:lnTo>
                          <a:lnTo>
                            <a:pt x="0" y="0"/>
                          </a:lnTo>
                          <a:lnTo>
                            <a:pt x="140506"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4"/>
                    <p:cNvSpPr/>
                    <p:nvPr/>
                  </p:nvSpPr>
                  <p:spPr>
                    <a:xfrm>
                      <a:off x="3853102" y="1182449"/>
                      <a:ext cx="582185" cy="370608"/>
                    </a:xfrm>
                    <a:custGeom>
                      <a:avLst/>
                      <a:gdLst/>
                      <a:ahLst/>
                      <a:cxnLst/>
                      <a:rect l="l" t="t" r="r" b="b"/>
                      <a:pathLst>
                        <a:path w="582185" h="370608" extrusionOk="0">
                          <a:moveTo>
                            <a:pt x="303269" y="370606"/>
                          </a:moveTo>
                          <a:cubicBezTo>
                            <a:pt x="298533" y="370703"/>
                            <a:pt x="293635" y="368485"/>
                            <a:pt x="290356" y="364396"/>
                          </a:cubicBezTo>
                          <a:lnTo>
                            <a:pt x="0" y="0"/>
                          </a:lnTo>
                          <a:lnTo>
                            <a:pt x="40595" y="0"/>
                          </a:lnTo>
                          <a:lnTo>
                            <a:pt x="302298" y="328578"/>
                          </a:lnTo>
                          <a:lnTo>
                            <a:pt x="543485" y="0"/>
                          </a:lnTo>
                          <a:lnTo>
                            <a:pt x="582185" y="0"/>
                          </a:lnTo>
                          <a:lnTo>
                            <a:pt x="315697" y="363918"/>
                          </a:lnTo>
                          <a:cubicBezTo>
                            <a:pt x="312580" y="368137"/>
                            <a:pt x="307965" y="370509"/>
                            <a:pt x="303269"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7" name="Google Shape;2107;p14"/>
                  <p:cNvGrpSpPr/>
                  <p:nvPr/>
                </p:nvGrpSpPr>
                <p:grpSpPr>
                  <a:xfrm>
                    <a:off x="3455183" y="1182450"/>
                    <a:ext cx="582177" cy="370608"/>
                    <a:chOff x="3455183" y="1182450"/>
                    <a:chExt cx="582177" cy="370608"/>
                  </a:xfrm>
                </p:grpSpPr>
                <p:sp>
                  <p:nvSpPr>
                    <p:cNvPr id="2108" name="Google Shape;2108;p14"/>
                    <p:cNvSpPr/>
                    <p:nvPr/>
                  </p:nvSpPr>
                  <p:spPr>
                    <a:xfrm>
                      <a:off x="3615878" y="1367274"/>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4"/>
                    <p:cNvSpPr/>
                    <p:nvPr/>
                  </p:nvSpPr>
                  <p:spPr>
                    <a:xfrm>
                      <a:off x="3455183" y="1182450"/>
                      <a:ext cx="582177" cy="370608"/>
                    </a:xfrm>
                    <a:custGeom>
                      <a:avLst/>
                      <a:gdLst/>
                      <a:ahLst/>
                      <a:cxnLst/>
                      <a:rect l="l" t="t" r="r" b="b"/>
                      <a:pathLst>
                        <a:path w="582177" h="370608" extrusionOk="0">
                          <a:moveTo>
                            <a:pt x="303265" y="3"/>
                          </a:moveTo>
                          <a:cubicBezTo>
                            <a:pt x="298549" y="-94"/>
                            <a:pt x="293639" y="2124"/>
                            <a:pt x="290372" y="6213"/>
                          </a:cubicBezTo>
                          <a:lnTo>
                            <a:pt x="0" y="370609"/>
                          </a:lnTo>
                          <a:lnTo>
                            <a:pt x="40595" y="370609"/>
                          </a:lnTo>
                          <a:lnTo>
                            <a:pt x="302310" y="42031"/>
                          </a:lnTo>
                          <a:lnTo>
                            <a:pt x="543489" y="370609"/>
                          </a:lnTo>
                          <a:lnTo>
                            <a:pt x="582177" y="370609"/>
                          </a:lnTo>
                          <a:lnTo>
                            <a:pt x="315685" y="6687"/>
                          </a:lnTo>
                          <a:cubicBezTo>
                            <a:pt x="312592" y="2468"/>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4"/>
                  <p:cNvGrpSpPr/>
                  <p:nvPr/>
                </p:nvGrpSpPr>
                <p:grpSpPr>
                  <a:xfrm>
                    <a:off x="3057265" y="1182449"/>
                    <a:ext cx="582173" cy="370608"/>
                    <a:chOff x="3057265" y="1182449"/>
                    <a:chExt cx="582173" cy="370608"/>
                  </a:xfrm>
                </p:grpSpPr>
                <p:sp>
                  <p:nvSpPr>
                    <p:cNvPr id="2111" name="Google Shape;2111;p14"/>
                    <p:cNvSpPr/>
                    <p:nvPr/>
                  </p:nvSpPr>
                  <p:spPr>
                    <a:xfrm>
                      <a:off x="3217959" y="1185315"/>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4"/>
                    <p:cNvSpPr/>
                    <p:nvPr/>
                  </p:nvSpPr>
                  <p:spPr>
                    <a:xfrm>
                      <a:off x="3057265" y="1182449"/>
                      <a:ext cx="582173" cy="370608"/>
                    </a:xfrm>
                    <a:custGeom>
                      <a:avLst/>
                      <a:gdLst/>
                      <a:ahLst/>
                      <a:cxnLst/>
                      <a:rect l="l" t="t" r="r" b="b"/>
                      <a:pathLst>
                        <a:path w="582173" h="370608"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37"/>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113" name="Google Shape;2113;p14"/>
                <p:cNvGrpSpPr/>
                <p:nvPr/>
              </p:nvGrpSpPr>
              <p:grpSpPr>
                <a:xfrm>
                  <a:off x="1461980" y="1186960"/>
                  <a:ext cx="1775931" cy="370610"/>
                  <a:chOff x="1461980" y="1186960"/>
                  <a:chExt cx="1775931" cy="370610"/>
                </a:xfrm>
              </p:grpSpPr>
              <p:grpSp>
                <p:nvGrpSpPr>
                  <p:cNvPr id="2114" name="Google Shape;2114;p14"/>
                  <p:cNvGrpSpPr/>
                  <p:nvPr/>
                </p:nvGrpSpPr>
                <p:grpSpPr>
                  <a:xfrm>
                    <a:off x="2655739" y="1186960"/>
                    <a:ext cx="582172" cy="370608"/>
                    <a:chOff x="2655739" y="1186960"/>
                    <a:chExt cx="582172" cy="370608"/>
                  </a:xfrm>
                </p:grpSpPr>
                <p:sp>
                  <p:nvSpPr>
                    <p:cNvPr id="2115" name="Google Shape;2115;p14"/>
                    <p:cNvSpPr/>
                    <p:nvPr/>
                  </p:nvSpPr>
                  <p:spPr>
                    <a:xfrm>
                      <a:off x="2816434" y="1371788"/>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4"/>
                    <p:cNvSpPr/>
                    <p:nvPr/>
                  </p:nvSpPr>
                  <p:spPr>
                    <a:xfrm>
                      <a:off x="2655739" y="1186960"/>
                      <a:ext cx="582172" cy="370608"/>
                    </a:xfrm>
                    <a:custGeom>
                      <a:avLst/>
                      <a:gdLst/>
                      <a:ahLst/>
                      <a:cxnLst/>
                      <a:rect l="l" t="t" r="r" b="b"/>
                      <a:pathLst>
                        <a:path w="582172" h="370608" extrusionOk="0">
                          <a:moveTo>
                            <a:pt x="303265" y="3"/>
                          </a:moveTo>
                          <a:cubicBezTo>
                            <a:pt x="298549" y="-90"/>
                            <a:pt x="293635" y="2128"/>
                            <a:pt x="290368" y="6213"/>
                          </a:cubicBezTo>
                          <a:lnTo>
                            <a:pt x="0" y="370609"/>
                          </a:lnTo>
                          <a:lnTo>
                            <a:pt x="40595" y="370609"/>
                          </a:lnTo>
                          <a:lnTo>
                            <a:pt x="302310" y="42030"/>
                          </a:lnTo>
                          <a:lnTo>
                            <a:pt x="543489" y="370609"/>
                          </a:lnTo>
                          <a:lnTo>
                            <a:pt x="582173" y="370609"/>
                          </a:lnTo>
                          <a:lnTo>
                            <a:pt x="315681" y="6690"/>
                          </a:lnTo>
                          <a:cubicBezTo>
                            <a:pt x="312592" y="2472"/>
                            <a:pt x="307981" y="104"/>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7" name="Google Shape;2117;p14"/>
                  <p:cNvGrpSpPr/>
                  <p:nvPr/>
                </p:nvGrpSpPr>
                <p:grpSpPr>
                  <a:xfrm>
                    <a:off x="2257817" y="1186962"/>
                    <a:ext cx="582176" cy="370608"/>
                    <a:chOff x="2257817" y="1186962"/>
                    <a:chExt cx="582176" cy="370608"/>
                  </a:xfrm>
                </p:grpSpPr>
                <p:sp>
                  <p:nvSpPr>
                    <p:cNvPr id="2118" name="Google Shape;2118;p14"/>
                    <p:cNvSpPr/>
                    <p:nvPr/>
                  </p:nvSpPr>
                  <p:spPr>
                    <a:xfrm>
                      <a:off x="2418515" y="1189824"/>
                      <a:ext cx="275701" cy="182918"/>
                    </a:xfrm>
                    <a:custGeom>
                      <a:avLst/>
                      <a:gdLst/>
                      <a:ahLst/>
                      <a:cxnLst/>
                      <a:rect l="l" t="t" r="r" b="b"/>
                      <a:pathLst>
                        <a:path w="275701" h="182918" extrusionOk="0">
                          <a:moveTo>
                            <a:pt x="140502" y="182918"/>
                          </a:moveTo>
                          <a:lnTo>
                            <a:pt x="275702"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9" name="Google Shape;2119;p14"/>
                    <p:cNvSpPr/>
                    <p:nvPr/>
                  </p:nvSpPr>
                  <p:spPr>
                    <a:xfrm>
                      <a:off x="2257817" y="1186962"/>
                      <a:ext cx="582176" cy="370608"/>
                    </a:xfrm>
                    <a:custGeom>
                      <a:avLst/>
                      <a:gdLst/>
                      <a:ahLst/>
                      <a:cxnLst/>
                      <a:rect l="l" t="t" r="r" b="b"/>
                      <a:pathLst>
                        <a:path w="582176" h="370608" extrusionOk="0">
                          <a:moveTo>
                            <a:pt x="303265" y="370606"/>
                          </a:moveTo>
                          <a:cubicBezTo>
                            <a:pt x="298553" y="370699"/>
                            <a:pt x="293639" y="368481"/>
                            <a:pt x="290372" y="364396"/>
                          </a:cubicBezTo>
                          <a:lnTo>
                            <a:pt x="0" y="0"/>
                          </a:lnTo>
                          <a:lnTo>
                            <a:pt x="40594" y="0"/>
                          </a:lnTo>
                          <a:lnTo>
                            <a:pt x="302310" y="328578"/>
                          </a:lnTo>
                          <a:lnTo>
                            <a:pt x="543493" y="0"/>
                          </a:lnTo>
                          <a:lnTo>
                            <a:pt x="582177" y="0"/>
                          </a:lnTo>
                          <a:lnTo>
                            <a:pt x="315685" y="363918"/>
                          </a:lnTo>
                          <a:cubicBezTo>
                            <a:pt x="312592" y="368137"/>
                            <a:pt x="307985" y="370505"/>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0" name="Google Shape;2120;p14"/>
                  <p:cNvGrpSpPr/>
                  <p:nvPr/>
                </p:nvGrpSpPr>
                <p:grpSpPr>
                  <a:xfrm>
                    <a:off x="1859898" y="1186960"/>
                    <a:ext cx="582173" cy="370608"/>
                    <a:chOff x="1859898" y="1186960"/>
                    <a:chExt cx="582173" cy="370608"/>
                  </a:xfrm>
                </p:grpSpPr>
                <p:sp>
                  <p:nvSpPr>
                    <p:cNvPr id="2121" name="Google Shape;2121;p14"/>
                    <p:cNvSpPr/>
                    <p:nvPr/>
                  </p:nvSpPr>
                  <p:spPr>
                    <a:xfrm>
                      <a:off x="2020593" y="1371788"/>
                      <a:ext cx="275705" cy="182918"/>
                    </a:xfrm>
                    <a:custGeom>
                      <a:avLst/>
                      <a:gdLst/>
                      <a:ahLst/>
                      <a:cxnLst/>
                      <a:rect l="l" t="t" r="r" b="b"/>
                      <a:pathLst>
                        <a:path w="275705" h="182918" extrusionOk="0">
                          <a:moveTo>
                            <a:pt x="140502" y="0"/>
                          </a:moveTo>
                          <a:lnTo>
                            <a:pt x="275706"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2" name="Google Shape;2122;p14"/>
                    <p:cNvSpPr/>
                    <p:nvPr/>
                  </p:nvSpPr>
                  <p:spPr>
                    <a:xfrm>
                      <a:off x="1859898" y="1186960"/>
                      <a:ext cx="582173" cy="370608"/>
                    </a:xfrm>
                    <a:custGeom>
                      <a:avLst/>
                      <a:gdLst/>
                      <a:ahLst/>
                      <a:cxnLst/>
                      <a:rect l="l" t="t" r="r" b="b"/>
                      <a:pathLst>
                        <a:path w="582173" h="370608" extrusionOk="0">
                          <a:moveTo>
                            <a:pt x="303265" y="3"/>
                          </a:moveTo>
                          <a:cubicBezTo>
                            <a:pt x="298549" y="-90"/>
                            <a:pt x="293635" y="2128"/>
                            <a:pt x="290372" y="6213"/>
                          </a:cubicBezTo>
                          <a:lnTo>
                            <a:pt x="0" y="370609"/>
                          </a:lnTo>
                          <a:lnTo>
                            <a:pt x="40595" y="370609"/>
                          </a:lnTo>
                          <a:lnTo>
                            <a:pt x="302310" y="42030"/>
                          </a:lnTo>
                          <a:lnTo>
                            <a:pt x="543489" y="370609"/>
                          </a:lnTo>
                          <a:lnTo>
                            <a:pt x="582173" y="370609"/>
                          </a:lnTo>
                          <a:lnTo>
                            <a:pt x="315685" y="6690"/>
                          </a:lnTo>
                          <a:cubicBezTo>
                            <a:pt x="312592" y="2472"/>
                            <a:pt x="307981" y="104"/>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3" name="Google Shape;2123;p14"/>
                  <p:cNvGrpSpPr/>
                  <p:nvPr/>
                </p:nvGrpSpPr>
                <p:grpSpPr>
                  <a:xfrm>
                    <a:off x="1461980" y="1186962"/>
                    <a:ext cx="582173" cy="370608"/>
                    <a:chOff x="1461980" y="1186962"/>
                    <a:chExt cx="582173" cy="370608"/>
                  </a:xfrm>
                </p:grpSpPr>
                <p:sp>
                  <p:nvSpPr>
                    <p:cNvPr id="2124" name="Google Shape;2124;p14"/>
                    <p:cNvSpPr/>
                    <p:nvPr/>
                  </p:nvSpPr>
                  <p:spPr>
                    <a:xfrm>
                      <a:off x="1622674" y="1189824"/>
                      <a:ext cx="275701" cy="182918"/>
                    </a:xfrm>
                    <a:custGeom>
                      <a:avLst/>
                      <a:gdLst/>
                      <a:ahLst/>
                      <a:cxnLst/>
                      <a:rect l="l" t="t" r="r" b="b"/>
                      <a:pathLst>
                        <a:path w="275701" h="182918" extrusionOk="0">
                          <a:moveTo>
                            <a:pt x="140502" y="182918"/>
                          </a:moveTo>
                          <a:lnTo>
                            <a:pt x="275702"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5" name="Google Shape;2125;p14"/>
                    <p:cNvSpPr/>
                    <p:nvPr/>
                  </p:nvSpPr>
                  <p:spPr>
                    <a:xfrm>
                      <a:off x="1461980" y="1186962"/>
                      <a:ext cx="582173" cy="370608"/>
                    </a:xfrm>
                    <a:custGeom>
                      <a:avLst/>
                      <a:gdLst/>
                      <a:ahLst/>
                      <a:cxnLst/>
                      <a:rect l="l" t="t" r="r" b="b"/>
                      <a:pathLst>
                        <a:path w="582173" h="370608" extrusionOk="0">
                          <a:moveTo>
                            <a:pt x="303265" y="370606"/>
                          </a:moveTo>
                          <a:cubicBezTo>
                            <a:pt x="298549" y="370699"/>
                            <a:pt x="293635" y="368481"/>
                            <a:pt x="290368" y="364396"/>
                          </a:cubicBezTo>
                          <a:lnTo>
                            <a:pt x="0" y="0"/>
                          </a:lnTo>
                          <a:lnTo>
                            <a:pt x="40595" y="0"/>
                          </a:lnTo>
                          <a:lnTo>
                            <a:pt x="302310" y="328578"/>
                          </a:lnTo>
                          <a:lnTo>
                            <a:pt x="543489" y="0"/>
                          </a:lnTo>
                          <a:lnTo>
                            <a:pt x="582173" y="0"/>
                          </a:lnTo>
                          <a:lnTo>
                            <a:pt x="315681" y="363918"/>
                          </a:lnTo>
                          <a:cubicBezTo>
                            <a:pt x="312592" y="368137"/>
                            <a:pt x="307981" y="370505"/>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126" name="Google Shape;2126;p14"/>
              <p:cNvGrpSpPr/>
              <p:nvPr/>
            </p:nvGrpSpPr>
            <p:grpSpPr>
              <a:xfrm>
                <a:off x="-152758" y="1186497"/>
                <a:ext cx="1775934" cy="370609"/>
                <a:chOff x="-152758" y="1186497"/>
                <a:chExt cx="1775934" cy="370609"/>
              </a:xfrm>
            </p:grpSpPr>
            <p:grpSp>
              <p:nvGrpSpPr>
                <p:cNvPr id="2127" name="Google Shape;2127;p14"/>
                <p:cNvGrpSpPr/>
                <p:nvPr/>
              </p:nvGrpSpPr>
              <p:grpSpPr>
                <a:xfrm>
                  <a:off x="1040999" y="1186498"/>
                  <a:ext cx="582177" cy="370608"/>
                  <a:chOff x="1040999" y="1186498"/>
                  <a:chExt cx="582177" cy="370608"/>
                </a:xfrm>
              </p:grpSpPr>
              <p:sp>
                <p:nvSpPr>
                  <p:cNvPr id="2128" name="Google Shape;2128;p14"/>
                  <p:cNvSpPr/>
                  <p:nvPr/>
                </p:nvSpPr>
                <p:spPr>
                  <a:xfrm>
                    <a:off x="1201693" y="1371322"/>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4"/>
                  <p:cNvSpPr/>
                  <p:nvPr/>
                </p:nvSpPr>
                <p:spPr>
                  <a:xfrm>
                    <a:off x="1040999" y="1186498"/>
                    <a:ext cx="582177" cy="370608"/>
                  </a:xfrm>
                  <a:custGeom>
                    <a:avLst/>
                    <a:gdLst/>
                    <a:ahLst/>
                    <a:cxnLst/>
                    <a:rect l="l" t="t" r="r" b="b"/>
                    <a:pathLst>
                      <a:path w="582177" h="370608" extrusionOk="0">
                        <a:moveTo>
                          <a:pt x="303265" y="3"/>
                        </a:moveTo>
                        <a:cubicBezTo>
                          <a:pt x="298549" y="-94"/>
                          <a:pt x="293639" y="2124"/>
                          <a:pt x="290372" y="6213"/>
                        </a:cubicBezTo>
                        <a:lnTo>
                          <a:pt x="0" y="370609"/>
                        </a:lnTo>
                        <a:lnTo>
                          <a:pt x="40595" y="370609"/>
                        </a:lnTo>
                        <a:lnTo>
                          <a:pt x="302310" y="42031"/>
                        </a:lnTo>
                        <a:lnTo>
                          <a:pt x="543493" y="370609"/>
                        </a:lnTo>
                        <a:lnTo>
                          <a:pt x="582177" y="370609"/>
                        </a:lnTo>
                        <a:lnTo>
                          <a:pt x="315685" y="6687"/>
                        </a:lnTo>
                        <a:cubicBezTo>
                          <a:pt x="312592" y="2468"/>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0" name="Google Shape;2130;p14"/>
                <p:cNvGrpSpPr/>
                <p:nvPr/>
              </p:nvGrpSpPr>
              <p:grpSpPr>
                <a:xfrm>
                  <a:off x="643081" y="1186497"/>
                  <a:ext cx="582173" cy="370608"/>
                  <a:chOff x="643081" y="1186497"/>
                  <a:chExt cx="582173" cy="370608"/>
                </a:xfrm>
              </p:grpSpPr>
              <p:sp>
                <p:nvSpPr>
                  <p:cNvPr id="2131" name="Google Shape;2131;p14"/>
                  <p:cNvSpPr/>
                  <p:nvPr/>
                </p:nvSpPr>
                <p:spPr>
                  <a:xfrm>
                    <a:off x="803775" y="1189363"/>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14"/>
                  <p:cNvSpPr/>
                  <p:nvPr/>
                </p:nvSpPr>
                <p:spPr>
                  <a:xfrm>
                    <a:off x="643081" y="1186497"/>
                    <a:ext cx="582173" cy="370608"/>
                  </a:xfrm>
                  <a:custGeom>
                    <a:avLst/>
                    <a:gdLst/>
                    <a:ahLst/>
                    <a:cxnLst/>
                    <a:rect l="l" t="t" r="r" b="b"/>
                    <a:pathLst>
                      <a:path w="582173" h="370608"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37"/>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3" name="Google Shape;2133;p14"/>
                <p:cNvGrpSpPr/>
                <p:nvPr/>
              </p:nvGrpSpPr>
              <p:grpSpPr>
                <a:xfrm>
                  <a:off x="245160" y="1186498"/>
                  <a:ext cx="582174" cy="370608"/>
                  <a:chOff x="245160" y="1186498"/>
                  <a:chExt cx="582174" cy="370608"/>
                </a:xfrm>
              </p:grpSpPr>
              <p:sp>
                <p:nvSpPr>
                  <p:cNvPr id="2134" name="Google Shape;2134;p14"/>
                  <p:cNvSpPr/>
                  <p:nvPr/>
                </p:nvSpPr>
                <p:spPr>
                  <a:xfrm>
                    <a:off x="405856" y="1371322"/>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4"/>
                  <p:cNvSpPr/>
                  <p:nvPr/>
                </p:nvSpPr>
                <p:spPr>
                  <a:xfrm>
                    <a:off x="245160" y="1186498"/>
                    <a:ext cx="582174" cy="370608"/>
                  </a:xfrm>
                  <a:custGeom>
                    <a:avLst/>
                    <a:gdLst/>
                    <a:ahLst/>
                    <a:cxnLst/>
                    <a:rect l="l" t="t" r="r" b="b"/>
                    <a:pathLst>
                      <a:path w="582174" h="370608" extrusionOk="0">
                        <a:moveTo>
                          <a:pt x="303267" y="3"/>
                        </a:moveTo>
                        <a:cubicBezTo>
                          <a:pt x="298551" y="-94"/>
                          <a:pt x="293636" y="2124"/>
                          <a:pt x="290370" y="6213"/>
                        </a:cubicBezTo>
                        <a:lnTo>
                          <a:pt x="0" y="370609"/>
                        </a:lnTo>
                        <a:lnTo>
                          <a:pt x="40595" y="370609"/>
                        </a:lnTo>
                        <a:lnTo>
                          <a:pt x="302312" y="42031"/>
                        </a:lnTo>
                        <a:lnTo>
                          <a:pt x="543491" y="370609"/>
                        </a:lnTo>
                        <a:lnTo>
                          <a:pt x="582175" y="370609"/>
                        </a:lnTo>
                        <a:lnTo>
                          <a:pt x="315683" y="6687"/>
                        </a:lnTo>
                        <a:cubicBezTo>
                          <a:pt x="312594" y="2468"/>
                          <a:pt x="307983" y="100"/>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6" name="Google Shape;2136;p14"/>
                <p:cNvGrpSpPr/>
                <p:nvPr/>
              </p:nvGrpSpPr>
              <p:grpSpPr>
                <a:xfrm>
                  <a:off x="-152758" y="1186497"/>
                  <a:ext cx="582175" cy="370608"/>
                  <a:chOff x="-152758" y="1186497"/>
                  <a:chExt cx="582175" cy="370608"/>
                </a:xfrm>
              </p:grpSpPr>
              <p:sp>
                <p:nvSpPr>
                  <p:cNvPr id="2137" name="Google Shape;2137;p14"/>
                  <p:cNvSpPr/>
                  <p:nvPr/>
                </p:nvSpPr>
                <p:spPr>
                  <a:xfrm>
                    <a:off x="7936" y="1189363"/>
                    <a:ext cx="275703" cy="182918"/>
                  </a:xfrm>
                  <a:custGeom>
                    <a:avLst/>
                    <a:gdLst/>
                    <a:ahLst/>
                    <a:cxnLst/>
                    <a:rect l="l" t="t" r="r" b="b"/>
                    <a:pathLst>
                      <a:path w="275703" h="182918" extrusionOk="0">
                        <a:moveTo>
                          <a:pt x="140503" y="182919"/>
                        </a:moveTo>
                        <a:lnTo>
                          <a:pt x="275704" y="0"/>
                        </a:lnTo>
                        <a:lnTo>
                          <a:pt x="0" y="0"/>
                        </a:lnTo>
                        <a:lnTo>
                          <a:pt x="140503"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4"/>
                  <p:cNvSpPr/>
                  <p:nvPr/>
                </p:nvSpPr>
                <p:spPr>
                  <a:xfrm>
                    <a:off x="-152758" y="1186497"/>
                    <a:ext cx="582175" cy="370608"/>
                  </a:xfrm>
                  <a:custGeom>
                    <a:avLst/>
                    <a:gdLst/>
                    <a:ahLst/>
                    <a:cxnLst/>
                    <a:rect l="l" t="t" r="r" b="b"/>
                    <a:pathLst>
                      <a:path w="582175" h="370608" extrusionOk="0">
                        <a:moveTo>
                          <a:pt x="303266" y="370606"/>
                        </a:moveTo>
                        <a:cubicBezTo>
                          <a:pt x="298550" y="370703"/>
                          <a:pt x="293637" y="368485"/>
                          <a:pt x="290371" y="364396"/>
                        </a:cubicBezTo>
                        <a:lnTo>
                          <a:pt x="0" y="0"/>
                        </a:lnTo>
                        <a:lnTo>
                          <a:pt x="40595" y="0"/>
                        </a:lnTo>
                        <a:lnTo>
                          <a:pt x="302311" y="328578"/>
                        </a:lnTo>
                        <a:lnTo>
                          <a:pt x="543491" y="0"/>
                        </a:lnTo>
                        <a:lnTo>
                          <a:pt x="582176" y="0"/>
                        </a:lnTo>
                        <a:lnTo>
                          <a:pt x="315683" y="363918"/>
                        </a:lnTo>
                        <a:cubicBezTo>
                          <a:pt x="312592" y="368137"/>
                          <a:pt x="307983" y="370509"/>
                          <a:pt x="30326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139" name="Google Shape;2139;p14"/>
            <p:cNvGrpSpPr/>
            <p:nvPr/>
          </p:nvGrpSpPr>
          <p:grpSpPr>
            <a:xfrm>
              <a:off x="-152758" y="1724550"/>
              <a:ext cx="8185613" cy="375122"/>
              <a:chOff x="-152758" y="1724550"/>
              <a:chExt cx="8185613" cy="375122"/>
            </a:xfrm>
          </p:grpSpPr>
          <p:grpSp>
            <p:nvGrpSpPr>
              <p:cNvPr id="2140" name="Google Shape;2140;p14"/>
              <p:cNvGrpSpPr/>
              <p:nvPr/>
            </p:nvGrpSpPr>
            <p:grpSpPr>
              <a:xfrm>
                <a:off x="4661618" y="1724550"/>
                <a:ext cx="3371237" cy="375122"/>
                <a:chOff x="4661618" y="1724550"/>
                <a:chExt cx="3371237" cy="375122"/>
              </a:xfrm>
            </p:grpSpPr>
            <p:grpSp>
              <p:nvGrpSpPr>
                <p:cNvPr id="2141" name="Google Shape;2141;p14"/>
                <p:cNvGrpSpPr/>
                <p:nvPr/>
              </p:nvGrpSpPr>
              <p:grpSpPr>
                <a:xfrm>
                  <a:off x="6256903" y="1724550"/>
                  <a:ext cx="1775952" cy="370608"/>
                  <a:chOff x="6256903" y="1724550"/>
                  <a:chExt cx="1775952" cy="370608"/>
                </a:xfrm>
              </p:grpSpPr>
              <p:grpSp>
                <p:nvGrpSpPr>
                  <p:cNvPr id="2142" name="Google Shape;2142;p14"/>
                  <p:cNvGrpSpPr/>
                  <p:nvPr/>
                </p:nvGrpSpPr>
                <p:grpSpPr>
                  <a:xfrm>
                    <a:off x="7450695" y="1724550"/>
                    <a:ext cx="582160" cy="370608"/>
                    <a:chOff x="7450695" y="1724550"/>
                    <a:chExt cx="582160" cy="370608"/>
                  </a:xfrm>
                </p:grpSpPr>
                <p:sp>
                  <p:nvSpPr>
                    <p:cNvPr id="2143" name="Google Shape;2143;p14"/>
                    <p:cNvSpPr/>
                    <p:nvPr/>
                  </p:nvSpPr>
                  <p:spPr>
                    <a:xfrm>
                      <a:off x="7611365" y="1909379"/>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4"/>
                    <p:cNvSpPr/>
                    <p:nvPr/>
                  </p:nvSpPr>
                  <p:spPr>
                    <a:xfrm>
                      <a:off x="7450695" y="1724550"/>
                      <a:ext cx="582160" cy="370608"/>
                    </a:xfrm>
                    <a:custGeom>
                      <a:avLst/>
                      <a:gdLst/>
                      <a:ahLst/>
                      <a:cxnLst/>
                      <a:rect l="l" t="t" r="r" b="b"/>
                      <a:pathLst>
                        <a:path w="582160" h="370608" extrusionOk="0">
                          <a:moveTo>
                            <a:pt x="303245" y="3"/>
                          </a:moveTo>
                          <a:cubicBezTo>
                            <a:pt x="298549" y="-94"/>
                            <a:pt x="293611" y="2128"/>
                            <a:pt x="290372" y="6213"/>
                          </a:cubicBezTo>
                          <a:lnTo>
                            <a:pt x="0" y="370609"/>
                          </a:lnTo>
                          <a:lnTo>
                            <a:pt x="40562" y="370609"/>
                          </a:lnTo>
                          <a:lnTo>
                            <a:pt x="302273" y="42031"/>
                          </a:lnTo>
                          <a:lnTo>
                            <a:pt x="543461" y="370609"/>
                          </a:lnTo>
                          <a:lnTo>
                            <a:pt x="582161" y="370609"/>
                          </a:lnTo>
                          <a:lnTo>
                            <a:pt x="315673" y="6691"/>
                          </a:lnTo>
                          <a:cubicBezTo>
                            <a:pt x="312556" y="2472"/>
                            <a:pt x="307981"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5" name="Google Shape;2145;p14"/>
                  <p:cNvGrpSpPr/>
                  <p:nvPr/>
                </p:nvGrpSpPr>
                <p:grpSpPr>
                  <a:xfrm>
                    <a:off x="7052764" y="1724553"/>
                    <a:ext cx="582161" cy="370604"/>
                    <a:chOff x="7052764" y="1724553"/>
                    <a:chExt cx="582161" cy="370604"/>
                  </a:xfrm>
                </p:grpSpPr>
                <p:sp>
                  <p:nvSpPr>
                    <p:cNvPr id="2146" name="Google Shape;2146;p14"/>
                    <p:cNvSpPr/>
                    <p:nvPr/>
                  </p:nvSpPr>
                  <p:spPr>
                    <a:xfrm>
                      <a:off x="7213435" y="1727415"/>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4"/>
                    <p:cNvSpPr/>
                    <p:nvPr/>
                  </p:nvSpPr>
                  <p:spPr>
                    <a:xfrm>
                      <a:off x="7052764" y="1724553"/>
                      <a:ext cx="582161" cy="370604"/>
                    </a:xfrm>
                    <a:custGeom>
                      <a:avLst/>
                      <a:gdLst/>
                      <a:ahLst/>
                      <a:cxnLst/>
                      <a:rect l="l" t="t" r="r" b="b"/>
                      <a:pathLst>
                        <a:path w="582161" h="370604" extrusionOk="0">
                          <a:moveTo>
                            <a:pt x="303245" y="370602"/>
                          </a:moveTo>
                          <a:cubicBezTo>
                            <a:pt x="298549" y="370699"/>
                            <a:pt x="293611" y="368481"/>
                            <a:pt x="290372" y="364396"/>
                          </a:cubicBezTo>
                          <a:lnTo>
                            <a:pt x="0" y="0"/>
                          </a:lnTo>
                          <a:lnTo>
                            <a:pt x="40603" y="0"/>
                          </a:lnTo>
                          <a:lnTo>
                            <a:pt x="302314" y="328578"/>
                          </a:lnTo>
                          <a:lnTo>
                            <a:pt x="543501" y="0"/>
                          </a:lnTo>
                          <a:lnTo>
                            <a:pt x="582161" y="0"/>
                          </a:lnTo>
                          <a:lnTo>
                            <a:pt x="315673" y="363918"/>
                          </a:lnTo>
                          <a:cubicBezTo>
                            <a:pt x="312596" y="368137"/>
                            <a:pt x="307982" y="370505"/>
                            <a:pt x="30324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8" name="Google Shape;2148;p14"/>
                  <p:cNvGrpSpPr/>
                  <p:nvPr/>
                </p:nvGrpSpPr>
                <p:grpSpPr>
                  <a:xfrm>
                    <a:off x="6654834" y="1724550"/>
                    <a:ext cx="582160" cy="370608"/>
                    <a:chOff x="6654834" y="1724550"/>
                    <a:chExt cx="582160" cy="370608"/>
                  </a:xfrm>
                </p:grpSpPr>
                <p:sp>
                  <p:nvSpPr>
                    <p:cNvPr id="2149" name="Google Shape;2149;p14"/>
                    <p:cNvSpPr/>
                    <p:nvPr/>
                  </p:nvSpPr>
                  <p:spPr>
                    <a:xfrm>
                      <a:off x="6815544" y="1909379"/>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0" name="Google Shape;2150;p14"/>
                    <p:cNvSpPr/>
                    <p:nvPr/>
                  </p:nvSpPr>
                  <p:spPr>
                    <a:xfrm>
                      <a:off x="6654834" y="1724550"/>
                      <a:ext cx="582160" cy="370608"/>
                    </a:xfrm>
                    <a:custGeom>
                      <a:avLst/>
                      <a:gdLst/>
                      <a:ahLst/>
                      <a:cxnLst/>
                      <a:rect l="l" t="t" r="r" b="b"/>
                      <a:pathLst>
                        <a:path w="582160" h="370608" extrusionOk="0">
                          <a:moveTo>
                            <a:pt x="303285" y="3"/>
                          </a:moveTo>
                          <a:cubicBezTo>
                            <a:pt x="298549" y="-94"/>
                            <a:pt x="293651" y="2128"/>
                            <a:pt x="290372" y="6213"/>
                          </a:cubicBezTo>
                          <a:lnTo>
                            <a:pt x="0" y="370609"/>
                          </a:lnTo>
                          <a:lnTo>
                            <a:pt x="40602" y="370609"/>
                          </a:lnTo>
                          <a:lnTo>
                            <a:pt x="302314" y="42031"/>
                          </a:lnTo>
                          <a:lnTo>
                            <a:pt x="543501" y="370609"/>
                          </a:lnTo>
                          <a:lnTo>
                            <a:pt x="582161" y="370609"/>
                          </a:lnTo>
                          <a:lnTo>
                            <a:pt x="315673" y="6691"/>
                          </a:lnTo>
                          <a:cubicBezTo>
                            <a:pt x="312596" y="2472"/>
                            <a:pt x="307981" y="100"/>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1" name="Google Shape;2151;p14"/>
                  <p:cNvGrpSpPr/>
                  <p:nvPr/>
                </p:nvGrpSpPr>
                <p:grpSpPr>
                  <a:xfrm>
                    <a:off x="6256903" y="1724553"/>
                    <a:ext cx="582201" cy="370604"/>
                    <a:chOff x="6256903" y="1724553"/>
                    <a:chExt cx="582201" cy="370604"/>
                  </a:xfrm>
                </p:grpSpPr>
                <p:sp>
                  <p:nvSpPr>
                    <p:cNvPr id="2152" name="Google Shape;2152;p14"/>
                    <p:cNvSpPr/>
                    <p:nvPr/>
                  </p:nvSpPr>
                  <p:spPr>
                    <a:xfrm>
                      <a:off x="6417613" y="1727415"/>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3" name="Google Shape;2153;p14"/>
                    <p:cNvSpPr/>
                    <p:nvPr/>
                  </p:nvSpPr>
                  <p:spPr>
                    <a:xfrm>
                      <a:off x="6256903" y="1724553"/>
                      <a:ext cx="582201" cy="370604"/>
                    </a:xfrm>
                    <a:custGeom>
                      <a:avLst/>
                      <a:gdLst/>
                      <a:ahLst/>
                      <a:cxnLst/>
                      <a:rect l="l" t="t" r="r" b="b"/>
                      <a:pathLst>
                        <a:path w="582201" h="370604" extrusionOk="0">
                          <a:moveTo>
                            <a:pt x="303286" y="370602"/>
                          </a:moveTo>
                          <a:cubicBezTo>
                            <a:pt x="298549" y="370699"/>
                            <a:pt x="293651" y="368481"/>
                            <a:pt x="290372" y="364396"/>
                          </a:cubicBezTo>
                          <a:lnTo>
                            <a:pt x="0" y="0"/>
                          </a:lnTo>
                          <a:lnTo>
                            <a:pt x="40603" y="0"/>
                          </a:lnTo>
                          <a:lnTo>
                            <a:pt x="302314" y="328578"/>
                          </a:lnTo>
                          <a:lnTo>
                            <a:pt x="543501" y="0"/>
                          </a:lnTo>
                          <a:lnTo>
                            <a:pt x="582201" y="0"/>
                          </a:lnTo>
                          <a:lnTo>
                            <a:pt x="315713" y="363918"/>
                          </a:lnTo>
                          <a:cubicBezTo>
                            <a:pt x="312596" y="368137"/>
                            <a:pt x="307981" y="370505"/>
                            <a:pt x="303286"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154" name="Google Shape;2154;p14"/>
                <p:cNvGrpSpPr/>
                <p:nvPr/>
              </p:nvGrpSpPr>
              <p:grpSpPr>
                <a:xfrm>
                  <a:off x="4661618" y="1729063"/>
                  <a:ext cx="1775953" cy="370609"/>
                  <a:chOff x="4661618" y="1729063"/>
                  <a:chExt cx="1775953" cy="370609"/>
                </a:xfrm>
              </p:grpSpPr>
              <p:grpSp>
                <p:nvGrpSpPr>
                  <p:cNvPr id="2155" name="Google Shape;2155;p14"/>
                  <p:cNvGrpSpPr/>
                  <p:nvPr/>
                </p:nvGrpSpPr>
                <p:grpSpPr>
                  <a:xfrm>
                    <a:off x="5855410" y="1729064"/>
                    <a:ext cx="582161" cy="370608"/>
                    <a:chOff x="5855410" y="1729064"/>
                    <a:chExt cx="582161" cy="370608"/>
                  </a:xfrm>
                </p:grpSpPr>
                <p:sp>
                  <p:nvSpPr>
                    <p:cNvPr id="2156" name="Google Shape;2156;p14"/>
                    <p:cNvSpPr/>
                    <p:nvPr/>
                  </p:nvSpPr>
                  <p:spPr>
                    <a:xfrm>
                      <a:off x="6016080" y="1913888"/>
                      <a:ext cx="275717" cy="182918"/>
                    </a:xfrm>
                    <a:custGeom>
                      <a:avLst/>
                      <a:gdLst/>
                      <a:ahLst/>
                      <a:cxnLst/>
                      <a:rect l="l" t="t" r="r" b="b"/>
                      <a:pathLst>
                        <a:path w="275717" h="182918" extrusionOk="0">
                          <a:moveTo>
                            <a:pt x="140510" y="0"/>
                          </a:moveTo>
                          <a:lnTo>
                            <a:pt x="275718" y="182918"/>
                          </a:lnTo>
                          <a:lnTo>
                            <a:pt x="0" y="182918"/>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7" name="Google Shape;2157;p14"/>
                    <p:cNvSpPr/>
                    <p:nvPr/>
                  </p:nvSpPr>
                  <p:spPr>
                    <a:xfrm>
                      <a:off x="5855410" y="1729064"/>
                      <a:ext cx="582161" cy="370608"/>
                    </a:xfrm>
                    <a:custGeom>
                      <a:avLst/>
                      <a:gdLst/>
                      <a:ahLst/>
                      <a:cxnLst/>
                      <a:rect l="l" t="t" r="r" b="b"/>
                      <a:pathLst>
                        <a:path w="582161" h="370608" extrusionOk="0">
                          <a:moveTo>
                            <a:pt x="303245" y="3"/>
                          </a:moveTo>
                          <a:cubicBezTo>
                            <a:pt x="298549" y="-94"/>
                            <a:pt x="293611" y="2124"/>
                            <a:pt x="290372" y="6213"/>
                          </a:cubicBezTo>
                          <a:lnTo>
                            <a:pt x="0" y="370609"/>
                          </a:lnTo>
                          <a:lnTo>
                            <a:pt x="40562" y="370609"/>
                          </a:lnTo>
                          <a:lnTo>
                            <a:pt x="302274" y="42031"/>
                          </a:lnTo>
                          <a:lnTo>
                            <a:pt x="543461" y="370609"/>
                          </a:lnTo>
                          <a:lnTo>
                            <a:pt x="582161" y="370609"/>
                          </a:lnTo>
                          <a:lnTo>
                            <a:pt x="315673" y="6691"/>
                          </a:lnTo>
                          <a:cubicBezTo>
                            <a:pt x="312556" y="2468"/>
                            <a:pt x="307982"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8" name="Google Shape;2158;p14"/>
                  <p:cNvGrpSpPr/>
                  <p:nvPr/>
                </p:nvGrpSpPr>
                <p:grpSpPr>
                  <a:xfrm>
                    <a:off x="5457479" y="1729063"/>
                    <a:ext cx="582160" cy="370608"/>
                    <a:chOff x="5457479" y="1729063"/>
                    <a:chExt cx="582160" cy="370608"/>
                  </a:xfrm>
                </p:grpSpPr>
                <p:sp>
                  <p:nvSpPr>
                    <p:cNvPr id="2159" name="Google Shape;2159;p14"/>
                    <p:cNvSpPr/>
                    <p:nvPr/>
                  </p:nvSpPr>
                  <p:spPr>
                    <a:xfrm>
                      <a:off x="5618149" y="1731929"/>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0" name="Google Shape;2160;p14"/>
                    <p:cNvSpPr/>
                    <p:nvPr/>
                  </p:nvSpPr>
                  <p:spPr>
                    <a:xfrm>
                      <a:off x="5457479" y="1729063"/>
                      <a:ext cx="582160" cy="370608"/>
                    </a:xfrm>
                    <a:custGeom>
                      <a:avLst/>
                      <a:gdLst/>
                      <a:ahLst/>
                      <a:cxnLst/>
                      <a:rect l="l" t="t" r="r" b="b"/>
                      <a:pathLst>
                        <a:path w="582160" h="370608"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40"/>
                            <a:pt x="307981"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61" name="Google Shape;2161;p14"/>
                  <p:cNvGrpSpPr/>
                  <p:nvPr/>
                </p:nvGrpSpPr>
                <p:grpSpPr>
                  <a:xfrm>
                    <a:off x="5059548" y="1729064"/>
                    <a:ext cx="582161" cy="370608"/>
                    <a:chOff x="5059548" y="1729064"/>
                    <a:chExt cx="582161" cy="370608"/>
                  </a:xfrm>
                </p:grpSpPr>
                <p:sp>
                  <p:nvSpPr>
                    <p:cNvPr id="2162" name="Google Shape;2162;p14"/>
                    <p:cNvSpPr/>
                    <p:nvPr/>
                  </p:nvSpPr>
                  <p:spPr>
                    <a:xfrm>
                      <a:off x="5220259" y="1913888"/>
                      <a:ext cx="275677" cy="182918"/>
                    </a:xfrm>
                    <a:custGeom>
                      <a:avLst/>
                      <a:gdLst/>
                      <a:ahLst/>
                      <a:cxnLst/>
                      <a:rect l="l" t="t" r="r" b="b"/>
                      <a:pathLst>
                        <a:path w="275677" h="182918" extrusionOk="0">
                          <a:moveTo>
                            <a:pt x="140510" y="0"/>
                          </a:moveTo>
                          <a:lnTo>
                            <a:pt x="275677" y="182918"/>
                          </a:lnTo>
                          <a:lnTo>
                            <a:pt x="0" y="182918"/>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3" name="Google Shape;2163;p14"/>
                    <p:cNvSpPr/>
                    <p:nvPr/>
                  </p:nvSpPr>
                  <p:spPr>
                    <a:xfrm>
                      <a:off x="5059548" y="1729064"/>
                      <a:ext cx="582161" cy="370608"/>
                    </a:xfrm>
                    <a:custGeom>
                      <a:avLst/>
                      <a:gdLst/>
                      <a:ahLst/>
                      <a:cxnLst/>
                      <a:rect l="l" t="t" r="r" b="b"/>
                      <a:pathLst>
                        <a:path w="582161" h="370608" extrusionOk="0">
                          <a:moveTo>
                            <a:pt x="303286" y="3"/>
                          </a:moveTo>
                          <a:cubicBezTo>
                            <a:pt x="298549" y="-94"/>
                            <a:pt x="293651" y="2124"/>
                            <a:pt x="290372" y="6213"/>
                          </a:cubicBezTo>
                          <a:lnTo>
                            <a:pt x="0" y="370609"/>
                          </a:lnTo>
                          <a:lnTo>
                            <a:pt x="40603" y="370609"/>
                          </a:lnTo>
                          <a:lnTo>
                            <a:pt x="302314" y="42031"/>
                          </a:lnTo>
                          <a:lnTo>
                            <a:pt x="543501" y="370609"/>
                          </a:lnTo>
                          <a:lnTo>
                            <a:pt x="582161" y="370609"/>
                          </a:lnTo>
                          <a:lnTo>
                            <a:pt x="315673" y="6691"/>
                          </a:lnTo>
                          <a:cubicBezTo>
                            <a:pt x="312596" y="2468"/>
                            <a:pt x="307982"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64" name="Google Shape;2164;p14"/>
                  <p:cNvGrpSpPr/>
                  <p:nvPr/>
                </p:nvGrpSpPr>
                <p:grpSpPr>
                  <a:xfrm>
                    <a:off x="4661618" y="1729063"/>
                    <a:ext cx="582201" cy="370608"/>
                    <a:chOff x="4661618" y="1729063"/>
                    <a:chExt cx="582201" cy="370608"/>
                  </a:xfrm>
                </p:grpSpPr>
                <p:sp>
                  <p:nvSpPr>
                    <p:cNvPr id="2165" name="Google Shape;2165;p14"/>
                    <p:cNvSpPr/>
                    <p:nvPr/>
                  </p:nvSpPr>
                  <p:spPr>
                    <a:xfrm>
                      <a:off x="4822328" y="1731929"/>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4"/>
                    <p:cNvSpPr/>
                    <p:nvPr/>
                  </p:nvSpPr>
                  <p:spPr>
                    <a:xfrm>
                      <a:off x="4661618" y="1729063"/>
                      <a:ext cx="582201" cy="370608"/>
                    </a:xfrm>
                    <a:custGeom>
                      <a:avLst/>
                      <a:gdLst/>
                      <a:ahLst/>
                      <a:cxnLst/>
                      <a:rect l="l" t="t" r="r" b="b"/>
                      <a:pathLst>
                        <a:path w="582201" h="370608" extrusionOk="0">
                          <a:moveTo>
                            <a:pt x="303285" y="370606"/>
                          </a:moveTo>
                          <a:cubicBezTo>
                            <a:pt x="298549" y="370703"/>
                            <a:pt x="293651" y="368485"/>
                            <a:pt x="290372" y="364396"/>
                          </a:cubicBezTo>
                          <a:lnTo>
                            <a:pt x="0" y="0"/>
                          </a:lnTo>
                          <a:lnTo>
                            <a:pt x="40602" y="0"/>
                          </a:lnTo>
                          <a:lnTo>
                            <a:pt x="302314" y="328578"/>
                          </a:lnTo>
                          <a:lnTo>
                            <a:pt x="543501" y="0"/>
                          </a:lnTo>
                          <a:lnTo>
                            <a:pt x="582201" y="0"/>
                          </a:lnTo>
                          <a:lnTo>
                            <a:pt x="315713" y="363918"/>
                          </a:lnTo>
                          <a:cubicBezTo>
                            <a:pt x="312596" y="368140"/>
                            <a:pt x="307981" y="370509"/>
                            <a:pt x="30328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167" name="Google Shape;2167;p14"/>
              <p:cNvGrpSpPr/>
              <p:nvPr/>
            </p:nvGrpSpPr>
            <p:grpSpPr>
              <a:xfrm>
                <a:off x="1461980" y="1724550"/>
                <a:ext cx="3371238" cy="375122"/>
                <a:chOff x="1461980" y="1724550"/>
                <a:chExt cx="3371238" cy="375122"/>
              </a:xfrm>
            </p:grpSpPr>
            <p:grpSp>
              <p:nvGrpSpPr>
                <p:cNvPr id="2168" name="Google Shape;2168;p14"/>
                <p:cNvGrpSpPr/>
                <p:nvPr/>
              </p:nvGrpSpPr>
              <p:grpSpPr>
                <a:xfrm>
                  <a:off x="3057265" y="1724550"/>
                  <a:ext cx="1775953" cy="370608"/>
                  <a:chOff x="3057265" y="1724550"/>
                  <a:chExt cx="1775953" cy="370608"/>
                </a:xfrm>
              </p:grpSpPr>
              <p:grpSp>
                <p:nvGrpSpPr>
                  <p:cNvPr id="2169" name="Google Shape;2169;p14"/>
                  <p:cNvGrpSpPr/>
                  <p:nvPr/>
                </p:nvGrpSpPr>
                <p:grpSpPr>
                  <a:xfrm>
                    <a:off x="4251017" y="1724550"/>
                    <a:ext cx="582201" cy="370608"/>
                    <a:chOff x="4251017" y="1724550"/>
                    <a:chExt cx="582201" cy="370608"/>
                  </a:xfrm>
                </p:grpSpPr>
                <p:sp>
                  <p:nvSpPr>
                    <p:cNvPr id="2170" name="Google Shape;2170;p14"/>
                    <p:cNvSpPr/>
                    <p:nvPr/>
                  </p:nvSpPr>
                  <p:spPr>
                    <a:xfrm>
                      <a:off x="4411727" y="1909379"/>
                      <a:ext cx="275677" cy="182918"/>
                    </a:xfrm>
                    <a:custGeom>
                      <a:avLst/>
                      <a:gdLst/>
                      <a:ahLst/>
                      <a:cxnLst/>
                      <a:rect l="l" t="t" r="r" b="b"/>
                      <a:pathLst>
                        <a:path w="275677" h="182918" extrusionOk="0">
                          <a:moveTo>
                            <a:pt x="140511" y="0"/>
                          </a:moveTo>
                          <a:lnTo>
                            <a:pt x="27567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4"/>
                    <p:cNvSpPr/>
                    <p:nvPr/>
                  </p:nvSpPr>
                  <p:spPr>
                    <a:xfrm>
                      <a:off x="4251017" y="1724550"/>
                      <a:ext cx="582201" cy="370608"/>
                    </a:xfrm>
                    <a:custGeom>
                      <a:avLst/>
                      <a:gdLst/>
                      <a:ahLst/>
                      <a:cxnLst/>
                      <a:rect l="l" t="t" r="r" b="b"/>
                      <a:pathLst>
                        <a:path w="582201" h="370608" extrusionOk="0">
                          <a:moveTo>
                            <a:pt x="303286" y="3"/>
                          </a:moveTo>
                          <a:cubicBezTo>
                            <a:pt x="298549" y="-94"/>
                            <a:pt x="293651" y="2128"/>
                            <a:pt x="290372" y="6213"/>
                          </a:cubicBezTo>
                          <a:lnTo>
                            <a:pt x="0" y="370609"/>
                          </a:lnTo>
                          <a:lnTo>
                            <a:pt x="40603" y="370609"/>
                          </a:lnTo>
                          <a:lnTo>
                            <a:pt x="302314" y="42031"/>
                          </a:lnTo>
                          <a:lnTo>
                            <a:pt x="543501" y="370609"/>
                          </a:lnTo>
                          <a:lnTo>
                            <a:pt x="582201" y="370609"/>
                          </a:lnTo>
                          <a:lnTo>
                            <a:pt x="315673" y="6691"/>
                          </a:lnTo>
                          <a:cubicBezTo>
                            <a:pt x="312596" y="2472"/>
                            <a:pt x="307981"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72" name="Google Shape;2172;p14"/>
                  <p:cNvGrpSpPr/>
                  <p:nvPr/>
                </p:nvGrpSpPr>
                <p:grpSpPr>
                  <a:xfrm>
                    <a:off x="3853102" y="1724553"/>
                    <a:ext cx="582185" cy="370604"/>
                    <a:chOff x="3853102" y="1724553"/>
                    <a:chExt cx="582185" cy="370604"/>
                  </a:xfrm>
                </p:grpSpPr>
                <p:sp>
                  <p:nvSpPr>
                    <p:cNvPr id="2173" name="Google Shape;2173;p14"/>
                    <p:cNvSpPr/>
                    <p:nvPr/>
                  </p:nvSpPr>
                  <p:spPr>
                    <a:xfrm>
                      <a:off x="4013800" y="1727415"/>
                      <a:ext cx="275713" cy="182918"/>
                    </a:xfrm>
                    <a:custGeom>
                      <a:avLst/>
                      <a:gdLst/>
                      <a:ahLst/>
                      <a:cxnLst/>
                      <a:rect l="l" t="t" r="r" b="b"/>
                      <a:pathLst>
                        <a:path w="275713" h="182918" extrusionOk="0">
                          <a:moveTo>
                            <a:pt x="140506" y="182919"/>
                          </a:moveTo>
                          <a:lnTo>
                            <a:pt x="275714" y="0"/>
                          </a:lnTo>
                          <a:lnTo>
                            <a:pt x="0" y="0"/>
                          </a:lnTo>
                          <a:lnTo>
                            <a:pt x="140506"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4"/>
                    <p:cNvSpPr/>
                    <p:nvPr/>
                  </p:nvSpPr>
                  <p:spPr>
                    <a:xfrm>
                      <a:off x="3853102" y="1724553"/>
                      <a:ext cx="582185" cy="370604"/>
                    </a:xfrm>
                    <a:custGeom>
                      <a:avLst/>
                      <a:gdLst/>
                      <a:ahLst/>
                      <a:cxnLst/>
                      <a:rect l="l" t="t" r="r" b="b"/>
                      <a:pathLst>
                        <a:path w="582185" h="370604" extrusionOk="0">
                          <a:moveTo>
                            <a:pt x="303269" y="370602"/>
                          </a:moveTo>
                          <a:cubicBezTo>
                            <a:pt x="298533" y="370699"/>
                            <a:pt x="293635" y="368481"/>
                            <a:pt x="290356" y="364396"/>
                          </a:cubicBezTo>
                          <a:lnTo>
                            <a:pt x="0" y="0"/>
                          </a:lnTo>
                          <a:lnTo>
                            <a:pt x="40595" y="0"/>
                          </a:lnTo>
                          <a:lnTo>
                            <a:pt x="302298" y="328578"/>
                          </a:lnTo>
                          <a:lnTo>
                            <a:pt x="543485" y="0"/>
                          </a:lnTo>
                          <a:lnTo>
                            <a:pt x="582185" y="0"/>
                          </a:lnTo>
                          <a:lnTo>
                            <a:pt x="315697" y="363918"/>
                          </a:lnTo>
                          <a:cubicBezTo>
                            <a:pt x="312580" y="368137"/>
                            <a:pt x="307965" y="370505"/>
                            <a:pt x="303269"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75" name="Google Shape;2175;p14"/>
                  <p:cNvGrpSpPr/>
                  <p:nvPr/>
                </p:nvGrpSpPr>
                <p:grpSpPr>
                  <a:xfrm>
                    <a:off x="3455183" y="1724550"/>
                    <a:ext cx="582177" cy="370608"/>
                    <a:chOff x="3455183" y="1724550"/>
                    <a:chExt cx="582177" cy="370608"/>
                  </a:xfrm>
                </p:grpSpPr>
                <p:sp>
                  <p:nvSpPr>
                    <p:cNvPr id="2176" name="Google Shape;2176;p14"/>
                    <p:cNvSpPr/>
                    <p:nvPr/>
                  </p:nvSpPr>
                  <p:spPr>
                    <a:xfrm>
                      <a:off x="3615878" y="1909379"/>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4"/>
                    <p:cNvSpPr/>
                    <p:nvPr/>
                  </p:nvSpPr>
                  <p:spPr>
                    <a:xfrm>
                      <a:off x="3455183" y="1724550"/>
                      <a:ext cx="582177" cy="370608"/>
                    </a:xfrm>
                    <a:custGeom>
                      <a:avLst/>
                      <a:gdLst/>
                      <a:ahLst/>
                      <a:cxnLst/>
                      <a:rect l="l" t="t" r="r" b="b"/>
                      <a:pathLst>
                        <a:path w="582177" h="370608" extrusionOk="0">
                          <a:moveTo>
                            <a:pt x="303265" y="3"/>
                          </a:moveTo>
                          <a:cubicBezTo>
                            <a:pt x="298549" y="-94"/>
                            <a:pt x="293639" y="2128"/>
                            <a:pt x="290372" y="6213"/>
                          </a:cubicBezTo>
                          <a:lnTo>
                            <a:pt x="0" y="370609"/>
                          </a:lnTo>
                          <a:lnTo>
                            <a:pt x="40595" y="370609"/>
                          </a:lnTo>
                          <a:lnTo>
                            <a:pt x="302310" y="42031"/>
                          </a:lnTo>
                          <a:lnTo>
                            <a:pt x="543489" y="370609"/>
                          </a:lnTo>
                          <a:lnTo>
                            <a:pt x="582177" y="370609"/>
                          </a:lnTo>
                          <a:lnTo>
                            <a:pt x="315685" y="6691"/>
                          </a:lnTo>
                          <a:cubicBezTo>
                            <a:pt x="312592" y="2472"/>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78" name="Google Shape;2178;p14"/>
                  <p:cNvGrpSpPr/>
                  <p:nvPr/>
                </p:nvGrpSpPr>
                <p:grpSpPr>
                  <a:xfrm>
                    <a:off x="3057265" y="1724553"/>
                    <a:ext cx="582173" cy="370604"/>
                    <a:chOff x="3057265" y="1724553"/>
                    <a:chExt cx="582173" cy="370604"/>
                  </a:xfrm>
                </p:grpSpPr>
                <p:sp>
                  <p:nvSpPr>
                    <p:cNvPr id="2179" name="Google Shape;2179;p14"/>
                    <p:cNvSpPr/>
                    <p:nvPr/>
                  </p:nvSpPr>
                  <p:spPr>
                    <a:xfrm>
                      <a:off x="3217959" y="1727415"/>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4"/>
                    <p:cNvSpPr/>
                    <p:nvPr/>
                  </p:nvSpPr>
                  <p:spPr>
                    <a:xfrm>
                      <a:off x="3057265" y="1724553"/>
                      <a:ext cx="582173" cy="370604"/>
                    </a:xfrm>
                    <a:custGeom>
                      <a:avLst/>
                      <a:gdLst/>
                      <a:ahLst/>
                      <a:cxnLst/>
                      <a:rect l="l" t="t" r="r" b="b"/>
                      <a:pathLst>
                        <a:path w="582173" h="370604" extrusionOk="0">
                          <a:moveTo>
                            <a:pt x="303265" y="370602"/>
                          </a:moveTo>
                          <a:cubicBezTo>
                            <a:pt x="298549" y="370699"/>
                            <a:pt x="293635" y="368481"/>
                            <a:pt x="290372" y="364396"/>
                          </a:cubicBezTo>
                          <a:lnTo>
                            <a:pt x="0" y="0"/>
                          </a:lnTo>
                          <a:lnTo>
                            <a:pt x="40595" y="0"/>
                          </a:lnTo>
                          <a:lnTo>
                            <a:pt x="302310" y="328578"/>
                          </a:lnTo>
                          <a:lnTo>
                            <a:pt x="543489" y="0"/>
                          </a:lnTo>
                          <a:lnTo>
                            <a:pt x="582173" y="0"/>
                          </a:lnTo>
                          <a:lnTo>
                            <a:pt x="315681" y="363918"/>
                          </a:lnTo>
                          <a:cubicBezTo>
                            <a:pt x="312592" y="368137"/>
                            <a:pt x="307981" y="370505"/>
                            <a:pt x="30326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181" name="Google Shape;2181;p14"/>
                <p:cNvGrpSpPr/>
                <p:nvPr/>
              </p:nvGrpSpPr>
              <p:grpSpPr>
                <a:xfrm>
                  <a:off x="1461980" y="1729063"/>
                  <a:ext cx="1775931" cy="370609"/>
                  <a:chOff x="1461980" y="1729063"/>
                  <a:chExt cx="1775931" cy="370609"/>
                </a:xfrm>
              </p:grpSpPr>
              <p:grpSp>
                <p:nvGrpSpPr>
                  <p:cNvPr id="2182" name="Google Shape;2182;p14"/>
                  <p:cNvGrpSpPr/>
                  <p:nvPr/>
                </p:nvGrpSpPr>
                <p:grpSpPr>
                  <a:xfrm>
                    <a:off x="2655739" y="1729064"/>
                    <a:ext cx="582172" cy="370608"/>
                    <a:chOff x="2655739" y="1729064"/>
                    <a:chExt cx="582172" cy="370608"/>
                  </a:xfrm>
                </p:grpSpPr>
                <p:sp>
                  <p:nvSpPr>
                    <p:cNvPr id="2183" name="Google Shape;2183;p14"/>
                    <p:cNvSpPr/>
                    <p:nvPr/>
                  </p:nvSpPr>
                  <p:spPr>
                    <a:xfrm>
                      <a:off x="2816434" y="1913888"/>
                      <a:ext cx="275701" cy="182918"/>
                    </a:xfrm>
                    <a:custGeom>
                      <a:avLst/>
                      <a:gdLst/>
                      <a:ahLst/>
                      <a:cxnLst/>
                      <a:rect l="l" t="t" r="r" b="b"/>
                      <a:pathLst>
                        <a:path w="275701" h="182918" extrusionOk="0">
                          <a:moveTo>
                            <a:pt x="140502" y="0"/>
                          </a:moveTo>
                          <a:lnTo>
                            <a:pt x="275702" y="182918"/>
                          </a:lnTo>
                          <a:lnTo>
                            <a:pt x="0" y="182918"/>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4"/>
                    <p:cNvSpPr/>
                    <p:nvPr/>
                  </p:nvSpPr>
                  <p:spPr>
                    <a:xfrm>
                      <a:off x="2655739" y="1729064"/>
                      <a:ext cx="582172" cy="370608"/>
                    </a:xfrm>
                    <a:custGeom>
                      <a:avLst/>
                      <a:gdLst/>
                      <a:ahLst/>
                      <a:cxnLst/>
                      <a:rect l="l" t="t" r="r" b="b"/>
                      <a:pathLst>
                        <a:path w="582172" h="370608" extrusionOk="0">
                          <a:moveTo>
                            <a:pt x="303265" y="3"/>
                          </a:moveTo>
                          <a:cubicBezTo>
                            <a:pt x="298549" y="-94"/>
                            <a:pt x="293635" y="2124"/>
                            <a:pt x="290368" y="6213"/>
                          </a:cubicBezTo>
                          <a:lnTo>
                            <a:pt x="0" y="370609"/>
                          </a:lnTo>
                          <a:lnTo>
                            <a:pt x="40595" y="370609"/>
                          </a:lnTo>
                          <a:lnTo>
                            <a:pt x="302310" y="42031"/>
                          </a:lnTo>
                          <a:lnTo>
                            <a:pt x="543489" y="370609"/>
                          </a:lnTo>
                          <a:lnTo>
                            <a:pt x="582173" y="370609"/>
                          </a:lnTo>
                          <a:lnTo>
                            <a:pt x="315681" y="6691"/>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85" name="Google Shape;2185;p14"/>
                  <p:cNvGrpSpPr/>
                  <p:nvPr/>
                </p:nvGrpSpPr>
                <p:grpSpPr>
                  <a:xfrm>
                    <a:off x="2257817" y="1729063"/>
                    <a:ext cx="582176" cy="370608"/>
                    <a:chOff x="2257817" y="1729063"/>
                    <a:chExt cx="582176" cy="370608"/>
                  </a:xfrm>
                </p:grpSpPr>
                <p:sp>
                  <p:nvSpPr>
                    <p:cNvPr id="2186" name="Google Shape;2186;p14"/>
                    <p:cNvSpPr/>
                    <p:nvPr/>
                  </p:nvSpPr>
                  <p:spPr>
                    <a:xfrm>
                      <a:off x="2418515" y="1731929"/>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4"/>
                    <p:cNvSpPr/>
                    <p:nvPr/>
                  </p:nvSpPr>
                  <p:spPr>
                    <a:xfrm>
                      <a:off x="2257817" y="1729063"/>
                      <a:ext cx="582176" cy="370608"/>
                    </a:xfrm>
                    <a:custGeom>
                      <a:avLst/>
                      <a:gdLst/>
                      <a:ahLst/>
                      <a:cxnLst/>
                      <a:rect l="l" t="t" r="r" b="b"/>
                      <a:pathLst>
                        <a:path w="582176" h="370608" extrusionOk="0">
                          <a:moveTo>
                            <a:pt x="303265" y="370606"/>
                          </a:moveTo>
                          <a:cubicBezTo>
                            <a:pt x="298553" y="370703"/>
                            <a:pt x="293639" y="368485"/>
                            <a:pt x="290372" y="364396"/>
                          </a:cubicBezTo>
                          <a:lnTo>
                            <a:pt x="0" y="0"/>
                          </a:lnTo>
                          <a:lnTo>
                            <a:pt x="40594" y="0"/>
                          </a:lnTo>
                          <a:lnTo>
                            <a:pt x="302310" y="328578"/>
                          </a:lnTo>
                          <a:lnTo>
                            <a:pt x="543493" y="0"/>
                          </a:lnTo>
                          <a:lnTo>
                            <a:pt x="582177" y="0"/>
                          </a:lnTo>
                          <a:lnTo>
                            <a:pt x="315685" y="363918"/>
                          </a:lnTo>
                          <a:cubicBezTo>
                            <a:pt x="312592" y="368140"/>
                            <a:pt x="307985"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88" name="Google Shape;2188;p14"/>
                  <p:cNvGrpSpPr/>
                  <p:nvPr/>
                </p:nvGrpSpPr>
                <p:grpSpPr>
                  <a:xfrm>
                    <a:off x="1859898" y="1729064"/>
                    <a:ext cx="582173" cy="370608"/>
                    <a:chOff x="1859898" y="1729064"/>
                    <a:chExt cx="582173" cy="370608"/>
                  </a:xfrm>
                </p:grpSpPr>
                <p:sp>
                  <p:nvSpPr>
                    <p:cNvPr id="2189" name="Google Shape;2189;p14"/>
                    <p:cNvSpPr/>
                    <p:nvPr/>
                  </p:nvSpPr>
                  <p:spPr>
                    <a:xfrm>
                      <a:off x="2020593" y="1913888"/>
                      <a:ext cx="275705" cy="182918"/>
                    </a:xfrm>
                    <a:custGeom>
                      <a:avLst/>
                      <a:gdLst/>
                      <a:ahLst/>
                      <a:cxnLst/>
                      <a:rect l="l" t="t" r="r" b="b"/>
                      <a:pathLst>
                        <a:path w="275705" h="182918" extrusionOk="0">
                          <a:moveTo>
                            <a:pt x="140502" y="0"/>
                          </a:moveTo>
                          <a:lnTo>
                            <a:pt x="275706" y="182918"/>
                          </a:lnTo>
                          <a:lnTo>
                            <a:pt x="0" y="182918"/>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4"/>
                    <p:cNvSpPr/>
                    <p:nvPr/>
                  </p:nvSpPr>
                  <p:spPr>
                    <a:xfrm>
                      <a:off x="1859898" y="1729064"/>
                      <a:ext cx="582173" cy="370608"/>
                    </a:xfrm>
                    <a:custGeom>
                      <a:avLst/>
                      <a:gdLst/>
                      <a:ahLst/>
                      <a:cxnLst/>
                      <a:rect l="l" t="t" r="r" b="b"/>
                      <a:pathLst>
                        <a:path w="582173" h="370608" extrusionOk="0">
                          <a:moveTo>
                            <a:pt x="303265" y="3"/>
                          </a:moveTo>
                          <a:cubicBezTo>
                            <a:pt x="298549" y="-94"/>
                            <a:pt x="293635" y="2124"/>
                            <a:pt x="290372" y="6213"/>
                          </a:cubicBezTo>
                          <a:lnTo>
                            <a:pt x="0" y="370609"/>
                          </a:lnTo>
                          <a:lnTo>
                            <a:pt x="40595" y="370609"/>
                          </a:lnTo>
                          <a:lnTo>
                            <a:pt x="302310" y="42031"/>
                          </a:lnTo>
                          <a:lnTo>
                            <a:pt x="543489" y="370609"/>
                          </a:lnTo>
                          <a:lnTo>
                            <a:pt x="582173" y="370609"/>
                          </a:lnTo>
                          <a:lnTo>
                            <a:pt x="315685" y="6691"/>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91" name="Google Shape;2191;p14"/>
                  <p:cNvGrpSpPr/>
                  <p:nvPr/>
                </p:nvGrpSpPr>
                <p:grpSpPr>
                  <a:xfrm>
                    <a:off x="1461980" y="1729063"/>
                    <a:ext cx="582173" cy="370608"/>
                    <a:chOff x="1461980" y="1729063"/>
                    <a:chExt cx="582173" cy="370608"/>
                  </a:xfrm>
                </p:grpSpPr>
                <p:sp>
                  <p:nvSpPr>
                    <p:cNvPr id="2192" name="Google Shape;2192;p14"/>
                    <p:cNvSpPr/>
                    <p:nvPr/>
                  </p:nvSpPr>
                  <p:spPr>
                    <a:xfrm>
                      <a:off x="1622674" y="1731929"/>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4"/>
                    <p:cNvSpPr/>
                    <p:nvPr/>
                  </p:nvSpPr>
                  <p:spPr>
                    <a:xfrm>
                      <a:off x="1461980" y="1729063"/>
                      <a:ext cx="582173" cy="370608"/>
                    </a:xfrm>
                    <a:custGeom>
                      <a:avLst/>
                      <a:gdLst/>
                      <a:ahLst/>
                      <a:cxnLst/>
                      <a:rect l="l" t="t" r="r" b="b"/>
                      <a:pathLst>
                        <a:path w="582173" h="370608" extrusionOk="0">
                          <a:moveTo>
                            <a:pt x="303265" y="370606"/>
                          </a:moveTo>
                          <a:cubicBezTo>
                            <a:pt x="298549" y="370703"/>
                            <a:pt x="293635" y="368485"/>
                            <a:pt x="290368" y="364396"/>
                          </a:cubicBezTo>
                          <a:lnTo>
                            <a:pt x="0" y="0"/>
                          </a:lnTo>
                          <a:lnTo>
                            <a:pt x="40595" y="0"/>
                          </a:lnTo>
                          <a:lnTo>
                            <a:pt x="302310" y="328578"/>
                          </a:lnTo>
                          <a:lnTo>
                            <a:pt x="543489" y="0"/>
                          </a:lnTo>
                          <a:lnTo>
                            <a:pt x="582173" y="0"/>
                          </a:lnTo>
                          <a:lnTo>
                            <a:pt x="315681" y="363918"/>
                          </a:lnTo>
                          <a:cubicBezTo>
                            <a:pt x="312592" y="368140"/>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194" name="Google Shape;2194;p14"/>
              <p:cNvGrpSpPr/>
              <p:nvPr/>
            </p:nvGrpSpPr>
            <p:grpSpPr>
              <a:xfrm>
                <a:off x="-152758" y="1728598"/>
                <a:ext cx="1775934" cy="370608"/>
                <a:chOff x="-152758" y="1728598"/>
                <a:chExt cx="1775934" cy="370608"/>
              </a:xfrm>
            </p:grpSpPr>
            <p:grpSp>
              <p:nvGrpSpPr>
                <p:cNvPr id="2195" name="Google Shape;2195;p14"/>
                <p:cNvGrpSpPr/>
                <p:nvPr/>
              </p:nvGrpSpPr>
              <p:grpSpPr>
                <a:xfrm>
                  <a:off x="1040999" y="1728598"/>
                  <a:ext cx="582177" cy="370608"/>
                  <a:chOff x="1040999" y="1728598"/>
                  <a:chExt cx="582177" cy="370608"/>
                </a:xfrm>
              </p:grpSpPr>
              <p:sp>
                <p:nvSpPr>
                  <p:cNvPr id="2196" name="Google Shape;2196;p14"/>
                  <p:cNvSpPr/>
                  <p:nvPr/>
                </p:nvSpPr>
                <p:spPr>
                  <a:xfrm>
                    <a:off x="1201693" y="1913427"/>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4"/>
                  <p:cNvSpPr/>
                  <p:nvPr/>
                </p:nvSpPr>
                <p:spPr>
                  <a:xfrm>
                    <a:off x="1040999" y="1728598"/>
                    <a:ext cx="582177" cy="370608"/>
                  </a:xfrm>
                  <a:custGeom>
                    <a:avLst/>
                    <a:gdLst/>
                    <a:ahLst/>
                    <a:cxnLst/>
                    <a:rect l="l" t="t" r="r" b="b"/>
                    <a:pathLst>
                      <a:path w="582177" h="370608" extrusionOk="0">
                        <a:moveTo>
                          <a:pt x="303265" y="3"/>
                        </a:moveTo>
                        <a:cubicBezTo>
                          <a:pt x="298549" y="-94"/>
                          <a:pt x="293639" y="2128"/>
                          <a:pt x="290372" y="6213"/>
                        </a:cubicBezTo>
                        <a:lnTo>
                          <a:pt x="0" y="370609"/>
                        </a:lnTo>
                        <a:lnTo>
                          <a:pt x="40595" y="370609"/>
                        </a:lnTo>
                        <a:lnTo>
                          <a:pt x="302310" y="42031"/>
                        </a:lnTo>
                        <a:lnTo>
                          <a:pt x="543493" y="370609"/>
                        </a:lnTo>
                        <a:lnTo>
                          <a:pt x="582177" y="370609"/>
                        </a:lnTo>
                        <a:lnTo>
                          <a:pt x="315685" y="6691"/>
                        </a:lnTo>
                        <a:cubicBezTo>
                          <a:pt x="312592" y="2472"/>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98" name="Google Shape;2198;p14"/>
                <p:cNvGrpSpPr/>
                <p:nvPr/>
              </p:nvGrpSpPr>
              <p:grpSpPr>
                <a:xfrm>
                  <a:off x="643081" y="1728602"/>
                  <a:ext cx="582173" cy="370604"/>
                  <a:chOff x="643081" y="1728602"/>
                  <a:chExt cx="582173" cy="370604"/>
                </a:xfrm>
              </p:grpSpPr>
              <p:sp>
                <p:nvSpPr>
                  <p:cNvPr id="2199" name="Google Shape;2199;p14"/>
                  <p:cNvSpPr/>
                  <p:nvPr/>
                </p:nvSpPr>
                <p:spPr>
                  <a:xfrm>
                    <a:off x="803775" y="1731464"/>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4"/>
                  <p:cNvSpPr/>
                  <p:nvPr/>
                </p:nvSpPr>
                <p:spPr>
                  <a:xfrm>
                    <a:off x="643081" y="1728602"/>
                    <a:ext cx="582173" cy="370604"/>
                  </a:xfrm>
                  <a:custGeom>
                    <a:avLst/>
                    <a:gdLst/>
                    <a:ahLst/>
                    <a:cxnLst/>
                    <a:rect l="l" t="t" r="r" b="b"/>
                    <a:pathLst>
                      <a:path w="582173" h="370604" extrusionOk="0">
                        <a:moveTo>
                          <a:pt x="303265" y="370602"/>
                        </a:moveTo>
                        <a:cubicBezTo>
                          <a:pt x="298549" y="370699"/>
                          <a:pt x="293635" y="368481"/>
                          <a:pt x="290372" y="364396"/>
                        </a:cubicBezTo>
                        <a:lnTo>
                          <a:pt x="0" y="0"/>
                        </a:lnTo>
                        <a:lnTo>
                          <a:pt x="40595" y="0"/>
                        </a:lnTo>
                        <a:lnTo>
                          <a:pt x="302310" y="328578"/>
                        </a:lnTo>
                        <a:lnTo>
                          <a:pt x="543489" y="0"/>
                        </a:lnTo>
                        <a:lnTo>
                          <a:pt x="582173" y="0"/>
                        </a:lnTo>
                        <a:lnTo>
                          <a:pt x="315681" y="363918"/>
                        </a:lnTo>
                        <a:cubicBezTo>
                          <a:pt x="312592" y="368137"/>
                          <a:pt x="307981" y="370505"/>
                          <a:pt x="30326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01" name="Google Shape;2201;p14"/>
                <p:cNvGrpSpPr/>
                <p:nvPr/>
              </p:nvGrpSpPr>
              <p:grpSpPr>
                <a:xfrm>
                  <a:off x="245160" y="1728598"/>
                  <a:ext cx="582174" cy="370608"/>
                  <a:chOff x="245160" y="1728598"/>
                  <a:chExt cx="582174" cy="370608"/>
                </a:xfrm>
              </p:grpSpPr>
              <p:sp>
                <p:nvSpPr>
                  <p:cNvPr id="2202" name="Google Shape;2202;p14"/>
                  <p:cNvSpPr/>
                  <p:nvPr/>
                </p:nvSpPr>
                <p:spPr>
                  <a:xfrm>
                    <a:off x="405856" y="1913427"/>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4"/>
                  <p:cNvSpPr/>
                  <p:nvPr/>
                </p:nvSpPr>
                <p:spPr>
                  <a:xfrm>
                    <a:off x="245160" y="1728598"/>
                    <a:ext cx="582174" cy="370608"/>
                  </a:xfrm>
                  <a:custGeom>
                    <a:avLst/>
                    <a:gdLst/>
                    <a:ahLst/>
                    <a:cxnLst/>
                    <a:rect l="l" t="t" r="r" b="b"/>
                    <a:pathLst>
                      <a:path w="582174" h="370608" extrusionOk="0">
                        <a:moveTo>
                          <a:pt x="303267" y="3"/>
                        </a:moveTo>
                        <a:cubicBezTo>
                          <a:pt x="298551" y="-94"/>
                          <a:pt x="293636" y="2128"/>
                          <a:pt x="290370" y="6213"/>
                        </a:cubicBezTo>
                        <a:lnTo>
                          <a:pt x="0" y="370609"/>
                        </a:lnTo>
                        <a:lnTo>
                          <a:pt x="40595" y="370609"/>
                        </a:lnTo>
                        <a:lnTo>
                          <a:pt x="302312" y="42031"/>
                        </a:lnTo>
                        <a:lnTo>
                          <a:pt x="543491" y="370609"/>
                        </a:lnTo>
                        <a:lnTo>
                          <a:pt x="582175" y="370609"/>
                        </a:lnTo>
                        <a:lnTo>
                          <a:pt x="315683" y="6691"/>
                        </a:lnTo>
                        <a:cubicBezTo>
                          <a:pt x="312594" y="2472"/>
                          <a:pt x="307983" y="100"/>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04" name="Google Shape;2204;p14"/>
                <p:cNvGrpSpPr/>
                <p:nvPr/>
              </p:nvGrpSpPr>
              <p:grpSpPr>
                <a:xfrm>
                  <a:off x="-152758" y="1728602"/>
                  <a:ext cx="582175" cy="370604"/>
                  <a:chOff x="-152758" y="1728602"/>
                  <a:chExt cx="582175" cy="370604"/>
                </a:xfrm>
              </p:grpSpPr>
              <p:sp>
                <p:nvSpPr>
                  <p:cNvPr id="2205" name="Google Shape;2205;p14"/>
                  <p:cNvSpPr/>
                  <p:nvPr/>
                </p:nvSpPr>
                <p:spPr>
                  <a:xfrm>
                    <a:off x="7936" y="1731464"/>
                    <a:ext cx="275703" cy="182918"/>
                  </a:xfrm>
                  <a:custGeom>
                    <a:avLst/>
                    <a:gdLst/>
                    <a:ahLst/>
                    <a:cxnLst/>
                    <a:rect l="l" t="t" r="r" b="b"/>
                    <a:pathLst>
                      <a:path w="275703" h="182918" extrusionOk="0">
                        <a:moveTo>
                          <a:pt x="140503" y="182919"/>
                        </a:moveTo>
                        <a:lnTo>
                          <a:pt x="275704" y="0"/>
                        </a:lnTo>
                        <a:lnTo>
                          <a:pt x="0" y="0"/>
                        </a:lnTo>
                        <a:lnTo>
                          <a:pt x="140503"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4"/>
                  <p:cNvSpPr/>
                  <p:nvPr/>
                </p:nvSpPr>
                <p:spPr>
                  <a:xfrm>
                    <a:off x="-152758" y="1728602"/>
                    <a:ext cx="582175" cy="370604"/>
                  </a:xfrm>
                  <a:custGeom>
                    <a:avLst/>
                    <a:gdLst/>
                    <a:ahLst/>
                    <a:cxnLst/>
                    <a:rect l="l" t="t" r="r" b="b"/>
                    <a:pathLst>
                      <a:path w="582175" h="370604" extrusionOk="0">
                        <a:moveTo>
                          <a:pt x="303266" y="370602"/>
                        </a:moveTo>
                        <a:cubicBezTo>
                          <a:pt x="298550" y="370699"/>
                          <a:pt x="293637" y="368481"/>
                          <a:pt x="290371" y="364396"/>
                        </a:cubicBezTo>
                        <a:lnTo>
                          <a:pt x="0" y="0"/>
                        </a:lnTo>
                        <a:lnTo>
                          <a:pt x="40595" y="0"/>
                        </a:lnTo>
                        <a:lnTo>
                          <a:pt x="302311" y="328578"/>
                        </a:lnTo>
                        <a:lnTo>
                          <a:pt x="543491" y="0"/>
                        </a:lnTo>
                        <a:lnTo>
                          <a:pt x="582176" y="0"/>
                        </a:lnTo>
                        <a:lnTo>
                          <a:pt x="315683" y="363918"/>
                        </a:lnTo>
                        <a:cubicBezTo>
                          <a:pt x="312592" y="368137"/>
                          <a:pt x="307983" y="370505"/>
                          <a:pt x="303266"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207" name="Google Shape;2207;p14"/>
            <p:cNvGrpSpPr/>
            <p:nvPr/>
          </p:nvGrpSpPr>
          <p:grpSpPr>
            <a:xfrm>
              <a:off x="-152758" y="2266654"/>
              <a:ext cx="8185613" cy="375122"/>
              <a:chOff x="-152758" y="2266654"/>
              <a:chExt cx="8185613" cy="375122"/>
            </a:xfrm>
          </p:grpSpPr>
          <p:grpSp>
            <p:nvGrpSpPr>
              <p:cNvPr id="2208" name="Google Shape;2208;p14"/>
              <p:cNvGrpSpPr/>
              <p:nvPr/>
            </p:nvGrpSpPr>
            <p:grpSpPr>
              <a:xfrm>
                <a:off x="4661618" y="2266654"/>
                <a:ext cx="3371237" cy="375122"/>
                <a:chOff x="4661618" y="2266654"/>
                <a:chExt cx="3371237" cy="375122"/>
              </a:xfrm>
            </p:grpSpPr>
            <p:grpSp>
              <p:nvGrpSpPr>
                <p:cNvPr id="2209" name="Google Shape;2209;p14"/>
                <p:cNvGrpSpPr/>
                <p:nvPr/>
              </p:nvGrpSpPr>
              <p:grpSpPr>
                <a:xfrm>
                  <a:off x="6256903" y="2266654"/>
                  <a:ext cx="1775952" cy="370610"/>
                  <a:chOff x="6256903" y="2266654"/>
                  <a:chExt cx="1775952" cy="370610"/>
                </a:xfrm>
              </p:grpSpPr>
              <p:grpSp>
                <p:nvGrpSpPr>
                  <p:cNvPr id="2210" name="Google Shape;2210;p14"/>
                  <p:cNvGrpSpPr/>
                  <p:nvPr/>
                </p:nvGrpSpPr>
                <p:grpSpPr>
                  <a:xfrm>
                    <a:off x="7450695" y="2266655"/>
                    <a:ext cx="582160" cy="370609"/>
                    <a:chOff x="7450695" y="2266655"/>
                    <a:chExt cx="582160" cy="370609"/>
                  </a:xfrm>
                </p:grpSpPr>
                <p:sp>
                  <p:nvSpPr>
                    <p:cNvPr id="2211" name="Google Shape;2211;p14"/>
                    <p:cNvSpPr/>
                    <p:nvPr/>
                  </p:nvSpPr>
                  <p:spPr>
                    <a:xfrm>
                      <a:off x="7611365" y="2451479"/>
                      <a:ext cx="275717" cy="182918"/>
                    </a:xfrm>
                    <a:custGeom>
                      <a:avLst/>
                      <a:gdLst/>
                      <a:ahLst/>
                      <a:cxnLst/>
                      <a:rect l="l" t="t" r="r" b="b"/>
                      <a:pathLst>
                        <a:path w="275717" h="182918" extrusionOk="0">
                          <a:moveTo>
                            <a:pt x="140511" y="0"/>
                          </a:moveTo>
                          <a:lnTo>
                            <a:pt x="27571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4"/>
                    <p:cNvSpPr/>
                    <p:nvPr/>
                  </p:nvSpPr>
                  <p:spPr>
                    <a:xfrm>
                      <a:off x="7450695" y="2266655"/>
                      <a:ext cx="582160" cy="370609"/>
                    </a:xfrm>
                    <a:custGeom>
                      <a:avLst/>
                      <a:gdLst/>
                      <a:ahLst/>
                      <a:cxnLst/>
                      <a:rect l="l" t="t" r="r" b="b"/>
                      <a:pathLst>
                        <a:path w="582160" h="370609" extrusionOk="0">
                          <a:moveTo>
                            <a:pt x="303245" y="3"/>
                          </a:moveTo>
                          <a:cubicBezTo>
                            <a:pt x="298549" y="-94"/>
                            <a:pt x="293611" y="2124"/>
                            <a:pt x="290372" y="6213"/>
                          </a:cubicBezTo>
                          <a:lnTo>
                            <a:pt x="0" y="370609"/>
                          </a:lnTo>
                          <a:lnTo>
                            <a:pt x="40562" y="370609"/>
                          </a:lnTo>
                          <a:lnTo>
                            <a:pt x="302273" y="42031"/>
                          </a:lnTo>
                          <a:lnTo>
                            <a:pt x="543461" y="370609"/>
                          </a:lnTo>
                          <a:lnTo>
                            <a:pt x="582161" y="370609"/>
                          </a:lnTo>
                          <a:lnTo>
                            <a:pt x="315673" y="6691"/>
                          </a:lnTo>
                          <a:cubicBezTo>
                            <a:pt x="312556" y="2468"/>
                            <a:pt x="307981"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13" name="Google Shape;2213;p14"/>
                  <p:cNvGrpSpPr/>
                  <p:nvPr/>
                </p:nvGrpSpPr>
                <p:grpSpPr>
                  <a:xfrm>
                    <a:off x="7052764" y="2266654"/>
                    <a:ext cx="582161" cy="370608"/>
                    <a:chOff x="7052764" y="2266654"/>
                    <a:chExt cx="582161" cy="370608"/>
                  </a:xfrm>
                </p:grpSpPr>
                <p:sp>
                  <p:nvSpPr>
                    <p:cNvPr id="2214" name="Google Shape;2214;p14"/>
                    <p:cNvSpPr/>
                    <p:nvPr/>
                  </p:nvSpPr>
                  <p:spPr>
                    <a:xfrm>
                      <a:off x="7213435" y="2269520"/>
                      <a:ext cx="275717" cy="182918"/>
                    </a:xfrm>
                    <a:custGeom>
                      <a:avLst/>
                      <a:gdLst/>
                      <a:ahLst/>
                      <a:cxnLst/>
                      <a:rect l="l" t="t" r="r" b="b"/>
                      <a:pathLst>
                        <a:path w="275717" h="182918" extrusionOk="0">
                          <a:moveTo>
                            <a:pt x="140510" y="182918"/>
                          </a:moveTo>
                          <a:lnTo>
                            <a:pt x="275718" y="0"/>
                          </a:lnTo>
                          <a:lnTo>
                            <a:pt x="0" y="0"/>
                          </a:lnTo>
                          <a:lnTo>
                            <a:pt x="140510"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4"/>
                    <p:cNvSpPr/>
                    <p:nvPr/>
                  </p:nvSpPr>
                  <p:spPr>
                    <a:xfrm>
                      <a:off x="7052764" y="2266654"/>
                      <a:ext cx="582161" cy="370608"/>
                    </a:xfrm>
                    <a:custGeom>
                      <a:avLst/>
                      <a:gdLst/>
                      <a:ahLst/>
                      <a:cxnLst/>
                      <a:rect l="l" t="t" r="r" b="b"/>
                      <a:pathLst>
                        <a:path w="582161" h="370608"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40"/>
                            <a:pt x="307982"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16" name="Google Shape;2216;p14"/>
                  <p:cNvGrpSpPr/>
                  <p:nvPr/>
                </p:nvGrpSpPr>
                <p:grpSpPr>
                  <a:xfrm>
                    <a:off x="6654834" y="2266655"/>
                    <a:ext cx="582160" cy="370609"/>
                    <a:chOff x="6654834" y="2266655"/>
                    <a:chExt cx="582160" cy="370609"/>
                  </a:xfrm>
                </p:grpSpPr>
                <p:sp>
                  <p:nvSpPr>
                    <p:cNvPr id="2217" name="Google Shape;2217;p14"/>
                    <p:cNvSpPr/>
                    <p:nvPr/>
                  </p:nvSpPr>
                  <p:spPr>
                    <a:xfrm>
                      <a:off x="6815544" y="2451479"/>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4"/>
                    <p:cNvSpPr/>
                    <p:nvPr/>
                  </p:nvSpPr>
                  <p:spPr>
                    <a:xfrm>
                      <a:off x="6654834" y="2266655"/>
                      <a:ext cx="582160" cy="370609"/>
                    </a:xfrm>
                    <a:custGeom>
                      <a:avLst/>
                      <a:gdLst/>
                      <a:ahLst/>
                      <a:cxnLst/>
                      <a:rect l="l" t="t" r="r" b="b"/>
                      <a:pathLst>
                        <a:path w="582160" h="370609" extrusionOk="0">
                          <a:moveTo>
                            <a:pt x="303285" y="3"/>
                          </a:moveTo>
                          <a:cubicBezTo>
                            <a:pt x="298549" y="-94"/>
                            <a:pt x="293651" y="2124"/>
                            <a:pt x="290372" y="6213"/>
                          </a:cubicBezTo>
                          <a:lnTo>
                            <a:pt x="0" y="370609"/>
                          </a:lnTo>
                          <a:lnTo>
                            <a:pt x="40602" y="370609"/>
                          </a:lnTo>
                          <a:lnTo>
                            <a:pt x="302314" y="42031"/>
                          </a:lnTo>
                          <a:lnTo>
                            <a:pt x="543501" y="370609"/>
                          </a:lnTo>
                          <a:lnTo>
                            <a:pt x="582161" y="370609"/>
                          </a:lnTo>
                          <a:lnTo>
                            <a:pt x="315673" y="6691"/>
                          </a:lnTo>
                          <a:cubicBezTo>
                            <a:pt x="312596" y="2468"/>
                            <a:pt x="307981" y="100"/>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19" name="Google Shape;2219;p14"/>
                  <p:cNvGrpSpPr/>
                  <p:nvPr/>
                </p:nvGrpSpPr>
                <p:grpSpPr>
                  <a:xfrm>
                    <a:off x="6256903" y="2266654"/>
                    <a:ext cx="582201" cy="370608"/>
                    <a:chOff x="6256903" y="2266654"/>
                    <a:chExt cx="582201" cy="370608"/>
                  </a:xfrm>
                </p:grpSpPr>
                <p:sp>
                  <p:nvSpPr>
                    <p:cNvPr id="2220" name="Google Shape;2220;p14"/>
                    <p:cNvSpPr/>
                    <p:nvPr/>
                  </p:nvSpPr>
                  <p:spPr>
                    <a:xfrm>
                      <a:off x="6417613" y="2269520"/>
                      <a:ext cx="275717" cy="182918"/>
                    </a:xfrm>
                    <a:custGeom>
                      <a:avLst/>
                      <a:gdLst/>
                      <a:ahLst/>
                      <a:cxnLst/>
                      <a:rect l="l" t="t" r="r" b="b"/>
                      <a:pathLst>
                        <a:path w="275717" h="182918" extrusionOk="0">
                          <a:moveTo>
                            <a:pt x="140511" y="182918"/>
                          </a:moveTo>
                          <a:lnTo>
                            <a:pt x="275718" y="0"/>
                          </a:lnTo>
                          <a:lnTo>
                            <a:pt x="0" y="0"/>
                          </a:lnTo>
                          <a:lnTo>
                            <a:pt x="140511"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4"/>
                    <p:cNvSpPr/>
                    <p:nvPr/>
                  </p:nvSpPr>
                  <p:spPr>
                    <a:xfrm>
                      <a:off x="6256903" y="2266654"/>
                      <a:ext cx="582201" cy="370608"/>
                    </a:xfrm>
                    <a:custGeom>
                      <a:avLst/>
                      <a:gdLst/>
                      <a:ahLst/>
                      <a:cxnLst/>
                      <a:rect l="l" t="t" r="r" b="b"/>
                      <a:pathLst>
                        <a:path w="582201" h="370608" extrusionOk="0">
                          <a:moveTo>
                            <a:pt x="303286" y="370606"/>
                          </a:moveTo>
                          <a:cubicBezTo>
                            <a:pt x="298549" y="370703"/>
                            <a:pt x="293651" y="368485"/>
                            <a:pt x="290372" y="364396"/>
                          </a:cubicBezTo>
                          <a:lnTo>
                            <a:pt x="0" y="0"/>
                          </a:lnTo>
                          <a:lnTo>
                            <a:pt x="40603" y="0"/>
                          </a:lnTo>
                          <a:lnTo>
                            <a:pt x="302314" y="328578"/>
                          </a:lnTo>
                          <a:lnTo>
                            <a:pt x="543501" y="0"/>
                          </a:lnTo>
                          <a:lnTo>
                            <a:pt x="582201" y="0"/>
                          </a:lnTo>
                          <a:lnTo>
                            <a:pt x="315713" y="363918"/>
                          </a:lnTo>
                          <a:cubicBezTo>
                            <a:pt x="312596" y="368140"/>
                            <a:pt x="307981" y="370509"/>
                            <a:pt x="30328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222" name="Google Shape;2222;p14"/>
                <p:cNvGrpSpPr/>
                <p:nvPr/>
              </p:nvGrpSpPr>
              <p:grpSpPr>
                <a:xfrm>
                  <a:off x="4661618" y="2271168"/>
                  <a:ext cx="1775953" cy="370608"/>
                  <a:chOff x="4661618" y="2271168"/>
                  <a:chExt cx="1775953" cy="370608"/>
                </a:xfrm>
              </p:grpSpPr>
              <p:grpSp>
                <p:nvGrpSpPr>
                  <p:cNvPr id="2223" name="Google Shape;2223;p14"/>
                  <p:cNvGrpSpPr/>
                  <p:nvPr/>
                </p:nvGrpSpPr>
                <p:grpSpPr>
                  <a:xfrm>
                    <a:off x="5855410" y="2271169"/>
                    <a:ext cx="582161" cy="370604"/>
                    <a:chOff x="5855410" y="2271169"/>
                    <a:chExt cx="582161" cy="370604"/>
                  </a:xfrm>
                </p:grpSpPr>
                <p:sp>
                  <p:nvSpPr>
                    <p:cNvPr id="2224" name="Google Shape;2224;p14"/>
                    <p:cNvSpPr/>
                    <p:nvPr/>
                  </p:nvSpPr>
                  <p:spPr>
                    <a:xfrm>
                      <a:off x="6016080" y="2455993"/>
                      <a:ext cx="275717" cy="182918"/>
                    </a:xfrm>
                    <a:custGeom>
                      <a:avLst/>
                      <a:gdLst/>
                      <a:ahLst/>
                      <a:cxnLst/>
                      <a:rect l="l" t="t" r="r" b="b"/>
                      <a:pathLst>
                        <a:path w="275717" h="182918" extrusionOk="0">
                          <a:moveTo>
                            <a:pt x="140510" y="0"/>
                          </a:moveTo>
                          <a:lnTo>
                            <a:pt x="275718"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4"/>
                    <p:cNvSpPr/>
                    <p:nvPr/>
                  </p:nvSpPr>
                  <p:spPr>
                    <a:xfrm>
                      <a:off x="5855410" y="2271169"/>
                      <a:ext cx="582161" cy="370604"/>
                    </a:xfrm>
                    <a:custGeom>
                      <a:avLst/>
                      <a:gdLst/>
                      <a:ahLst/>
                      <a:cxnLst/>
                      <a:rect l="l" t="t" r="r" b="b"/>
                      <a:pathLst>
                        <a:path w="582161" h="370604" extrusionOk="0">
                          <a:moveTo>
                            <a:pt x="303245" y="3"/>
                          </a:moveTo>
                          <a:cubicBezTo>
                            <a:pt x="298549" y="-94"/>
                            <a:pt x="293611" y="2124"/>
                            <a:pt x="290372" y="6209"/>
                          </a:cubicBezTo>
                          <a:lnTo>
                            <a:pt x="0" y="370605"/>
                          </a:lnTo>
                          <a:lnTo>
                            <a:pt x="40562" y="370605"/>
                          </a:lnTo>
                          <a:lnTo>
                            <a:pt x="302274" y="42027"/>
                          </a:lnTo>
                          <a:lnTo>
                            <a:pt x="543461" y="370605"/>
                          </a:lnTo>
                          <a:lnTo>
                            <a:pt x="582161" y="370605"/>
                          </a:lnTo>
                          <a:lnTo>
                            <a:pt x="315673" y="6686"/>
                          </a:lnTo>
                          <a:cubicBezTo>
                            <a:pt x="312556" y="2468"/>
                            <a:pt x="307982"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26" name="Google Shape;2226;p14"/>
                  <p:cNvGrpSpPr/>
                  <p:nvPr/>
                </p:nvGrpSpPr>
                <p:grpSpPr>
                  <a:xfrm>
                    <a:off x="5457479" y="2271168"/>
                    <a:ext cx="582160" cy="370608"/>
                    <a:chOff x="5457479" y="2271168"/>
                    <a:chExt cx="582160" cy="370608"/>
                  </a:xfrm>
                </p:grpSpPr>
                <p:sp>
                  <p:nvSpPr>
                    <p:cNvPr id="2227" name="Google Shape;2227;p14"/>
                    <p:cNvSpPr/>
                    <p:nvPr/>
                  </p:nvSpPr>
                  <p:spPr>
                    <a:xfrm>
                      <a:off x="5618149" y="2274030"/>
                      <a:ext cx="275717" cy="182918"/>
                    </a:xfrm>
                    <a:custGeom>
                      <a:avLst/>
                      <a:gdLst/>
                      <a:ahLst/>
                      <a:cxnLst/>
                      <a:rect l="l" t="t" r="r" b="b"/>
                      <a:pathLst>
                        <a:path w="275717" h="182918" extrusionOk="0">
                          <a:moveTo>
                            <a:pt x="140511" y="182918"/>
                          </a:moveTo>
                          <a:lnTo>
                            <a:pt x="275718" y="0"/>
                          </a:lnTo>
                          <a:lnTo>
                            <a:pt x="0" y="0"/>
                          </a:lnTo>
                          <a:lnTo>
                            <a:pt x="140511"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4"/>
                    <p:cNvSpPr/>
                    <p:nvPr/>
                  </p:nvSpPr>
                  <p:spPr>
                    <a:xfrm>
                      <a:off x="5457479" y="2271168"/>
                      <a:ext cx="582160" cy="370608"/>
                    </a:xfrm>
                    <a:custGeom>
                      <a:avLst/>
                      <a:gdLst/>
                      <a:ahLst/>
                      <a:cxnLst/>
                      <a:rect l="l" t="t" r="r" b="b"/>
                      <a:pathLst>
                        <a:path w="582160" h="370608" extrusionOk="0">
                          <a:moveTo>
                            <a:pt x="303245" y="370606"/>
                          </a:moveTo>
                          <a:cubicBezTo>
                            <a:pt x="298549" y="370703"/>
                            <a:pt x="293611" y="368481"/>
                            <a:pt x="290372" y="364396"/>
                          </a:cubicBezTo>
                          <a:lnTo>
                            <a:pt x="0" y="0"/>
                          </a:lnTo>
                          <a:lnTo>
                            <a:pt x="40603" y="0"/>
                          </a:lnTo>
                          <a:lnTo>
                            <a:pt x="302314" y="328578"/>
                          </a:lnTo>
                          <a:lnTo>
                            <a:pt x="543501" y="0"/>
                          </a:lnTo>
                          <a:lnTo>
                            <a:pt x="582161" y="0"/>
                          </a:lnTo>
                          <a:lnTo>
                            <a:pt x="315673" y="363918"/>
                          </a:lnTo>
                          <a:cubicBezTo>
                            <a:pt x="312596" y="368137"/>
                            <a:pt x="307981" y="370505"/>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29" name="Google Shape;2229;p14"/>
                  <p:cNvGrpSpPr/>
                  <p:nvPr/>
                </p:nvGrpSpPr>
                <p:grpSpPr>
                  <a:xfrm>
                    <a:off x="5059548" y="2271169"/>
                    <a:ext cx="582161" cy="370604"/>
                    <a:chOff x="5059548" y="2271169"/>
                    <a:chExt cx="582161" cy="370604"/>
                  </a:xfrm>
                </p:grpSpPr>
                <p:sp>
                  <p:nvSpPr>
                    <p:cNvPr id="2230" name="Google Shape;2230;p14"/>
                    <p:cNvSpPr/>
                    <p:nvPr/>
                  </p:nvSpPr>
                  <p:spPr>
                    <a:xfrm>
                      <a:off x="5220259" y="2455993"/>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4"/>
                    <p:cNvSpPr/>
                    <p:nvPr/>
                  </p:nvSpPr>
                  <p:spPr>
                    <a:xfrm>
                      <a:off x="5059548" y="2271169"/>
                      <a:ext cx="582161" cy="370604"/>
                    </a:xfrm>
                    <a:custGeom>
                      <a:avLst/>
                      <a:gdLst/>
                      <a:ahLst/>
                      <a:cxnLst/>
                      <a:rect l="l" t="t" r="r" b="b"/>
                      <a:pathLst>
                        <a:path w="582161" h="370604" extrusionOk="0">
                          <a:moveTo>
                            <a:pt x="303286" y="3"/>
                          </a:moveTo>
                          <a:cubicBezTo>
                            <a:pt x="298549" y="-94"/>
                            <a:pt x="293651" y="2124"/>
                            <a:pt x="290372" y="6209"/>
                          </a:cubicBezTo>
                          <a:lnTo>
                            <a:pt x="0" y="370605"/>
                          </a:lnTo>
                          <a:lnTo>
                            <a:pt x="40603" y="370605"/>
                          </a:lnTo>
                          <a:lnTo>
                            <a:pt x="302314" y="42027"/>
                          </a:lnTo>
                          <a:lnTo>
                            <a:pt x="543501" y="370605"/>
                          </a:lnTo>
                          <a:lnTo>
                            <a:pt x="582161" y="370605"/>
                          </a:lnTo>
                          <a:lnTo>
                            <a:pt x="315673" y="6686"/>
                          </a:lnTo>
                          <a:cubicBezTo>
                            <a:pt x="312596" y="2468"/>
                            <a:pt x="307982"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32" name="Google Shape;2232;p14"/>
                  <p:cNvGrpSpPr/>
                  <p:nvPr/>
                </p:nvGrpSpPr>
                <p:grpSpPr>
                  <a:xfrm>
                    <a:off x="4661618" y="2271168"/>
                    <a:ext cx="582201" cy="370608"/>
                    <a:chOff x="4661618" y="2271168"/>
                    <a:chExt cx="582201" cy="370608"/>
                  </a:xfrm>
                </p:grpSpPr>
                <p:sp>
                  <p:nvSpPr>
                    <p:cNvPr id="2233" name="Google Shape;2233;p14"/>
                    <p:cNvSpPr/>
                    <p:nvPr/>
                  </p:nvSpPr>
                  <p:spPr>
                    <a:xfrm>
                      <a:off x="4822328" y="2274030"/>
                      <a:ext cx="275717" cy="182918"/>
                    </a:xfrm>
                    <a:custGeom>
                      <a:avLst/>
                      <a:gdLst/>
                      <a:ahLst/>
                      <a:cxnLst/>
                      <a:rect l="l" t="t" r="r" b="b"/>
                      <a:pathLst>
                        <a:path w="275717" h="182918" extrusionOk="0">
                          <a:moveTo>
                            <a:pt x="140510" y="182918"/>
                          </a:moveTo>
                          <a:lnTo>
                            <a:pt x="275718" y="0"/>
                          </a:lnTo>
                          <a:lnTo>
                            <a:pt x="0" y="0"/>
                          </a:lnTo>
                          <a:lnTo>
                            <a:pt x="140510"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4"/>
                    <p:cNvSpPr/>
                    <p:nvPr/>
                  </p:nvSpPr>
                  <p:spPr>
                    <a:xfrm>
                      <a:off x="4661618" y="2271168"/>
                      <a:ext cx="582201" cy="370608"/>
                    </a:xfrm>
                    <a:custGeom>
                      <a:avLst/>
                      <a:gdLst/>
                      <a:ahLst/>
                      <a:cxnLst/>
                      <a:rect l="l" t="t" r="r" b="b"/>
                      <a:pathLst>
                        <a:path w="582201" h="370608" extrusionOk="0">
                          <a:moveTo>
                            <a:pt x="303285" y="370606"/>
                          </a:moveTo>
                          <a:cubicBezTo>
                            <a:pt x="298549" y="370703"/>
                            <a:pt x="293651" y="368481"/>
                            <a:pt x="290372" y="364396"/>
                          </a:cubicBezTo>
                          <a:lnTo>
                            <a:pt x="0" y="0"/>
                          </a:lnTo>
                          <a:lnTo>
                            <a:pt x="40602" y="0"/>
                          </a:lnTo>
                          <a:lnTo>
                            <a:pt x="302314" y="328578"/>
                          </a:lnTo>
                          <a:lnTo>
                            <a:pt x="543501" y="0"/>
                          </a:lnTo>
                          <a:lnTo>
                            <a:pt x="582201" y="0"/>
                          </a:lnTo>
                          <a:lnTo>
                            <a:pt x="315713" y="363918"/>
                          </a:lnTo>
                          <a:cubicBezTo>
                            <a:pt x="312596" y="368137"/>
                            <a:pt x="307981" y="370505"/>
                            <a:pt x="30328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235" name="Google Shape;2235;p14"/>
              <p:cNvGrpSpPr/>
              <p:nvPr/>
            </p:nvGrpSpPr>
            <p:grpSpPr>
              <a:xfrm>
                <a:off x="1461980" y="2266654"/>
                <a:ext cx="3371238" cy="375122"/>
                <a:chOff x="1461980" y="2266654"/>
                <a:chExt cx="3371238" cy="375122"/>
              </a:xfrm>
            </p:grpSpPr>
            <p:grpSp>
              <p:nvGrpSpPr>
                <p:cNvPr id="2236" name="Google Shape;2236;p14"/>
                <p:cNvGrpSpPr/>
                <p:nvPr/>
              </p:nvGrpSpPr>
              <p:grpSpPr>
                <a:xfrm>
                  <a:off x="3057265" y="2266654"/>
                  <a:ext cx="1775953" cy="370610"/>
                  <a:chOff x="3057265" y="2266654"/>
                  <a:chExt cx="1775953" cy="370610"/>
                </a:xfrm>
              </p:grpSpPr>
              <p:grpSp>
                <p:nvGrpSpPr>
                  <p:cNvPr id="2237" name="Google Shape;2237;p14"/>
                  <p:cNvGrpSpPr/>
                  <p:nvPr/>
                </p:nvGrpSpPr>
                <p:grpSpPr>
                  <a:xfrm>
                    <a:off x="4251017" y="2266655"/>
                    <a:ext cx="582201" cy="370609"/>
                    <a:chOff x="4251017" y="2266655"/>
                    <a:chExt cx="582201" cy="370609"/>
                  </a:xfrm>
                </p:grpSpPr>
                <p:sp>
                  <p:nvSpPr>
                    <p:cNvPr id="2238" name="Google Shape;2238;p14"/>
                    <p:cNvSpPr/>
                    <p:nvPr/>
                  </p:nvSpPr>
                  <p:spPr>
                    <a:xfrm>
                      <a:off x="4411727" y="2451479"/>
                      <a:ext cx="275677" cy="182918"/>
                    </a:xfrm>
                    <a:custGeom>
                      <a:avLst/>
                      <a:gdLst/>
                      <a:ahLst/>
                      <a:cxnLst/>
                      <a:rect l="l" t="t" r="r" b="b"/>
                      <a:pathLst>
                        <a:path w="275677" h="182918" extrusionOk="0">
                          <a:moveTo>
                            <a:pt x="140511" y="0"/>
                          </a:moveTo>
                          <a:lnTo>
                            <a:pt x="275678" y="182919"/>
                          </a:lnTo>
                          <a:lnTo>
                            <a:pt x="0" y="182919"/>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4"/>
                    <p:cNvSpPr/>
                    <p:nvPr/>
                  </p:nvSpPr>
                  <p:spPr>
                    <a:xfrm>
                      <a:off x="4251017" y="2266655"/>
                      <a:ext cx="582201" cy="370609"/>
                    </a:xfrm>
                    <a:custGeom>
                      <a:avLst/>
                      <a:gdLst/>
                      <a:ahLst/>
                      <a:cxnLst/>
                      <a:rect l="l" t="t" r="r" b="b"/>
                      <a:pathLst>
                        <a:path w="582201" h="370609" extrusionOk="0">
                          <a:moveTo>
                            <a:pt x="303286" y="3"/>
                          </a:moveTo>
                          <a:cubicBezTo>
                            <a:pt x="298549" y="-94"/>
                            <a:pt x="293651" y="2124"/>
                            <a:pt x="290372" y="6213"/>
                          </a:cubicBezTo>
                          <a:lnTo>
                            <a:pt x="0" y="370609"/>
                          </a:lnTo>
                          <a:lnTo>
                            <a:pt x="40603" y="370609"/>
                          </a:lnTo>
                          <a:lnTo>
                            <a:pt x="302314" y="42031"/>
                          </a:lnTo>
                          <a:lnTo>
                            <a:pt x="543501" y="370609"/>
                          </a:lnTo>
                          <a:lnTo>
                            <a:pt x="582201" y="370609"/>
                          </a:lnTo>
                          <a:lnTo>
                            <a:pt x="315673" y="6691"/>
                          </a:lnTo>
                          <a:cubicBezTo>
                            <a:pt x="312596" y="2468"/>
                            <a:pt x="307981"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40" name="Google Shape;2240;p14"/>
                  <p:cNvGrpSpPr/>
                  <p:nvPr/>
                </p:nvGrpSpPr>
                <p:grpSpPr>
                  <a:xfrm>
                    <a:off x="3853102" y="2266654"/>
                    <a:ext cx="582185" cy="370608"/>
                    <a:chOff x="3853102" y="2266654"/>
                    <a:chExt cx="582185" cy="370608"/>
                  </a:xfrm>
                </p:grpSpPr>
                <p:sp>
                  <p:nvSpPr>
                    <p:cNvPr id="2241" name="Google Shape;2241;p14"/>
                    <p:cNvSpPr/>
                    <p:nvPr/>
                  </p:nvSpPr>
                  <p:spPr>
                    <a:xfrm>
                      <a:off x="4013800" y="2269520"/>
                      <a:ext cx="275713" cy="182918"/>
                    </a:xfrm>
                    <a:custGeom>
                      <a:avLst/>
                      <a:gdLst/>
                      <a:ahLst/>
                      <a:cxnLst/>
                      <a:rect l="l" t="t" r="r" b="b"/>
                      <a:pathLst>
                        <a:path w="275713" h="182918" extrusionOk="0">
                          <a:moveTo>
                            <a:pt x="140506" y="182918"/>
                          </a:moveTo>
                          <a:lnTo>
                            <a:pt x="275714" y="0"/>
                          </a:lnTo>
                          <a:lnTo>
                            <a:pt x="0" y="0"/>
                          </a:lnTo>
                          <a:lnTo>
                            <a:pt x="140506"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4"/>
                    <p:cNvSpPr/>
                    <p:nvPr/>
                  </p:nvSpPr>
                  <p:spPr>
                    <a:xfrm>
                      <a:off x="3853102" y="2266654"/>
                      <a:ext cx="582185" cy="370608"/>
                    </a:xfrm>
                    <a:custGeom>
                      <a:avLst/>
                      <a:gdLst/>
                      <a:ahLst/>
                      <a:cxnLst/>
                      <a:rect l="l" t="t" r="r" b="b"/>
                      <a:pathLst>
                        <a:path w="582185" h="370608" extrusionOk="0">
                          <a:moveTo>
                            <a:pt x="303269" y="370606"/>
                          </a:moveTo>
                          <a:cubicBezTo>
                            <a:pt x="298533" y="370703"/>
                            <a:pt x="293635" y="368485"/>
                            <a:pt x="290356" y="364396"/>
                          </a:cubicBezTo>
                          <a:lnTo>
                            <a:pt x="0" y="0"/>
                          </a:lnTo>
                          <a:lnTo>
                            <a:pt x="40595" y="0"/>
                          </a:lnTo>
                          <a:lnTo>
                            <a:pt x="302298" y="328578"/>
                          </a:lnTo>
                          <a:lnTo>
                            <a:pt x="543485" y="0"/>
                          </a:lnTo>
                          <a:lnTo>
                            <a:pt x="582185" y="0"/>
                          </a:lnTo>
                          <a:lnTo>
                            <a:pt x="315697" y="363918"/>
                          </a:lnTo>
                          <a:cubicBezTo>
                            <a:pt x="312580" y="368140"/>
                            <a:pt x="307965" y="370509"/>
                            <a:pt x="303269"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43" name="Google Shape;2243;p14"/>
                  <p:cNvGrpSpPr/>
                  <p:nvPr/>
                </p:nvGrpSpPr>
                <p:grpSpPr>
                  <a:xfrm>
                    <a:off x="3455183" y="2266655"/>
                    <a:ext cx="582177" cy="370609"/>
                    <a:chOff x="3455183" y="2266655"/>
                    <a:chExt cx="582177" cy="370609"/>
                  </a:xfrm>
                </p:grpSpPr>
                <p:sp>
                  <p:nvSpPr>
                    <p:cNvPr id="2244" name="Google Shape;2244;p14"/>
                    <p:cNvSpPr/>
                    <p:nvPr/>
                  </p:nvSpPr>
                  <p:spPr>
                    <a:xfrm>
                      <a:off x="3615878" y="2451479"/>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4"/>
                    <p:cNvSpPr/>
                    <p:nvPr/>
                  </p:nvSpPr>
                  <p:spPr>
                    <a:xfrm>
                      <a:off x="3455183" y="2266655"/>
                      <a:ext cx="582177" cy="370609"/>
                    </a:xfrm>
                    <a:custGeom>
                      <a:avLst/>
                      <a:gdLst/>
                      <a:ahLst/>
                      <a:cxnLst/>
                      <a:rect l="l" t="t" r="r" b="b"/>
                      <a:pathLst>
                        <a:path w="582177" h="370609" extrusionOk="0">
                          <a:moveTo>
                            <a:pt x="303265" y="3"/>
                          </a:moveTo>
                          <a:cubicBezTo>
                            <a:pt x="298549" y="-94"/>
                            <a:pt x="293639" y="2124"/>
                            <a:pt x="290372" y="6213"/>
                          </a:cubicBezTo>
                          <a:lnTo>
                            <a:pt x="0" y="370609"/>
                          </a:lnTo>
                          <a:lnTo>
                            <a:pt x="40595" y="370609"/>
                          </a:lnTo>
                          <a:lnTo>
                            <a:pt x="302310" y="42031"/>
                          </a:lnTo>
                          <a:lnTo>
                            <a:pt x="543489" y="370609"/>
                          </a:lnTo>
                          <a:lnTo>
                            <a:pt x="582177" y="370609"/>
                          </a:lnTo>
                          <a:lnTo>
                            <a:pt x="315685" y="6691"/>
                          </a:lnTo>
                          <a:cubicBezTo>
                            <a:pt x="312592" y="2468"/>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46" name="Google Shape;2246;p14"/>
                  <p:cNvGrpSpPr/>
                  <p:nvPr/>
                </p:nvGrpSpPr>
                <p:grpSpPr>
                  <a:xfrm>
                    <a:off x="3057265" y="2266654"/>
                    <a:ext cx="582173" cy="370608"/>
                    <a:chOff x="3057265" y="2266654"/>
                    <a:chExt cx="582173" cy="370608"/>
                  </a:xfrm>
                </p:grpSpPr>
                <p:sp>
                  <p:nvSpPr>
                    <p:cNvPr id="2247" name="Google Shape;2247;p14"/>
                    <p:cNvSpPr/>
                    <p:nvPr/>
                  </p:nvSpPr>
                  <p:spPr>
                    <a:xfrm>
                      <a:off x="3217959" y="2269520"/>
                      <a:ext cx="275705" cy="182918"/>
                    </a:xfrm>
                    <a:custGeom>
                      <a:avLst/>
                      <a:gdLst/>
                      <a:ahLst/>
                      <a:cxnLst/>
                      <a:rect l="l" t="t" r="r" b="b"/>
                      <a:pathLst>
                        <a:path w="275705" h="182918" extrusionOk="0">
                          <a:moveTo>
                            <a:pt x="140502" y="182918"/>
                          </a:moveTo>
                          <a:lnTo>
                            <a:pt x="275706"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4"/>
                    <p:cNvSpPr/>
                    <p:nvPr/>
                  </p:nvSpPr>
                  <p:spPr>
                    <a:xfrm>
                      <a:off x="3057265" y="2266654"/>
                      <a:ext cx="582173" cy="370608"/>
                    </a:xfrm>
                    <a:custGeom>
                      <a:avLst/>
                      <a:gdLst/>
                      <a:ahLst/>
                      <a:cxnLst/>
                      <a:rect l="l" t="t" r="r" b="b"/>
                      <a:pathLst>
                        <a:path w="582173" h="370608"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40"/>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249" name="Google Shape;2249;p14"/>
                <p:cNvGrpSpPr/>
                <p:nvPr/>
              </p:nvGrpSpPr>
              <p:grpSpPr>
                <a:xfrm>
                  <a:off x="1461980" y="2271168"/>
                  <a:ext cx="1775931" cy="370608"/>
                  <a:chOff x="1461980" y="2271168"/>
                  <a:chExt cx="1775931" cy="370608"/>
                </a:xfrm>
              </p:grpSpPr>
              <p:grpSp>
                <p:nvGrpSpPr>
                  <p:cNvPr id="2250" name="Google Shape;2250;p14"/>
                  <p:cNvGrpSpPr/>
                  <p:nvPr/>
                </p:nvGrpSpPr>
                <p:grpSpPr>
                  <a:xfrm>
                    <a:off x="2655739" y="2271169"/>
                    <a:ext cx="582172" cy="370604"/>
                    <a:chOff x="2655739" y="2271169"/>
                    <a:chExt cx="582172" cy="370604"/>
                  </a:xfrm>
                </p:grpSpPr>
                <p:sp>
                  <p:nvSpPr>
                    <p:cNvPr id="2251" name="Google Shape;2251;p14"/>
                    <p:cNvSpPr/>
                    <p:nvPr/>
                  </p:nvSpPr>
                  <p:spPr>
                    <a:xfrm>
                      <a:off x="2816434" y="2455993"/>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4"/>
                    <p:cNvSpPr/>
                    <p:nvPr/>
                  </p:nvSpPr>
                  <p:spPr>
                    <a:xfrm>
                      <a:off x="2655739" y="2271169"/>
                      <a:ext cx="582172" cy="370604"/>
                    </a:xfrm>
                    <a:custGeom>
                      <a:avLst/>
                      <a:gdLst/>
                      <a:ahLst/>
                      <a:cxnLst/>
                      <a:rect l="l" t="t" r="r" b="b"/>
                      <a:pathLst>
                        <a:path w="582172" h="370604" extrusionOk="0">
                          <a:moveTo>
                            <a:pt x="303265" y="3"/>
                          </a:moveTo>
                          <a:cubicBezTo>
                            <a:pt x="298549" y="-94"/>
                            <a:pt x="293635" y="2124"/>
                            <a:pt x="290368" y="6209"/>
                          </a:cubicBezTo>
                          <a:lnTo>
                            <a:pt x="0" y="370605"/>
                          </a:lnTo>
                          <a:lnTo>
                            <a:pt x="40595" y="370605"/>
                          </a:lnTo>
                          <a:lnTo>
                            <a:pt x="302310" y="42027"/>
                          </a:lnTo>
                          <a:lnTo>
                            <a:pt x="543489" y="370605"/>
                          </a:lnTo>
                          <a:lnTo>
                            <a:pt x="582173" y="370605"/>
                          </a:lnTo>
                          <a:lnTo>
                            <a:pt x="315681" y="6686"/>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3" name="Google Shape;2253;p14"/>
                  <p:cNvGrpSpPr/>
                  <p:nvPr/>
                </p:nvGrpSpPr>
                <p:grpSpPr>
                  <a:xfrm>
                    <a:off x="2257817" y="2271168"/>
                    <a:ext cx="582176" cy="370608"/>
                    <a:chOff x="2257817" y="2271168"/>
                    <a:chExt cx="582176" cy="370608"/>
                  </a:xfrm>
                </p:grpSpPr>
                <p:sp>
                  <p:nvSpPr>
                    <p:cNvPr id="2254" name="Google Shape;2254;p14"/>
                    <p:cNvSpPr/>
                    <p:nvPr/>
                  </p:nvSpPr>
                  <p:spPr>
                    <a:xfrm>
                      <a:off x="2418515" y="2274030"/>
                      <a:ext cx="275701" cy="182918"/>
                    </a:xfrm>
                    <a:custGeom>
                      <a:avLst/>
                      <a:gdLst/>
                      <a:ahLst/>
                      <a:cxnLst/>
                      <a:rect l="l" t="t" r="r" b="b"/>
                      <a:pathLst>
                        <a:path w="275701" h="182918" extrusionOk="0">
                          <a:moveTo>
                            <a:pt x="140502" y="182918"/>
                          </a:moveTo>
                          <a:lnTo>
                            <a:pt x="275702"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4"/>
                    <p:cNvSpPr/>
                    <p:nvPr/>
                  </p:nvSpPr>
                  <p:spPr>
                    <a:xfrm>
                      <a:off x="2257817" y="2271168"/>
                      <a:ext cx="582176" cy="370608"/>
                    </a:xfrm>
                    <a:custGeom>
                      <a:avLst/>
                      <a:gdLst/>
                      <a:ahLst/>
                      <a:cxnLst/>
                      <a:rect l="l" t="t" r="r" b="b"/>
                      <a:pathLst>
                        <a:path w="582176" h="370608" extrusionOk="0">
                          <a:moveTo>
                            <a:pt x="303265" y="370606"/>
                          </a:moveTo>
                          <a:cubicBezTo>
                            <a:pt x="298553" y="370703"/>
                            <a:pt x="293639" y="368481"/>
                            <a:pt x="290372" y="364396"/>
                          </a:cubicBezTo>
                          <a:lnTo>
                            <a:pt x="0" y="0"/>
                          </a:lnTo>
                          <a:lnTo>
                            <a:pt x="40594" y="0"/>
                          </a:lnTo>
                          <a:lnTo>
                            <a:pt x="302310" y="328578"/>
                          </a:lnTo>
                          <a:lnTo>
                            <a:pt x="543493" y="0"/>
                          </a:lnTo>
                          <a:lnTo>
                            <a:pt x="582177" y="0"/>
                          </a:lnTo>
                          <a:lnTo>
                            <a:pt x="315685" y="363918"/>
                          </a:lnTo>
                          <a:cubicBezTo>
                            <a:pt x="312592" y="368137"/>
                            <a:pt x="307985" y="370505"/>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6" name="Google Shape;2256;p14"/>
                  <p:cNvGrpSpPr/>
                  <p:nvPr/>
                </p:nvGrpSpPr>
                <p:grpSpPr>
                  <a:xfrm>
                    <a:off x="1859898" y="2271169"/>
                    <a:ext cx="582173" cy="370604"/>
                    <a:chOff x="1859898" y="2271169"/>
                    <a:chExt cx="582173" cy="370604"/>
                  </a:xfrm>
                </p:grpSpPr>
                <p:sp>
                  <p:nvSpPr>
                    <p:cNvPr id="2257" name="Google Shape;2257;p14"/>
                    <p:cNvSpPr/>
                    <p:nvPr/>
                  </p:nvSpPr>
                  <p:spPr>
                    <a:xfrm>
                      <a:off x="2020593" y="2455993"/>
                      <a:ext cx="275705" cy="182918"/>
                    </a:xfrm>
                    <a:custGeom>
                      <a:avLst/>
                      <a:gdLst/>
                      <a:ahLst/>
                      <a:cxnLst/>
                      <a:rect l="l" t="t" r="r" b="b"/>
                      <a:pathLst>
                        <a:path w="275705" h="182918" extrusionOk="0">
                          <a:moveTo>
                            <a:pt x="140502" y="0"/>
                          </a:moveTo>
                          <a:lnTo>
                            <a:pt x="275706"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8" name="Google Shape;2258;p14"/>
                    <p:cNvSpPr/>
                    <p:nvPr/>
                  </p:nvSpPr>
                  <p:spPr>
                    <a:xfrm>
                      <a:off x="1859898" y="2271169"/>
                      <a:ext cx="582173" cy="370604"/>
                    </a:xfrm>
                    <a:custGeom>
                      <a:avLst/>
                      <a:gdLst/>
                      <a:ahLst/>
                      <a:cxnLst/>
                      <a:rect l="l" t="t" r="r" b="b"/>
                      <a:pathLst>
                        <a:path w="582173" h="370604" extrusionOk="0">
                          <a:moveTo>
                            <a:pt x="303265" y="3"/>
                          </a:moveTo>
                          <a:cubicBezTo>
                            <a:pt x="298549" y="-94"/>
                            <a:pt x="293635" y="2124"/>
                            <a:pt x="290372" y="6209"/>
                          </a:cubicBezTo>
                          <a:lnTo>
                            <a:pt x="0" y="370605"/>
                          </a:lnTo>
                          <a:lnTo>
                            <a:pt x="40595" y="370605"/>
                          </a:lnTo>
                          <a:lnTo>
                            <a:pt x="302310" y="42027"/>
                          </a:lnTo>
                          <a:lnTo>
                            <a:pt x="543489" y="370605"/>
                          </a:lnTo>
                          <a:lnTo>
                            <a:pt x="582173" y="370605"/>
                          </a:lnTo>
                          <a:lnTo>
                            <a:pt x="315685" y="6686"/>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9" name="Google Shape;2259;p14"/>
                  <p:cNvGrpSpPr/>
                  <p:nvPr/>
                </p:nvGrpSpPr>
                <p:grpSpPr>
                  <a:xfrm>
                    <a:off x="1461980" y="2271168"/>
                    <a:ext cx="582173" cy="370608"/>
                    <a:chOff x="1461980" y="2271168"/>
                    <a:chExt cx="582173" cy="370608"/>
                  </a:xfrm>
                </p:grpSpPr>
                <p:sp>
                  <p:nvSpPr>
                    <p:cNvPr id="2260" name="Google Shape;2260;p14"/>
                    <p:cNvSpPr/>
                    <p:nvPr/>
                  </p:nvSpPr>
                  <p:spPr>
                    <a:xfrm>
                      <a:off x="1622674" y="2274030"/>
                      <a:ext cx="275701" cy="182918"/>
                    </a:xfrm>
                    <a:custGeom>
                      <a:avLst/>
                      <a:gdLst/>
                      <a:ahLst/>
                      <a:cxnLst/>
                      <a:rect l="l" t="t" r="r" b="b"/>
                      <a:pathLst>
                        <a:path w="275701" h="182918" extrusionOk="0">
                          <a:moveTo>
                            <a:pt x="140502" y="182918"/>
                          </a:moveTo>
                          <a:lnTo>
                            <a:pt x="275702"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4"/>
                    <p:cNvSpPr/>
                    <p:nvPr/>
                  </p:nvSpPr>
                  <p:spPr>
                    <a:xfrm>
                      <a:off x="1461980" y="2271168"/>
                      <a:ext cx="582173" cy="370608"/>
                    </a:xfrm>
                    <a:custGeom>
                      <a:avLst/>
                      <a:gdLst/>
                      <a:ahLst/>
                      <a:cxnLst/>
                      <a:rect l="l" t="t" r="r" b="b"/>
                      <a:pathLst>
                        <a:path w="582173" h="370608" extrusionOk="0">
                          <a:moveTo>
                            <a:pt x="303265" y="370606"/>
                          </a:moveTo>
                          <a:cubicBezTo>
                            <a:pt x="298549" y="370703"/>
                            <a:pt x="293635" y="368481"/>
                            <a:pt x="290368" y="364396"/>
                          </a:cubicBezTo>
                          <a:lnTo>
                            <a:pt x="0" y="0"/>
                          </a:lnTo>
                          <a:lnTo>
                            <a:pt x="40595" y="0"/>
                          </a:lnTo>
                          <a:lnTo>
                            <a:pt x="302310" y="328578"/>
                          </a:lnTo>
                          <a:lnTo>
                            <a:pt x="543489" y="0"/>
                          </a:lnTo>
                          <a:lnTo>
                            <a:pt x="582173" y="0"/>
                          </a:lnTo>
                          <a:lnTo>
                            <a:pt x="315681" y="363918"/>
                          </a:lnTo>
                          <a:cubicBezTo>
                            <a:pt x="312592" y="368137"/>
                            <a:pt x="307981" y="370505"/>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262" name="Google Shape;2262;p14"/>
              <p:cNvGrpSpPr/>
              <p:nvPr/>
            </p:nvGrpSpPr>
            <p:grpSpPr>
              <a:xfrm>
                <a:off x="-152758" y="2270702"/>
                <a:ext cx="1775934" cy="370610"/>
                <a:chOff x="-152758" y="2270702"/>
                <a:chExt cx="1775934" cy="370610"/>
              </a:xfrm>
            </p:grpSpPr>
            <p:grpSp>
              <p:nvGrpSpPr>
                <p:cNvPr id="2263" name="Google Shape;2263;p14"/>
                <p:cNvGrpSpPr/>
                <p:nvPr/>
              </p:nvGrpSpPr>
              <p:grpSpPr>
                <a:xfrm>
                  <a:off x="1040999" y="2270703"/>
                  <a:ext cx="582177" cy="370609"/>
                  <a:chOff x="1040999" y="2270703"/>
                  <a:chExt cx="582177" cy="370609"/>
                </a:xfrm>
              </p:grpSpPr>
              <p:sp>
                <p:nvSpPr>
                  <p:cNvPr id="2264" name="Google Shape;2264;p14"/>
                  <p:cNvSpPr/>
                  <p:nvPr/>
                </p:nvSpPr>
                <p:spPr>
                  <a:xfrm>
                    <a:off x="1201693" y="2455527"/>
                    <a:ext cx="275705" cy="182918"/>
                  </a:xfrm>
                  <a:custGeom>
                    <a:avLst/>
                    <a:gdLst/>
                    <a:ahLst/>
                    <a:cxnLst/>
                    <a:rect l="l" t="t" r="r" b="b"/>
                    <a:pathLst>
                      <a:path w="275705" h="182918" extrusionOk="0">
                        <a:moveTo>
                          <a:pt x="140506" y="0"/>
                        </a:moveTo>
                        <a:lnTo>
                          <a:pt x="275706" y="182919"/>
                        </a:lnTo>
                        <a:lnTo>
                          <a:pt x="0" y="182919"/>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5" name="Google Shape;2265;p14"/>
                  <p:cNvSpPr/>
                  <p:nvPr/>
                </p:nvSpPr>
                <p:spPr>
                  <a:xfrm>
                    <a:off x="1040999" y="2270703"/>
                    <a:ext cx="582177" cy="370609"/>
                  </a:xfrm>
                  <a:custGeom>
                    <a:avLst/>
                    <a:gdLst/>
                    <a:ahLst/>
                    <a:cxnLst/>
                    <a:rect l="l" t="t" r="r" b="b"/>
                    <a:pathLst>
                      <a:path w="582177" h="370609" extrusionOk="0">
                        <a:moveTo>
                          <a:pt x="303265" y="3"/>
                        </a:moveTo>
                        <a:cubicBezTo>
                          <a:pt x="298549" y="-94"/>
                          <a:pt x="293639" y="2124"/>
                          <a:pt x="290372" y="6213"/>
                        </a:cubicBezTo>
                        <a:lnTo>
                          <a:pt x="0" y="370609"/>
                        </a:lnTo>
                        <a:lnTo>
                          <a:pt x="40595" y="370609"/>
                        </a:lnTo>
                        <a:lnTo>
                          <a:pt x="302310" y="42031"/>
                        </a:lnTo>
                        <a:lnTo>
                          <a:pt x="543493" y="370609"/>
                        </a:lnTo>
                        <a:lnTo>
                          <a:pt x="582177" y="370609"/>
                        </a:lnTo>
                        <a:lnTo>
                          <a:pt x="315685" y="6691"/>
                        </a:lnTo>
                        <a:cubicBezTo>
                          <a:pt x="312592" y="2468"/>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6" name="Google Shape;2266;p14"/>
                <p:cNvGrpSpPr/>
                <p:nvPr/>
              </p:nvGrpSpPr>
              <p:grpSpPr>
                <a:xfrm>
                  <a:off x="643081" y="2270702"/>
                  <a:ext cx="582173" cy="370608"/>
                  <a:chOff x="643081" y="2270702"/>
                  <a:chExt cx="582173" cy="370608"/>
                </a:xfrm>
              </p:grpSpPr>
              <p:sp>
                <p:nvSpPr>
                  <p:cNvPr id="2267" name="Google Shape;2267;p14"/>
                  <p:cNvSpPr/>
                  <p:nvPr/>
                </p:nvSpPr>
                <p:spPr>
                  <a:xfrm>
                    <a:off x="803775" y="2273568"/>
                    <a:ext cx="275705" cy="182918"/>
                  </a:xfrm>
                  <a:custGeom>
                    <a:avLst/>
                    <a:gdLst/>
                    <a:ahLst/>
                    <a:cxnLst/>
                    <a:rect l="l" t="t" r="r" b="b"/>
                    <a:pathLst>
                      <a:path w="275705" h="182918" extrusionOk="0">
                        <a:moveTo>
                          <a:pt x="140502" y="182918"/>
                        </a:moveTo>
                        <a:lnTo>
                          <a:pt x="275706"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8" name="Google Shape;2268;p14"/>
                  <p:cNvSpPr/>
                  <p:nvPr/>
                </p:nvSpPr>
                <p:spPr>
                  <a:xfrm>
                    <a:off x="643081" y="2270702"/>
                    <a:ext cx="582173" cy="370608"/>
                  </a:xfrm>
                  <a:custGeom>
                    <a:avLst/>
                    <a:gdLst/>
                    <a:ahLst/>
                    <a:cxnLst/>
                    <a:rect l="l" t="t" r="r" b="b"/>
                    <a:pathLst>
                      <a:path w="582173" h="370608"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40"/>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9" name="Google Shape;2269;p14"/>
                <p:cNvGrpSpPr/>
                <p:nvPr/>
              </p:nvGrpSpPr>
              <p:grpSpPr>
                <a:xfrm>
                  <a:off x="245160" y="2270703"/>
                  <a:ext cx="582174" cy="370609"/>
                  <a:chOff x="245160" y="2270703"/>
                  <a:chExt cx="582174" cy="370609"/>
                </a:xfrm>
              </p:grpSpPr>
              <p:sp>
                <p:nvSpPr>
                  <p:cNvPr id="2270" name="Google Shape;2270;p14"/>
                  <p:cNvSpPr/>
                  <p:nvPr/>
                </p:nvSpPr>
                <p:spPr>
                  <a:xfrm>
                    <a:off x="405856" y="2455527"/>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4"/>
                  <p:cNvSpPr/>
                  <p:nvPr/>
                </p:nvSpPr>
                <p:spPr>
                  <a:xfrm>
                    <a:off x="245160" y="2270703"/>
                    <a:ext cx="582174" cy="370609"/>
                  </a:xfrm>
                  <a:custGeom>
                    <a:avLst/>
                    <a:gdLst/>
                    <a:ahLst/>
                    <a:cxnLst/>
                    <a:rect l="l" t="t" r="r" b="b"/>
                    <a:pathLst>
                      <a:path w="582174" h="370609" extrusionOk="0">
                        <a:moveTo>
                          <a:pt x="303267" y="3"/>
                        </a:moveTo>
                        <a:cubicBezTo>
                          <a:pt x="298551" y="-94"/>
                          <a:pt x="293636" y="2124"/>
                          <a:pt x="290370" y="6213"/>
                        </a:cubicBezTo>
                        <a:lnTo>
                          <a:pt x="0" y="370609"/>
                        </a:lnTo>
                        <a:lnTo>
                          <a:pt x="40595" y="370609"/>
                        </a:lnTo>
                        <a:lnTo>
                          <a:pt x="302312" y="42031"/>
                        </a:lnTo>
                        <a:lnTo>
                          <a:pt x="543491" y="370609"/>
                        </a:lnTo>
                        <a:lnTo>
                          <a:pt x="582175" y="370609"/>
                        </a:lnTo>
                        <a:lnTo>
                          <a:pt x="315683" y="6691"/>
                        </a:lnTo>
                        <a:cubicBezTo>
                          <a:pt x="312594" y="2468"/>
                          <a:pt x="307983" y="100"/>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72" name="Google Shape;2272;p14"/>
                <p:cNvGrpSpPr/>
                <p:nvPr/>
              </p:nvGrpSpPr>
              <p:grpSpPr>
                <a:xfrm>
                  <a:off x="-152758" y="2270702"/>
                  <a:ext cx="582175" cy="370608"/>
                  <a:chOff x="-152758" y="2270702"/>
                  <a:chExt cx="582175" cy="370608"/>
                </a:xfrm>
              </p:grpSpPr>
              <p:sp>
                <p:nvSpPr>
                  <p:cNvPr id="2273" name="Google Shape;2273;p14"/>
                  <p:cNvSpPr/>
                  <p:nvPr/>
                </p:nvSpPr>
                <p:spPr>
                  <a:xfrm>
                    <a:off x="7936" y="2273568"/>
                    <a:ext cx="275703" cy="182918"/>
                  </a:xfrm>
                  <a:custGeom>
                    <a:avLst/>
                    <a:gdLst/>
                    <a:ahLst/>
                    <a:cxnLst/>
                    <a:rect l="l" t="t" r="r" b="b"/>
                    <a:pathLst>
                      <a:path w="275703" h="182918" extrusionOk="0">
                        <a:moveTo>
                          <a:pt x="140503" y="182918"/>
                        </a:moveTo>
                        <a:lnTo>
                          <a:pt x="275704" y="0"/>
                        </a:lnTo>
                        <a:lnTo>
                          <a:pt x="0" y="0"/>
                        </a:lnTo>
                        <a:lnTo>
                          <a:pt x="140503"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4"/>
                  <p:cNvSpPr/>
                  <p:nvPr/>
                </p:nvSpPr>
                <p:spPr>
                  <a:xfrm>
                    <a:off x="-152758" y="2270702"/>
                    <a:ext cx="582175" cy="370608"/>
                  </a:xfrm>
                  <a:custGeom>
                    <a:avLst/>
                    <a:gdLst/>
                    <a:ahLst/>
                    <a:cxnLst/>
                    <a:rect l="l" t="t" r="r" b="b"/>
                    <a:pathLst>
                      <a:path w="582175" h="370608" extrusionOk="0">
                        <a:moveTo>
                          <a:pt x="303266" y="370606"/>
                        </a:moveTo>
                        <a:cubicBezTo>
                          <a:pt x="298550" y="370703"/>
                          <a:pt x="293637" y="368485"/>
                          <a:pt x="290371" y="364396"/>
                        </a:cubicBezTo>
                        <a:lnTo>
                          <a:pt x="0" y="0"/>
                        </a:lnTo>
                        <a:lnTo>
                          <a:pt x="40595" y="0"/>
                        </a:lnTo>
                        <a:lnTo>
                          <a:pt x="302311" y="328578"/>
                        </a:lnTo>
                        <a:lnTo>
                          <a:pt x="543491" y="0"/>
                        </a:lnTo>
                        <a:lnTo>
                          <a:pt x="582176" y="0"/>
                        </a:lnTo>
                        <a:lnTo>
                          <a:pt x="315683" y="363918"/>
                        </a:lnTo>
                        <a:cubicBezTo>
                          <a:pt x="312592" y="368140"/>
                          <a:pt x="307983" y="370509"/>
                          <a:pt x="30326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275" name="Google Shape;2275;p14"/>
            <p:cNvGrpSpPr/>
            <p:nvPr/>
          </p:nvGrpSpPr>
          <p:grpSpPr>
            <a:xfrm>
              <a:off x="-152758" y="2808756"/>
              <a:ext cx="8185613" cy="375122"/>
              <a:chOff x="-152758" y="2808756"/>
              <a:chExt cx="8185613" cy="375122"/>
            </a:xfrm>
          </p:grpSpPr>
          <p:grpSp>
            <p:nvGrpSpPr>
              <p:cNvPr id="2276" name="Google Shape;2276;p14"/>
              <p:cNvGrpSpPr/>
              <p:nvPr/>
            </p:nvGrpSpPr>
            <p:grpSpPr>
              <a:xfrm>
                <a:off x="4661618" y="2808756"/>
                <a:ext cx="3371237" cy="375122"/>
                <a:chOff x="4661618" y="2808756"/>
                <a:chExt cx="3371237" cy="375122"/>
              </a:xfrm>
            </p:grpSpPr>
            <p:grpSp>
              <p:nvGrpSpPr>
                <p:cNvPr id="2277" name="Google Shape;2277;p14"/>
                <p:cNvGrpSpPr/>
                <p:nvPr/>
              </p:nvGrpSpPr>
              <p:grpSpPr>
                <a:xfrm>
                  <a:off x="6256903" y="2808756"/>
                  <a:ext cx="1775952" cy="370611"/>
                  <a:chOff x="6256903" y="2808756"/>
                  <a:chExt cx="1775952" cy="370611"/>
                </a:xfrm>
              </p:grpSpPr>
              <p:grpSp>
                <p:nvGrpSpPr>
                  <p:cNvPr id="2278" name="Google Shape;2278;p14"/>
                  <p:cNvGrpSpPr/>
                  <p:nvPr/>
                </p:nvGrpSpPr>
                <p:grpSpPr>
                  <a:xfrm>
                    <a:off x="7450695" y="2808756"/>
                    <a:ext cx="582160" cy="370608"/>
                    <a:chOff x="7450695" y="2808756"/>
                    <a:chExt cx="582160" cy="370608"/>
                  </a:xfrm>
                </p:grpSpPr>
                <p:sp>
                  <p:nvSpPr>
                    <p:cNvPr id="2279" name="Google Shape;2279;p14"/>
                    <p:cNvSpPr/>
                    <p:nvPr/>
                  </p:nvSpPr>
                  <p:spPr>
                    <a:xfrm>
                      <a:off x="7611365" y="2993584"/>
                      <a:ext cx="275717" cy="182918"/>
                    </a:xfrm>
                    <a:custGeom>
                      <a:avLst/>
                      <a:gdLst/>
                      <a:ahLst/>
                      <a:cxnLst/>
                      <a:rect l="l" t="t" r="r" b="b"/>
                      <a:pathLst>
                        <a:path w="275717" h="182918" extrusionOk="0">
                          <a:moveTo>
                            <a:pt x="140511" y="0"/>
                          </a:moveTo>
                          <a:lnTo>
                            <a:pt x="275718" y="182918"/>
                          </a:lnTo>
                          <a:lnTo>
                            <a:pt x="0" y="182918"/>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4"/>
                    <p:cNvSpPr/>
                    <p:nvPr/>
                  </p:nvSpPr>
                  <p:spPr>
                    <a:xfrm>
                      <a:off x="7450695" y="2808756"/>
                      <a:ext cx="582160" cy="370608"/>
                    </a:xfrm>
                    <a:custGeom>
                      <a:avLst/>
                      <a:gdLst/>
                      <a:ahLst/>
                      <a:cxnLst/>
                      <a:rect l="l" t="t" r="r" b="b"/>
                      <a:pathLst>
                        <a:path w="582160" h="370608" extrusionOk="0">
                          <a:moveTo>
                            <a:pt x="303245" y="3"/>
                          </a:moveTo>
                          <a:cubicBezTo>
                            <a:pt x="298549" y="-90"/>
                            <a:pt x="293611" y="2128"/>
                            <a:pt x="290372" y="6213"/>
                          </a:cubicBezTo>
                          <a:lnTo>
                            <a:pt x="0" y="370609"/>
                          </a:lnTo>
                          <a:lnTo>
                            <a:pt x="40562" y="370609"/>
                          </a:lnTo>
                          <a:lnTo>
                            <a:pt x="302273" y="42031"/>
                          </a:lnTo>
                          <a:lnTo>
                            <a:pt x="543461" y="370609"/>
                          </a:lnTo>
                          <a:lnTo>
                            <a:pt x="582161" y="370609"/>
                          </a:lnTo>
                          <a:lnTo>
                            <a:pt x="315673" y="6690"/>
                          </a:lnTo>
                          <a:cubicBezTo>
                            <a:pt x="312556" y="2472"/>
                            <a:pt x="307981" y="104"/>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1" name="Google Shape;2281;p14"/>
                  <p:cNvGrpSpPr/>
                  <p:nvPr/>
                </p:nvGrpSpPr>
                <p:grpSpPr>
                  <a:xfrm>
                    <a:off x="7052764" y="2808759"/>
                    <a:ext cx="582161" cy="370608"/>
                    <a:chOff x="7052764" y="2808759"/>
                    <a:chExt cx="582161" cy="370608"/>
                  </a:xfrm>
                </p:grpSpPr>
                <p:sp>
                  <p:nvSpPr>
                    <p:cNvPr id="2282" name="Google Shape;2282;p14"/>
                    <p:cNvSpPr/>
                    <p:nvPr/>
                  </p:nvSpPr>
                  <p:spPr>
                    <a:xfrm>
                      <a:off x="7213435" y="2811621"/>
                      <a:ext cx="275717" cy="182918"/>
                    </a:xfrm>
                    <a:custGeom>
                      <a:avLst/>
                      <a:gdLst/>
                      <a:ahLst/>
                      <a:cxnLst/>
                      <a:rect l="l" t="t" r="r" b="b"/>
                      <a:pathLst>
                        <a:path w="275717" h="182918" extrusionOk="0">
                          <a:moveTo>
                            <a:pt x="140510" y="182918"/>
                          </a:moveTo>
                          <a:lnTo>
                            <a:pt x="275718" y="0"/>
                          </a:lnTo>
                          <a:lnTo>
                            <a:pt x="0" y="0"/>
                          </a:lnTo>
                          <a:lnTo>
                            <a:pt x="140510"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4"/>
                    <p:cNvSpPr/>
                    <p:nvPr/>
                  </p:nvSpPr>
                  <p:spPr>
                    <a:xfrm>
                      <a:off x="7052764" y="2808759"/>
                      <a:ext cx="582161" cy="370608"/>
                    </a:xfrm>
                    <a:custGeom>
                      <a:avLst/>
                      <a:gdLst/>
                      <a:ahLst/>
                      <a:cxnLst/>
                      <a:rect l="l" t="t" r="r" b="b"/>
                      <a:pathLst>
                        <a:path w="582161" h="370608" extrusionOk="0">
                          <a:moveTo>
                            <a:pt x="303245" y="370606"/>
                          </a:moveTo>
                          <a:cubicBezTo>
                            <a:pt x="298549" y="370699"/>
                            <a:pt x="293611" y="368481"/>
                            <a:pt x="290372" y="364396"/>
                          </a:cubicBezTo>
                          <a:lnTo>
                            <a:pt x="0" y="0"/>
                          </a:lnTo>
                          <a:lnTo>
                            <a:pt x="40603" y="0"/>
                          </a:lnTo>
                          <a:lnTo>
                            <a:pt x="302314" y="328578"/>
                          </a:lnTo>
                          <a:lnTo>
                            <a:pt x="543501" y="0"/>
                          </a:lnTo>
                          <a:lnTo>
                            <a:pt x="582161" y="0"/>
                          </a:lnTo>
                          <a:lnTo>
                            <a:pt x="315673" y="363918"/>
                          </a:lnTo>
                          <a:cubicBezTo>
                            <a:pt x="312596" y="368137"/>
                            <a:pt x="307982" y="370505"/>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4" name="Google Shape;2284;p14"/>
                  <p:cNvGrpSpPr/>
                  <p:nvPr/>
                </p:nvGrpSpPr>
                <p:grpSpPr>
                  <a:xfrm>
                    <a:off x="6654834" y="2808756"/>
                    <a:ext cx="582160" cy="370608"/>
                    <a:chOff x="6654834" y="2808756"/>
                    <a:chExt cx="582160" cy="370608"/>
                  </a:xfrm>
                </p:grpSpPr>
                <p:sp>
                  <p:nvSpPr>
                    <p:cNvPr id="2285" name="Google Shape;2285;p14"/>
                    <p:cNvSpPr/>
                    <p:nvPr/>
                  </p:nvSpPr>
                  <p:spPr>
                    <a:xfrm>
                      <a:off x="6815544" y="2993584"/>
                      <a:ext cx="275677" cy="182918"/>
                    </a:xfrm>
                    <a:custGeom>
                      <a:avLst/>
                      <a:gdLst/>
                      <a:ahLst/>
                      <a:cxnLst/>
                      <a:rect l="l" t="t" r="r" b="b"/>
                      <a:pathLst>
                        <a:path w="275677" h="182918" extrusionOk="0">
                          <a:moveTo>
                            <a:pt x="140510" y="0"/>
                          </a:moveTo>
                          <a:lnTo>
                            <a:pt x="275677" y="182918"/>
                          </a:lnTo>
                          <a:lnTo>
                            <a:pt x="0" y="182918"/>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4"/>
                    <p:cNvSpPr/>
                    <p:nvPr/>
                  </p:nvSpPr>
                  <p:spPr>
                    <a:xfrm>
                      <a:off x="6654834" y="2808756"/>
                      <a:ext cx="582160" cy="370608"/>
                    </a:xfrm>
                    <a:custGeom>
                      <a:avLst/>
                      <a:gdLst/>
                      <a:ahLst/>
                      <a:cxnLst/>
                      <a:rect l="l" t="t" r="r" b="b"/>
                      <a:pathLst>
                        <a:path w="582160" h="370608" extrusionOk="0">
                          <a:moveTo>
                            <a:pt x="303285" y="3"/>
                          </a:moveTo>
                          <a:cubicBezTo>
                            <a:pt x="298549" y="-90"/>
                            <a:pt x="293651" y="2128"/>
                            <a:pt x="290372" y="6213"/>
                          </a:cubicBezTo>
                          <a:lnTo>
                            <a:pt x="0" y="370609"/>
                          </a:lnTo>
                          <a:lnTo>
                            <a:pt x="40602" y="370609"/>
                          </a:lnTo>
                          <a:lnTo>
                            <a:pt x="302314" y="42031"/>
                          </a:lnTo>
                          <a:lnTo>
                            <a:pt x="543501" y="370609"/>
                          </a:lnTo>
                          <a:lnTo>
                            <a:pt x="582161" y="370609"/>
                          </a:lnTo>
                          <a:lnTo>
                            <a:pt x="315673" y="6690"/>
                          </a:lnTo>
                          <a:cubicBezTo>
                            <a:pt x="312596" y="2472"/>
                            <a:pt x="307981" y="104"/>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7" name="Google Shape;2287;p14"/>
                  <p:cNvGrpSpPr/>
                  <p:nvPr/>
                </p:nvGrpSpPr>
                <p:grpSpPr>
                  <a:xfrm>
                    <a:off x="6256903" y="2808759"/>
                    <a:ext cx="582201" cy="370608"/>
                    <a:chOff x="6256903" y="2808759"/>
                    <a:chExt cx="582201" cy="370608"/>
                  </a:xfrm>
                </p:grpSpPr>
                <p:sp>
                  <p:nvSpPr>
                    <p:cNvPr id="2288" name="Google Shape;2288;p14"/>
                    <p:cNvSpPr/>
                    <p:nvPr/>
                  </p:nvSpPr>
                  <p:spPr>
                    <a:xfrm>
                      <a:off x="6417613" y="2811621"/>
                      <a:ext cx="275717" cy="182918"/>
                    </a:xfrm>
                    <a:custGeom>
                      <a:avLst/>
                      <a:gdLst/>
                      <a:ahLst/>
                      <a:cxnLst/>
                      <a:rect l="l" t="t" r="r" b="b"/>
                      <a:pathLst>
                        <a:path w="275717" h="182918" extrusionOk="0">
                          <a:moveTo>
                            <a:pt x="140511" y="182918"/>
                          </a:moveTo>
                          <a:lnTo>
                            <a:pt x="275718" y="0"/>
                          </a:lnTo>
                          <a:lnTo>
                            <a:pt x="0" y="0"/>
                          </a:lnTo>
                          <a:lnTo>
                            <a:pt x="140511"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4"/>
                    <p:cNvSpPr/>
                    <p:nvPr/>
                  </p:nvSpPr>
                  <p:spPr>
                    <a:xfrm>
                      <a:off x="6256903" y="2808759"/>
                      <a:ext cx="582201" cy="370608"/>
                    </a:xfrm>
                    <a:custGeom>
                      <a:avLst/>
                      <a:gdLst/>
                      <a:ahLst/>
                      <a:cxnLst/>
                      <a:rect l="l" t="t" r="r" b="b"/>
                      <a:pathLst>
                        <a:path w="582201" h="370608" extrusionOk="0">
                          <a:moveTo>
                            <a:pt x="303286" y="370606"/>
                          </a:moveTo>
                          <a:cubicBezTo>
                            <a:pt x="298549" y="370699"/>
                            <a:pt x="293651" y="368481"/>
                            <a:pt x="290372" y="364396"/>
                          </a:cubicBezTo>
                          <a:lnTo>
                            <a:pt x="0" y="0"/>
                          </a:lnTo>
                          <a:lnTo>
                            <a:pt x="40603" y="0"/>
                          </a:lnTo>
                          <a:lnTo>
                            <a:pt x="302314" y="328578"/>
                          </a:lnTo>
                          <a:lnTo>
                            <a:pt x="543501" y="0"/>
                          </a:lnTo>
                          <a:lnTo>
                            <a:pt x="582201" y="0"/>
                          </a:lnTo>
                          <a:lnTo>
                            <a:pt x="315713" y="363918"/>
                          </a:lnTo>
                          <a:cubicBezTo>
                            <a:pt x="312596" y="368137"/>
                            <a:pt x="307981" y="370505"/>
                            <a:pt x="30328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290" name="Google Shape;2290;p14"/>
                <p:cNvGrpSpPr/>
                <p:nvPr/>
              </p:nvGrpSpPr>
              <p:grpSpPr>
                <a:xfrm>
                  <a:off x="4661618" y="2813268"/>
                  <a:ext cx="1775953" cy="370610"/>
                  <a:chOff x="4661618" y="2813268"/>
                  <a:chExt cx="1775953" cy="370610"/>
                </a:xfrm>
              </p:grpSpPr>
              <p:grpSp>
                <p:nvGrpSpPr>
                  <p:cNvPr id="2291" name="Google Shape;2291;p14"/>
                  <p:cNvGrpSpPr/>
                  <p:nvPr/>
                </p:nvGrpSpPr>
                <p:grpSpPr>
                  <a:xfrm>
                    <a:off x="5855410" y="2813269"/>
                    <a:ext cx="582161" cy="370609"/>
                    <a:chOff x="5855410" y="2813269"/>
                    <a:chExt cx="582161" cy="370609"/>
                  </a:xfrm>
                </p:grpSpPr>
                <p:sp>
                  <p:nvSpPr>
                    <p:cNvPr id="2292" name="Google Shape;2292;p14"/>
                    <p:cNvSpPr/>
                    <p:nvPr/>
                  </p:nvSpPr>
                  <p:spPr>
                    <a:xfrm>
                      <a:off x="6016080" y="2998093"/>
                      <a:ext cx="275717" cy="182918"/>
                    </a:xfrm>
                    <a:custGeom>
                      <a:avLst/>
                      <a:gdLst/>
                      <a:ahLst/>
                      <a:cxnLst/>
                      <a:rect l="l" t="t" r="r" b="b"/>
                      <a:pathLst>
                        <a:path w="275717" h="182918" extrusionOk="0">
                          <a:moveTo>
                            <a:pt x="140510" y="0"/>
                          </a:moveTo>
                          <a:lnTo>
                            <a:pt x="275718"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4"/>
                    <p:cNvSpPr/>
                    <p:nvPr/>
                  </p:nvSpPr>
                  <p:spPr>
                    <a:xfrm>
                      <a:off x="5855410" y="2813269"/>
                      <a:ext cx="582161" cy="370609"/>
                    </a:xfrm>
                    <a:custGeom>
                      <a:avLst/>
                      <a:gdLst/>
                      <a:ahLst/>
                      <a:cxnLst/>
                      <a:rect l="l" t="t" r="r" b="b"/>
                      <a:pathLst>
                        <a:path w="582161" h="370609" extrusionOk="0">
                          <a:moveTo>
                            <a:pt x="303245" y="3"/>
                          </a:moveTo>
                          <a:cubicBezTo>
                            <a:pt x="298549" y="-94"/>
                            <a:pt x="293611" y="2124"/>
                            <a:pt x="290372" y="6213"/>
                          </a:cubicBezTo>
                          <a:lnTo>
                            <a:pt x="0" y="370609"/>
                          </a:lnTo>
                          <a:lnTo>
                            <a:pt x="40562" y="370609"/>
                          </a:lnTo>
                          <a:lnTo>
                            <a:pt x="302274" y="42031"/>
                          </a:lnTo>
                          <a:lnTo>
                            <a:pt x="543461" y="370609"/>
                          </a:lnTo>
                          <a:lnTo>
                            <a:pt x="582161" y="370609"/>
                          </a:lnTo>
                          <a:lnTo>
                            <a:pt x="315673" y="6691"/>
                          </a:lnTo>
                          <a:cubicBezTo>
                            <a:pt x="312556" y="2473"/>
                            <a:pt x="307982"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4" name="Google Shape;2294;p14"/>
                  <p:cNvGrpSpPr/>
                  <p:nvPr/>
                </p:nvGrpSpPr>
                <p:grpSpPr>
                  <a:xfrm>
                    <a:off x="5457479" y="2813268"/>
                    <a:ext cx="582160" cy="370608"/>
                    <a:chOff x="5457479" y="2813268"/>
                    <a:chExt cx="582160" cy="370608"/>
                  </a:xfrm>
                </p:grpSpPr>
                <p:sp>
                  <p:nvSpPr>
                    <p:cNvPr id="2295" name="Google Shape;2295;p14"/>
                    <p:cNvSpPr/>
                    <p:nvPr/>
                  </p:nvSpPr>
                  <p:spPr>
                    <a:xfrm>
                      <a:off x="5618149" y="2816134"/>
                      <a:ext cx="275717" cy="182918"/>
                    </a:xfrm>
                    <a:custGeom>
                      <a:avLst/>
                      <a:gdLst/>
                      <a:ahLst/>
                      <a:cxnLst/>
                      <a:rect l="l" t="t" r="r" b="b"/>
                      <a:pathLst>
                        <a:path w="275717" h="182918" extrusionOk="0">
                          <a:moveTo>
                            <a:pt x="140511" y="182918"/>
                          </a:moveTo>
                          <a:lnTo>
                            <a:pt x="275718" y="0"/>
                          </a:lnTo>
                          <a:lnTo>
                            <a:pt x="0" y="0"/>
                          </a:lnTo>
                          <a:lnTo>
                            <a:pt x="140511"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6" name="Google Shape;2296;p14"/>
                    <p:cNvSpPr/>
                    <p:nvPr/>
                  </p:nvSpPr>
                  <p:spPr>
                    <a:xfrm>
                      <a:off x="5457479" y="2813268"/>
                      <a:ext cx="582160" cy="370608"/>
                    </a:xfrm>
                    <a:custGeom>
                      <a:avLst/>
                      <a:gdLst/>
                      <a:ahLst/>
                      <a:cxnLst/>
                      <a:rect l="l" t="t" r="r" b="b"/>
                      <a:pathLst>
                        <a:path w="582160" h="370608"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22"/>
                          </a:lnTo>
                          <a:cubicBezTo>
                            <a:pt x="312596" y="368140"/>
                            <a:pt x="307981"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7" name="Google Shape;2297;p14"/>
                  <p:cNvGrpSpPr/>
                  <p:nvPr/>
                </p:nvGrpSpPr>
                <p:grpSpPr>
                  <a:xfrm>
                    <a:off x="5059548" y="2813269"/>
                    <a:ext cx="582161" cy="370609"/>
                    <a:chOff x="5059548" y="2813269"/>
                    <a:chExt cx="582161" cy="370609"/>
                  </a:xfrm>
                </p:grpSpPr>
                <p:sp>
                  <p:nvSpPr>
                    <p:cNvPr id="2298" name="Google Shape;2298;p14"/>
                    <p:cNvSpPr/>
                    <p:nvPr/>
                  </p:nvSpPr>
                  <p:spPr>
                    <a:xfrm>
                      <a:off x="5220259" y="2998093"/>
                      <a:ext cx="275677" cy="182918"/>
                    </a:xfrm>
                    <a:custGeom>
                      <a:avLst/>
                      <a:gdLst/>
                      <a:ahLst/>
                      <a:cxnLst/>
                      <a:rect l="l" t="t" r="r" b="b"/>
                      <a:pathLst>
                        <a:path w="275677" h="182918" extrusionOk="0">
                          <a:moveTo>
                            <a:pt x="140510" y="0"/>
                          </a:moveTo>
                          <a:lnTo>
                            <a:pt x="275677" y="182919"/>
                          </a:lnTo>
                          <a:lnTo>
                            <a:pt x="0" y="182919"/>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9" name="Google Shape;2299;p14"/>
                    <p:cNvSpPr/>
                    <p:nvPr/>
                  </p:nvSpPr>
                  <p:spPr>
                    <a:xfrm>
                      <a:off x="5059548" y="2813269"/>
                      <a:ext cx="582161" cy="370609"/>
                    </a:xfrm>
                    <a:custGeom>
                      <a:avLst/>
                      <a:gdLst/>
                      <a:ahLst/>
                      <a:cxnLst/>
                      <a:rect l="l" t="t" r="r" b="b"/>
                      <a:pathLst>
                        <a:path w="582161" h="370609" extrusionOk="0">
                          <a:moveTo>
                            <a:pt x="303286" y="3"/>
                          </a:moveTo>
                          <a:cubicBezTo>
                            <a:pt x="298549" y="-94"/>
                            <a:pt x="293651" y="2124"/>
                            <a:pt x="290372" y="6213"/>
                          </a:cubicBezTo>
                          <a:lnTo>
                            <a:pt x="0" y="370609"/>
                          </a:lnTo>
                          <a:lnTo>
                            <a:pt x="40603" y="370609"/>
                          </a:lnTo>
                          <a:lnTo>
                            <a:pt x="302314" y="42031"/>
                          </a:lnTo>
                          <a:lnTo>
                            <a:pt x="543501" y="370609"/>
                          </a:lnTo>
                          <a:lnTo>
                            <a:pt x="582161" y="370609"/>
                          </a:lnTo>
                          <a:lnTo>
                            <a:pt x="315673" y="6691"/>
                          </a:lnTo>
                          <a:cubicBezTo>
                            <a:pt x="312596" y="2473"/>
                            <a:pt x="307982"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00" name="Google Shape;2300;p14"/>
                  <p:cNvGrpSpPr/>
                  <p:nvPr/>
                </p:nvGrpSpPr>
                <p:grpSpPr>
                  <a:xfrm>
                    <a:off x="4661618" y="2813268"/>
                    <a:ext cx="582201" cy="370608"/>
                    <a:chOff x="4661618" y="2813268"/>
                    <a:chExt cx="582201" cy="370608"/>
                  </a:xfrm>
                </p:grpSpPr>
                <p:sp>
                  <p:nvSpPr>
                    <p:cNvPr id="2301" name="Google Shape;2301;p14"/>
                    <p:cNvSpPr/>
                    <p:nvPr/>
                  </p:nvSpPr>
                  <p:spPr>
                    <a:xfrm>
                      <a:off x="4822328" y="2816134"/>
                      <a:ext cx="275717" cy="182918"/>
                    </a:xfrm>
                    <a:custGeom>
                      <a:avLst/>
                      <a:gdLst/>
                      <a:ahLst/>
                      <a:cxnLst/>
                      <a:rect l="l" t="t" r="r" b="b"/>
                      <a:pathLst>
                        <a:path w="275717" h="182918" extrusionOk="0">
                          <a:moveTo>
                            <a:pt x="140510" y="182918"/>
                          </a:moveTo>
                          <a:lnTo>
                            <a:pt x="275718" y="0"/>
                          </a:lnTo>
                          <a:lnTo>
                            <a:pt x="0" y="0"/>
                          </a:lnTo>
                          <a:lnTo>
                            <a:pt x="140510"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4"/>
                    <p:cNvSpPr/>
                    <p:nvPr/>
                  </p:nvSpPr>
                  <p:spPr>
                    <a:xfrm>
                      <a:off x="4661618" y="2813268"/>
                      <a:ext cx="582201" cy="370608"/>
                    </a:xfrm>
                    <a:custGeom>
                      <a:avLst/>
                      <a:gdLst/>
                      <a:ahLst/>
                      <a:cxnLst/>
                      <a:rect l="l" t="t" r="r" b="b"/>
                      <a:pathLst>
                        <a:path w="582201" h="370608" extrusionOk="0">
                          <a:moveTo>
                            <a:pt x="303285" y="370606"/>
                          </a:moveTo>
                          <a:cubicBezTo>
                            <a:pt x="298549" y="370703"/>
                            <a:pt x="293651" y="368485"/>
                            <a:pt x="290372" y="364396"/>
                          </a:cubicBezTo>
                          <a:lnTo>
                            <a:pt x="0" y="0"/>
                          </a:lnTo>
                          <a:lnTo>
                            <a:pt x="40602" y="0"/>
                          </a:lnTo>
                          <a:lnTo>
                            <a:pt x="302314" y="328578"/>
                          </a:lnTo>
                          <a:lnTo>
                            <a:pt x="543501" y="0"/>
                          </a:lnTo>
                          <a:lnTo>
                            <a:pt x="582201" y="0"/>
                          </a:lnTo>
                          <a:lnTo>
                            <a:pt x="315713" y="363922"/>
                          </a:lnTo>
                          <a:cubicBezTo>
                            <a:pt x="312596" y="368140"/>
                            <a:pt x="307981" y="370509"/>
                            <a:pt x="30328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303" name="Google Shape;2303;p14"/>
              <p:cNvGrpSpPr/>
              <p:nvPr/>
            </p:nvGrpSpPr>
            <p:grpSpPr>
              <a:xfrm>
                <a:off x="1461980" y="2808756"/>
                <a:ext cx="3371238" cy="375122"/>
                <a:chOff x="1461980" y="2808756"/>
                <a:chExt cx="3371238" cy="375122"/>
              </a:xfrm>
            </p:grpSpPr>
            <p:grpSp>
              <p:nvGrpSpPr>
                <p:cNvPr id="2304" name="Google Shape;2304;p14"/>
                <p:cNvGrpSpPr/>
                <p:nvPr/>
              </p:nvGrpSpPr>
              <p:grpSpPr>
                <a:xfrm>
                  <a:off x="3057265" y="2808756"/>
                  <a:ext cx="1775953" cy="370611"/>
                  <a:chOff x="3057265" y="2808756"/>
                  <a:chExt cx="1775953" cy="370611"/>
                </a:xfrm>
              </p:grpSpPr>
              <p:grpSp>
                <p:nvGrpSpPr>
                  <p:cNvPr id="2305" name="Google Shape;2305;p14"/>
                  <p:cNvGrpSpPr/>
                  <p:nvPr/>
                </p:nvGrpSpPr>
                <p:grpSpPr>
                  <a:xfrm>
                    <a:off x="4251017" y="2808756"/>
                    <a:ext cx="582201" cy="370608"/>
                    <a:chOff x="4251017" y="2808756"/>
                    <a:chExt cx="582201" cy="370608"/>
                  </a:xfrm>
                </p:grpSpPr>
                <p:sp>
                  <p:nvSpPr>
                    <p:cNvPr id="2306" name="Google Shape;2306;p14"/>
                    <p:cNvSpPr/>
                    <p:nvPr/>
                  </p:nvSpPr>
                  <p:spPr>
                    <a:xfrm>
                      <a:off x="4411727" y="2993584"/>
                      <a:ext cx="275677" cy="182918"/>
                    </a:xfrm>
                    <a:custGeom>
                      <a:avLst/>
                      <a:gdLst/>
                      <a:ahLst/>
                      <a:cxnLst/>
                      <a:rect l="l" t="t" r="r" b="b"/>
                      <a:pathLst>
                        <a:path w="275677" h="182918" extrusionOk="0">
                          <a:moveTo>
                            <a:pt x="140511" y="0"/>
                          </a:moveTo>
                          <a:lnTo>
                            <a:pt x="275678" y="182918"/>
                          </a:lnTo>
                          <a:lnTo>
                            <a:pt x="0" y="182918"/>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7" name="Google Shape;2307;p14"/>
                    <p:cNvSpPr/>
                    <p:nvPr/>
                  </p:nvSpPr>
                  <p:spPr>
                    <a:xfrm>
                      <a:off x="4251017" y="2808756"/>
                      <a:ext cx="582201" cy="370608"/>
                    </a:xfrm>
                    <a:custGeom>
                      <a:avLst/>
                      <a:gdLst/>
                      <a:ahLst/>
                      <a:cxnLst/>
                      <a:rect l="l" t="t" r="r" b="b"/>
                      <a:pathLst>
                        <a:path w="582201" h="370608" extrusionOk="0">
                          <a:moveTo>
                            <a:pt x="303286" y="3"/>
                          </a:moveTo>
                          <a:cubicBezTo>
                            <a:pt x="298549" y="-90"/>
                            <a:pt x="293651" y="2128"/>
                            <a:pt x="290372" y="6213"/>
                          </a:cubicBezTo>
                          <a:lnTo>
                            <a:pt x="0" y="370609"/>
                          </a:lnTo>
                          <a:lnTo>
                            <a:pt x="40603" y="370609"/>
                          </a:lnTo>
                          <a:lnTo>
                            <a:pt x="302314" y="42031"/>
                          </a:lnTo>
                          <a:lnTo>
                            <a:pt x="543501" y="370609"/>
                          </a:lnTo>
                          <a:lnTo>
                            <a:pt x="582201" y="370609"/>
                          </a:lnTo>
                          <a:lnTo>
                            <a:pt x="315673" y="6690"/>
                          </a:lnTo>
                          <a:cubicBezTo>
                            <a:pt x="312596" y="2472"/>
                            <a:pt x="307981" y="104"/>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08" name="Google Shape;2308;p14"/>
                  <p:cNvGrpSpPr/>
                  <p:nvPr/>
                </p:nvGrpSpPr>
                <p:grpSpPr>
                  <a:xfrm>
                    <a:off x="3853102" y="2808759"/>
                    <a:ext cx="582185" cy="370608"/>
                    <a:chOff x="3853102" y="2808759"/>
                    <a:chExt cx="582185" cy="370608"/>
                  </a:xfrm>
                </p:grpSpPr>
                <p:sp>
                  <p:nvSpPr>
                    <p:cNvPr id="2309" name="Google Shape;2309;p14"/>
                    <p:cNvSpPr/>
                    <p:nvPr/>
                  </p:nvSpPr>
                  <p:spPr>
                    <a:xfrm>
                      <a:off x="4013800" y="2811621"/>
                      <a:ext cx="275713" cy="182918"/>
                    </a:xfrm>
                    <a:custGeom>
                      <a:avLst/>
                      <a:gdLst/>
                      <a:ahLst/>
                      <a:cxnLst/>
                      <a:rect l="l" t="t" r="r" b="b"/>
                      <a:pathLst>
                        <a:path w="275713" h="182918" extrusionOk="0">
                          <a:moveTo>
                            <a:pt x="140506" y="182918"/>
                          </a:moveTo>
                          <a:lnTo>
                            <a:pt x="275714" y="0"/>
                          </a:lnTo>
                          <a:lnTo>
                            <a:pt x="0" y="0"/>
                          </a:lnTo>
                          <a:lnTo>
                            <a:pt x="140506"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0" name="Google Shape;2310;p14"/>
                    <p:cNvSpPr/>
                    <p:nvPr/>
                  </p:nvSpPr>
                  <p:spPr>
                    <a:xfrm>
                      <a:off x="3853102" y="2808759"/>
                      <a:ext cx="582185" cy="370608"/>
                    </a:xfrm>
                    <a:custGeom>
                      <a:avLst/>
                      <a:gdLst/>
                      <a:ahLst/>
                      <a:cxnLst/>
                      <a:rect l="l" t="t" r="r" b="b"/>
                      <a:pathLst>
                        <a:path w="582185" h="370608" extrusionOk="0">
                          <a:moveTo>
                            <a:pt x="303269" y="370606"/>
                          </a:moveTo>
                          <a:cubicBezTo>
                            <a:pt x="298533" y="370699"/>
                            <a:pt x="293635" y="368481"/>
                            <a:pt x="290356" y="364396"/>
                          </a:cubicBezTo>
                          <a:lnTo>
                            <a:pt x="0" y="0"/>
                          </a:lnTo>
                          <a:lnTo>
                            <a:pt x="40595" y="0"/>
                          </a:lnTo>
                          <a:lnTo>
                            <a:pt x="302298" y="328578"/>
                          </a:lnTo>
                          <a:lnTo>
                            <a:pt x="543485" y="0"/>
                          </a:lnTo>
                          <a:lnTo>
                            <a:pt x="582185" y="0"/>
                          </a:lnTo>
                          <a:lnTo>
                            <a:pt x="315697" y="363918"/>
                          </a:lnTo>
                          <a:cubicBezTo>
                            <a:pt x="312580" y="368137"/>
                            <a:pt x="307965" y="370505"/>
                            <a:pt x="303269"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11" name="Google Shape;2311;p14"/>
                  <p:cNvGrpSpPr/>
                  <p:nvPr/>
                </p:nvGrpSpPr>
                <p:grpSpPr>
                  <a:xfrm>
                    <a:off x="3455183" y="2808756"/>
                    <a:ext cx="582177" cy="370608"/>
                    <a:chOff x="3455183" y="2808756"/>
                    <a:chExt cx="582177" cy="370608"/>
                  </a:xfrm>
                </p:grpSpPr>
                <p:sp>
                  <p:nvSpPr>
                    <p:cNvPr id="2312" name="Google Shape;2312;p14"/>
                    <p:cNvSpPr/>
                    <p:nvPr/>
                  </p:nvSpPr>
                  <p:spPr>
                    <a:xfrm>
                      <a:off x="3615878" y="2993584"/>
                      <a:ext cx="275705" cy="182918"/>
                    </a:xfrm>
                    <a:custGeom>
                      <a:avLst/>
                      <a:gdLst/>
                      <a:ahLst/>
                      <a:cxnLst/>
                      <a:rect l="l" t="t" r="r" b="b"/>
                      <a:pathLst>
                        <a:path w="275705" h="182918" extrusionOk="0">
                          <a:moveTo>
                            <a:pt x="140506" y="0"/>
                          </a:moveTo>
                          <a:lnTo>
                            <a:pt x="275706" y="182918"/>
                          </a:lnTo>
                          <a:lnTo>
                            <a:pt x="0" y="182918"/>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3" name="Google Shape;2313;p14"/>
                    <p:cNvSpPr/>
                    <p:nvPr/>
                  </p:nvSpPr>
                  <p:spPr>
                    <a:xfrm>
                      <a:off x="3455183" y="2808756"/>
                      <a:ext cx="582177" cy="370608"/>
                    </a:xfrm>
                    <a:custGeom>
                      <a:avLst/>
                      <a:gdLst/>
                      <a:ahLst/>
                      <a:cxnLst/>
                      <a:rect l="l" t="t" r="r" b="b"/>
                      <a:pathLst>
                        <a:path w="582177" h="370608" extrusionOk="0">
                          <a:moveTo>
                            <a:pt x="303265" y="3"/>
                          </a:moveTo>
                          <a:cubicBezTo>
                            <a:pt x="298549" y="-90"/>
                            <a:pt x="293639" y="2128"/>
                            <a:pt x="290372" y="6213"/>
                          </a:cubicBezTo>
                          <a:lnTo>
                            <a:pt x="0" y="370609"/>
                          </a:lnTo>
                          <a:lnTo>
                            <a:pt x="40595" y="370609"/>
                          </a:lnTo>
                          <a:lnTo>
                            <a:pt x="302310" y="42031"/>
                          </a:lnTo>
                          <a:lnTo>
                            <a:pt x="543489" y="370609"/>
                          </a:lnTo>
                          <a:lnTo>
                            <a:pt x="582177" y="370609"/>
                          </a:lnTo>
                          <a:lnTo>
                            <a:pt x="315685" y="6690"/>
                          </a:lnTo>
                          <a:cubicBezTo>
                            <a:pt x="312592" y="2472"/>
                            <a:pt x="307985" y="104"/>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14" name="Google Shape;2314;p14"/>
                  <p:cNvGrpSpPr/>
                  <p:nvPr/>
                </p:nvGrpSpPr>
                <p:grpSpPr>
                  <a:xfrm>
                    <a:off x="3057265" y="2808759"/>
                    <a:ext cx="582173" cy="370608"/>
                    <a:chOff x="3057265" y="2808759"/>
                    <a:chExt cx="582173" cy="370608"/>
                  </a:xfrm>
                </p:grpSpPr>
                <p:sp>
                  <p:nvSpPr>
                    <p:cNvPr id="2315" name="Google Shape;2315;p14"/>
                    <p:cNvSpPr/>
                    <p:nvPr/>
                  </p:nvSpPr>
                  <p:spPr>
                    <a:xfrm>
                      <a:off x="3217959" y="2811621"/>
                      <a:ext cx="275705" cy="182918"/>
                    </a:xfrm>
                    <a:custGeom>
                      <a:avLst/>
                      <a:gdLst/>
                      <a:ahLst/>
                      <a:cxnLst/>
                      <a:rect l="l" t="t" r="r" b="b"/>
                      <a:pathLst>
                        <a:path w="275705" h="182918" extrusionOk="0">
                          <a:moveTo>
                            <a:pt x="140502" y="182918"/>
                          </a:moveTo>
                          <a:lnTo>
                            <a:pt x="275706"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6" name="Google Shape;2316;p14"/>
                    <p:cNvSpPr/>
                    <p:nvPr/>
                  </p:nvSpPr>
                  <p:spPr>
                    <a:xfrm>
                      <a:off x="3057265" y="2808759"/>
                      <a:ext cx="582173" cy="370608"/>
                    </a:xfrm>
                    <a:custGeom>
                      <a:avLst/>
                      <a:gdLst/>
                      <a:ahLst/>
                      <a:cxnLst/>
                      <a:rect l="l" t="t" r="r" b="b"/>
                      <a:pathLst>
                        <a:path w="582173" h="370608" extrusionOk="0">
                          <a:moveTo>
                            <a:pt x="303265" y="370606"/>
                          </a:moveTo>
                          <a:cubicBezTo>
                            <a:pt x="298549" y="370699"/>
                            <a:pt x="293635" y="368481"/>
                            <a:pt x="290372" y="364396"/>
                          </a:cubicBezTo>
                          <a:lnTo>
                            <a:pt x="0" y="0"/>
                          </a:lnTo>
                          <a:lnTo>
                            <a:pt x="40595" y="0"/>
                          </a:lnTo>
                          <a:lnTo>
                            <a:pt x="302310" y="328578"/>
                          </a:lnTo>
                          <a:lnTo>
                            <a:pt x="543489" y="0"/>
                          </a:lnTo>
                          <a:lnTo>
                            <a:pt x="582173" y="0"/>
                          </a:lnTo>
                          <a:lnTo>
                            <a:pt x="315681" y="363918"/>
                          </a:lnTo>
                          <a:cubicBezTo>
                            <a:pt x="312592" y="368137"/>
                            <a:pt x="307981" y="370505"/>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317" name="Google Shape;2317;p14"/>
                <p:cNvGrpSpPr/>
                <p:nvPr/>
              </p:nvGrpSpPr>
              <p:grpSpPr>
                <a:xfrm>
                  <a:off x="1461980" y="2813268"/>
                  <a:ext cx="1775931" cy="370610"/>
                  <a:chOff x="1461980" y="2813268"/>
                  <a:chExt cx="1775931" cy="370610"/>
                </a:xfrm>
              </p:grpSpPr>
              <p:grpSp>
                <p:nvGrpSpPr>
                  <p:cNvPr id="2318" name="Google Shape;2318;p14"/>
                  <p:cNvGrpSpPr/>
                  <p:nvPr/>
                </p:nvGrpSpPr>
                <p:grpSpPr>
                  <a:xfrm>
                    <a:off x="2655739" y="2813269"/>
                    <a:ext cx="582172" cy="370609"/>
                    <a:chOff x="2655739" y="2813269"/>
                    <a:chExt cx="582172" cy="370609"/>
                  </a:xfrm>
                </p:grpSpPr>
                <p:sp>
                  <p:nvSpPr>
                    <p:cNvPr id="2319" name="Google Shape;2319;p14"/>
                    <p:cNvSpPr/>
                    <p:nvPr/>
                  </p:nvSpPr>
                  <p:spPr>
                    <a:xfrm>
                      <a:off x="2816434" y="2998093"/>
                      <a:ext cx="275701" cy="182918"/>
                    </a:xfrm>
                    <a:custGeom>
                      <a:avLst/>
                      <a:gdLst/>
                      <a:ahLst/>
                      <a:cxnLst/>
                      <a:rect l="l" t="t" r="r" b="b"/>
                      <a:pathLst>
                        <a:path w="275701" h="182918" extrusionOk="0">
                          <a:moveTo>
                            <a:pt x="140502" y="0"/>
                          </a:moveTo>
                          <a:lnTo>
                            <a:pt x="275702"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0" name="Google Shape;2320;p14"/>
                    <p:cNvSpPr/>
                    <p:nvPr/>
                  </p:nvSpPr>
                  <p:spPr>
                    <a:xfrm>
                      <a:off x="2655739" y="2813269"/>
                      <a:ext cx="582172" cy="370609"/>
                    </a:xfrm>
                    <a:custGeom>
                      <a:avLst/>
                      <a:gdLst/>
                      <a:ahLst/>
                      <a:cxnLst/>
                      <a:rect l="l" t="t" r="r" b="b"/>
                      <a:pathLst>
                        <a:path w="582172" h="370609" extrusionOk="0">
                          <a:moveTo>
                            <a:pt x="303265" y="3"/>
                          </a:moveTo>
                          <a:cubicBezTo>
                            <a:pt x="298549" y="-94"/>
                            <a:pt x="293635" y="2124"/>
                            <a:pt x="290368" y="6213"/>
                          </a:cubicBezTo>
                          <a:lnTo>
                            <a:pt x="0" y="370609"/>
                          </a:lnTo>
                          <a:lnTo>
                            <a:pt x="40595" y="370609"/>
                          </a:lnTo>
                          <a:lnTo>
                            <a:pt x="302310" y="42031"/>
                          </a:lnTo>
                          <a:lnTo>
                            <a:pt x="543489" y="370609"/>
                          </a:lnTo>
                          <a:lnTo>
                            <a:pt x="582173" y="370609"/>
                          </a:lnTo>
                          <a:lnTo>
                            <a:pt x="315681" y="6691"/>
                          </a:lnTo>
                          <a:cubicBezTo>
                            <a:pt x="312592" y="2473"/>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21" name="Google Shape;2321;p14"/>
                  <p:cNvGrpSpPr/>
                  <p:nvPr/>
                </p:nvGrpSpPr>
                <p:grpSpPr>
                  <a:xfrm>
                    <a:off x="2257817" y="2813268"/>
                    <a:ext cx="582176" cy="370608"/>
                    <a:chOff x="2257817" y="2813268"/>
                    <a:chExt cx="582176" cy="370608"/>
                  </a:xfrm>
                </p:grpSpPr>
                <p:sp>
                  <p:nvSpPr>
                    <p:cNvPr id="2322" name="Google Shape;2322;p14"/>
                    <p:cNvSpPr/>
                    <p:nvPr/>
                  </p:nvSpPr>
                  <p:spPr>
                    <a:xfrm>
                      <a:off x="2418515" y="2816134"/>
                      <a:ext cx="275701" cy="182918"/>
                    </a:xfrm>
                    <a:custGeom>
                      <a:avLst/>
                      <a:gdLst/>
                      <a:ahLst/>
                      <a:cxnLst/>
                      <a:rect l="l" t="t" r="r" b="b"/>
                      <a:pathLst>
                        <a:path w="275701" h="182918" extrusionOk="0">
                          <a:moveTo>
                            <a:pt x="140502" y="182918"/>
                          </a:moveTo>
                          <a:lnTo>
                            <a:pt x="275702"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3" name="Google Shape;2323;p14"/>
                    <p:cNvSpPr/>
                    <p:nvPr/>
                  </p:nvSpPr>
                  <p:spPr>
                    <a:xfrm>
                      <a:off x="2257817" y="2813268"/>
                      <a:ext cx="582176" cy="370608"/>
                    </a:xfrm>
                    <a:custGeom>
                      <a:avLst/>
                      <a:gdLst/>
                      <a:ahLst/>
                      <a:cxnLst/>
                      <a:rect l="l" t="t" r="r" b="b"/>
                      <a:pathLst>
                        <a:path w="582176" h="370608" extrusionOk="0">
                          <a:moveTo>
                            <a:pt x="303265" y="370606"/>
                          </a:moveTo>
                          <a:cubicBezTo>
                            <a:pt x="298553" y="370703"/>
                            <a:pt x="293639" y="368485"/>
                            <a:pt x="290372" y="364396"/>
                          </a:cubicBezTo>
                          <a:lnTo>
                            <a:pt x="0" y="0"/>
                          </a:lnTo>
                          <a:lnTo>
                            <a:pt x="40594" y="0"/>
                          </a:lnTo>
                          <a:lnTo>
                            <a:pt x="302310" y="328578"/>
                          </a:lnTo>
                          <a:lnTo>
                            <a:pt x="543493" y="0"/>
                          </a:lnTo>
                          <a:lnTo>
                            <a:pt x="582177" y="0"/>
                          </a:lnTo>
                          <a:lnTo>
                            <a:pt x="315685" y="363922"/>
                          </a:lnTo>
                          <a:cubicBezTo>
                            <a:pt x="312592" y="368140"/>
                            <a:pt x="307985"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24" name="Google Shape;2324;p14"/>
                  <p:cNvGrpSpPr/>
                  <p:nvPr/>
                </p:nvGrpSpPr>
                <p:grpSpPr>
                  <a:xfrm>
                    <a:off x="1859898" y="2813269"/>
                    <a:ext cx="582173" cy="370609"/>
                    <a:chOff x="1859898" y="2813269"/>
                    <a:chExt cx="582173" cy="370609"/>
                  </a:xfrm>
                </p:grpSpPr>
                <p:sp>
                  <p:nvSpPr>
                    <p:cNvPr id="2325" name="Google Shape;2325;p14"/>
                    <p:cNvSpPr/>
                    <p:nvPr/>
                  </p:nvSpPr>
                  <p:spPr>
                    <a:xfrm>
                      <a:off x="2020593" y="2998093"/>
                      <a:ext cx="275705" cy="182918"/>
                    </a:xfrm>
                    <a:custGeom>
                      <a:avLst/>
                      <a:gdLst/>
                      <a:ahLst/>
                      <a:cxnLst/>
                      <a:rect l="l" t="t" r="r" b="b"/>
                      <a:pathLst>
                        <a:path w="275705" h="182918" extrusionOk="0">
                          <a:moveTo>
                            <a:pt x="140502" y="0"/>
                          </a:moveTo>
                          <a:lnTo>
                            <a:pt x="275706" y="182919"/>
                          </a:lnTo>
                          <a:lnTo>
                            <a:pt x="0" y="182919"/>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6" name="Google Shape;2326;p14"/>
                    <p:cNvSpPr/>
                    <p:nvPr/>
                  </p:nvSpPr>
                  <p:spPr>
                    <a:xfrm>
                      <a:off x="1859898" y="2813269"/>
                      <a:ext cx="582173" cy="370609"/>
                    </a:xfrm>
                    <a:custGeom>
                      <a:avLst/>
                      <a:gdLst/>
                      <a:ahLst/>
                      <a:cxnLst/>
                      <a:rect l="l" t="t" r="r" b="b"/>
                      <a:pathLst>
                        <a:path w="582173" h="370609" extrusionOk="0">
                          <a:moveTo>
                            <a:pt x="303265" y="3"/>
                          </a:moveTo>
                          <a:cubicBezTo>
                            <a:pt x="298549" y="-94"/>
                            <a:pt x="293635" y="2124"/>
                            <a:pt x="290372" y="6213"/>
                          </a:cubicBezTo>
                          <a:lnTo>
                            <a:pt x="0" y="370609"/>
                          </a:lnTo>
                          <a:lnTo>
                            <a:pt x="40595" y="370609"/>
                          </a:lnTo>
                          <a:lnTo>
                            <a:pt x="302310" y="42031"/>
                          </a:lnTo>
                          <a:lnTo>
                            <a:pt x="543489" y="370609"/>
                          </a:lnTo>
                          <a:lnTo>
                            <a:pt x="582173" y="370609"/>
                          </a:lnTo>
                          <a:lnTo>
                            <a:pt x="315685" y="6691"/>
                          </a:lnTo>
                          <a:cubicBezTo>
                            <a:pt x="312592" y="2473"/>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27" name="Google Shape;2327;p14"/>
                  <p:cNvGrpSpPr/>
                  <p:nvPr/>
                </p:nvGrpSpPr>
                <p:grpSpPr>
                  <a:xfrm>
                    <a:off x="1461980" y="2813268"/>
                    <a:ext cx="582173" cy="370608"/>
                    <a:chOff x="1461980" y="2813268"/>
                    <a:chExt cx="582173" cy="370608"/>
                  </a:xfrm>
                </p:grpSpPr>
                <p:sp>
                  <p:nvSpPr>
                    <p:cNvPr id="2328" name="Google Shape;2328;p14"/>
                    <p:cNvSpPr/>
                    <p:nvPr/>
                  </p:nvSpPr>
                  <p:spPr>
                    <a:xfrm>
                      <a:off x="1622674" y="2816134"/>
                      <a:ext cx="275701" cy="182918"/>
                    </a:xfrm>
                    <a:custGeom>
                      <a:avLst/>
                      <a:gdLst/>
                      <a:ahLst/>
                      <a:cxnLst/>
                      <a:rect l="l" t="t" r="r" b="b"/>
                      <a:pathLst>
                        <a:path w="275701" h="182918" extrusionOk="0">
                          <a:moveTo>
                            <a:pt x="140502" y="182918"/>
                          </a:moveTo>
                          <a:lnTo>
                            <a:pt x="275702"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9" name="Google Shape;2329;p14"/>
                    <p:cNvSpPr/>
                    <p:nvPr/>
                  </p:nvSpPr>
                  <p:spPr>
                    <a:xfrm>
                      <a:off x="1461980" y="2813268"/>
                      <a:ext cx="582173" cy="370608"/>
                    </a:xfrm>
                    <a:custGeom>
                      <a:avLst/>
                      <a:gdLst/>
                      <a:ahLst/>
                      <a:cxnLst/>
                      <a:rect l="l" t="t" r="r" b="b"/>
                      <a:pathLst>
                        <a:path w="582173" h="370608" extrusionOk="0">
                          <a:moveTo>
                            <a:pt x="303265" y="370606"/>
                          </a:moveTo>
                          <a:cubicBezTo>
                            <a:pt x="298549" y="370703"/>
                            <a:pt x="293635" y="368485"/>
                            <a:pt x="290368" y="364396"/>
                          </a:cubicBezTo>
                          <a:lnTo>
                            <a:pt x="0" y="0"/>
                          </a:lnTo>
                          <a:lnTo>
                            <a:pt x="40595" y="0"/>
                          </a:lnTo>
                          <a:lnTo>
                            <a:pt x="302310" y="328578"/>
                          </a:lnTo>
                          <a:lnTo>
                            <a:pt x="543489" y="0"/>
                          </a:lnTo>
                          <a:lnTo>
                            <a:pt x="582173" y="0"/>
                          </a:lnTo>
                          <a:lnTo>
                            <a:pt x="315681" y="363922"/>
                          </a:lnTo>
                          <a:cubicBezTo>
                            <a:pt x="312592" y="368140"/>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330" name="Google Shape;2330;p14"/>
              <p:cNvGrpSpPr/>
              <p:nvPr/>
            </p:nvGrpSpPr>
            <p:grpSpPr>
              <a:xfrm>
                <a:off x="-152758" y="2812804"/>
                <a:ext cx="1775934" cy="370611"/>
                <a:chOff x="-152758" y="2812804"/>
                <a:chExt cx="1775934" cy="370611"/>
              </a:xfrm>
            </p:grpSpPr>
            <p:grpSp>
              <p:nvGrpSpPr>
                <p:cNvPr id="2331" name="Google Shape;2331;p14"/>
                <p:cNvGrpSpPr/>
                <p:nvPr/>
              </p:nvGrpSpPr>
              <p:grpSpPr>
                <a:xfrm>
                  <a:off x="1040999" y="2812804"/>
                  <a:ext cx="582177" cy="370608"/>
                  <a:chOff x="1040999" y="2812804"/>
                  <a:chExt cx="582177" cy="370608"/>
                </a:xfrm>
              </p:grpSpPr>
              <p:sp>
                <p:nvSpPr>
                  <p:cNvPr id="2332" name="Google Shape;2332;p14"/>
                  <p:cNvSpPr/>
                  <p:nvPr/>
                </p:nvSpPr>
                <p:spPr>
                  <a:xfrm>
                    <a:off x="1201693" y="2997632"/>
                    <a:ext cx="275705" cy="182918"/>
                  </a:xfrm>
                  <a:custGeom>
                    <a:avLst/>
                    <a:gdLst/>
                    <a:ahLst/>
                    <a:cxnLst/>
                    <a:rect l="l" t="t" r="r" b="b"/>
                    <a:pathLst>
                      <a:path w="275705" h="182918" extrusionOk="0">
                        <a:moveTo>
                          <a:pt x="140506" y="0"/>
                        </a:moveTo>
                        <a:lnTo>
                          <a:pt x="275706" y="182918"/>
                        </a:lnTo>
                        <a:lnTo>
                          <a:pt x="0" y="182918"/>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3" name="Google Shape;2333;p14"/>
                  <p:cNvSpPr/>
                  <p:nvPr/>
                </p:nvSpPr>
                <p:spPr>
                  <a:xfrm>
                    <a:off x="1040999" y="2812804"/>
                    <a:ext cx="582177" cy="370608"/>
                  </a:xfrm>
                  <a:custGeom>
                    <a:avLst/>
                    <a:gdLst/>
                    <a:ahLst/>
                    <a:cxnLst/>
                    <a:rect l="l" t="t" r="r" b="b"/>
                    <a:pathLst>
                      <a:path w="582177" h="370608" extrusionOk="0">
                        <a:moveTo>
                          <a:pt x="303265" y="3"/>
                        </a:moveTo>
                        <a:cubicBezTo>
                          <a:pt x="298549" y="-90"/>
                          <a:pt x="293639" y="2128"/>
                          <a:pt x="290372" y="6213"/>
                        </a:cubicBezTo>
                        <a:lnTo>
                          <a:pt x="0" y="370609"/>
                        </a:lnTo>
                        <a:lnTo>
                          <a:pt x="40595" y="370609"/>
                        </a:lnTo>
                        <a:lnTo>
                          <a:pt x="302310" y="42031"/>
                        </a:lnTo>
                        <a:lnTo>
                          <a:pt x="543493" y="370609"/>
                        </a:lnTo>
                        <a:lnTo>
                          <a:pt x="582177" y="370609"/>
                        </a:lnTo>
                        <a:lnTo>
                          <a:pt x="315685" y="6690"/>
                        </a:lnTo>
                        <a:cubicBezTo>
                          <a:pt x="312592" y="2472"/>
                          <a:pt x="307985" y="104"/>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34" name="Google Shape;2334;p14"/>
                <p:cNvGrpSpPr/>
                <p:nvPr/>
              </p:nvGrpSpPr>
              <p:grpSpPr>
                <a:xfrm>
                  <a:off x="643081" y="2812807"/>
                  <a:ext cx="582173" cy="370608"/>
                  <a:chOff x="643081" y="2812807"/>
                  <a:chExt cx="582173" cy="370608"/>
                </a:xfrm>
              </p:grpSpPr>
              <p:sp>
                <p:nvSpPr>
                  <p:cNvPr id="2335" name="Google Shape;2335;p14"/>
                  <p:cNvSpPr/>
                  <p:nvPr/>
                </p:nvSpPr>
                <p:spPr>
                  <a:xfrm>
                    <a:off x="803775" y="2815669"/>
                    <a:ext cx="275705" cy="182918"/>
                  </a:xfrm>
                  <a:custGeom>
                    <a:avLst/>
                    <a:gdLst/>
                    <a:ahLst/>
                    <a:cxnLst/>
                    <a:rect l="l" t="t" r="r" b="b"/>
                    <a:pathLst>
                      <a:path w="275705" h="182918" extrusionOk="0">
                        <a:moveTo>
                          <a:pt x="140502" y="182918"/>
                        </a:moveTo>
                        <a:lnTo>
                          <a:pt x="275706" y="0"/>
                        </a:lnTo>
                        <a:lnTo>
                          <a:pt x="0" y="0"/>
                        </a:lnTo>
                        <a:lnTo>
                          <a:pt x="140502"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6" name="Google Shape;2336;p14"/>
                  <p:cNvSpPr/>
                  <p:nvPr/>
                </p:nvSpPr>
                <p:spPr>
                  <a:xfrm>
                    <a:off x="643081" y="2812807"/>
                    <a:ext cx="582173" cy="370608"/>
                  </a:xfrm>
                  <a:custGeom>
                    <a:avLst/>
                    <a:gdLst/>
                    <a:ahLst/>
                    <a:cxnLst/>
                    <a:rect l="l" t="t" r="r" b="b"/>
                    <a:pathLst>
                      <a:path w="582173" h="370608" extrusionOk="0">
                        <a:moveTo>
                          <a:pt x="303265" y="370606"/>
                        </a:moveTo>
                        <a:cubicBezTo>
                          <a:pt x="298549" y="370699"/>
                          <a:pt x="293635" y="368481"/>
                          <a:pt x="290372" y="364396"/>
                        </a:cubicBezTo>
                        <a:lnTo>
                          <a:pt x="0" y="0"/>
                        </a:lnTo>
                        <a:lnTo>
                          <a:pt x="40595" y="0"/>
                        </a:lnTo>
                        <a:lnTo>
                          <a:pt x="302310" y="328578"/>
                        </a:lnTo>
                        <a:lnTo>
                          <a:pt x="543489" y="0"/>
                        </a:lnTo>
                        <a:lnTo>
                          <a:pt x="582173" y="0"/>
                        </a:lnTo>
                        <a:lnTo>
                          <a:pt x="315681" y="363918"/>
                        </a:lnTo>
                        <a:cubicBezTo>
                          <a:pt x="312592" y="368137"/>
                          <a:pt x="307981" y="370505"/>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37" name="Google Shape;2337;p14"/>
                <p:cNvGrpSpPr/>
                <p:nvPr/>
              </p:nvGrpSpPr>
              <p:grpSpPr>
                <a:xfrm>
                  <a:off x="245160" y="2812804"/>
                  <a:ext cx="582174" cy="370608"/>
                  <a:chOff x="245160" y="2812804"/>
                  <a:chExt cx="582174" cy="370608"/>
                </a:xfrm>
              </p:grpSpPr>
              <p:sp>
                <p:nvSpPr>
                  <p:cNvPr id="2338" name="Google Shape;2338;p14"/>
                  <p:cNvSpPr/>
                  <p:nvPr/>
                </p:nvSpPr>
                <p:spPr>
                  <a:xfrm>
                    <a:off x="405856" y="2997632"/>
                    <a:ext cx="275701" cy="182918"/>
                  </a:xfrm>
                  <a:custGeom>
                    <a:avLst/>
                    <a:gdLst/>
                    <a:ahLst/>
                    <a:cxnLst/>
                    <a:rect l="l" t="t" r="r" b="b"/>
                    <a:pathLst>
                      <a:path w="275701" h="182918" extrusionOk="0">
                        <a:moveTo>
                          <a:pt x="140502" y="0"/>
                        </a:moveTo>
                        <a:lnTo>
                          <a:pt x="275702" y="182918"/>
                        </a:lnTo>
                        <a:lnTo>
                          <a:pt x="0" y="182918"/>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9" name="Google Shape;2339;p14"/>
                  <p:cNvSpPr/>
                  <p:nvPr/>
                </p:nvSpPr>
                <p:spPr>
                  <a:xfrm>
                    <a:off x="245160" y="2812804"/>
                    <a:ext cx="582174" cy="370608"/>
                  </a:xfrm>
                  <a:custGeom>
                    <a:avLst/>
                    <a:gdLst/>
                    <a:ahLst/>
                    <a:cxnLst/>
                    <a:rect l="l" t="t" r="r" b="b"/>
                    <a:pathLst>
                      <a:path w="582174" h="370608" extrusionOk="0">
                        <a:moveTo>
                          <a:pt x="303267" y="3"/>
                        </a:moveTo>
                        <a:cubicBezTo>
                          <a:pt x="298551" y="-90"/>
                          <a:pt x="293636" y="2128"/>
                          <a:pt x="290370" y="6213"/>
                        </a:cubicBezTo>
                        <a:lnTo>
                          <a:pt x="0" y="370609"/>
                        </a:lnTo>
                        <a:lnTo>
                          <a:pt x="40595" y="370609"/>
                        </a:lnTo>
                        <a:lnTo>
                          <a:pt x="302312" y="42031"/>
                        </a:lnTo>
                        <a:lnTo>
                          <a:pt x="543491" y="370609"/>
                        </a:lnTo>
                        <a:lnTo>
                          <a:pt x="582175" y="370609"/>
                        </a:lnTo>
                        <a:lnTo>
                          <a:pt x="315683" y="6690"/>
                        </a:lnTo>
                        <a:cubicBezTo>
                          <a:pt x="312594" y="2472"/>
                          <a:pt x="307983" y="104"/>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40" name="Google Shape;2340;p14"/>
                <p:cNvGrpSpPr/>
                <p:nvPr/>
              </p:nvGrpSpPr>
              <p:grpSpPr>
                <a:xfrm>
                  <a:off x="-152758" y="2812807"/>
                  <a:ext cx="582175" cy="370608"/>
                  <a:chOff x="-152758" y="2812807"/>
                  <a:chExt cx="582175" cy="370608"/>
                </a:xfrm>
              </p:grpSpPr>
              <p:sp>
                <p:nvSpPr>
                  <p:cNvPr id="2341" name="Google Shape;2341;p14"/>
                  <p:cNvSpPr/>
                  <p:nvPr/>
                </p:nvSpPr>
                <p:spPr>
                  <a:xfrm>
                    <a:off x="7936" y="2815669"/>
                    <a:ext cx="275703" cy="182918"/>
                  </a:xfrm>
                  <a:custGeom>
                    <a:avLst/>
                    <a:gdLst/>
                    <a:ahLst/>
                    <a:cxnLst/>
                    <a:rect l="l" t="t" r="r" b="b"/>
                    <a:pathLst>
                      <a:path w="275703" h="182918" extrusionOk="0">
                        <a:moveTo>
                          <a:pt x="140503" y="182918"/>
                        </a:moveTo>
                        <a:lnTo>
                          <a:pt x="275704" y="0"/>
                        </a:lnTo>
                        <a:lnTo>
                          <a:pt x="0" y="0"/>
                        </a:lnTo>
                        <a:lnTo>
                          <a:pt x="140503" y="182918"/>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2" name="Google Shape;2342;p14"/>
                  <p:cNvSpPr/>
                  <p:nvPr/>
                </p:nvSpPr>
                <p:spPr>
                  <a:xfrm>
                    <a:off x="-152758" y="2812807"/>
                    <a:ext cx="582175" cy="370608"/>
                  </a:xfrm>
                  <a:custGeom>
                    <a:avLst/>
                    <a:gdLst/>
                    <a:ahLst/>
                    <a:cxnLst/>
                    <a:rect l="l" t="t" r="r" b="b"/>
                    <a:pathLst>
                      <a:path w="582175" h="370608" extrusionOk="0">
                        <a:moveTo>
                          <a:pt x="303266" y="370606"/>
                        </a:moveTo>
                        <a:cubicBezTo>
                          <a:pt x="298550" y="370699"/>
                          <a:pt x="293637" y="368481"/>
                          <a:pt x="290371" y="364396"/>
                        </a:cubicBezTo>
                        <a:lnTo>
                          <a:pt x="0" y="0"/>
                        </a:lnTo>
                        <a:lnTo>
                          <a:pt x="40595" y="0"/>
                        </a:lnTo>
                        <a:lnTo>
                          <a:pt x="302311" y="328578"/>
                        </a:lnTo>
                        <a:lnTo>
                          <a:pt x="543491" y="0"/>
                        </a:lnTo>
                        <a:lnTo>
                          <a:pt x="582176" y="0"/>
                        </a:lnTo>
                        <a:lnTo>
                          <a:pt x="315683" y="363918"/>
                        </a:lnTo>
                        <a:cubicBezTo>
                          <a:pt x="312592" y="368137"/>
                          <a:pt x="307983" y="370505"/>
                          <a:pt x="30326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343" name="Google Shape;2343;p14"/>
            <p:cNvGrpSpPr/>
            <p:nvPr/>
          </p:nvGrpSpPr>
          <p:grpSpPr>
            <a:xfrm>
              <a:off x="-152758" y="3350859"/>
              <a:ext cx="8185613" cy="375123"/>
              <a:chOff x="-152758" y="3350859"/>
              <a:chExt cx="8185613" cy="375123"/>
            </a:xfrm>
          </p:grpSpPr>
          <p:grpSp>
            <p:nvGrpSpPr>
              <p:cNvPr id="2344" name="Google Shape;2344;p14"/>
              <p:cNvGrpSpPr/>
              <p:nvPr/>
            </p:nvGrpSpPr>
            <p:grpSpPr>
              <a:xfrm>
                <a:off x="4661618" y="3350859"/>
                <a:ext cx="3371237" cy="375123"/>
                <a:chOff x="4661618" y="3350859"/>
                <a:chExt cx="3371237" cy="375123"/>
              </a:xfrm>
            </p:grpSpPr>
            <p:grpSp>
              <p:nvGrpSpPr>
                <p:cNvPr id="2345" name="Google Shape;2345;p14"/>
                <p:cNvGrpSpPr/>
                <p:nvPr/>
              </p:nvGrpSpPr>
              <p:grpSpPr>
                <a:xfrm>
                  <a:off x="6256903" y="3350859"/>
                  <a:ext cx="1775952" cy="370609"/>
                  <a:chOff x="6256903" y="3350859"/>
                  <a:chExt cx="1775952" cy="370609"/>
                </a:xfrm>
              </p:grpSpPr>
              <p:grpSp>
                <p:nvGrpSpPr>
                  <p:cNvPr id="2346" name="Google Shape;2346;p14"/>
                  <p:cNvGrpSpPr/>
                  <p:nvPr/>
                </p:nvGrpSpPr>
                <p:grpSpPr>
                  <a:xfrm>
                    <a:off x="7450695" y="3350860"/>
                    <a:ext cx="582160" cy="370608"/>
                    <a:chOff x="7450695" y="3350860"/>
                    <a:chExt cx="582160" cy="370608"/>
                  </a:xfrm>
                </p:grpSpPr>
                <p:sp>
                  <p:nvSpPr>
                    <p:cNvPr id="2347" name="Google Shape;2347;p14"/>
                    <p:cNvSpPr/>
                    <p:nvPr/>
                  </p:nvSpPr>
                  <p:spPr>
                    <a:xfrm>
                      <a:off x="7611365" y="3535685"/>
                      <a:ext cx="275717" cy="182918"/>
                    </a:xfrm>
                    <a:custGeom>
                      <a:avLst/>
                      <a:gdLst/>
                      <a:ahLst/>
                      <a:cxnLst/>
                      <a:rect l="l" t="t" r="r" b="b"/>
                      <a:pathLst>
                        <a:path w="275717" h="182918" extrusionOk="0">
                          <a:moveTo>
                            <a:pt x="140511" y="0"/>
                          </a:moveTo>
                          <a:lnTo>
                            <a:pt x="275718" y="182918"/>
                          </a:lnTo>
                          <a:lnTo>
                            <a:pt x="0" y="182918"/>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8" name="Google Shape;2348;p14"/>
                    <p:cNvSpPr/>
                    <p:nvPr/>
                  </p:nvSpPr>
                  <p:spPr>
                    <a:xfrm>
                      <a:off x="7450695" y="3350860"/>
                      <a:ext cx="582160" cy="370608"/>
                    </a:xfrm>
                    <a:custGeom>
                      <a:avLst/>
                      <a:gdLst/>
                      <a:ahLst/>
                      <a:cxnLst/>
                      <a:rect l="l" t="t" r="r" b="b"/>
                      <a:pathLst>
                        <a:path w="582160" h="370608" extrusionOk="0">
                          <a:moveTo>
                            <a:pt x="303245" y="3"/>
                          </a:moveTo>
                          <a:cubicBezTo>
                            <a:pt x="298549" y="-94"/>
                            <a:pt x="293611" y="2124"/>
                            <a:pt x="290372" y="6213"/>
                          </a:cubicBezTo>
                          <a:lnTo>
                            <a:pt x="0" y="370609"/>
                          </a:lnTo>
                          <a:lnTo>
                            <a:pt x="40562" y="370609"/>
                          </a:lnTo>
                          <a:lnTo>
                            <a:pt x="302273" y="42031"/>
                          </a:lnTo>
                          <a:lnTo>
                            <a:pt x="543461" y="370609"/>
                          </a:lnTo>
                          <a:lnTo>
                            <a:pt x="582161" y="370609"/>
                          </a:lnTo>
                          <a:lnTo>
                            <a:pt x="315673" y="6690"/>
                          </a:lnTo>
                          <a:cubicBezTo>
                            <a:pt x="312556" y="2472"/>
                            <a:pt x="307981"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49" name="Google Shape;2349;p14"/>
                  <p:cNvGrpSpPr/>
                  <p:nvPr/>
                </p:nvGrpSpPr>
                <p:grpSpPr>
                  <a:xfrm>
                    <a:off x="7052764" y="3350859"/>
                    <a:ext cx="582161" cy="370609"/>
                    <a:chOff x="7052764" y="3350859"/>
                    <a:chExt cx="582161" cy="370609"/>
                  </a:xfrm>
                </p:grpSpPr>
                <p:sp>
                  <p:nvSpPr>
                    <p:cNvPr id="2350" name="Google Shape;2350;p14"/>
                    <p:cNvSpPr/>
                    <p:nvPr/>
                  </p:nvSpPr>
                  <p:spPr>
                    <a:xfrm>
                      <a:off x="7213435" y="3353725"/>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1" name="Google Shape;2351;p14"/>
                    <p:cNvSpPr/>
                    <p:nvPr/>
                  </p:nvSpPr>
                  <p:spPr>
                    <a:xfrm>
                      <a:off x="7052764" y="3350859"/>
                      <a:ext cx="582161" cy="370609"/>
                    </a:xfrm>
                    <a:custGeom>
                      <a:avLst/>
                      <a:gdLst/>
                      <a:ahLst/>
                      <a:cxnLst/>
                      <a:rect l="l" t="t" r="r" b="b"/>
                      <a:pathLst>
                        <a:path w="582161" h="370609"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41"/>
                            <a:pt x="307982"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52" name="Google Shape;2352;p14"/>
                  <p:cNvGrpSpPr/>
                  <p:nvPr/>
                </p:nvGrpSpPr>
                <p:grpSpPr>
                  <a:xfrm>
                    <a:off x="6654834" y="3350860"/>
                    <a:ext cx="582160" cy="370608"/>
                    <a:chOff x="6654834" y="3350860"/>
                    <a:chExt cx="582160" cy="370608"/>
                  </a:xfrm>
                </p:grpSpPr>
                <p:sp>
                  <p:nvSpPr>
                    <p:cNvPr id="2353" name="Google Shape;2353;p14"/>
                    <p:cNvSpPr/>
                    <p:nvPr/>
                  </p:nvSpPr>
                  <p:spPr>
                    <a:xfrm>
                      <a:off x="6815544" y="3535685"/>
                      <a:ext cx="275677" cy="182918"/>
                    </a:xfrm>
                    <a:custGeom>
                      <a:avLst/>
                      <a:gdLst/>
                      <a:ahLst/>
                      <a:cxnLst/>
                      <a:rect l="l" t="t" r="r" b="b"/>
                      <a:pathLst>
                        <a:path w="275677" h="182918" extrusionOk="0">
                          <a:moveTo>
                            <a:pt x="140510" y="0"/>
                          </a:moveTo>
                          <a:lnTo>
                            <a:pt x="275677" y="182918"/>
                          </a:lnTo>
                          <a:lnTo>
                            <a:pt x="0" y="182918"/>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4" name="Google Shape;2354;p14"/>
                    <p:cNvSpPr/>
                    <p:nvPr/>
                  </p:nvSpPr>
                  <p:spPr>
                    <a:xfrm>
                      <a:off x="6654834" y="3350860"/>
                      <a:ext cx="582160" cy="370608"/>
                    </a:xfrm>
                    <a:custGeom>
                      <a:avLst/>
                      <a:gdLst/>
                      <a:ahLst/>
                      <a:cxnLst/>
                      <a:rect l="l" t="t" r="r" b="b"/>
                      <a:pathLst>
                        <a:path w="582160" h="370608" extrusionOk="0">
                          <a:moveTo>
                            <a:pt x="303285" y="3"/>
                          </a:moveTo>
                          <a:cubicBezTo>
                            <a:pt x="298549" y="-94"/>
                            <a:pt x="293651" y="2124"/>
                            <a:pt x="290372" y="6213"/>
                          </a:cubicBezTo>
                          <a:lnTo>
                            <a:pt x="0" y="370609"/>
                          </a:lnTo>
                          <a:lnTo>
                            <a:pt x="40602" y="370609"/>
                          </a:lnTo>
                          <a:lnTo>
                            <a:pt x="302314" y="42031"/>
                          </a:lnTo>
                          <a:lnTo>
                            <a:pt x="543501" y="370609"/>
                          </a:lnTo>
                          <a:lnTo>
                            <a:pt x="582161" y="370609"/>
                          </a:lnTo>
                          <a:lnTo>
                            <a:pt x="315673" y="6690"/>
                          </a:lnTo>
                          <a:cubicBezTo>
                            <a:pt x="312596" y="2472"/>
                            <a:pt x="307981" y="100"/>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55" name="Google Shape;2355;p14"/>
                  <p:cNvGrpSpPr/>
                  <p:nvPr/>
                </p:nvGrpSpPr>
                <p:grpSpPr>
                  <a:xfrm>
                    <a:off x="6256903" y="3350859"/>
                    <a:ext cx="582201" cy="370609"/>
                    <a:chOff x="6256903" y="3350859"/>
                    <a:chExt cx="582201" cy="370609"/>
                  </a:xfrm>
                </p:grpSpPr>
                <p:sp>
                  <p:nvSpPr>
                    <p:cNvPr id="2356" name="Google Shape;2356;p14"/>
                    <p:cNvSpPr/>
                    <p:nvPr/>
                  </p:nvSpPr>
                  <p:spPr>
                    <a:xfrm>
                      <a:off x="6417613" y="3353725"/>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7" name="Google Shape;2357;p14"/>
                    <p:cNvSpPr/>
                    <p:nvPr/>
                  </p:nvSpPr>
                  <p:spPr>
                    <a:xfrm>
                      <a:off x="6256903" y="3350859"/>
                      <a:ext cx="582201" cy="370609"/>
                    </a:xfrm>
                    <a:custGeom>
                      <a:avLst/>
                      <a:gdLst/>
                      <a:ahLst/>
                      <a:cxnLst/>
                      <a:rect l="l" t="t" r="r" b="b"/>
                      <a:pathLst>
                        <a:path w="582201" h="370609" extrusionOk="0">
                          <a:moveTo>
                            <a:pt x="303286" y="370606"/>
                          </a:moveTo>
                          <a:cubicBezTo>
                            <a:pt x="298549" y="370703"/>
                            <a:pt x="293651" y="368485"/>
                            <a:pt x="290372" y="364396"/>
                          </a:cubicBezTo>
                          <a:lnTo>
                            <a:pt x="0" y="0"/>
                          </a:lnTo>
                          <a:lnTo>
                            <a:pt x="40603" y="0"/>
                          </a:lnTo>
                          <a:lnTo>
                            <a:pt x="302314" y="328578"/>
                          </a:lnTo>
                          <a:lnTo>
                            <a:pt x="543501" y="0"/>
                          </a:lnTo>
                          <a:lnTo>
                            <a:pt x="582201" y="0"/>
                          </a:lnTo>
                          <a:lnTo>
                            <a:pt x="315713" y="363918"/>
                          </a:lnTo>
                          <a:cubicBezTo>
                            <a:pt x="312596" y="368141"/>
                            <a:pt x="307981" y="370509"/>
                            <a:pt x="30328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358" name="Google Shape;2358;p14"/>
                <p:cNvGrpSpPr/>
                <p:nvPr/>
              </p:nvGrpSpPr>
              <p:grpSpPr>
                <a:xfrm>
                  <a:off x="4661618" y="3355373"/>
                  <a:ext cx="1775953" cy="370609"/>
                  <a:chOff x="4661618" y="3355373"/>
                  <a:chExt cx="1775953" cy="370609"/>
                </a:xfrm>
              </p:grpSpPr>
              <p:grpSp>
                <p:nvGrpSpPr>
                  <p:cNvPr id="2359" name="Google Shape;2359;p14"/>
                  <p:cNvGrpSpPr/>
                  <p:nvPr/>
                </p:nvGrpSpPr>
                <p:grpSpPr>
                  <a:xfrm>
                    <a:off x="5855410" y="3355374"/>
                    <a:ext cx="582161" cy="370604"/>
                    <a:chOff x="5855410" y="3355374"/>
                    <a:chExt cx="582161" cy="370604"/>
                  </a:xfrm>
                </p:grpSpPr>
                <p:sp>
                  <p:nvSpPr>
                    <p:cNvPr id="2360" name="Google Shape;2360;p14"/>
                    <p:cNvSpPr/>
                    <p:nvPr/>
                  </p:nvSpPr>
                  <p:spPr>
                    <a:xfrm>
                      <a:off x="6016080" y="3540198"/>
                      <a:ext cx="275717" cy="182918"/>
                    </a:xfrm>
                    <a:custGeom>
                      <a:avLst/>
                      <a:gdLst/>
                      <a:ahLst/>
                      <a:cxnLst/>
                      <a:rect l="l" t="t" r="r" b="b"/>
                      <a:pathLst>
                        <a:path w="275717" h="182918" extrusionOk="0">
                          <a:moveTo>
                            <a:pt x="140510" y="0"/>
                          </a:moveTo>
                          <a:lnTo>
                            <a:pt x="275718" y="182918"/>
                          </a:lnTo>
                          <a:lnTo>
                            <a:pt x="0" y="182918"/>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1" name="Google Shape;2361;p14"/>
                    <p:cNvSpPr/>
                    <p:nvPr/>
                  </p:nvSpPr>
                  <p:spPr>
                    <a:xfrm>
                      <a:off x="5855410" y="3355374"/>
                      <a:ext cx="582161" cy="370604"/>
                    </a:xfrm>
                    <a:custGeom>
                      <a:avLst/>
                      <a:gdLst/>
                      <a:ahLst/>
                      <a:cxnLst/>
                      <a:rect l="l" t="t" r="r" b="b"/>
                      <a:pathLst>
                        <a:path w="582161" h="370604" extrusionOk="0">
                          <a:moveTo>
                            <a:pt x="303245" y="3"/>
                          </a:moveTo>
                          <a:cubicBezTo>
                            <a:pt x="298549" y="-94"/>
                            <a:pt x="293611" y="2124"/>
                            <a:pt x="290372" y="6209"/>
                          </a:cubicBezTo>
                          <a:lnTo>
                            <a:pt x="0" y="370605"/>
                          </a:lnTo>
                          <a:lnTo>
                            <a:pt x="40562" y="370605"/>
                          </a:lnTo>
                          <a:lnTo>
                            <a:pt x="302274" y="42031"/>
                          </a:lnTo>
                          <a:lnTo>
                            <a:pt x="543461" y="370605"/>
                          </a:lnTo>
                          <a:lnTo>
                            <a:pt x="582161" y="370605"/>
                          </a:lnTo>
                          <a:lnTo>
                            <a:pt x="315673" y="6687"/>
                          </a:lnTo>
                          <a:cubicBezTo>
                            <a:pt x="312556" y="2468"/>
                            <a:pt x="307982"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62" name="Google Shape;2362;p14"/>
                  <p:cNvGrpSpPr/>
                  <p:nvPr/>
                </p:nvGrpSpPr>
                <p:grpSpPr>
                  <a:xfrm>
                    <a:off x="5457479" y="3355373"/>
                    <a:ext cx="582160" cy="370609"/>
                    <a:chOff x="5457479" y="3355373"/>
                    <a:chExt cx="582160" cy="370609"/>
                  </a:xfrm>
                </p:grpSpPr>
                <p:sp>
                  <p:nvSpPr>
                    <p:cNvPr id="2363" name="Google Shape;2363;p14"/>
                    <p:cNvSpPr/>
                    <p:nvPr/>
                  </p:nvSpPr>
                  <p:spPr>
                    <a:xfrm>
                      <a:off x="5618149" y="3358239"/>
                      <a:ext cx="275717" cy="182918"/>
                    </a:xfrm>
                    <a:custGeom>
                      <a:avLst/>
                      <a:gdLst/>
                      <a:ahLst/>
                      <a:cxnLst/>
                      <a:rect l="l" t="t" r="r" b="b"/>
                      <a:pathLst>
                        <a:path w="275717" h="182918" extrusionOk="0">
                          <a:moveTo>
                            <a:pt x="140511" y="182919"/>
                          </a:moveTo>
                          <a:lnTo>
                            <a:pt x="275718" y="0"/>
                          </a:lnTo>
                          <a:lnTo>
                            <a:pt x="0" y="0"/>
                          </a:lnTo>
                          <a:lnTo>
                            <a:pt x="140511"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4" name="Google Shape;2364;p14"/>
                    <p:cNvSpPr/>
                    <p:nvPr/>
                  </p:nvSpPr>
                  <p:spPr>
                    <a:xfrm>
                      <a:off x="5457479" y="3355373"/>
                      <a:ext cx="582160" cy="370609"/>
                    </a:xfrm>
                    <a:custGeom>
                      <a:avLst/>
                      <a:gdLst/>
                      <a:ahLst/>
                      <a:cxnLst/>
                      <a:rect l="l" t="t" r="r" b="b"/>
                      <a:pathLst>
                        <a:path w="582160" h="370609" extrusionOk="0">
                          <a:moveTo>
                            <a:pt x="303245" y="370606"/>
                          </a:moveTo>
                          <a:cubicBezTo>
                            <a:pt x="298549" y="370703"/>
                            <a:pt x="293611" y="368485"/>
                            <a:pt x="290372" y="364396"/>
                          </a:cubicBezTo>
                          <a:lnTo>
                            <a:pt x="0" y="0"/>
                          </a:lnTo>
                          <a:lnTo>
                            <a:pt x="40603" y="0"/>
                          </a:lnTo>
                          <a:lnTo>
                            <a:pt x="302314" y="328578"/>
                          </a:lnTo>
                          <a:lnTo>
                            <a:pt x="543501" y="0"/>
                          </a:lnTo>
                          <a:lnTo>
                            <a:pt x="582161" y="0"/>
                          </a:lnTo>
                          <a:lnTo>
                            <a:pt x="315673" y="363918"/>
                          </a:lnTo>
                          <a:cubicBezTo>
                            <a:pt x="312596" y="368137"/>
                            <a:pt x="307981" y="370509"/>
                            <a:pt x="30324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65" name="Google Shape;2365;p14"/>
                  <p:cNvGrpSpPr/>
                  <p:nvPr/>
                </p:nvGrpSpPr>
                <p:grpSpPr>
                  <a:xfrm>
                    <a:off x="5059548" y="3355374"/>
                    <a:ext cx="582161" cy="370604"/>
                    <a:chOff x="5059548" y="3355374"/>
                    <a:chExt cx="582161" cy="370604"/>
                  </a:xfrm>
                </p:grpSpPr>
                <p:sp>
                  <p:nvSpPr>
                    <p:cNvPr id="2366" name="Google Shape;2366;p14"/>
                    <p:cNvSpPr/>
                    <p:nvPr/>
                  </p:nvSpPr>
                  <p:spPr>
                    <a:xfrm>
                      <a:off x="5220259" y="3540198"/>
                      <a:ext cx="275677" cy="182918"/>
                    </a:xfrm>
                    <a:custGeom>
                      <a:avLst/>
                      <a:gdLst/>
                      <a:ahLst/>
                      <a:cxnLst/>
                      <a:rect l="l" t="t" r="r" b="b"/>
                      <a:pathLst>
                        <a:path w="275677" h="182918" extrusionOk="0">
                          <a:moveTo>
                            <a:pt x="140510" y="0"/>
                          </a:moveTo>
                          <a:lnTo>
                            <a:pt x="275677" y="182918"/>
                          </a:lnTo>
                          <a:lnTo>
                            <a:pt x="0" y="182918"/>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7" name="Google Shape;2367;p14"/>
                    <p:cNvSpPr/>
                    <p:nvPr/>
                  </p:nvSpPr>
                  <p:spPr>
                    <a:xfrm>
                      <a:off x="5059548" y="3355374"/>
                      <a:ext cx="582161" cy="370604"/>
                    </a:xfrm>
                    <a:custGeom>
                      <a:avLst/>
                      <a:gdLst/>
                      <a:ahLst/>
                      <a:cxnLst/>
                      <a:rect l="l" t="t" r="r" b="b"/>
                      <a:pathLst>
                        <a:path w="582161" h="370604" extrusionOk="0">
                          <a:moveTo>
                            <a:pt x="303286" y="3"/>
                          </a:moveTo>
                          <a:cubicBezTo>
                            <a:pt x="298549" y="-94"/>
                            <a:pt x="293651" y="2124"/>
                            <a:pt x="290372" y="6209"/>
                          </a:cubicBezTo>
                          <a:lnTo>
                            <a:pt x="0" y="370605"/>
                          </a:lnTo>
                          <a:lnTo>
                            <a:pt x="40603" y="370605"/>
                          </a:lnTo>
                          <a:lnTo>
                            <a:pt x="302314" y="42031"/>
                          </a:lnTo>
                          <a:lnTo>
                            <a:pt x="543501" y="370605"/>
                          </a:lnTo>
                          <a:lnTo>
                            <a:pt x="582161" y="370605"/>
                          </a:lnTo>
                          <a:lnTo>
                            <a:pt x="315673" y="6687"/>
                          </a:lnTo>
                          <a:cubicBezTo>
                            <a:pt x="312596" y="2468"/>
                            <a:pt x="307982"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68" name="Google Shape;2368;p14"/>
                  <p:cNvGrpSpPr/>
                  <p:nvPr/>
                </p:nvGrpSpPr>
                <p:grpSpPr>
                  <a:xfrm>
                    <a:off x="4661618" y="3355373"/>
                    <a:ext cx="582201" cy="370609"/>
                    <a:chOff x="4661618" y="3355373"/>
                    <a:chExt cx="582201" cy="370609"/>
                  </a:xfrm>
                </p:grpSpPr>
                <p:sp>
                  <p:nvSpPr>
                    <p:cNvPr id="2369" name="Google Shape;2369;p14"/>
                    <p:cNvSpPr/>
                    <p:nvPr/>
                  </p:nvSpPr>
                  <p:spPr>
                    <a:xfrm>
                      <a:off x="4822328" y="3358239"/>
                      <a:ext cx="275717" cy="182918"/>
                    </a:xfrm>
                    <a:custGeom>
                      <a:avLst/>
                      <a:gdLst/>
                      <a:ahLst/>
                      <a:cxnLst/>
                      <a:rect l="l" t="t" r="r" b="b"/>
                      <a:pathLst>
                        <a:path w="275717" h="182918" extrusionOk="0">
                          <a:moveTo>
                            <a:pt x="140510" y="182919"/>
                          </a:moveTo>
                          <a:lnTo>
                            <a:pt x="275718" y="0"/>
                          </a:lnTo>
                          <a:lnTo>
                            <a:pt x="0" y="0"/>
                          </a:lnTo>
                          <a:lnTo>
                            <a:pt x="140510"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0" name="Google Shape;2370;p14"/>
                    <p:cNvSpPr/>
                    <p:nvPr/>
                  </p:nvSpPr>
                  <p:spPr>
                    <a:xfrm>
                      <a:off x="4661618" y="3355373"/>
                      <a:ext cx="582201" cy="370609"/>
                    </a:xfrm>
                    <a:custGeom>
                      <a:avLst/>
                      <a:gdLst/>
                      <a:ahLst/>
                      <a:cxnLst/>
                      <a:rect l="l" t="t" r="r" b="b"/>
                      <a:pathLst>
                        <a:path w="582201" h="370609" extrusionOk="0">
                          <a:moveTo>
                            <a:pt x="303285" y="370606"/>
                          </a:moveTo>
                          <a:cubicBezTo>
                            <a:pt x="298549" y="370703"/>
                            <a:pt x="293651" y="368485"/>
                            <a:pt x="290372" y="364396"/>
                          </a:cubicBezTo>
                          <a:lnTo>
                            <a:pt x="0" y="0"/>
                          </a:lnTo>
                          <a:lnTo>
                            <a:pt x="40602" y="0"/>
                          </a:lnTo>
                          <a:lnTo>
                            <a:pt x="302314" y="328578"/>
                          </a:lnTo>
                          <a:lnTo>
                            <a:pt x="543501" y="0"/>
                          </a:lnTo>
                          <a:lnTo>
                            <a:pt x="582201" y="0"/>
                          </a:lnTo>
                          <a:lnTo>
                            <a:pt x="315713" y="363918"/>
                          </a:lnTo>
                          <a:cubicBezTo>
                            <a:pt x="312596" y="368137"/>
                            <a:pt x="307981" y="370509"/>
                            <a:pt x="30328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371" name="Google Shape;2371;p14"/>
              <p:cNvGrpSpPr/>
              <p:nvPr/>
            </p:nvGrpSpPr>
            <p:grpSpPr>
              <a:xfrm>
                <a:off x="1461980" y="3350859"/>
                <a:ext cx="3371238" cy="375123"/>
                <a:chOff x="1461980" y="3350859"/>
                <a:chExt cx="3371238" cy="375123"/>
              </a:xfrm>
            </p:grpSpPr>
            <p:grpSp>
              <p:nvGrpSpPr>
                <p:cNvPr id="2372" name="Google Shape;2372;p14"/>
                <p:cNvGrpSpPr/>
                <p:nvPr/>
              </p:nvGrpSpPr>
              <p:grpSpPr>
                <a:xfrm>
                  <a:off x="3057265" y="3350859"/>
                  <a:ext cx="1775953" cy="370609"/>
                  <a:chOff x="3057265" y="3350859"/>
                  <a:chExt cx="1775953" cy="370609"/>
                </a:xfrm>
              </p:grpSpPr>
              <p:grpSp>
                <p:nvGrpSpPr>
                  <p:cNvPr id="2373" name="Google Shape;2373;p14"/>
                  <p:cNvGrpSpPr/>
                  <p:nvPr/>
                </p:nvGrpSpPr>
                <p:grpSpPr>
                  <a:xfrm>
                    <a:off x="4251017" y="3350860"/>
                    <a:ext cx="582201" cy="370608"/>
                    <a:chOff x="4251017" y="3350860"/>
                    <a:chExt cx="582201" cy="370608"/>
                  </a:xfrm>
                </p:grpSpPr>
                <p:sp>
                  <p:nvSpPr>
                    <p:cNvPr id="2374" name="Google Shape;2374;p14"/>
                    <p:cNvSpPr/>
                    <p:nvPr/>
                  </p:nvSpPr>
                  <p:spPr>
                    <a:xfrm>
                      <a:off x="4411727" y="3535685"/>
                      <a:ext cx="275677" cy="182918"/>
                    </a:xfrm>
                    <a:custGeom>
                      <a:avLst/>
                      <a:gdLst/>
                      <a:ahLst/>
                      <a:cxnLst/>
                      <a:rect l="l" t="t" r="r" b="b"/>
                      <a:pathLst>
                        <a:path w="275677" h="182918" extrusionOk="0">
                          <a:moveTo>
                            <a:pt x="140511" y="0"/>
                          </a:moveTo>
                          <a:lnTo>
                            <a:pt x="275678" y="182918"/>
                          </a:lnTo>
                          <a:lnTo>
                            <a:pt x="0" y="182918"/>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5" name="Google Shape;2375;p14"/>
                    <p:cNvSpPr/>
                    <p:nvPr/>
                  </p:nvSpPr>
                  <p:spPr>
                    <a:xfrm>
                      <a:off x="4251017" y="3350860"/>
                      <a:ext cx="582201" cy="370608"/>
                    </a:xfrm>
                    <a:custGeom>
                      <a:avLst/>
                      <a:gdLst/>
                      <a:ahLst/>
                      <a:cxnLst/>
                      <a:rect l="l" t="t" r="r" b="b"/>
                      <a:pathLst>
                        <a:path w="582201" h="370608" extrusionOk="0">
                          <a:moveTo>
                            <a:pt x="303286" y="3"/>
                          </a:moveTo>
                          <a:cubicBezTo>
                            <a:pt x="298549" y="-94"/>
                            <a:pt x="293651" y="2124"/>
                            <a:pt x="290372" y="6213"/>
                          </a:cubicBezTo>
                          <a:lnTo>
                            <a:pt x="0" y="370609"/>
                          </a:lnTo>
                          <a:lnTo>
                            <a:pt x="40603" y="370609"/>
                          </a:lnTo>
                          <a:lnTo>
                            <a:pt x="302314" y="42031"/>
                          </a:lnTo>
                          <a:lnTo>
                            <a:pt x="543501" y="370609"/>
                          </a:lnTo>
                          <a:lnTo>
                            <a:pt x="582201" y="370609"/>
                          </a:lnTo>
                          <a:lnTo>
                            <a:pt x="315673" y="6690"/>
                          </a:lnTo>
                          <a:cubicBezTo>
                            <a:pt x="312596" y="2472"/>
                            <a:pt x="307981"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76" name="Google Shape;2376;p14"/>
                  <p:cNvGrpSpPr/>
                  <p:nvPr/>
                </p:nvGrpSpPr>
                <p:grpSpPr>
                  <a:xfrm>
                    <a:off x="3853102" y="3350859"/>
                    <a:ext cx="582185" cy="370609"/>
                    <a:chOff x="3853102" y="3350859"/>
                    <a:chExt cx="582185" cy="370609"/>
                  </a:xfrm>
                </p:grpSpPr>
                <p:sp>
                  <p:nvSpPr>
                    <p:cNvPr id="2377" name="Google Shape;2377;p14"/>
                    <p:cNvSpPr/>
                    <p:nvPr/>
                  </p:nvSpPr>
                  <p:spPr>
                    <a:xfrm>
                      <a:off x="4013800" y="3353725"/>
                      <a:ext cx="275713" cy="182918"/>
                    </a:xfrm>
                    <a:custGeom>
                      <a:avLst/>
                      <a:gdLst/>
                      <a:ahLst/>
                      <a:cxnLst/>
                      <a:rect l="l" t="t" r="r" b="b"/>
                      <a:pathLst>
                        <a:path w="275713" h="182918" extrusionOk="0">
                          <a:moveTo>
                            <a:pt x="140506" y="182919"/>
                          </a:moveTo>
                          <a:lnTo>
                            <a:pt x="275714" y="0"/>
                          </a:lnTo>
                          <a:lnTo>
                            <a:pt x="0" y="0"/>
                          </a:lnTo>
                          <a:lnTo>
                            <a:pt x="140506"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8" name="Google Shape;2378;p14"/>
                    <p:cNvSpPr/>
                    <p:nvPr/>
                  </p:nvSpPr>
                  <p:spPr>
                    <a:xfrm>
                      <a:off x="3853102" y="3350859"/>
                      <a:ext cx="582185" cy="370609"/>
                    </a:xfrm>
                    <a:custGeom>
                      <a:avLst/>
                      <a:gdLst/>
                      <a:ahLst/>
                      <a:cxnLst/>
                      <a:rect l="l" t="t" r="r" b="b"/>
                      <a:pathLst>
                        <a:path w="582185" h="370609" extrusionOk="0">
                          <a:moveTo>
                            <a:pt x="303269" y="370606"/>
                          </a:moveTo>
                          <a:cubicBezTo>
                            <a:pt x="298533" y="370703"/>
                            <a:pt x="293635" y="368485"/>
                            <a:pt x="290356" y="364396"/>
                          </a:cubicBezTo>
                          <a:lnTo>
                            <a:pt x="0" y="0"/>
                          </a:lnTo>
                          <a:lnTo>
                            <a:pt x="40595" y="0"/>
                          </a:lnTo>
                          <a:lnTo>
                            <a:pt x="302298" y="328578"/>
                          </a:lnTo>
                          <a:lnTo>
                            <a:pt x="543485" y="0"/>
                          </a:lnTo>
                          <a:lnTo>
                            <a:pt x="582185" y="0"/>
                          </a:lnTo>
                          <a:lnTo>
                            <a:pt x="315697" y="363918"/>
                          </a:lnTo>
                          <a:cubicBezTo>
                            <a:pt x="312580" y="368141"/>
                            <a:pt x="307965" y="370509"/>
                            <a:pt x="303269"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79" name="Google Shape;2379;p14"/>
                  <p:cNvGrpSpPr/>
                  <p:nvPr/>
                </p:nvGrpSpPr>
                <p:grpSpPr>
                  <a:xfrm>
                    <a:off x="3455183" y="3350860"/>
                    <a:ext cx="582177" cy="370608"/>
                    <a:chOff x="3455183" y="3350860"/>
                    <a:chExt cx="582177" cy="370608"/>
                  </a:xfrm>
                </p:grpSpPr>
                <p:sp>
                  <p:nvSpPr>
                    <p:cNvPr id="2380" name="Google Shape;2380;p14"/>
                    <p:cNvSpPr/>
                    <p:nvPr/>
                  </p:nvSpPr>
                  <p:spPr>
                    <a:xfrm>
                      <a:off x="3615878" y="3535685"/>
                      <a:ext cx="275705" cy="182918"/>
                    </a:xfrm>
                    <a:custGeom>
                      <a:avLst/>
                      <a:gdLst/>
                      <a:ahLst/>
                      <a:cxnLst/>
                      <a:rect l="l" t="t" r="r" b="b"/>
                      <a:pathLst>
                        <a:path w="275705" h="182918" extrusionOk="0">
                          <a:moveTo>
                            <a:pt x="140506" y="0"/>
                          </a:moveTo>
                          <a:lnTo>
                            <a:pt x="275706" y="182918"/>
                          </a:lnTo>
                          <a:lnTo>
                            <a:pt x="0" y="182918"/>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1" name="Google Shape;2381;p14"/>
                    <p:cNvSpPr/>
                    <p:nvPr/>
                  </p:nvSpPr>
                  <p:spPr>
                    <a:xfrm>
                      <a:off x="3455183" y="3350860"/>
                      <a:ext cx="582177" cy="370608"/>
                    </a:xfrm>
                    <a:custGeom>
                      <a:avLst/>
                      <a:gdLst/>
                      <a:ahLst/>
                      <a:cxnLst/>
                      <a:rect l="l" t="t" r="r" b="b"/>
                      <a:pathLst>
                        <a:path w="582177" h="370608" extrusionOk="0">
                          <a:moveTo>
                            <a:pt x="303265" y="3"/>
                          </a:moveTo>
                          <a:cubicBezTo>
                            <a:pt x="298549" y="-94"/>
                            <a:pt x="293639" y="2124"/>
                            <a:pt x="290372" y="6213"/>
                          </a:cubicBezTo>
                          <a:lnTo>
                            <a:pt x="0" y="370609"/>
                          </a:lnTo>
                          <a:lnTo>
                            <a:pt x="40595" y="370609"/>
                          </a:lnTo>
                          <a:lnTo>
                            <a:pt x="302310" y="42031"/>
                          </a:lnTo>
                          <a:lnTo>
                            <a:pt x="543489" y="370609"/>
                          </a:lnTo>
                          <a:lnTo>
                            <a:pt x="582177" y="370609"/>
                          </a:lnTo>
                          <a:lnTo>
                            <a:pt x="315685" y="6690"/>
                          </a:lnTo>
                          <a:cubicBezTo>
                            <a:pt x="312592" y="2472"/>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82" name="Google Shape;2382;p14"/>
                  <p:cNvGrpSpPr/>
                  <p:nvPr/>
                </p:nvGrpSpPr>
                <p:grpSpPr>
                  <a:xfrm>
                    <a:off x="3057265" y="3350859"/>
                    <a:ext cx="582173" cy="370609"/>
                    <a:chOff x="3057265" y="3350859"/>
                    <a:chExt cx="582173" cy="370609"/>
                  </a:xfrm>
                </p:grpSpPr>
                <p:sp>
                  <p:nvSpPr>
                    <p:cNvPr id="2383" name="Google Shape;2383;p14"/>
                    <p:cNvSpPr/>
                    <p:nvPr/>
                  </p:nvSpPr>
                  <p:spPr>
                    <a:xfrm>
                      <a:off x="3217959" y="3353725"/>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4" name="Google Shape;2384;p14"/>
                    <p:cNvSpPr/>
                    <p:nvPr/>
                  </p:nvSpPr>
                  <p:spPr>
                    <a:xfrm>
                      <a:off x="3057265" y="3350859"/>
                      <a:ext cx="582173" cy="370609"/>
                    </a:xfrm>
                    <a:custGeom>
                      <a:avLst/>
                      <a:gdLst/>
                      <a:ahLst/>
                      <a:cxnLst/>
                      <a:rect l="l" t="t" r="r" b="b"/>
                      <a:pathLst>
                        <a:path w="582173" h="370609"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41"/>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385" name="Google Shape;2385;p14"/>
                <p:cNvGrpSpPr/>
                <p:nvPr/>
              </p:nvGrpSpPr>
              <p:grpSpPr>
                <a:xfrm>
                  <a:off x="1461980" y="3355373"/>
                  <a:ext cx="1775931" cy="370609"/>
                  <a:chOff x="1461980" y="3355373"/>
                  <a:chExt cx="1775931" cy="370609"/>
                </a:xfrm>
              </p:grpSpPr>
              <p:grpSp>
                <p:nvGrpSpPr>
                  <p:cNvPr id="2386" name="Google Shape;2386;p14"/>
                  <p:cNvGrpSpPr/>
                  <p:nvPr/>
                </p:nvGrpSpPr>
                <p:grpSpPr>
                  <a:xfrm>
                    <a:off x="2655739" y="3355374"/>
                    <a:ext cx="582172" cy="370604"/>
                    <a:chOff x="2655739" y="3355374"/>
                    <a:chExt cx="582172" cy="370604"/>
                  </a:xfrm>
                </p:grpSpPr>
                <p:sp>
                  <p:nvSpPr>
                    <p:cNvPr id="2387" name="Google Shape;2387;p14"/>
                    <p:cNvSpPr/>
                    <p:nvPr/>
                  </p:nvSpPr>
                  <p:spPr>
                    <a:xfrm>
                      <a:off x="2816434" y="3540198"/>
                      <a:ext cx="275701" cy="182918"/>
                    </a:xfrm>
                    <a:custGeom>
                      <a:avLst/>
                      <a:gdLst/>
                      <a:ahLst/>
                      <a:cxnLst/>
                      <a:rect l="l" t="t" r="r" b="b"/>
                      <a:pathLst>
                        <a:path w="275701" h="182918" extrusionOk="0">
                          <a:moveTo>
                            <a:pt x="140502" y="0"/>
                          </a:moveTo>
                          <a:lnTo>
                            <a:pt x="275702" y="182918"/>
                          </a:lnTo>
                          <a:lnTo>
                            <a:pt x="0" y="182918"/>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8" name="Google Shape;2388;p14"/>
                    <p:cNvSpPr/>
                    <p:nvPr/>
                  </p:nvSpPr>
                  <p:spPr>
                    <a:xfrm>
                      <a:off x="2655739" y="3355374"/>
                      <a:ext cx="582172" cy="370604"/>
                    </a:xfrm>
                    <a:custGeom>
                      <a:avLst/>
                      <a:gdLst/>
                      <a:ahLst/>
                      <a:cxnLst/>
                      <a:rect l="l" t="t" r="r" b="b"/>
                      <a:pathLst>
                        <a:path w="582172" h="370604" extrusionOk="0">
                          <a:moveTo>
                            <a:pt x="303265" y="3"/>
                          </a:moveTo>
                          <a:cubicBezTo>
                            <a:pt x="298549" y="-94"/>
                            <a:pt x="293635" y="2124"/>
                            <a:pt x="290368" y="6209"/>
                          </a:cubicBezTo>
                          <a:lnTo>
                            <a:pt x="0" y="370605"/>
                          </a:lnTo>
                          <a:lnTo>
                            <a:pt x="40595" y="370605"/>
                          </a:lnTo>
                          <a:lnTo>
                            <a:pt x="302310" y="42031"/>
                          </a:lnTo>
                          <a:lnTo>
                            <a:pt x="543489" y="370605"/>
                          </a:lnTo>
                          <a:lnTo>
                            <a:pt x="582173" y="370605"/>
                          </a:lnTo>
                          <a:lnTo>
                            <a:pt x="315681" y="6687"/>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89" name="Google Shape;2389;p14"/>
                  <p:cNvGrpSpPr/>
                  <p:nvPr/>
                </p:nvGrpSpPr>
                <p:grpSpPr>
                  <a:xfrm>
                    <a:off x="2257817" y="3355373"/>
                    <a:ext cx="582176" cy="370609"/>
                    <a:chOff x="2257817" y="3355373"/>
                    <a:chExt cx="582176" cy="370609"/>
                  </a:xfrm>
                </p:grpSpPr>
                <p:sp>
                  <p:nvSpPr>
                    <p:cNvPr id="2390" name="Google Shape;2390;p14"/>
                    <p:cNvSpPr/>
                    <p:nvPr/>
                  </p:nvSpPr>
                  <p:spPr>
                    <a:xfrm>
                      <a:off x="2418515" y="3358239"/>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1" name="Google Shape;2391;p14"/>
                    <p:cNvSpPr/>
                    <p:nvPr/>
                  </p:nvSpPr>
                  <p:spPr>
                    <a:xfrm>
                      <a:off x="2257817" y="3355373"/>
                      <a:ext cx="582176" cy="370609"/>
                    </a:xfrm>
                    <a:custGeom>
                      <a:avLst/>
                      <a:gdLst/>
                      <a:ahLst/>
                      <a:cxnLst/>
                      <a:rect l="l" t="t" r="r" b="b"/>
                      <a:pathLst>
                        <a:path w="582176" h="370609" extrusionOk="0">
                          <a:moveTo>
                            <a:pt x="303265" y="370606"/>
                          </a:moveTo>
                          <a:cubicBezTo>
                            <a:pt x="298553" y="370703"/>
                            <a:pt x="293639" y="368485"/>
                            <a:pt x="290372" y="364396"/>
                          </a:cubicBezTo>
                          <a:lnTo>
                            <a:pt x="0" y="0"/>
                          </a:lnTo>
                          <a:lnTo>
                            <a:pt x="40594" y="0"/>
                          </a:lnTo>
                          <a:lnTo>
                            <a:pt x="302310" y="328578"/>
                          </a:lnTo>
                          <a:lnTo>
                            <a:pt x="543493" y="0"/>
                          </a:lnTo>
                          <a:lnTo>
                            <a:pt x="582177" y="0"/>
                          </a:lnTo>
                          <a:lnTo>
                            <a:pt x="315685" y="363918"/>
                          </a:lnTo>
                          <a:cubicBezTo>
                            <a:pt x="312592" y="368137"/>
                            <a:pt x="307985"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92" name="Google Shape;2392;p14"/>
                  <p:cNvGrpSpPr/>
                  <p:nvPr/>
                </p:nvGrpSpPr>
                <p:grpSpPr>
                  <a:xfrm>
                    <a:off x="1859898" y="3355374"/>
                    <a:ext cx="582173" cy="370604"/>
                    <a:chOff x="1859898" y="3355374"/>
                    <a:chExt cx="582173" cy="370604"/>
                  </a:xfrm>
                </p:grpSpPr>
                <p:sp>
                  <p:nvSpPr>
                    <p:cNvPr id="2393" name="Google Shape;2393;p14"/>
                    <p:cNvSpPr/>
                    <p:nvPr/>
                  </p:nvSpPr>
                  <p:spPr>
                    <a:xfrm>
                      <a:off x="2020593" y="3540198"/>
                      <a:ext cx="275705" cy="182918"/>
                    </a:xfrm>
                    <a:custGeom>
                      <a:avLst/>
                      <a:gdLst/>
                      <a:ahLst/>
                      <a:cxnLst/>
                      <a:rect l="l" t="t" r="r" b="b"/>
                      <a:pathLst>
                        <a:path w="275705" h="182918" extrusionOk="0">
                          <a:moveTo>
                            <a:pt x="140502" y="0"/>
                          </a:moveTo>
                          <a:lnTo>
                            <a:pt x="275706" y="182918"/>
                          </a:lnTo>
                          <a:lnTo>
                            <a:pt x="0" y="182918"/>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4" name="Google Shape;2394;p14"/>
                    <p:cNvSpPr/>
                    <p:nvPr/>
                  </p:nvSpPr>
                  <p:spPr>
                    <a:xfrm>
                      <a:off x="1859898" y="3355374"/>
                      <a:ext cx="582173" cy="370604"/>
                    </a:xfrm>
                    <a:custGeom>
                      <a:avLst/>
                      <a:gdLst/>
                      <a:ahLst/>
                      <a:cxnLst/>
                      <a:rect l="l" t="t" r="r" b="b"/>
                      <a:pathLst>
                        <a:path w="582173" h="370604" extrusionOk="0">
                          <a:moveTo>
                            <a:pt x="303265" y="3"/>
                          </a:moveTo>
                          <a:cubicBezTo>
                            <a:pt x="298549" y="-94"/>
                            <a:pt x="293635" y="2124"/>
                            <a:pt x="290372" y="6209"/>
                          </a:cubicBezTo>
                          <a:lnTo>
                            <a:pt x="0" y="370605"/>
                          </a:lnTo>
                          <a:lnTo>
                            <a:pt x="40595" y="370605"/>
                          </a:lnTo>
                          <a:lnTo>
                            <a:pt x="302310" y="42031"/>
                          </a:lnTo>
                          <a:lnTo>
                            <a:pt x="543489" y="370605"/>
                          </a:lnTo>
                          <a:lnTo>
                            <a:pt x="582173" y="370605"/>
                          </a:lnTo>
                          <a:lnTo>
                            <a:pt x="315685" y="6687"/>
                          </a:lnTo>
                          <a:cubicBezTo>
                            <a:pt x="312592" y="2468"/>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95" name="Google Shape;2395;p14"/>
                  <p:cNvGrpSpPr/>
                  <p:nvPr/>
                </p:nvGrpSpPr>
                <p:grpSpPr>
                  <a:xfrm>
                    <a:off x="1461980" y="3355373"/>
                    <a:ext cx="582173" cy="370609"/>
                    <a:chOff x="1461980" y="3355373"/>
                    <a:chExt cx="582173" cy="370609"/>
                  </a:xfrm>
                </p:grpSpPr>
                <p:sp>
                  <p:nvSpPr>
                    <p:cNvPr id="2396" name="Google Shape;2396;p14"/>
                    <p:cNvSpPr/>
                    <p:nvPr/>
                  </p:nvSpPr>
                  <p:spPr>
                    <a:xfrm>
                      <a:off x="1622674" y="3358239"/>
                      <a:ext cx="275701" cy="182918"/>
                    </a:xfrm>
                    <a:custGeom>
                      <a:avLst/>
                      <a:gdLst/>
                      <a:ahLst/>
                      <a:cxnLst/>
                      <a:rect l="l" t="t" r="r" b="b"/>
                      <a:pathLst>
                        <a:path w="275701" h="182918" extrusionOk="0">
                          <a:moveTo>
                            <a:pt x="140502" y="182919"/>
                          </a:moveTo>
                          <a:lnTo>
                            <a:pt x="275702"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7" name="Google Shape;2397;p14"/>
                    <p:cNvSpPr/>
                    <p:nvPr/>
                  </p:nvSpPr>
                  <p:spPr>
                    <a:xfrm>
                      <a:off x="1461980" y="3355373"/>
                      <a:ext cx="582173" cy="370609"/>
                    </a:xfrm>
                    <a:custGeom>
                      <a:avLst/>
                      <a:gdLst/>
                      <a:ahLst/>
                      <a:cxnLst/>
                      <a:rect l="l" t="t" r="r" b="b"/>
                      <a:pathLst>
                        <a:path w="582173" h="370609" extrusionOk="0">
                          <a:moveTo>
                            <a:pt x="303265" y="370606"/>
                          </a:moveTo>
                          <a:cubicBezTo>
                            <a:pt x="298549" y="370703"/>
                            <a:pt x="293635" y="368485"/>
                            <a:pt x="290368" y="364396"/>
                          </a:cubicBezTo>
                          <a:lnTo>
                            <a:pt x="0" y="0"/>
                          </a:lnTo>
                          <a:lnTo>
                            <a:pt x="40595" y="0"/>
                          </a:lnTo>
                          <a:lnTo>
                            <a:pt x="302310" y="328578"/>
                          </a:lnTo>
                          <a:lnTo>
                            <a:pt x="543489" y="0"/>
                          </a:lnTo>
                          <a:lnTo>
                            <a:pt x="582173" y="0"/>
                          </a:lnTo>
                          <a:lnTo>
                            <a:pt x="315681" y="363918"/>
                          </a:lnTo>
                          <a:cubicBezTo>
                            <a:pt x="312592" y="368137"/>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398" name="Google Shape;2398;p14"/>
              <p:cNvGrpSpPr/>
              <p:nvPr/>
            </p:nvGrpSpPr>
            <p:grpSpPr>
              <a:xfrm>
                <a:off x="-152758" y="3354907"/>
                <a:ext cx="1775934" cy="370609"/>
                <a:chOff x="-152758" y="3354907"/>
                <a:chExt cx="1775934" cy="370609"/>
              </a:xfrm>
            </p:grpSpPr>
            <p:grpSp>
              <p:nvGrpSpPr>
                <p:cNvPr id="2399" name="Google Shape;2399;p14"/>
                <p:cNvGrpSpPr/>
                <p:nvPr/>
              </p:nvGrpSpPr>
              <p:grpSpPr>
                <a:xfrm>
                  <a:off x="1040999" y="3354908"/>
                  <a:ext cx="582177" cy="370608"/>
                  <a:chOff x="1040999" y="3354908"/>
                  <a:chExt cx="582177" cy="370608"/>
                </a:xfrm>
              </p:grpSpPr>
              <p:sp>
                <p:nvSpPr>
                  <p:cNvPr id="2400" name="Google Shape;2400;p14"/>
                  <p:cNvSpPr/>
                  <p:nvPr/>
                </p:nvSpPr>
                <p:spPr>
                  <a:xfrm>
                    <a:off x="1201693" y="3539733"/>
                    <a:ext cx="275705" cy="182918"/>
                  </a:xfrm>
                  <a:custGeom>
                    <a:avLst/>
                    <a:gdLst/>
                    <a:ahLst/>
                    <a:cxnLst/>
                    <a:rect l="l" t="t" r="r" b="b"/>
                    <a:pathLst>
                      <a:path w="275705" h="182918" extrusionOk="0">
                        <a:moveTo>
                          <a:pt x="140506" y="0"/>
                        </a:moveTo>
                        <a:lnTo>
                          <a:pt x="275706" y="182918"/>
                        </a:lnTo>
                        <a:lnTo>
                          <a:pt x="0" y="182918"/>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1" name="Google Shape;2401;p14"/>
                  <p:cNvSpPr/>
                  <p:nvPr/>
                </p:nvSpPr>
                <p:spPr>
                  <a:xfrm>
                    <a:off x="1040999" y="3354908"/>
                    <a:ext cx="582177" cy="370608"/>
                  </a:xfrm>
                  <a:custGeom>
                    <a:avLst/>
                    <a:gdLst/>
                    <a:ahLst/>
                    <a:cxnLst/>
                    <a:rect l="l" t="t" r="r" b="b"/>
                    <a:pathLst>
                      <a:path w="582177" h="370608" extrusionOk="0">
                        <a:moveTo>
                          <a:pt x="303265" y="3"/>
                        </a:moveTo>
                        <a:cubicBezTo>
                          <a:pt x="298549" y="-94"/>
                          <a:pt x="293639" y="2124"/>
                          <a:pt x="290372" y="6213"/>
                        </a:cubicBezTo>
                        <a:lnTo>
                          <a:pt x="0" y="370609"/>
                        </a:lnTo>
                        <a:lnTo>
                          <a:pt x="40595" y="370609"/>
                        </a:lnTo>
                        <a:lnTo>
                          <a:pt x="302310" y="42031"/>
                        </a:lnTo>
                        <a:lnTo>
                          <a:pt x="543493" y="370609"/>
                        </a:lnTo>
                        <a:lnTo>
                          <a:pt x="582177" y="370609"/>
                        </a:lnTo>
                        <a:lnTo>
                          <a:pt x="315685" y="6690"/>
                        </a:lnTo>
                        <a:cubicBezTo>
                          <a:pt x="312592" y="2472"/>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02" name="Google Shape;2402;p14"/>
                <p:cNvGrpSpPr/>
                <p:nvPr/>
              </p:nvGrpSpPr>
              <p:grpSpPr>
                <a:xfrm>
                  <a:off x="643081" y="3354907"/>
                  <a:ext cx="582173" cy="370609"/>
                  <a:chOff x="643081" y="3354907"/>
                  <a:chExt cx="582173" cy="370609"/>
                </a:xfrm>
              </p:grpSpPr>
              <p:sp>
                <p:nvSpPr>
                  <p:cNvPr id="2403" name="Google Shape;2403;p14"/>
                  <p:cNvSpPr/>
                  <p:nvPr/>
                </p:nvSpPr>
                <p:spPr>
                  <a:xfrm>
                    <a:off x="803775" y="3357773"/>
                    <a:ext cx="275705" cy="182918"/>
                  </a:xfrm>
                  <a:custGeom>
                    <a:avLst/>
                    <a:gdLst/>
                    <a:ahLst/>
                    <a:cxnLst/>
                    <a:rect l="l" t="t" r="r" b="b"/>
                    <a:pathLst>
                      <a:path w="275705" h="182918" extrusionOk="0">
                        <a:moveTo>
                          <a:pt x="140502" y="182919"/>
                        </a:moveTo>
                        <a:lnTo>
                          <a:pt x="275706" y="0"/>
                        </a:lnTo>
                        <a:lnTo>
                          <a:pt x="0" y="0"/>
                        </a:lnTo>
                        <a:lnTo>
                          <a:pt x="140502"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4" name="Google Shape;2404;p14"/>
                  <p:cNvSpPr/>
                  <p:nvPr/>
                </p:nvSpPr>
                <p:spPr>
                  <a:xfrm>
                    <a:off x="643081" y="3354907"/>
                    <a:ext cx="582173" cy="370609"/>
                  </a:xfrm>
                  <a:custGeom>
                    <a:avLst/>
                    <a:gdLst/>
                    <a:ahLst/>
                    <a:cxnLst/>
                    <a:rect l="l" t="t" r="r" b="b"/>
                    <a:pathLst>
                      <a:path w="582173" h="370609" extrusionOk="0">
                        <a:moveTo>
                          <a:pt x="303265" y="370606"/>
                        </a:moveTo>
                        <a:cubicBezTo>
                          <a:pt x="298549" y="370703"/>
                          <a:pt x="293635" y="368485"/>
                          <a:pt x="290372" y="364396"/>
                        </a:cubicBezTo>
                        <a:lnTo>
                          <a:pt x="0" y="0"/>
                        </a:lnTo>
                        <a:lnTo>
                          <a:pt x="40595" y="0"/>
                        </a:lnTo>
                        <a:lnTo>
                          <a:pt x="302310" y="328578"/>
                        </a:lnTo>
                        <a:lnTo>
                          <a:pt x="543489" y="0"/>
                        </a:lnTo>
                        <a:lnTo>
                          <a:pt x="582173" y="0"/>
                        </a:lnTo>
                        <a:lnTo>
                          <a:pt x="315681" y="363918"/>
                        </a:lnTo>
                        <a:cubicBezTo>
                          <a:pt x="312592" y="368141"/>
                          <a:pt x="307981" y="370509"/>
                          <a:pt x="303265"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05" name="Google Shape;2405;p14"/>
                <p:cNvGrpSpPr/>
                <p:nvPr/>
              </p:nvGrpSpPr>
              <p:grpSpPr>
                <a:xfrm>
                  <a:off x="245160" y="3354908"/>
                  <a:ext cx="582174" cy="370608"/>
                  <a:chOff x="245160" y="3354908"/>
                  <a:chExt cx="582174" cy="370608"/>
                </a:xfrm>
              </p:grpSpPr>
              <p:sp>
                <p:nvSpPr>
                  <p:cNvPr id="2406" name="Google Shape;2406;p14"/>
                  <p:cNvSpPr/>
                  <p:nvPr/>
                </p:nvSpPr>
                <p:spPr>
                  <a:xfrm>
                    <a:off x="405856" y="3539733"/>
                    <a:ext cx="275701" cy="182918"/>
                  </a:xfrm>
                  <a:custGeom>
                    <a:avLst/>
                    <a:gdLst/>
                    <a:ahLst/>
                    <a:cxnLst/>
                    <a:rect l="l" t="t" r="r" b="b"/>
                    <a:pathLst>
                      <a:path w="275701" h="182918" extrusionOk="0">
                        <a:moveTo>
                          <a:pt x="140502" y="0"/>
                        </a:moveTo>
                        <a:lnTo>
                          <a:pt x="275702" y="182918"/>
                        </a:lnTo>
                        <a:lnTo>
                          <a:pt x="0" y="182918"/>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7" name="Google Shape;2407;p14"/>
                  <p:cNvSpPr/>
                  <p:nvPr/>
                </p:nvSpPr>
                <p:spPr>
                  <a:xfrm>
                    <a:off x="245160" y="3354908"/>
                    <a:ext cx="582174" cy="370608"/>
                  </a:xfrm>
                  <a:custGeom>
                    <a:avLst/>
                    <a:gdLst/>
                    <a:ahLst/>
                    <a:cxnLst/>
                    <a:rect l="l" t="t" r="r" b="b"/>
                    <a:pathLst>
                      <a:path w="582174" h="370608" extrusionOk="0">
                        <a:moveTo>
                          <a:pt x="303267" y="3"/>
                        </a:moveTo>
                        <a:cubicBezTo>
                          <a:pt x="298551" y="-94"/>
                          <a:pt x="293636" y="2124"/>
                          <a:pt x="290370" y="6213"/>
                        </a:cubicBezTo>
                        <a:lnTo>
                          <a:pt x="0" y="370609"/>
                        </a:lnTo>
                        <a:lnTo>
                          <a:pt x="40595" y="370609"/>
                        </a:lnTo>
                        <a:lnTo>
                          <a:pt x="302312" y="42031"/>
                        </a:lnTo>
                        <a:lnTo>
                          <a:pt x="543491" y="370609"/>
                        </a:lnTo>
                        <a:lnTo>
                          <a:pt x="582175" y="370609"/>
                        </a:lnTo>
                        <a:lnTo>
                          <a:pt x="315683" y="6690"/>
                        </a:lnTo>
                        <a:cubicBezTo>
                          <a:pt x="312594" y="2472"/>
                          <a:pt x="307983" y="100"/>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08" name="Google Shape;2408;p14"/>
                <p:cNvGrpSpPr/>
                <p:nvPr/>
              </p:nvGrpSpPr>
              <p:grpSpPr>
                <a:xfrm>
                  <a:off x="-152758" y="3354907"/>
                  <a:ext cx="582175" cy="370609"/>
                  <a:chOff x="-152758" y="3354907"/>
                  <a:chExt cx="582175" cy="370609"/>
                </a:xfrm>
              </p:grpSpPr>
              <p:sp>
                <p:nvSpPr>
                  <p:cNvPr id="2409" name="Google Shape;2409;p14"/>
                  <p:cNvSpPr/>
                  <p:nvPr/>
                </p:nvSpPr>
                <p:spPr>
                  <a:xfrm>
                    <a:off x="7936" y="3357773"/>
                    <a:ext cx="275703" cy="182918"/>
                  </a:xfrm>
                  <a:custGeom>
                    <a:avLst/>
                    <a:gdLst/>
                    <a:ahLst/>
                    <a:cxnLst/>
                    <a:rect l="l" t="t" r="r" b="b"/>
                    <a:pathLst>
                      <a:path w="275703" h="182918" extrusionOk="0">
                        <a:moveTo>
                          <a:pt x="140503" y="182919"/>
                        </a:moveTo>
                        <a:lnTo>
                          <a:pt x="275704" y="0"/>
                        </a:lnTo>
                        <a:lnTo>
                          <a:pt x="0" y="0"/>
                        </a:lnTo>
                        <a:lnTo>
                          <a:pt x="140503" y="182919"/>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0" name="Google Shape;2410;p14"/>
                  <p:cNvSpPr/>
                  <p:nvPr/>
                </p:nvSpPr>
                <p:spPr>
                  <a:xfrm>
                    <a:off x="-152758" y="3354907"/>
                    <a:ext cx="582175" cy="370609"/>
                  </a:xfrm>
                  <a:custGeom>
                    <a:avLst/>
                    <a:gdLst/>
                    <a:ahLst/>
                    <a:cxnLst/>
                    <a:rect l="l" t="t" r="r" b="b"/>
                    <a:pathLst>
                      <a:path w="582175" h="370609" extrusionOk="0">
                        <a:moveTo>
                          <a:pt x="303266" y="370606"/>
                        </a:moveTo>
                        <a:cubicBezTo>
                          <a:pt x="298550" y="370703"/>
                          <a:pt x="293637" y="368485"/>
                          <a:pt x="290371" y="364396"/>
                        </a:cubicBezTo>
                        <a:lnTo>
                          <a:pt x="0" y="0"/>
                        </a:lnTo>
                        <a:lnTo>
                          <a:pt x="40595" y="0"/>
                        </a:lnTo>
                        <a:lnTo>
                          <a:pt x="302311" y="328578"/>
                        </a:lnTo>
                        <a:lnTo>
                          <a:pt x="543491" y="0"/>
                        </a:lnTo>
                        <a:lnTo>
                          <a:pt x="582176" y="0"/>
                        </a:lnTo>
                        <a:lnTo>
                          <a:pt x="315683" y="363918"/>
                        </a:lnTo>
                        <a:cubicBezTo>
                          <a:pt x="312592" y="368141"/>
                          <a:pt x="307983" y="370509"/>
                          <a:pt x="303266" y="37060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411" name="Google Shape;2411;p14"/>
            <p:cNvGrpSpPr/>
            <p:nvPr/>
          </p:nvGrpSpPr>
          <p:grpSpPr>
            <a:xfrm>
              <a:off x="-152758" y="3892964"/>
              <a:ext cx="8185613" cy="375137"/>
              <a:chOff x="-152758" y="3892964"/>
              <a:chExt cx="8185613" cy="375137"/>
            </a:xfrm>
          </p:grpSpPr>
          <p:grpSp>
            <p:nvGrpSpPr>
              <p:cNvPr id="2412" name="Google Shape;2412;p14"/>
              <p:cNvGrpSpPr/>
              <p:nvPr/>
            </p:nvGrpSpPr>
            <p:grpSpPr>
              <a:xfrm>
                <a:off x="4661618" y="3892964"/>
                <a:ext cx="3371237" cy="375137"/>
                <a:chOff x="4661618" y="3892964"/>
                <a:chExt cx="3371237" cy="375137"/>
              </a:xfrm>
            </p:grpSpPr>
            <p:grpSp>
              <p:nvGrpSpPr>
                <p:cNvPr id="2413" name="Google Shape;2413;p14"/>
                <p:cNvGrpSpPr/>
                <p:nvPr/>
              </p:nvGrpSpPr>
              <p:grpSpPr>
                <a:xfrm>
                  <a:off x="6256903" y="3892964"/>
                  <a:ext cx="1775952" cy="370603"/>
                  <a:chOff x="6256903" y="3892964"/>
                  <a:chExt cx="1775952" cy="370603"/>
                </a:xfrm>
              </p:grpSpPr>
              <p:grpSp>
                <p:nvGrpSpPr>
                  <p:cNvPr id="2414" name="Google Shape;2414;p14"/>
                  <p:cNvGrpSpPr/>
                  <p:nvPr/>
                </p:nvGrpSpPr>
                <p:grpSpPr>
                  <a:xfrm>
                    <a:off x="7450695" y="3892965"/>
                    <a:ext cx="582160" cy="370600"/>
                    <a:chOff x="7450695" y="3892965"/>
                    <a:chExt cx="582160" cy="370600"/>
                  </a:xfrm>
                </p:grpSpPr>
                <p:sp>
                  <p:nvSpPr>
                    <p:cNvPr id="2415" name="Google Shape;2415;p14"/>
                    <p:cNvSpPr/>
                    <p:nvPr/>
                  </p:nvSpPr>
                  <p:spPr>
                    <a:xfrm>
                      <a:off x="7611365" y="4077797"/>
                      <a:ext cx="275717" cy="182894"/>
                    </a:xfrm>
                    <a:custGeom>
                      <a:avLst/>
                      <a:gdLst/>
                      <a:ahLst/>
                      <a:cxnLst/>
                      <a:rect l="l" t="t" r="r" b="b"/>
                      <a:pathLst>
                        <a:path w="275717" h="182894" extrusionOk="0">
                          <a:moveTo>
                            <a:pt x="140511" y="0"/>
                          </a:moveTo>
                          <a:lnTo>
                            <a:pt x="275718" y="182894"/>
                          </a:lnTo>
                          <a:lnTo>
                            <a:pt x="0" y="182894"/>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6" name="Google Shape;2416;p14"/>
                    <p:cNvSpPr/>
                    <p:nvPr/>
                  </p:nvSpPr>
                  <p:spPr>
                    <a:xfrm>
                      <a:off x="7450695" y="3892965"/>
                      <a:ext cx="582160" cy="370600"/>
                    </a:xfrm>
                    <a:custGeom>
                      <a:avLst/>
                      <a:gdLst/>
                      <a:ahLst/>
                      <a:cxnLst/>
                      <a:rect l="l" t="t" r="r" b="b"/>
                      <a:pathLst>
                        <a:path w="582160" h="370600" extrusionOk="0">
                          <a:moveTo>
                            <a:pt x="303245" y="3"/>
                          </a:moveTo>
                          <a:cubicBezTo>
                            <a:pt x="298549" y="-94"/>
                            <a:pt x="293611" y="2124"/>
                            <a:pt x="290372" y="6209"/>
                          </a:cubicBezTo>
                          <a:lnTo>
                            <a:pt x="0" y="370601"/>
                          </a:lnTo>
                          <a:lnTo>
                            <a:pt x="40562" y="370601"/>
                          </a:lnTo>
                          <a:lnTo>
                            <a:pt x="302273" y="42027"/>
                          </a:lnTo>
                          <a:lnTo>
                            <a:pt x="543461" y="370601"/>
                          </a:lnTo>
                          <a:lnTo>
                            <a:pt x="582161" y="370601"/>
                          </a:lnTo>
                          <a:lnTo>
                            <a:pt x="315673" y="6687"/>
                          </a:lnTo>
                          <a:cubicBezTo>
                            <a:pt x="312556" y="2468"/>
                            <a:pt x="307981"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17" name="Google Shape;2417;p14"/>
                  <p:cNvGrpSpPr/>
                  <p:nvPr/>
                </p:nvGrpSpPr>
                <p:grpSpPr>
                  <a:xfrm>
                    <a:off x="7052764" y="3892964"/>
                    <a:ext cx="582161" cy="370603"/>
                    <a:chOff x="7052764" y="3892964"/>
                    <a:chExt cx="582161" cy="370603"/>
                  </a:xfrm>
                </p:grpSpPr>
                <p:sp>
                  <p:nvSpPr>
                    <p:cNvPr id="2418" name="Google Shape;2418;p14"/>
                    <p:cNvSpPr/>
                    <p:nvPr/>
                  </p:nvSpPr>
                  <p:spPr>
                    <a:xfrm>
                      <a:off x="7213435" y="3895826"/>
                      <a:ext cx="275717" cy="182902"/>
                    </a:xfrm>
                    <a:custGeom>
                      <a:avLst/>
                      <a:gdLst/>
                      <a:ahLst/>
                      <a:cxnLst/>
                      <a:rect l="l" t="t" r="r" b="b"/>
                      <a:pathLst>
                        <a:path w="275717" h="182902" extrusionOk="0">
                          <a:moveTo>
                            <a:pt x="140510" y="182902"/>
                          </a:moveTo>
                          <a:lnTo>
                            <a:pt x="275718" y="0"/>
                          </a:lnTo>
                          <a:lnTo>
                            <a:pt x="0" y="0"/>
                          </a:lnTo>
                          <a:lnTo>
                            <a:pt x="140510" y="182902"/>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9" name="Google Shape;2419;p14"/>
                    <p:cNvSpPr/>
                    <p:nvPr/>
                  </p:nvSpPr>
                  <p:spPr>
                    <a:xfrm>
                      <a:off x="7052764" y="3892964"/>
                      <a:ext cx="582161" cy="370603"/>
                    </a:xfrm>
                    <a:custGeom>
                      <a:avLst/>
                      <a:gdLst/>
                      <a:ahLst/>
                      <a:cxnLst/>
                      <a:rect l="l" t="t" r="r" b="b"/>
                      <a:pathLst>
                        <a:path w="582161" h="370603" extrusionOk="0">
                          <a:moveTo>
                            <a:pt x="303245" y="370602"/>
                          </a:moveTo>
                          <a:cubicBezTo>
                            <a:pt x="298549" y="370683"/>
                            <a:pt x="293611" y="368497"/>
                            <a:pt x="290372" y="364408"/>
                          </a:cubicBezTo>
                          <a:lnTo>
                            <a:pt x="0" y="0"/>
                          </a:lnTo>
                          <a:lnTo>
                            <a:pt x="40603" y="0"/>
                          </a:lnTo>
                          <a:lnTo>
                            <a:pt x="302314" y="328582"/>
                          </a:lnTo>
                          <a:lnTo>
                            <a:pt x="543501" y="0"/>
                          </a:lnTo>
                          <a:lnTo>
                            <a:pt x="582161" y="0"/>
                          </a:lnTo>
                          <a:lnTo>
                            <a:pt x="315673" y="363922"/>
                          </a:lnTo>
                          <a:cubicBezTo>
                            <a:pt x="312596" y="368132"/>
                            <a:pt x="307982" y="370521"/>
                            <a:pt x="30324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20" name="Google Shape;2420;p14"/>
                  <p:cNvGrpSpPr/>
                  <p:nvPr/>
                </p:nvGrpSpPr>
                <p:grpSpPr>
                  <a:xfrm>
                    <a:off x="6654834" y="3892965"/>
                    <a:ext cx="582160" cy="370600"/>
                    <a:chOff x="6654834" y="3892965"/>
                    <a:chExt cx="582160" cy="370600"/>
                  </a:xfrm>
                </p:grpSpPr>
                <p:sp>
                  <p:nvSpPr>
                    <p:cNvPr id="2421" name="Google Shape;2421;p14"/>
                    <p:cNvSpPr/>
                    <p:nvPr/>
                  </p:nvSpPr>
                  <p:spPr>
                    <a:xfrm>
                      <a:off x="6815544" y="4077797"/>
                      <a:ext cx="275677" cy="182894"/>
                    </a:xfrm>
                    <a:custGeom>
                      <a:avLst/>
                      <a:gdLst/>
                      <a:ahLst/>
                      <a:cxnLst/>
                      <a:rect l="l" t="t" r="r" b="b"/>
                      <a:pathLst>
                        <a:path w="275677" h="182894" extrusionOk="0">
                          <a:moveTo>
                            <a:pt x="140510" y="0"/>
                          </a:moveTo>
                          <a:lnTo>
                            <a:pt x="275677" y="182894"/>
                          </a:lnTo>
                          <a:lnTo>
                            <a:pt x="0" y="182894"/>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2" name="Google Shape;2422;p14"/>
                    <p:cNvSpPr/>
                    <p:nvPr/>
                  </p:nvSpPr>
                  <p:spPr>
                    <a:xfrm>
                      <a:off x="6654834" y="3892965"/>
                      <a:ext cx="582160" cy="370600"/>
                    </a:xfrm>
                    <a:custGeom>
                      <a:avLst/>
                      <a:gdLst/>
                      <a:ahLst/>
                      <a:cxnLst/>
                      <a:rect l="l" t="t" r="r" b="b"/>
                      <a:pathLst>
                        <a:path w="582160" h="370600" extrusionOk="0">
                          <a:moveTo>
                            <a:pt x="303285" y="3"/>
                          </a:moveTo>
                          <a:cubicBezTo>
                            <a:pt x="298549" y="-94"/>
                            <a:pt x="293651" y="2124"/>
                            <a:pt x="290372" y="6209"/>
                          </a:cubicBezTo>
                          <a:lnTo>
                            <a:pt x="0" y="370601"/>
                          </a:lnTo>
                          <a:lnTo>
                            <a:pt x="40602" y="370601"/>
                          </a:lnTo>
                          <a:lnTo>
                            <a:pt x="302314" y="42027"/>
                          </a:lnTo>
                          <a:lnTo>
                            <a:pt x="543501" y="370601"/>
                          </a:lnTo>
                          <a:lnTo>
                            <a:pt x="582161" y="370601"/>
                          </a:lnTo>
                          <a:lnTo>
                            <a:pt x="315673" y="6687"/>
                          </a:lnTo>
                          <a:cubicBezTo>
                            <a:pt x="312596" y="2468"/>
                            <a:pt x="307981" y="100"/>
                            <a:pt x="30328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23" name="Google Shape;2423;p14"/>
                  <p:cNvGrpSpPr/>
                  <p:nvPr/>
                </p:nvGrpSpPr>
                <p:grpSpPr>
                  <a:xfrm>
                    <a:off x="6256903" y="3892964"/>
                    <a:ext cx="582201" cy="370603"/>
                    <a:chOff x="6256903" y="3892964"/>
                    <a:chExt cx="582201" cy="370603"/>
                  </a:xfrm>
                </p:grpSpPr>
                <p:sp>
                  <p:nvSpPr>
                    <p:cNvPr id="2424" name="Google Shape;2424;p14"/>
                    <p:cNvSpPr/>
                    <p:nvPr/>
                  </p:nvSpPr>
                  <p:spPr>
                    <a:xfrm>
                      <a:off x="6417613" y="3895826"/>
                      <a:ext cx="275717" cy="182902"/>
                    </a:xfrm>
                    <a:custGeom>
                      <a:avLst/>
                      <a:gdLst/>
                      <a:ahLst/>
                      <a:cxnLst/>
                      <a:rect l="l" t="t" r="r" b="b"/>
                      <a:pathLst>
                        <a:path w="275717" h="182902" extrusionOk="0">
                          <a:moveTo>
                            <a:pt x="140511" y="182902"/>
                          </a:moveTo>
                          <a:lnTo>
                            <a:pt x="275718" y="0"/>
                          </a:lnTo>
                          <a:lnTo>
                            <a:pt x="0" y="0"/>
                          </a:lnTo>
                          <a:lnTo>
                            <a:pt x="140511" y="182902"/>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5" name="Google Shape;2425;p14"/>
                    <p:cNvSpPr/>
                    <p:nvPr/>
                  </p:nvSpPr>
                  <p:spPr>
                    <a:xfrm>
                      <a:off x="6256903" y="3892964"/>
                      <a:ext cx="582201" cy="370603"/>
                    </a:xfrm>
                    <a:custGeom>
                      <a:avLst/>
                      <a:gdLst/>
                      <a:ahLst/>
                      <a:cxnLst/>
                      <a:rect l="l" t="t" r="r" b="b"/>
                      <a:pathLst>
                        <a:path w="582201" h="370603" extrusionOk="0">
                          <a:moveTo>
                            <a:pt x="303286" y="370602"/>
                          </a:moveTo>
                          <a:cubicBezTo>
                            <a:pt x="298549" y="370683"/>
                            <a:pt x="293651" y="368497"/>
                            <a:pt x="290372" y="364408"/>
                          </a:cubicBezTo>
                          <a:lnTo>
                            <a:pt x="0" y="0"/>
                          </a:lnTo>
                          <a:lnTo>
                            <a:pt x="40603" y="0"/>
                          </a:lnTo>
                          <a:lnTo>
                            <a:pt x="302314" y="328582"/>
                          </a:lnTo>
                          <a:lnTo>
                            <a:pt x="543501" y="0"/>
                          </a:lnTo>
                          <a:lnTo>
                            <a:pt x="582201" y="0"/>
                          </a:lnTo>
                          <a:lnTo>
                            <a:pt x="315713" y="363922"/>
                          </a:lnTo>
                          <a:cubicBezTo>
                            <a:pt x="312596" y="368132"/>
                            <a:pt x="307981" y="370521"/>
                            <a:pt x="303286"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426" name="Google Shape;2426;p14"/>
                <p:cNvGrpSpPr/>
                <p:nvPr/>
              </p:nvGrpSpPr>
              <p:grpSpPr>
                <a:xfrm>
                  <a:off x="4661618" y="3897473"/>
                  <a:ext cx="1775953" cy="370628"/>
                  <a:chOff x="4661618" y="3897473"/>
                  <a:chExt cx="1775953" cy="370628"/>
                </a:xfrm>
              </p:grpSpPr>
              <p:grpSp>
                <p:nvGrpSpPr>
                  <p:cNvPr id="2427" name="Google Shape;2427;p14"/>
                  <p:cNvGrpSpPr/>
                  <p:nvPr/>
                </p:nvGrpSpPr>
                <p:grpSpPr>
                  <a:xfrm>
                    <a:off x="5855410" y="3897475"/>
                    <a:ext cx="582161" cy="370624"/>
                    <a:chOff x="5855410" y="3897475"/>
                    <a:chExt cx="582161" cy="370624"/>
                  </a:xfrm>
                </p:grpSpPr>
                <p:sp>
                  <p:nvSpPr>
                    <p:cNvPr id="2428" name="Google Shape;2428;p14"/>
                    <p:cNvSpPr/>
                    <p:nvPr/>
                  </p:nvSpPr>
                  <p:spPr>
                    <a:xfrm>
                      <a:off x="6016080" y="4082291"/>
                      <a:ext cx="275717" cy="182934"/>
                    </a:xfrm>
                    <a:custGeom>
                      <a:avLst/>
                      <a:gdLst/>
                      <a:ahLst/>
                      <a:cxnLst/>
                      <a:rect l="l" t="t" r="r" b="b"/>
                      <a:pathLst>
                        <a:path w="275717" h="182934" extrusionOk="0">
                          <a:moveTo>
                            <a:pt x="140510" y="0"/>
                          </a:moveTo>
                          <a:lnTo>
                            <a:pt x="275718" y="182935"/>
                          </a:lnTo>
                          <a:lnTo>
                            <a:pt x="0" y="182935"/>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9" name="Google Shape;2429;p14"/>
                    <p:cNvSpPr/>
                    <p:nvPr/>
                  </p:nvSpPr>
                  <p:spPr>
                    <a:xfrm>
                      <a:off x="5855410" y="3897475"/>
                      <a:ext cx="582161" cy="370624"/>
                    </a:xfrm>
                    <a:custGeom>
                      <a:avLst/>
                      <a:gdLst/>
                      <a:ahLst/>
                      <a:cxnLst/>
                      <a:rect l="l" t="t" r="r" b="b"/>
                      <a:pathLst>
                        <a:path w="582161" h="370624" extrusionOk="0">
                          <a:moveTo>
                            <a:pt x="303245" y="3"/>
                          </a:moveTo>
                          <a:cubicBezTo>
                            <a:pt x="298549" y="-94"/>
                            <a:pt x="293611" y="2124"/>
                            <a:pt x="290372" y="6213"/>
                          </a:cubicBezTo>
                          <a:lnTo>
                            <a:pt x="0" y="370625"/>
                          </a:lnTo>
                          <a:lnTo>
                            <a:pt x="40562" y="370625"/>
                          </a:lnTo>
                          <a:lnTo>
                            <a:pt x="302274" y="42031"/>
                          </a:lnTo>
                          <a:lnTo>
                            <a:pt x="543461" y="370625"/>
                          </a:lnTo>
                          <a:lnTo>
                            <a:pt x="582161" y="370625"/>
                          </a:lnTo>
                          <a:lnTo>
                            <a:pt x="315673" y="6690"/>
                          </a:lnTo>
                          <a:cubicBezTo>
                            <a:pt x="312556" y="2472"/>
                            <a:pt x="307982" y="100"/>
                            <a:pt x="30324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30" name="Google Shape;2430;p14"/>
                  <p:cNvGrpSpPr/>
                  <p:nvPr/>
                </p:nvGrpSpPr>
                <p:grpSpPr>
                  <a:xfrm>
                    <a:off x="5457479" y="3897473"/>
                    <a:ext cx="582160" cy="370628"/>
                    <a:chOff x="5457479" y="3897473"/>
                    <a:chExt cx="582160" cy="370628"/>
                  </a:xfrm>
                </p:grpSpPr>
                <p:sp>
                  <p:nvSpPr>
                    <p:cNvPr id="2431" name="Google Shape;2431;p14"/>
                    <p:cNvSpPr/>
                    <p:nvPr/>
                  </p:nvSpPr>
                  <p:spPr>
                    <a:xfrm>
                      <a:off x="5618149" y="3900340"/>
                      <a:ext cx="275717" cy="182922"/>
                    </a:xfrm>
                    <a:custGeom>
                      <a:avLst/>
                      <a:gdLst/>
                      <a:ahLst/>
                      <a:cxnLst/>
                      <a:rect l="l" t="t" r="r" b="b"/>
                      <a:pathLst>
                        <a:path w="275717" h="182922" extrusionOk="0">
                          <a:moveTo>
                            <a:pt x="140511" y="182923"/>
                          </a:moveTo>
                          <a:lnTo>
                            <a:pt x="275718" y="0"/>
                          </a:lnTo>
                          <a:lnTo>
                            <a:pt x="0" y="0"/>
                          </a:lnTo>
                          <a:lnTo>
                            <a:pt x="140511" y="182923"/>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2" name="Google Shape;2432;p14"/>
                    <p:cNvSpPr/>
                    <p:nvPr/>
                  </p:nvSpPr>
                  <p:spPr>
                    <a:xfrm>
                      <a:off x="5457479" y="3897473"/>
                      <a:ext cx="582160" cy="370628"/>
                    </a:xfrm>
                    <a:custGeom>
                      <a:avLst/>
                      <a:gdLst/>
                      <a:ahLst/>
                      <a:cxnLst/>
                      <a:rect l="l" t="t" r="r" b="b"/>
                      <a:pathLst>
                        <a:path w="582160" h="370628" extrusionOk="0">
                          <a:moveTo>
                            <a:pt x="303245" y="370626"/>
                          </a:moveTo>
                          <a:cubicBezTo>
                            <a:pt x="298549" y="370707"/>
                            <a:pt x="293611" y="368481"/>
                            <a:pt x="290372" y="364392"/>
                          </a:cubicBezTo>
                          <a:lnTo>
                            <a:pt x="0" y="0"/>
                          </a:lnTo>
                          <a:lnTo>
                            <a:pt x="40603" y="0"/>
                          </a:lnTo>
                          <a:lnTo>
                            <a:pt x="302314" y="328566"/>
                          </a:lnTo>
                          <a:lnTo>
                            <a:pt x="543501" y="0"/>
                          </a:lnTo>
                          <a:lnTo>
                            <a:pt x="582161" y="0"/>
                          </a:lnTo>
                          <a:lnTo>
                            <a:pt x="315673" y="363907"/>
                          </a:lnTo>
                          <a:cubicBezTo>
                            <a:pt x="312596" y="368157"/>
                            <a:pt x="307981" y="370505"/>
                            <a:pt x="303245" y="37062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33" name="Google Shape;2433;p14"/>
                  <p:cNvGrpSpPr/>
                  <p:nvPr/>
                </p:nvGrpSpPr>
                <p:grpSpPr>
                  <a:xfrm>
                    <a:off x="5059548" y="3897475"/>
                    <a:ext cx="582161" cy="370624"/>
                    <a:chOff x="5059548" y="3897475"/>
                    <a:chExt cx="582161" cy="370624"/>
                  </a:xfrm>
                </p:grpSpPr>
                <p:sp>
                  <p:nvSpPr>
                    <p:cNvPr id="2434" name="Google Shape;2434;p14"/>
                    <p:cNvSpPr/>
                    <p:nvPr/>
                  </p:nvSpPr>
                  <p:spPr>
                    <a:xfrm>
                      <a:off x="5220259" y="4082291"/>
                      <a:ext cx="275677" cy="182934"/>
                    </a:xfrm>
                    <a:custGeom>
                      <a:avLst/>
                      <a:gdLst/>
                      <a:ahLst/>
                      <a:cxnLst/>
                      <a:rect l="l" t="t" r="r" b="b"/>
                      <a:pathLst>
                        <a:path w="275677" h="182934" extrusionOk="0">
                          <a:moveTo>
                            <a:pt x="140510" y="0"/>
                          </a:moveTo>
                          <a:lnTo>
                            <a:pt x="275677" y="182935"/>
                          </a:lnTo>
                          <a:lnTo>
                            <a:pt x="0" y="182935"/>
                          </a:lnTo>
                          <a:lnTo>
                            <a:pt x="140510"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5" name="Google Shape;2435;p14"/>
                    <p:cNvSpPr/>
                    <p:nvPr/>
                  </p:nvSpPr>
                  <p:spPr>
                    <a:xfrm>
                      <a:off x="5059548" y="3897475"/>
                      <a:ext cx="582161" cy="370624"/>
                    </a:xfrm>
                    <a:custGeom>
                      <a:avLst/>
                      <a:gdLst/>
                      <a:ahLst/>
                      <a:cxnLst/>
                      <a:rect l="l" t="t" r="r" b="b"/>
                      <a:pathLst>
                        <a:path w="582161" h="370624" extrusionOk="0">
                          <a:moveTo>
                            <a:pt x="303286" y="3"/>
                          </a:moveTo>
                          <a:cubicBezTo>
                            <a:pt x="298549" y="-94"/>
                            <a:pt x="293651" y="2124"/>
                            <a:pt x="290372" y="6213"/>
                          </a:cubicBezTo>
                          <a:lnTo>
                            <a:pt x="0" y="370625"/>
                          </a:lnTo>
                          <a:lnTo>
                            <a:pt x="40603" y="370625"/>
                          </a:lnTo>
                          <a:lnTo>
                            <a:pt x="302314" y="42031"/>
                          </a:lnTo>
                          <a:lnTo>
                            <a:pt x="543501" y="370625"/>
                          </a:lnTo>
                          <a:lnTo>
                            <a:pt x="582161" y="370625"/>
                          </a:lnTo>
                          <a:lnTo>
                            <a:pt x="315673" y="6690"/>
                          </a:lnTo>
                          <a:cubicBezTo>
                            <a:pt x="312596" y="2472"/>
                            <a:pt x="307982"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36" name="Google Shape;2436;p14"/>
                  <p:cNvGrpSpPr/>
                  <p:nvPr/>
                </p:nvGrpSpPr>
                <p:grpSpPr>
                  <a:xfrm>
                    <a:off x="4661618" y="3897473"/>
                    <a:ext cx="582201" cy="370628"/>
                    <a:chOff x="4661618" y="3897473"/>
                    <a:chExt cx="582201" cy="370628"/>
                  </a:xfrm>
                </p:grpSpPr>
                <p:sp>
                  <p:nvSpPr>
                    <p:cNvPr id="2437" name="Google Shape;2437;p14"/>
                    <p:cNvSpPr/>
                    <p:nvPr/>
                  </p:nvSpPr>
                  <p:spPr>
                    <a:xfrm>
                      <a:off x="4822328" y="3900340"/>
                      <a:ext cx="275717" cy="182922"/>
                    </a:xfrm>
                    <a:custGeom>
                      <a:avLst/>
                      <a:gdLst/>
                      <a:ahLst/>
                      <a:cxnLst/>
                      <a:rect l="l" t="t" r="r" b="b"/>
                      <a:pathLst>
                        <a:path w="275717" h="182922" extrusionOk="0">
                          <a:moveTo>
                            <a:pt x="140510" y="182923"/>
                          </a:moveTo>
                          <a:lnTo>
                            <a:pt x="275718" y="0"/>
                          </a:lnTo>
                          <a:lnTo>
                            <a:pt x="0" y="0"/>
                          </a:lnTo>
                          <a:lnTo>
                            <a:pt x="140510" y="182923"/>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8" name="Google Shape;2438;p14"/>
                    <p:cNvSpPr/>
                    <p:nvPr/>
                  </p:nvSpPr>
                  <p:spPr>
                    <a:xfrm>
                      <a:off x="4661618" y="3897473"/>
                      <a:ext cx="582201" cy="370628"/>
                    </a:xfrm>
                    <a:custGeom>
                      <a:avLst/>
                      <a:gdLst/>
                      <a:ahLst/>
                      <a:cxnLst/>
                      <a:rect l="l" t="t" r="r" b="b"/>
                      <a:pathLst>
                        <a:path w="582201" h="370628" extrusionOk="0">
                          <a:moveTo>
                            <a:pt x="303285" y="370626"/>
                          </a:moveTo>
                          <a:cubicBezTo>
                            <a:pt x="298549" y="370707"/>
                            <a:pt x="293651" y="368481"/>
                            <a:pt x="290372" y="364392"/>
                          </a:cubicBezTo>
                          <a:lnTo>
                            <a:pt x="0" y="0"/>
                          </a:lnTo>
                          <a:lnTo>
                            <a:pt x="40602" y="0"/>
                          </a:lnTo>
                          <a:lnTo>
                            <a:pt x="302314" y="328566"/>
                          </a:lnTo>
                          <a:lnTo>
                            <a:pt x="543501" y="0"/>
                          </a:lnTo>
                          <a:lnTo>
                            <a:pt x="582201" y="0"/>
                          </a:lnTo>
                          <a:lnTo>
                            <a:pt x="315713" y="363907"/>
                          </a:lnTo>
                          <a:cubicBezTo>
                            <a:pt x="312596" y="368157"/>
                            <a:pt x="307981" y="370505"/>
                            <a:pt x="303285" y="37062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439" name="Google Shape;2439;p14"/>
              <p:cNvGrpSpPr/>
              <p:nvPr/>
            </p:nvGrpSpPr>
            <p:grpSpPr>
              <a:xfrm>
                <a:off x="1461980" y="3892964"/>
                <a:ext cx="3371238" cy="375137"/>
                <a:chOff x="1461980" y="3892964"/>
                <a:chExt cx="3371238" cy="375137"/>
              </a:xfrm>
            </p:grpSpPr>
            <p:grpSp>
              <p:nvGrpSpPr>
                <p:cNvPr id="2440" name="Google Shape;2440;p14"/>
                <p:cNvGrpSpPr/>
                <p:nvPr/>
              </p:nvGrpSpPr>
              <p:grpSpPr>
                <a:xfrm>
                  <a:off x="3057265" y="3892964"/>
                  <a:ext cx="1775953" cy="370603"/>
                  <a:chOff x="3057265" y="3892964"/>
                  <a:chExt cx="1775953" cy="370603"/>
                </a:xfrm>
              </p:grpSpPr>
              <p:grpSp>
                <p:nvGrpSpPr>
                  <p:cNvPr id="2441" name="Google Shape;2441;p14"/>
                  <p:cNvGrpSpPr/>
                  <p:nvPr/>
                </p:nvGrpSpPr>
                <p:grpSpPr>
                  <a:xfrm>
                    <a:off x="4251017" y="3892965"/>
                    <a:ext cx="582201" cy="370600"/>
                    <a:chOff x="4251017" y="3892965"/>
                    <a:chExt cx="582201" cy="370600"/>
                  </a:xfrm>
                </p:grpSpPr>
                <p:sp>
                  <p:nvSpPr>
                    <p:cNvPr id="2442" name="Google Shape;2442;p14"/>
                    <p:cNvSpPr/>
                    <p:nvPr/>
                  </p:nvSpPr>
                  <p:spPr>
                    <a:xfrm>
                      <a:off x="4411727" y="4077797"/>
                      <a:ext cx="275677" cy="182894"/>
                    </a:xfrm>
                    <a:custGeom>
                      <a:avLst/>
                      <a:gdLst/>
                      <a:ahLst/>
                      <a:cxnLst/>
                      <a:rect l="l" t="t" r="r" b="b"/>
                      <a:pathLst>
                        <a:path w="275677" h="182894" extrusionOk="0">
                          <a:moveTo>
                            <a:pt x="140511" y="0"/>
                          </a:moveTo>
                          <a:lnTo>
                            <a:pt x="275678" y="182894"/>
                          </a:lnTo>
                          <a:lnTo>
                            <a:pt x="0" y="182894"/>
                          </a:lnTo>
                          <a:lnTo>
                            <a:pt x="140511"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3" name="Google Shape;2443;p14"/>
                    <p:cNvSpPr/>
                    <p:nvPr/>
                  </p:nvSpPr>
                  <p:spPr>
                    <a:xfrm>
                      <a:off x="4251017" y="3892965"/>
                      <a:ext cx="582201" cy="370600"/>
                    </a:xfrm>
                    <a:custGeom>
                      <a:avLst/>
                      <a:gdLst/>
                      <a:ahLst/>
                      <a:cxnLst/>
                      <a:rect l="l" t="t" r="r" b="b"/>
                      <a:pathLst>
                        <a:path w="582201" h="370600" extrusionOk="0">
                          <a:moveTo>
                            <a:pt x="303286" y="3"/>
                          </a:moveTo>
                          <a:cubicBezTo>
                            <a:pt x="298549" y="-94"/>
                            <a:pt x="293651" y="2124"/>
                            <a:pt x="290372" y="6209"/>
                          </a:cubicBezTo>
                          <a:lnTo>
                            <a:pt x="0" y="370601"/>
                          </a:lnTo>
                          <a:lnTo>
                            <a:pt x="40603" y="370601"/>
                          </a:lnTo>
                          <a:lnTo>
                            <a:pt x="302314" y="42027"/>
                          </a:lnTo>
                          <a:lnTo>
                            <a:pt x="543501" y="370601"/>
                          </a:lnTo>
                          <a:lnTo>
                            <a:pt x="582201" y="370601"/>
                          </a:lnTo>
                          <a:lnTo>
                            <a:pt x="315673" y="6687"/>
                          </a:lnTo>
                          <a:cubicBezTo>
                            <a:pt x="312596" y="2468"/>
                            <a:pt x="307981" y="100"/>
                            <a:pt x="303286"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44" name="Google Shape;2444;p14"/>
                  <p:cNvGrpSpPr/>
                  <p:nvPr/>
                </p:nvGrpSpPr>
                <p:grpSpPr>
                  <a:xfrm>
                    <a:off x="3853102" y="3892964"/>
                    <a:ext cx="582185" cy="370603"/>
                    <a:chOff x="3853102" y="3892964"/>
                    <a:chExt cx="582185" cy="370603"/>
                  </a:xfrm>
                </p:grpSpPr>
                <p:sp>
                  <p:nvSpPr>
                    <p:cNvPr id="2445" name="Google Shape;2445;p14"/>
                    <p:cNvSpPr/>
                    <p:nvPr/>
                  </p:nvSpPr>
                  <p:spPr>
                    <a:xfrm>
                      <a:off x="4013800" y="3895826"/>
                      <a:ext cx="275713" cy="182902"/>
                    </a:xfrm>
                    <a:custGeom>
                      <a:avLst/>
                      <a:gdLst/>
                      <a:ahLst/>
                      <a:cxnLst/>
                      <a:rect l="l" t="t" r="r" b="b"/>
                      <a:pathLst>
                        <a:path w="275713" h="182902" extrusionOk="0">
                          <a:moveTo>
                            <a:pt x="140506" y="182902"/>
                          </a:moveTo>
                          <a:lnTo>
                            <a:pt x="275714" y="0"/>
                          </a:lnTo>
                          <a:lnTo>
                            <a:pt x="0" y="0"/>
                          </a:lnTo>
                          <a:lnTo>
                            <a:pt x="140506" y="182902"/>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6" name="Google Shape;2446;p14"/>
                    <p:cNvSpPr/>
                    <p:nvPr/>
                  </p:nvSpPr>
                  <p:spPr>
                    <a:xfrm>
                      <a:off x="3853102" y="3892964"/>
                      <a:ext cx="582185" cy="370603"/>
                    </a:xfrm>
                    <a:custGeom>
                      <a:avLst/>
                      <a:gdLst/>
                      <a:ahLst/>
                      <a:cxnLst/>
                      <a:rect l="l" t="t" r="r" b="b"/>
                      <a:pathLst>
                        <a:path w="582185" h="370603" extrusionOk="0">
                          <a:moveTo>
                            <a:pt x="303269" y="370602"/>
                          </a:moveTo>
                          <a:cubicBezTo>
                            <a:pt x="298533" y="370683"/>
                            <a:pt x="293635" y="368497"/>
                            <a:pt x="290356" y="364408"/>
                          </a:cubicBezTo>
                          <a:lnTo>
                            <a:pt x="0" y="0"/>
                          </a:lnTo>
                          <a:lnTo>
                            <a:pt x="40595" y="0"/>
                          </a:lnTo>
                          <a:lnTo>
                            <a:pt x="302298" y="328582"/>
                          </a:lnTo>
                          <a:lnTo>
                            <a:pt x="543485" y="0"/>
                          </a:lnTo>
                          <a:lnTo>
                            <a:pt x="582185" y="0"/>
                          </a:lnTo>
                          <a:lnTo>
                            <a:pt x="315697" y="363922"/>
                          </a:lnTo>
                          <a:cubicBezTo>
                            <a:pt x="312580" y="368132"/>
                            <a:pt x="307965" y="370521"/>
                            <a:pt x="303269"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47" name="Google Shape;2447;p14"/>
                  <p:cNvGrpSpPr/>
                  <p:nvPr/>
                </p:nvGrpSpPr>
                <p:grpSpPr>
                  <a:xfrm>
                    <a:off x="3455183" y="3892965"/>
                    <a:ext cx="582177" cy="370600"/>
                    <a:chOff x="3455183" y="3892965"/>
                    <a:chExt cx="582177" cy="370600"/>
                  </a:xfrm>
                </p:grpSpPr>
                <p:sp>
                  <p:nvSpPr>
                    <p:cNvPr id="2448" name="Google Shape;2448;p14"/>
                    <p:cNvSpPr/>
                    <p:nvPr/>
                  </p:nvSpPr>
                  <p:spPr>
                    <a:xfrm>
                      <a:off x="3615878" y="4077797"/>
                      <a:ext cx="275705" cy="182894"/>
                    </a:xfrm>
                    <a:custGeom>
                      <a:avLst/>
                      <a:gdLst/>
                      <a:ahLst/>
                      <a:cxnLst/>
                      <a:rect l="l" t="t" r="r" b="b"/>
                      <a:pathLst>
                        <a:path w="275705" h="182894" extrusionOk="0">
                          <a:moveTo>
                            <a:pt x="140506" y="0"/>
                          </a:moveTo>
                          <a:lnTo>
                            <a:pt x="275706" y="182894"/>
                          </a:lnTo>
                          <a:lnTo>
                            <a:pt x="0" y="182894"/>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9" name="Google Shape;2449;p14"/>
                    <p:cNvSpPr/>
                    <p:nvPr/>
                  </p:nvSpPr>
                  <p:spPr>
                    <a:xfrm>
                      <a:off x="3455183" y="3892965"/>
                      <a:ext cx="582177" cy="370600"/>
                    </a:xfrm>
                    <a:custGeom>
                      <a:avLst/>
                      <a:gdLst/>
                      <a:ahLst/>
                      <a:cxnLst/>
                      <a:rect l="l" t="t" r="r" b="b"/>
                      <a:pathLst>
                        <a:path w="582177" h="370600" extrusionOk="0">
                          <a:moveTo>
                            <a:pt x="303265" y="3"/>
                          </a:moveTo>
                          <a:cubicBezTo>
                            <a:pt x="298549" y="-94"/>
                            <a:pt x="293639" y="2124"/>
                            <a:pt x="290372" y="6209"/>
                          </a:cubicBezTo>
                          <a:lnTo>
                            <a:pt x="0" y="370601"/>
                          </a:lnTo>
                          <a:lnTo>
                            <a:pt x="40595" y="370601"/>
                          </a:lnTo>
                          <a:lnTo>
                            <a:pt x="302310" y="42027"/>
                          </a:lnTo>
                          <a:lnTo>
                            <a:pt x="543489" y="370601"/>
                          </a:lnTo>
                          <a:lnTo>
                            <a:pt x="582177" y="370601"/>
                          </a:lnTo>
                          <a:lnTo>
                            <a:pt x="315685" y="6687"/>
                          </a:lnTo>
                          <a:cubicBezTo>
                            <a:pt x="312592" y="2468"/>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50" name="Google Shape;2450;p14"/>
                  <p:cNvGrpSpPr/>
                  <p:nvPr/>
                </p:nvGrpSpPr>
                <p:grpSpPr>
                  <a:xfrm>
                    <a:off x="3057265" y="3892964"/>
                    <a:ext cx="582173" cy="370603"/>
                    <a:chOff x="3057265" y="3892964"/>
                    <a:chExt cx="582173" cy="370603"/>
                  </a:xfrm>
                </p:grpSpPr>
                <p:sp>
                  <p:nvSpPr>
                    <p:cNvPr id="2451" name="Google Shape;2451;p14"/>
                    <p:cNvSpPr/>
                    <p:nvPr/>
                  </p:nvSpPr>
                  <p:spPr>
                    <a:xfrm>
                      <a:off x="3217959" y="3895826"/>
                      <a:ext cx="275705" cy="182902"/>
                    </a:xfrm>
                    <a:custGeom>
                      <a:avLst/>
                      <a:gdLst/>
                      <a:ahLst/>
                      <a:cxnLst/>
                      <a:rect l="l" t="t" r="r" b="b"/>
                      <a:pathLst>
                        <a:path w="275705" h="182902" extrusionOk="0">
                          <a:moveTo>
                            <a:pt x="140502" y="182902"/>
                          </a:moveTo>
                          <a:lnTo>
                            <a:pt x="275706" y="0"/>
                          </a:lnTo>
                          <a:lnTo>
                            <a:pt x="0" y="0"/>
                          </a:lnTo>
                          <a:lnTo>
                            <a:pt x="140502" y="182902"/>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2" name="Google Shape;2452;p14"/>
                    <p:cNvSpPr/>
                    <p:nvPr/>
                  </p:nvSpPr>
                  <p:spPr>
                    <a:xfrm>
                      <a:off x="3057265" y="3892964"/>
                      <a:ext cx="582173" cy="370603"/>
                    </a:xfrm>
                    <a:custGeom>
                      <a:avLst/>
                      <a:gdLst/>
                      <a:ahLst/>
                      <a:cxnLst/>
                      <a:rect l="l" t="t" r="r" b="b"/>
                      <a:pathLst>
                        <a:path w="582173" h="370603" extrusionOk="0">
                          <a:moveTo>
                            <a:pt x="303265" y="370602"/>
                          </a:moveTo>
                          <a:cubicBezTo>
                            <a:pt x="298549" y="370683"/>
                            <a:pt x="293635" y="368497"/>
                            <a:pt x="290372" y="364408"/>
                          </a:cubicBezTo>
                          <a:lnTo>
                            <a:pt x="0" y="0"/>
                          </a:lnTo>
                          <a:lnTo>
                            <a:pt x="40595" y="0"/>
                          </a:lnTo>
                          <a:lnTo>
                            <a:pt x="302310" y="328582"/>
                          </a:lnTo>
                          <a:lnTo>
                            <a:pt x="543489" y="0"/>
                          </a:lnTo>
                          <a:lnTo>
                            <a:pt x="582173" y="0"/>
                          </a:lnTo>
                          <a:lnTo>
                            <a:pt x="315681" y="363922"/>
                          </a:lnTo>
                          <a:cubicBezTo>
                            <a:pt x="312592" y="368132"/>
                            <a:pt x="307981" y="370521"/>
                            <a:pt x="30326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453" name="Google Shape;2453;p14"/>
                <p:cNvGrpSpPr/>
                <p:nvPr/>
              </p:nvGrpSpPr>
              <p:grpSpPr>
                <a:xfrm>
                  <a:off x="1461980" y="3897473"/>
                  <a:ext cx="1775931" cy="370628"/>
                  <a:chOff x="1461980" y="3897473"/>
                  <a:chExt cx="1775931" cy="370628"/>
                </a:xfrm>
              </p:grpSpPr>
              <p:grpSp>
                <p:nvGrpSpPr>
                  <p:cNvPr id="2454" name="Google Shape;2454;p14"/>
                  <p:cNvGrpSpPr/>
                  <p:nvPr/>
                </p:nvGrpSpPr>
                <p:grpSpPr>
                  <a:xfrm>
                    <a:off x="2655739" y="3897475"/>
                    <a:ext cx="582172" cy="370624"/>
                    <a:chOff x="2655739" y="3897475"/>
                    <a:chExt cx="582172" cy="370624"/>
                  </a:xfrm>
                </p:grpSpPr>
                <p:sp>
                  <p:nvSpPr>
                    <p:cNvPr id="2455" name="Google Shape;2455;p14"/>
                    <p:cNvSpPr/>
                    <p:nvPr/>
                  </p:nvSpPr>
                  <p:spPr>
                    <a:xfrm>
                      <a:off x="2816434" y="4082291"/>
                      <a:ext cx="275701" cy="182934"/>
                    </a:xfrm>
                    <a:custGeom>
                      <a:avLst/>
                      <a:gdLst/>
                      <a:ahLst/>
                      <a:cxnLst/>
                      <a:rect l="l" t="t" r="r" b="b"/>
                      <a:pathLst>
                        <a:path w="275701" h="182934" extrusionOk="0">
                          <a:moveTo>
                            <a:pt x="140502" y="0"/>
                          </a:moveTo>
                          <a:lnTo>
                            <a:pt x="275702" y="182935"/>
                          </a:lnTo>
                          <a:lnTo>
                            <a:pt x="0" y="182935"/>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6" name="Google Shape;2456;p14"/>
                    <p:cNvSpPr/>
                    <p:nvPr/>
                  </p:nvSpPr>
                  <p:spPr>
                    <a:xfrm>
                      <a:off x="2655739" y="3897475"/>
                      <a:ext cx="582172" cy="370624"/>
                    </a:xfrm>
                    <a:custGeom>
                      <a:avLst/>
                      <a:gdLst/>
                      <a:ahLst/>
                      <a:cxnLst/>
                      <a:rect l="l" t="t" r="r" b="b"/>
                      <a:pathLst>
                        <a:path w="582172" h="370624" extrusionOk="0">
                          <a:moveTo>
                            <a:pt x="303265" y="3"/>
                          </a:moveTo>
                          <a:cubicBezTo>
                            <a:pt x="298549" y="-94"/>
                            <a:pt x="293635" y="2124"/>
                            <a:pt x="290368" y="6213"/>
                          </a:cubicBezTo>
                          <a:lnTo>
                            <a:pt x="0" y="370625"/>
                          </a:lnTo>
                          <a:lnTo>
                            <a:pt x="40595" y="370625"/>
                          </a:lnTo>
                          <a:lnTo>
                            <a:pt x="302310" y="42031"/>
                          </a:lnTo>
                          <a:lnTo>
                            <a:pt x="543489" y="370625"/>
                          </a:lnTo>
                          <a:lnTo>
                            <a:pt x="582173" y="370625"/>
                          </a:lnTo>
                          <a:lnTo>
                            <a:pt x="315681" y="6690"/>
                          </a:lnTo>
                          <a:cubicBezTo>
                            <a:pt x="312592" y="2472"/>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57" name="Google Shape;2457;p14"/>
                  <p:cNvGrpSpPr/>
                  <p:nvPr/>
                </p:nvGrpSpPr>
                <p:grpSpPr>
                  <a:xfrm>
                    <a:off x="2257817" y="3897473"/>
                    <a:ext cx="582176" cy="370628"/>
                    <a:chOff x="2257817" y="3897473"/>
                    <a:chExt cx="582176" cy="370628"/>
                  </a:xfrm>
                </p:grpSpPr>
                <p:sp>
                  <p:nvSpPr>
                    <p:cNvPr id="2458" name="Google Shape;2458;p14"/>
                    <p:cNvSpPr/>
                    <p:nvPr/>
                  </p:nvSpPr>
                  <p:spPr>
                    <a:xfrm>
                      <a:off x="2418515" y="3900340"/>
                      <a:ext cx="275701" cy="182922"/>
                    </a:xfrm>
                    <a:custGeom>
                      <a:avLst/>
                      <a:gdLst/>
                      <a:ahLst/>
                      <a:cxnLst/>
                      <a:rect l="l" t="t" r="r" b="b"/>
                      <a:pathLst>
                        <a:path w="275701" h="182922" extrusionOk="0">
                          <a:moveTo>
                            <a:pt x="140502" y="182923"/>
                          </a:moveTo>
                          <a:lnTo>
                            <a:pt x="275702" y="0"/>
                          </a:lnTo>
                          <a:lnTo>
                            <a:pt x="0" y="0"/>
                          </a:lnTo>
                          <a:lnTo>
                            <a:pt x="140502" y="182923"/>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9" name="Google Shape;2459;p14"/>
                    <p:cNvSpPr/>
                    <p:nvPr/>
                  </p:nvSpPr>
                  <p:spPr>
                    <a:xfrm>
                      <a:off x="2257817" y="3897473"/>
                      <a:ext cx="582176" cy="370628"/>
                    </a:xfrm>
                    <a:custGeom>
                      <a:avLst/>
                      <a:gdLst/>
                      <a:ahLst/>
                      <a:cxnLst/>
                      <a:rect l="l" t="t" r="r" b="b"/>
                      <a:pathLst>
                        <a:path w="582176" h="370628" extrusionOk="0">
                          <a:moveTo>
                            <a:pt x="303265" y="370626"/>
                          </a:moveTo>
                          <a:cubicBezTo>
                            <a:pt x="298553" y="370707"/>
                            <a:pt x="293639" y="368481"/>
                            <a:pt x="290372" y="364392"/>
                          </a:cubicBezTo>
                          <a:lnTo>
                            <a:pt x="0" y="0"/>
                          </a:lnTo>
                          <a:lnTo>
                            <a:pt x="40594" y="0"/>
                          </a:lnTo>
                          <a:lnTo>
                            <a:pt x="302310" y="328566"/>
                          </a:lnTo>
                          <a:lnTo>
                            <a:pt x="543493" y="0"/>
                          </a:lnTo>
                          <a:lnTo>
                            <a:pt x="582177" y="0"/>
                          </a:lnTo>
                          <a:lnTo>
                            <a:pt x="315685" y="363907"/>
                          </a:lnTo>
                          <a:cubicBezTo>
                            <a:pt x="312592" y="368157"/>
                            <a:pt x="307985" y="370505"/>
                            <a:pt x="303265" y="37062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60" name="Google Shape;2460;p14"/>
                  <p:cNvGrpSpPr/>
                  <p:nvPr/>
                </p:nvGrpSpPr>
                <p:grpSpPr>
                  <a:xfrm>
                    <a:off x="1859898" y="3897475"/>
                    <a:ext cx="582173" cy="370624"/>
                    <a:chOff x="1859898" y="3897475"/>
                    <a:chExt cx="582173" cy="370624"/>
                  </a:xfrm>
                </p:grpSpPr>
                <p:sp>
                  <p:nvSpPr>
                    <p:cNvPr id="2461" name="Google Shape;2461;p14"/>
                    <p:cNvSpPr/>
                    <p:nvPr/>
                  </p:nvSpPr>
                  <p:spPr>
                    <a:xfrm>
                      <a:off x="2020593" y="4082291"/>
                      <a:ext cx="275705" cy="182934"/>
                    </a:xfrm>
                    <a:custGeom>
                      <a:avLst/>
                      <a:gdLst/>
                      <a:ahLst/>
                      <a:cxnLst/>
                      <a:rect l="l" t="t" r="r" b="b"/>
                      <a:pathLst>
                        <a:path w="275705" h="182934" extrusionOk="0">
                          <a:moveTo>
                            <a:pt x="140502" y="0"/>
                          </a:moveTo>
                          <a:lnTo>
                            <a:pt x="275706" y="182935"/>
                          </a:lnTo>
                          <a:lnTo>
                            <a:pt x="0" y="182935"/>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2" name="Google Shape;2462;p14"/>
                    <p:cNvSpPr/>
                    <p:nvPr/>
                  </p:nvSpPr>
                  <p:spPr>
                    <a:xfrm>
                      <a:off x="1859898" y="3897475"/>
                      <a:ext cx="582173" cy="370624"/>
                    </a:xfrm>
                    <a:custGeom>
                      <a:avLst/>
                      <a:gdLst/>
                      <a:ahLst/>
                      <a:cxnLst/>
                      <a:rect l="l" t="t" r="r" b="b"/>
                      <a:pathLst>
                        <a:path w="582173" h="370624" extrusionOk="0">
                          <a:moveTo>
                            <a:pt x="303265" y="3"/>
                          </a:moveTo>
                          <a:cubicBezTo>
                            <a:pt x="298549" y="-94"/>
                            <a:pt x="293635" y="2124"/>
                            <a:pt x="290372" y="6213"/>
                          </a:cubicBezTo>
                          <a:lnTo>
                            <a:pt x="0" y="370625"/>
                          </a:lnTo>
                          <a:lnTo>
                            <a:pt x="40595" y="370625"/>
                          </a:lnTo>
                          <a:lnTo>
                            <a:pt x="302310" y="42031"/>
                          </a:lnTo>
                          <a:lnTo>
                            <a:pt x="543489" y="370625"/>
                          </a:lnTo>
                          <a:lnTo>
                            <a:pt x="582173" y="370625"/>
                          </a:lnTo>
                          <a:lnTo>
                            <a:pt x="315685" y="6690"/>
                          </a:lnTo>
                          <a:cubicBezTo>
                            <a:pt x="312592" y="2472"/>
                            <a:pt x="307981"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63" name="Google Shape;2463;p14"/>
                  <p:cNvGrpSpPr/>
                  <p:nvPr/>
                </p:nvGrpSpPr>
                <p:grpSpPr>
                  <a:xfrm>
                    <a:off x="1461980" y="3897473"/>
                    <a:ext cx="582173" cy="370628"/>
                    <a:chOff x="1461980" y="3897473"/>
                    <a:chExt cx="582173" cy="370628"/>
                  </a:xfrm>
                </p:grpSpPr>
                <p:sp>
                  <p:nvSpPr>
                    <p:cNvPr id="2464" name="Google Shape;2464;p14"/>
                    <p:cNvSpPr/>
                    <p:nvPr/>
                  </p:nvSpPr>
                  <p:spPr>
                    <a:xfrm>
                      <a:off x="1622674" y="3900340"/>
                      <a:ext cx="275701" cy="182922"/>
                    </a:xfrm>
                    <a:custGeom>
                      <a:avLst/>
                      <a:gdLst/>
                      <a:ahLst/>
                      <a:cxnLst/>
                      <a:rect l="l" t="t" r="r" b="b"/>
                      <a:pathLst>
                        <a:path w="275701" h="182922" extrusionOk="0">
                          <a:moveTo>
                            <a:pt x="140502" y="182923"/>
                          </a:moveTo>
                          <a:lnTo>
                            <a:pt x="275702" y="0"/>
                          </a:lnTo>
                          <a:lnTo>
                            <a:pt x="0" y="0"/>
                          </a:lnTo>
                          <a:lnTo>
                            <a:pt x="140502" y="182923"/>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5" name="Google Shape;2465;p14"/>
                    <p:cNvSpPr/>
                    <p:nvPr/>
                  </p:nvSpPr>
                  <p:spPr>
                    <a:xfrm>
                      <a:off x="1461980" y="3897473"/>
                      <a:ext cx="582173" cy="370628"/>
                    </a:xfrm>
                    <a:custGeom>
                      <a:avLst/>
                      <a:gdLst/>
                      <a:ahLst/>
                      <a:cxnLst/>
                      <a:rect l="l" t="t" r="r" b="b"/>
                      <a:pathLst>
                        <a:path w="582173" h="370628" extrusionOk="0">
                          <a:moveTo>
                            <a:pt x="303265" y="370626"/>
                          </a:moveTo>
                          <a:cubicBezTo>
                            <a:pt x="298549" y="370707"/>
                            <a:pt x="293635" y="368481"/>
                            <a:pt x="290368" y="364392"/>
                          </a:cubicBezTo>
                          <a:lnTo>
                            <a:pt x="0" y="0"/>
                          </a:lnTo>
                          <a:lnTo>
                            <a:pt x="40595" y="0"/>
                          </a:lnTo>
                          <a:lnTo>
                            <a:pt x="302310" y="328566"/>
                          </a:lnTo>
                          <a:lnTo>
                            <a:pt x="543489" y="0"/>
                          </a:lnTo>
                          <a:lnTo>
                            <a:pt x="582173" y="0"/>
                          </a:lnTo>
                          <a:lnTo>
                            <a:pt x="315681" y="363907"/>
                          </a:lnTo>
                          <a:cubicBezTo>
                            <a:pt x="312592" y="368157"/>
                            <a:pt x="307981" y="370505"/>
                            <a:pt x="303265" y="370626"/>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466" name="Google Shape;2466;p14"/>
              <p:cNvGrpSpPr/>
              <p:nvPr/>
            </p:nvGrpSpPr>
            <p:grpSpPr>
              <a:xfrm>
                <a:off x="-152758" y="3897012"/>
                <a:ext cx="1775934" cy="370603"/>
                <a:chOff x="-152758" y="3897012"/>
                <a:chExt cx="1775934" cy="370603"/>
              </a:xfrm>
            </p:grpSpPr>
            <p:grpSp>
              <p:nvGrpSpPr>
                <p:cNvPr id="2467" name="Google Shape;2467;p14"/>
                <p:cNvGrpSpPr/>
                <p:nvPr/>
              </p:nvGrpSpPr>
              <p:grpSpPr>
                <a:xfrm>
                  <a:off x="1040999" y="3897013"/>
                  <a:ext cx="582177" cy="370600"/>
                  <a:chOff x="1040999" y="3897013"/>
                  <a:chExt cx="582177" cy="370600"/>
                </a:xfrm>
              </p:grpSpPr>
              <p:sp>
                <p:nvSpPr>
                  <p:cNvPr id="2468" name="Google Shape;2468;p14"/>
                  <p:cNvSpPr/>
                  <p:nvPr/>
                </p:nvSpPr>
                <p:spPr>
                  <a:xfrm>
                    <a:off x="1201693" y="4081845"/>
                    <a:ext cx="275705" cy="182894"/>
                  </a:xfrm>
                  <a:custGeom>
                    <a:avLst/>
                    <a:gdLst/>
                    <a:ahLst/>
                    <a:cxnLst/>
                    <a:rect l="l" t="t" r="r" b="b"/>
                    <a:pathLst>
                      <a:path w="275705" h="182894" extrusionOk="0">
                        <a:moveTo>
                          <a:pt x="140506" y="0"/>
                        </a:moveTo>
                        <a:lnTo>
                          <a:pt x="275706" y="182894"/>
                        </a:lnTo>
                        <a:lnTo>
                          <a:pt x="0" y="182894"/>
                        </a:lnTo>
                        <a:lnTo>
                          <a:pt x="140506"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9" name="Google Shape;2469;p14"/>
                  <p:cNvSpPr/>
                  <p:nvPr/>
                </p:nvSpPr>
                <p:spPr>
                  <a:xfrm>
                    <a:off x="1040999" y="3897013"/>
                    <a:ext cx="582177" cy="370600"/>
                  </a:xfrm>
                  <a:custGeom>
                    <a:avLst/>
                    <a:gdLst/>
                    <a:ahLst/>
                    <a:cxnLst/>
                    <a:rect l="l" t="t" r="r" b="b"/>
                    <a:pathLst>
                      <a:path w="582177" h="370600" extrusionOk="0">
                        <a:moveTo>
                          <a:pt x="303265" y="3"/>
                        </a:moveTo>
                        <a:cubicBezTo>
                          <a:pt x="298549" y="-94"/>
                          <a:pt x="293639" y="2124"/>
                          <a:pt x="290372" y="6209"/>
                        </a:cubicBezTo>
                        <a:lnTo>
                          <a:pt x="0" y="370601"/>
                        </a:lnTo>
                        <a:lnTo>
                          <a:pt x="40595" y="370601"/>
                        </a:lnTo>
                        <a:lnTo>
                          <a:pt x="302310" y="42027"/>
                        </a:lnTo>
                        <a:lnTo>
                          <a:pt x="543493" y="370601"/>
                        </a:lnTo>
                        <a:lnTo>
                          <a:pt x="582177" y="370601"/>
                        </a:lnTo>
                        <a:lnTo>
                          <a:pt x="315685" y="6687"/>
                        </a:lnTo>
                        <a:cubicBezTo>
                          <a:pt x="312592" y="2468"/>
                          <a:pt x="307985" y="100"/>
                          <a:pt x="303265"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70" name="Google Shape;2470;p14"/>
                <p:cNvGrpSpPr/>
                <p:nvPr/>
              </p:nvGrpSpPr>
              <p:grpSpPr>
                <a:xfrm>
                  <a:off x="643081" y="3897012"/>
                  <a:ext cx="582173" cy="370603"/>
                  <a:chOff x="643081" y="3897012"/>
                  <a:chExt cx="582173" cy="370603"/>
                </a:xfrm>
              </p:grpSpPr>
              <p:sp>
                <p:nvSpPr>
                  <p:cNvPr id="2471" name="Google Shape;2471;p14"/>
                  <p:cNvSpPr/>
                  <p:nvPr/>
                </p:nvSpPr>
                <p:spPr>
                  <a:xfrm>
                    <a:off x="803775" y="3899874"/>
                    <a:ext cx="275705" cy="182902"/>
                  </a:xfrm>
                  <a:custGeom>
                    <a:avLst/>
                    <a:gdLst/>
                    <a:ahLst/>
                    <a:cxnLst/>
                    <a:rect l="l" t="t" r="r" b="b"/>
                    <a:pathLst>
                      <a:path w="275705" h="182902" extrusionOk="0">
                        <a:moveTo>
                          <a:pt x="140502" y="182902"/>
                        </a:moveTo>
                        <a:lnTo>
                          <a:pt x="275706" y="0"/>
                        </a:lnTo>
                        <a:lnTo>
                          <a:pt x="0" y="0"/>
                        </a:lnTo>
                        <a:lnTo>
                          <a:pt x="140502" y="182902"/>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2" name="Google Shape;2472;p14"/>
                  <p:cNvSpPr/>
                  <p:nvPr/>
                </p:nvSpPr>
                <p:spPr>
                  <a:xfrm>
                    <a:off x="643081" y="3897012"/>
                    <a:ext cx="582173" cy="370603"/>
                  </a:xfrm>
                  <a:custGeom>
                    <a:avLst/>
                    <a:gdLst/>
                    <a:ahLst/>
                    <a:cxnLst/>
                    <a:rect l="l" t="t" r="r" b="b"/>
                    <a:pathLst>
                      <a:path w="582173" h="370603" extrusionOk="0">
                        <a:moveTo>
                          <a:pt x="303265" y="370602"/>
                        </a:moveTo>
                        <a:cubicBezTo>
                          <a:pt x="298549" y="370683"/>
                          <a:pt x="293635" y="368497"/>
                          <a:pt x="290372" y="364408"/>
                        </a:cubicBezTo>
                        <a:lnTo>
                          <a:pt x="0" y="0"/>
                        </a:lnTo>
                        <a:lnTo>
                          <a:pt x="40595" y="0"/>
                        </a:lnTo>
                        <a:lnTo>
                          <a:pt x="302310" y="328582"/>
                        </a:lnTo>
                        <a:lnTo>
                          <a:pt x="543489" y="0"/>
                        </a:lnTo>
                        <a:lnTo>
                          <a:pt x="582173" y="0"/>
                        </a:lnTo>
                        <a:lnTo>
                          <a:pt x="315681" y="363922"/>
                        </a:lnTo>
                        <a:cubicBezTo>
                          <a:pt x="312592" y="368132"/>
                          <a:pt x="307981" y="370521"/>
                          <a:pt x="303265"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73" name="Google Shape;2473;p14"/>
                <p:cNvGrpSpPr/>
                <p:nvPr/>
              </p:nvGrpSpPr>
              <p:grpSpPr>
                <a:xfrm>
                  <a:off x="245160" y="3897013"/>
                  <a:ext cx="582174" cy="370600"/>
                  <a:chOff x="245160" y="3897013"/>
                  <a:chExt cx="582174" cy="370600"/>
                </a:xfrm>
              </p:grpSpPr>
              <p:sp>
                <p:nvSpPr>
                  <p:cNvPr id="2474" name="Google Shape;2474;p14"/>
                  <p:cNvSpPr/>
                  <p:nvPr/>
                </p:nvSpPr>
                <p:spPr>
                  <a:xfrm>
                    <a:off x="405856" y="4081845"/>
                    <a:ext cx="275701" cy="182894"/>
                  </a:xfrm>
                  <a:custGeom>
                    <a:avLst/>
                    <a:gdLst/>
                    <a:ahLst/>
                    <a:cxnLst/>
                    <a:rect l="l" t="t" r="r" b="b"/>
                    <a:pathLst>
                      <a:path w="275701" h="182894" extrusionOk="0">
                        <a:moveTo>
                          <a:pt x="140502" y="0"/>
                        </a:moveTo>
                        <a:lnTo>
                          <a:pt x="275702" y="182894"/>
                        </a:lnTo>
                        <a:lnTo>
                          <a:pt x="0" y="182894"/>
                        </a:lnTo>
                        <a:lnTo>
                          <a:pt x="140502" y="0"/>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5" name="Google Shape;2475;p14"/>
                  <p:cNvSpPr/>
                  <p:nvPr/>
                </p:nvSpPr>
                <p:spPr>
                  <a:xfrm>
                    <a:off x="245160" y="3897013"/>
                    <a:ext cx="582174" cy="370600"/>
                  </a:xfrm>
                  <a:custGeom>
                    <a:avLst/>
                    <a:gdLst/>
                    <a:ahLst/>
                    <a:cxnLst/>
                    <a:rect l="l" t="t" r="r" b="b"/>
                    <a:pathLst>
                      <a:path w="582174" h="370600" extrusionOk="0">
                        <a:moveTo>
                          <a:pt x="303267" y="3"/>
                        </a:moveTo>
                        <a:cubicBezTo>
                          <a:pt x="298551" y="-94"/>
                          <a:pt x="293636" y="2124"/>
                          <a:pt x="290370" y="6209"/>
                        </a:cubicBezTo>
                        <a:lnTo>
                          <a:pt x="0" y="370601"/>
                        </a:lnTo>
                        <a:lnTo>
                          <a:pt x="40595" y="370601"/>
                        </a:lnTo>
                        <a:lnTo>
                          <a:pt x="302312" y="42027"/>
                        </a:lnTo>
                        <a:lnTo>
                          <a:pt x="543491" y="370601"/>
                        </a:lnTo>
                        <a:lnTo>
                          <a:pt x="582175" y="370601"/>
                        </a:lnTo>
                        <a:lnTo>
                          <a:pt x="315683" y="6687"/>
                        </a:lnTo>
                        <a:cubicBezTo>
                          <a:pt x="312594" y="2468"/>
                          <a:pt x="307983" y="100"/>
                          <a:pt x="303267" y="3"/>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76" name="Google Shape;2476;p14"/>
                <p:cNvGrpSpPr/>
                <p:nvPr/>
              </p:nvGrpSpPr>
              <p:grpSpPr>
                <a:xfrm>
                  <a:off x="-152758" y="3897012"/>
                  <a:ext cx="582175" cy="370603"/>
                  <a:chOff x="-152758" y="3897012"/>
                  <a:chExt cx="582175" cy="370603"/>
                </a:xfrm>
              </p:grpSpPr>
              <p:sp>
                <p:nvSpPr>
                  <p:cNvPr id="2477" name="Google Shape;2477;p14"/>
                  <p:cNvSpPr/>
                  <p:nvPr/>
                </p:nvSpPr>
                <p:spPr>
                  <a:xfrm>
                    <a:off x="7936" y="3899874"/>
                    <a:ext cx="275703" cy="182902"/>
                  </a:xfrm>
                  <a:custGeom>
                    <a:avLst/>
                    <a:gdLst/>
                    <a:ahLst/>
                    <a:cxnLst/>
                    <a:rect l="l" t="t" r="r" b="b"/>
                    <a:pathLst>
                      <a:path w="275703" h="182902" extrusionOk="0">
                        <a:moveTo>
                          <a:pt x="140503" y="182902"/>
                        </a:moveTo>
                        <a:lnTo>
                          <a:pt x="275704" y="0"/>
                        </a:lnTo>
                        <a:lnTo>
                          <a:pt x="0" y="0"/>
                        </a:lnTo>
                        <a:lnTo>
                          <a:pt x="140503" y="182902"/>
                        </a:ln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8" name="Google Shape;2478;p14"/>
                  <p:cNvSpPr/>
                  <p:nvPr/>
                </p:nvSpPr>
                <p:spPr>
                  <a:xfrm>
                    <a:off x="-152758" y="3897012"/>
                    <a:ext cx="582175" cy="370603"/>
                  </a:xfrm>
                  <a:custGeom>
                    <a:avLst/>
                    <a:gdLst/>
                    <a:ahLst/>
                    <a:cxnLst/>
                    <a:rect l="l" t="t" r="r" b="b"/>
                    <a:pathLst>
                      <a:path w="582175" h="370603" extrusionOk="0">
                        <a:moveTo>
                          <a:pt x="303266" y="370602"/>
                        </a:moveTo>
                        <a:cubicBezTo>
                          <a:pt x="298550" y="370683"/>
                          <a:pt x="293637" y="368497"/>
                          <a:pt x="290371" y="364408"/>
                        </a:cubicBezTo>
                        <a:lnTo>
                          <a:pt x="0" y="0"/>
                        </a:lnTo>
                        <a:lnTo>
                          <a:pt x="40595" y="0"/>
                        </a:lnTo>
                        <a:lnTo>
                          <a:pt x="302311" y="328582"/>
                        </a:lnTo>
                        <a:lnTo>
                          <a:pt x="543491" y="0"/>
                        </a:lnTo>
                        <a:lnTo>
                          <a:pt x="582176" y="0"/>
                        </a:lnTo>
                        <a:lnTo>
                          <a:pt x="315683" y="363922"/>
                        </a:lnTo>
                        <a:cubicBezTo>
                          <a:pt x="312592" y="368132"/>
                          <a:pt x="307983" y="370521"/>
                          <a:pt x="303266" y="370602"/>
                        </a:cubicBezTo>
                        <a:close/>
                      </a:path>
                    </a:pathLst>
                  </a:custGeom>
                  <a:solidFill>
                    <a:srgbClr val="FFFFFF">
                      <a:alpha val="120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sp>
        <p:nvSpPr>
          <p:cNvPr id="2479" name="Google Shape;2479;p14"/>
          <p:cNvSpPr>
            <a:spLocks noGrp="1"/>
          </p:cNvSpPr>
          <p:nvPr>
            <p:ph type="pic" idx="2"/>
          </p:nvPr>
        </p:nvSpPr>
        <p:spPr>
          <a:xfrm>
            <a:off x="6342475" y="0"/>
            <a:ext cx="5508600" cy="6858000"/>
          </a:xfrm>
          <a:prstGeom prst="rect">
            <a:avLst/>
          </a:prstGeom>
          <a:noFill/>
          <a:ln>
            <a:noFill/>
          </a:ln>
        </p:spPr>
      </p:sp>
      <p:sp>
        <p:nvSpPr>
          <p:cNvPr id="2480" name="Google Shape;2480;p14"/>
          <p:cNvSpPr txBox="1">
            <a:spLocks noGrp="1"/>
          </p:cNvSpPr>
          <p:nvPr>
            <p:ph type="title"/>
          </p:nvPr>
        </p:nvSpPr>
        <p:spPr>
          <a:xfrm>
            <a:off x="636150" y="772250"/>
            <a:ext cx="5162400" cy="1645800"/>
          </a:xfrm>
          <a:prstGeom prst="rect">
            <a:avLst/>
          </a:prstGeom>
        </p:spPr>
        <p:txBody>
          <a:bodyPr spcFirstLastPara="1" wrap="square" lIns="121900" tIns="121900" rIns="121900" bIns="121900" anchor="ctr" anchorCtr="0">
            <a:normAutofit/>
          </a:bodyPr>
          <a:lstStyle>
            <a:lvl1pPr lvl="0" rtl="0">
              <a:lnSpc>
                <a:spcPct val="80000"/>
              </a:lnSpc>
              <a:spcBef>
                <a:spcPts val="0"/>
              </a:spcBef>
              <a:spcAft>
                <a:spcPts val="0"/>
              </a:spcAft>
              <a:buSzPts val="3200"/>
              <a:buNone/>
              <a:defRPr sz="7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2481" name="Google Shape;2481;p14"/>
          <p:cNvSpPr txBox="1">
            <a:spLocks noGrp="1"/>
          </p:cNvSpPr>
          <p:nvPr>
            <p:ph type="body" idx="1"/>
          </p:nvPr>
        </p:nvSpPr>
        <p:spPr>
          <a:xfrm>
            <a:off x="636150" y="2555350"/>
            <a:ext cx="5162400" cy="35304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412750" rtl="0">
              <a:spcBef>
                <a:spcPts val="0"/>
              </a:spcBef>
              <a:spcAft>
                <a:spcPts val="0"/>
              </a:spcAft>
              <a:buSzPts val="2900"/>
              <a:buChar char="○"/>
              <a:defRPr sz="2900"/>
            </a:lvl2pPr>
            <a:lvl3pPr marL="1371600" lvl="2" indent="-412750" rtl="0">
              <a:spcBef>
                <a:spcPts val="0"/>
              </a:spcBef>
              <a:spcAft>
                <a:spcPts val="0"/>
              </a:spcAft>
              <a:buSzPts val="2900"/>
              <a:buChar char="■"/>
              <a:defRPr sz="2900"/>
            </a:lvl3pPr>
            <a:lvl4pPr marL="1828800" lvl="3" indent="-412750" rtl="0">
              <a:spcBef>
                <a:spcPts val="0"/>
              </a:spcBef>
              <a:spcAft>
                <a:spcPts val="0"/>
              </a:spcAft>
              <a:buSzPts val="2900"/>
              <a:buChar char="●"/>
              <a:defRPr sz="2900"/>
            </a:lvl4pPr>
            <a:lvl5pPr marL="2286000" lvl="4" indent="-412750" rtl="0">
              <a:spcBef>
                <a:spcPts val="0"/>
              </a:spcBef>
              <a:spcAft>
                <a:spcPts val="0"/>
              </a:spcAft>
              <a:buSzPts val="2900"/>
              <a:buChar char="○"/>
              <a:defRPr sz="2900"/>
            </a:lvl5pPr>
            <a:lvl6pPr marL="2743200" lvl="5" indent="-412750" rtl="0">
              <a:spcBef>
                <a:spcPts val="0"/>
              </a:spcBef>
              <a:spcAft>
                <a:spcPts val="0"/>
              </a:spcAft>
              <a:buSzPts val="2900"/>
              <a:buChar char="■"/>
              <a:defRPr sz="2900"/>
            </a:lvl6pPr>
            <a:lvl7pPr marL="3200400" lvl="6" indent="-412750" rtl="0">
              <a:spcBef>
                <a:spcPts val="0"/>
              </a:spcBef>
              <a:spcAft>
                <a:spcPts val="0"/>
              </a:spcAft>
              <a:buSzPts val="2900"/>
              <a:buChar char="●"/>
              <a:defRPr sz="2900"/>
            </a:lvl7pPr>
            <a:lvl8pPr marL="3657600" lvl="7" indent="-412750" rtl="0">
              <a:spcBef>
                <a:spcPts val="0"/>
              </a:spcBef>
              <a:spcAft>
                <a:spcPts val="0"/>
              </a:spcAft>
              <a:buSzPts val="2900"/>
              <a:buChar char="○"/>
              <a:defRPr sz="2900"/>
            </a:lvl8pPr>
            <a:lvl9pPr marL="4114800" lvl="8" indent="-412750" rtl="0">
              <a:spcBef>
                <a:spcPts val="0"/>
              </a:spcBef>
              <a:spcAft>
                <a:spcPts val="0"/>
              </a:spcAft>
              <a:buSzPts val="2900"/>
              <a:buChar char="■"/>
              <a:defRPr sz="2900"/>
            </a:lvl9pPr>
          </a:lstStyle>
          <a:p>
            <a:endParaRPr/>
          </a:p>
        </p:txBody>
      </p:sp>
      <p:sp>
        <p:nvSpPr>
          <p:cNvPr id="2482" name="Google Shape;2482;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sndAc>
      <p:stSnd>
        <p:snd r:embed="rId1" name="bomb.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46"/>
        <p:cNvGrpSpPr/>
        <p:nvPr/>
      </p:nvGrpSpPr>
      <p:grpSpPr>
        <a:xfrm>
          <a:off x="0" y="0"/>
          <a:ext cx="0" cy="0"/>
          <a:chOff x="0" y="0"/>
          <a:chExt cx="0" cy="0"/>
        </a:xfrm>
      </p:grpSpPr>
      <p:sp>
        <p:nvSpPr>
          <p:cNvPr id="2547" name="Google Shape;2547;p18"/>
          <p:cNvSpPr txBox="1">
            <a:spLocks noGrp="1"/>
          </p:cNvSpPr>
          <p:nvPr>
            <p:ph type="title" hasCustomPrompt="1"/>
          </p:nvPr>
        </p:nvSpPr>
        <p:spPr>
          <a:xfrm>
            <a:off x="415650" y="1019323"/>
            <a:ext cx="11360700" cy="33687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2548" name="Google Shape;2548;p18"/>
          <p:cNvSpPr txBox="1">
            <a:spLocks noGrp="1"/>
          </p:cNvSpPr>
          <p:nvPr>
            <p:ph type="body" idx="1"/>
          </p:nvPr>
        </p:nvSpPr>
        <p:spPr>
          <a:xfrm>
            <a:off x="415650" y="4377072"/>
            <a:ext cx="11360700" cy="671100"/>
          </a:xfrm>
          <a:prstGeom prst="rect">
            <a:avLst/>
          </a:prstGeom>
          <a:solidFill>
            <a:schemeClr val="accent2"/>
          </a:solidFill>
        </p:spPr>
        <p:txBody>
          <a:bodyPr spcFirstLastPara="1" wrap="square" lIns="121900" tIns="121900" rIns="121900" bIns="121900" anchor="t" anchorCtr="0">
            <a:normAutofit/>
          </a:bodyPr>
          <a:lstStyle>
            <a:lvl1pPr marL="457200" lvl="0" indent="-387350" algn="ctr">
              <a:spcBef>
                <a:spcPts val="0"/>
              </a:spcBef>
              <a:spcAft>
                <a:spcPts val="0"/>
              </a:spcAft>
              <a:buSzPts val="2500"/>
              <a:buChar char="●"/>
              <a:defRPr/>
            </a:lvl1pPr>
            <a:lvl2pPr marL="914400" lvl="1" indent="-381000" algn="ctr">
              <a:spcBef>
                <a:spcPts val="0"/>
              </a:spcBef>
              <a:spcAft>
                <a:spcPts val="0"/>
              </a:spcAft>
              <a:buSzPts val="2400"/>
              <a:buChar char="○"/>
              <a:defRPr/>
            </a:lvl2pPr>
            <a:lvl3pPr marL="1371600" lvl="2" indent="-381000" algn="ctr">
              <a:spcBef>
                <a:spcPts val="0"/>
              </a:spcBef>
              <a:spcAft>
                <a:spcPts val="0"/>
              </a:spcAft>
              <a:buSzPts val="2400"/>
              <a:buChar char="■"/>
              <a:defRPr/>
            </a:lvl3pPr>
            <a:lvl4pPr marL="1828800" lvl="3" indent="-381000" algn="ctr">
              <a:spcBef>
                <a:spcPts val="0"/>
              </a:spcBef>
              <a:spcAft>
                <a:spcPts val="0"/>
              </a:spcAft>
              <a:buSzPts val="2400"/>
              <a:buChar char="●"/>
              <a:defRPr/>
            </a:lvl4pPr>
            <a:lvl5pPr marL="2286000" lvl="4" indent="-381000" algn="ctr">
              <a:spcBef>
                <a:spcPts val="0"/>
              </a:spcBef>
              <a:spcAft>
                <a:spcPts val="0"/>
              </a:spcAft>
              <a:buSzPts val="2400"/>
              <a:buChar char="○"/>
              <a:defRPr/>
            </a:lvl5pPr>
            <a:lvl6pPr marL="2743200" lvl="5" indent="-381000" algn="ctr">
              <a:spcBef>
                <a:spcPts val="0"/>
              </a:spcBef>
              <a:spcAft>
                <a:spcPts val="0"/>
              </a:spcAft>
              <a:buSzPts val="2400"/>
              <a:buChar char="■"/>
              <a:defRPr/>
            </a:lvl6pPr>
            <a:lvl7pPr marL="3200400" lvl="6" indent="-381000" algn="ctr">
              <a:spcBef>
                <a:spcPts val="0"/>
              </a:spcBef>
              <a:spcAft>
                <a:spcPts val="0"/>
              </a:spcAft>
              <a:buSzPts val="2400"/>
              <a:buChar char="●"/>
              <a:defRPr/>
            </a:lvl7pPr>
            <a:lvl8pPr marL="3657600" lvl="7" indent="-381000" algn="ctr">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2549" name="Google Shape;2549;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2550" name="Google Shape;2550;p18"/>
          <p:cNvGrpSpPr/>
          <p:nvPr/>
        </p:nvGrpSpPr>
        <p:grpSpPr>
          <a:xfrm>
            <a:off x="-276855" y="184559"/>
            <a:ext cx="12745710" cy="463308"/>
            <a:chOff x="-261625" y="178802"/>
            <a:chExt cx="8196071" cy="297928"/>
          </a:xfrm>
        </p:grpSpPr>
        <p:grpSp>
          <p:nvGrpSpPr>
            <p:cNvPr id="2551" name="Google Shape;2551;p18"/>
            <p:cNvGrpSpPr/>
            <p:nvPr/>
          </p:nvGrpSpPr>
          <p:grpSpPr>
            <a:xfrm>
              <a:off x="-261625" y="178802"/>
              <a:ext cx="2683221" cy="297928"/>
              <a:chOff x="-261625" y="178802"/>
              <a:chExt cx="2683221" cy="297928"/>
            </a:xfrm>
          </p:grpSpPr>
          <p:sp>
            <p:nvSpPr>
              <p:cNvPr id="2552" name="Google Shape;2552;p18"/>
              <p:cNvSpPr/>
              <p:nvPr/>
            </p:nvSpPr>
            <p:spPr>
              <a:xfrm>
                <a:off x="652055" y="267186"/>
                <a:ext cx="313357" cy="207901"/>
              </a:xfrm>
              <a:custGeom>
                <a:avLst/>
                <a:gdLst/>
                <a:ahLst/>
                <a:cxnLst/>
                <a:rect l="l" t="t" r="r" b="b"/>
                <a:pathLst>
                  <a:path w="313357" h="207901" extrusionOk="0">
                    <a:moveTo>
                      <a:pt x="159690" y="0"/>
                    </a:moveTo>
                    <a:lnTo>
                      <a:pt x="313357" y="207901"/>
                    </a:lnTo>
                    <a:lnTo>
                      <a:pt x="0" y="207901"/>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3" name="Google Shape;2553;p18"/>
              <p:cNvSpPr/>
              <p:nvPr/>
            </p:nvSpPr>
            <p:spPr>
              <a:xfrm>
                <a:off x="1758910" y="268833"/>
                <a:ext cx="313357" cy="207897"/>
              </a:xfrm>
              <a:custGeom>
                <a:avLst/>
                <a:gdLst/>
                <a:ahLst/>
                <a:cxnLst/>
                <a:rect l="l" t="t" r="r" b="b"/>
                <a:pathLst>
                  <a:path w="313357" h="207897" extrusionOk="0">
                    <a:moveTo>
                      <a:pt x="159690" y="0"/>
                    </a:moveTo>
                    <a:lnTo>
                      <a:pt x="313357" y="207898"/>
                    </a:lnTo>
                    <a:lnTo>
                      <a:pt x="0" y="207898"/>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4" name="Google Shape;2554;p18"/>
              <p:cNvSpPr/>
              <p:nvPr/>
            </p:nvSpPr>
            <p:spPr>
              <a:xfrm>
                <a:off x="574040" y="178802"/>
                <a:ext cx="464583" cy="295751"/>
              </a:xfrm>
              <a:custGeom>
                <a:avLst/>
                <a:gdLst/>
                <a:ahLst/>
                <a:cxnLst/>
                <a:rect l="l" t="t" r="r" b="b"/>
                <a:pathLst>
                  <a:path w="464583" h="295751" extrusionOk="0">
                    <a:moveTo>
                      <a:pt x="242009" y="2"/>
                    </a:moveTo>
                    <a:cubicBezTo>
                      <a:pt x="238248"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0"/>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5" name="Google Shape;2555;p18"/>
              <p:cNvSpPr/>
              <p:nvPr/>
            </p:nvSpPr>
            <p:spPr>
              <a:xfrm>
                <a:off x="1680894" y="180448"/>
                <a:ext cx="464583" cy="295752"/>
              </a:xfrm>
              <a:custGeom>
                <a:avLst/>
                <a:gdLst/>
                <a:ahLst/>
                <a:cxnLst/>
                <a:rect l="l" t="t" r="r" b="b"/>
                <a:pathLst>
                  <a:path w="464583" h="295752" extrusionOk="0">
                    <a:moveTo>
                      <a:pt x="242009" y="2"/>
                    </a:moveTo>
                    <a:cubicBezTo>
                      <a:pt x="238244"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1"/>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6" name="Google Shape;2556;p18"/>
              <p:cNvSpPr/>
              <p:nvPr/>
            </p:nvSpPr>
            <p:spPr>
              <a:xfrm>
                <a:off x="372962" y="178802"/>
                <a:ext cx="313356" cy="207898"/>
              </a:xfrm>
              <a:custGeom>
                <a:avLst/>
                <a:gdLst/>
                <a:ahLst/>
                <a:cxnLst/>
                <a:rect l="l" t="t" r="r" b="b"/>
                <a:pathLst>
                  <a:path w="313356" h="207898" extrusionOk="0">
                    <a:moveTo>
                      <a:pt x="159690" y="207899"/>
                    </a:moveTo>
                    <a:lnTo>
                      <a:pt x="313356"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7" name="Google Shape;2557;p18"/>
              <p:cNvSpPr/>
              <p:nvPr/>
            </p:nvSpPr>
            <p:spPr>
              <a:xfrm>
                <a:off x="1484746" y="178802"/>
                <a:ext cx="313353" cy="207898"/>
              </a:xfrm>
              <a:custGeom>
                <a:avLst/>
                <a:gdLst/>
                <a:ahLst/>
                <a:cxnLst/>
                <a:rect l="l" t="t" r="r" b="b"/>
                <a:pathLst>
                  <a:path w="313353" h="207898" extrusionOk="0">
                    <a:moveTo>
                      <a:pt x="159690" y="207899"/>
                    </a:moveTo>
                    <a:lnTo>
                      <a:pt x="313353"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8" name="Google Shape;2558;p18"/>
              <p:cNvSpPr/>
              <p:nvPr/>
            </p:nvSpPr>
            <p:spPr>
              <a:xfrm>
                <a:off x="296540" y="178802"/>
                <a:ext cx="464583" cy="295749"/>
              </a:xfrm>
              <a:custGeom>
                <a:avLst/>
                <a:gdLst/>
                <a:ahLst/>
                <a:cxnLst/>
                <a:rect l="l" t="t" r="r" b="b"/>
                <a:pathLst>
                  <a:path w="464583" h="295749" extrusionOk="0">
                    <a:moveTo>
                      <a:pt x="242009" y="295748"/>
                    </a:moveTo>
                    <a:cubicBezTo>
                      <a:pt x="238249" y="295824"/>
                      <a:pt x="234326" y="294055"/>
                      <a:pt x="231719" y="290793"/>
                    </a:cubicBezTo>
                    <a:lnTo>
                      <a:pt x="0" y="0"/>
                    </a:lnTo>
                    <a:lnTo>
                      <a:pt x="32395" y="0"/>
                    </a:lnTo>
                    <a:lnTo>
                      <a:pt x="241248" y="262209"/>
                    </a:lnTo>
                    <a:lnTo>
                      <a:pt x="433713"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9" name="Google Shape;2559;p18"/>
              <p:cNvSpPr/>
              <p:nvPr/>
            </p:nvSpPr>
            <p:spPr>
              <a:xfrm>
                <a:off x="1408326" y="178802"/>
                <a:ext cx="464583" cy="295749"/>
              </a:xfrm>
              <a:custGeom>
                <a:avLst/>
                <a:gdLst/>
                <a:ahLst/>
                <a:cxnLst/>
                <a:rect l="l" t="t" r="r" b="b"/>
                <a:pathLst>
                  <a:path w="464583" h="295749" extrusionOk="0">
                    <a:moveTo>
                      <a:pt x="242009" y="295748"/>
                    </a:moveTo>
                    <a:cubicBezTo>
                      <a:pt x="238248" y="295824"/>
                      <a:pt x="234326" y="294055"/>
                      <a:pt x="231719" y="290793"/>
                    </a:cubicBezTo>
                    <a:lnTo>
                      <a:pt x="0" y="0"/>
                    </a:lnTo>
                    <a:lnTo>
                      <a:pt x="32393" y="0"/>
                    </a:lnTo>
                    <a:lnTo>
                      <a:pt x="241248" y="262209"/>
                    </a:lnTo>
                    <a:lnTo>
                      <a:pt x="433712"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0" name="Google Shape;2560;p18"/>
              <p:cNvSpPr/>
              <p:nvPr/>
            </p:nvSpPr>
            <p:spPr>
              <a:xfrm>
                <a:off x="98753" y="267186"/>
                <a:ext cx="313353" cy="207901"/>
              </a:xfrm>
              <a:custGeom>
                <a:avLst/>
                <a:gdLst/>
                <a:ahLst/>
                <a:cxnLst/>
                <a:rect l="l" t="t" r="r" b="b"/>
                <a:pathLst>
                  <a:path w="313353" h="207901" extrusionOk="0">
                    <a:moveTo>
                      <a:pt x="159690" y="0"/>
                    </a:moveTo>
                    <a:lnTo>
                      <a:pt x="313354"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1" name="Google Shape;2561;p18"/>
              <p:cNvSpPr/>
              <p:nvPr/>
            </p:nvSpPr>
            <p:spPr>
              <a:xfrm>
                <a:off x="1210539" y="267186"/>
                <a:ext cx="313353" cy="207901"/>
              </a:xfrm>
              <a:custGeom>
                <a:avLst/>
                <a:gdLst/>
                <a:ahLst/>
                <a:cxnLst/>
                <a:rect l="l" t="t" r="r" b="b"/>
                <a:pathLst>
                  <a:path w="313353" h="207901" extrusionOk="0">
                    <a:moveTo>
                      <a:pt x="159690" y="0"/>
                    </a:moveTo>
                    <a:lnTo>
                      <a:pt x="313353"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2" name="Google Shape;2562;p18"/>
              <p:cNvSpPr/>
              <p:nvPr/>
            </p:nvSpPr>
            <p:spPr>
              <a:xfrm>
                <a:off x="18144" y="178802"/>
                <a:ext cx="464585" cy="295751"/>
              </a:xfrm>
              <a:custGeom>
                <a:avLst/>
                <a:gdLst/>
                <a:ahLst/>
                <a:cxnLst/>
                <a:rect l="l" t="t" r="r" b="b"/>
                <a:pathLst>
                  <a:path w="464585" h="295751" extrusionOk="0">
                    <a:moveTo>
                      <a:pt x="242011" y="2"/>
                    </a:moveTo>
                    <a:cubicBezTo>
                      <a:pt x="238248" y="-75"/>
                      <a:pt x="234327" y="1696"/>
                      <a:pt x="231721" y="4957"/>
                    </a:cubicBezTo>
                    <a:lnTo>
                      <a:pt x="0" y="295752"/>
                    </a:lnTo>
                    <a:lnTo>
                      <a:pt x="32395" y="295752"/>
                    </a:lnTo>
                    <a:lnTo>
                      <a:pt x="241248" y="33541"/>
                    </a:lnTo>
                    <a:lnTo>
                      <a:pt x="433715" y="295752"/>
                    </a:lnTo>
                    <a:lnTo>
                      <a:pt x="464586" y="295752"/>
                    </a:lnTo>
                    <a:lnTo>
                      <a:pt x="251920" y="5338"/>
                    </a:lnTo>
                    <a:cubicBezTo>
                      <a:pt x="249454" y="1971"/>
                      <a:pt x="245775" y="80"/>
                      <a:pt x="242011"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3" name="Google Shape;2563;p18"/>
              <p:cNvSpPr/>
              <p:nvPr/>
            </p:nvSpPr>
            <p:spPr>
              <a:xfrm>
                <a:off x="1129928" y="178802"/>
                <a:ext cx="464583" cy="295751"/>
              </a:xfrm>
              <a:custGeom>
                <a:avLst/>
                <a:gdLst/>
                <a:ahLst/>
                <a:cxnLst/>
                <a:rect l="l" t="t" r="r" b="b"/>
                <a:pathLst>
                  <a:path w="464583" h="295751" extrusionOk="0">
                    <a:moveTo>
                      <a:pt x="242013" y="2"/>
                    </a:moveTo>
                    <a:cubicBezTo>
                      <a:pt x="238248" y="-75"/>
                      <a:pt x="234326" y="1696"/>
                      <a:pt x="231723" y="4957"/>
                    </a:cubicBezTo>
                    <a:lnTo>
                      <a:pt x="0" y="295752"/>
                    </a:lnTo>
                    <a:lnTo>
                      <a:pt x="32397" y="295752"/>
                    </a:lnTo>
                    <a:lnTo>
                      <a:pt x="241248" y="33541"/>
                    </a:lnTo>
                    <a:lnTo>
                      <a:pt x="433716" y="295752"/>
                    </a:lnTo>
                    <a:lnTo>
                      <a:pt x="464583" y="295752"/>
                    </a:lnTo>
                    <a:lnTo>
                      <a:pt x="251919" y="5338"/>
                    </a:lnTo>
                    <a:cubicBezTo>
                      <a:pt x="249454" y="1971"/>
                      <a:pt x="245774" y="80"/>
                      <a:pt x="242013"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4" name="Google Shape;2564;p18"/>
              <p:cNvSpPr/>
              <p:nvPr/>
            </p:nvSpPr>
            <p:spPr>
              <a:xfrm>
                <a:off x="-181317" y="178802"/>
                <a:ext cx="313355" cy="207898"/>
              </a:xfrm>
              <a:custGeom>
                <a:avLst/>
                <a:gdLst/>
                <a:ahLst/>
                <a:cxnLst/>
                <a:rect l="l" t="t" r="r" b="b"/>
                <a:pathLst>
                  <a:path w="313355" h="207898" extrusionOk="0">
                    <a:moveTo>
                      <a:pt x="159691" y="207899"/>
                    </a:moveTo>
                    <a:lnTo>
                      <a:pt x="313355"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5" name="Google Shape;2565;p18"/>
              <p:cNvSpPr/>
              <p:nvPr/>
            </p:nvSpPr>
            <p:spPr>
              <a:xfrm>
                <a:off x="930465" y="178802"/>
                <a:ext cx="313357" cy="207898"/>
              </a:xfrm>
              <a:custGeom>
                <a:avLst/>
                <a:gdLst/>
                <a:ahLst/>
                <a:cxnLst/>
                <a:rect l="l" t="t" r="r" b="b"/>
                <a:pathLst>
                  <a:path w="313357" h="207898" extrusionOk="0">
                    <a:moveTo>
                      <a:pt x="159690" y="207899"/>
                    </a:moveTo>
                    <a:lnTo>
                      <a:pt x="313357"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6" name="Google Shape;2566;p18"/>
              <p:cNvSpPr/>
              <p:nvPr/>
            </p:nvSpPr>
            <p:spPr>
              <a:xfrm>
                <a:off x="2037320" y="180448"/>
                <a:ext cx="313357" cy="207899"/>
              </a:xfrm>
              <a:custGeom>
                <a:avLst/>
                <a:gdLst/>
                <a:ahLst/>
                <a:cxnLst/>
                <a:rect l="l" t="t" r="r" b="b"/>
                <a:pathLst>
                  <a:path w="313357" h="207899" extrusionOk="0">
                    <a:moveTo>
                      <a:pt x="159691" y="207899"/>
                    </a:moveTo>
                    <a:lnTo>
                      <a:pt x="313357"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7" name="Google Shape;2567;p18"/>
              <p:cNvSpPr/>
              <p:nvPr/>
            </p:nvSpPr>
            <p:spPr>
              <a:xfrm>
                <a:off x="-261625" y="178802"/>
                <a:ext cx="464584" cy="295749"/>
              </a:xfrm>
              <a:custGeom>
                <a:avLst/>
                <a:gdLst/>
                <a:ahLst/>
                <a:cxnLst/>
                <a:rect l="l" t="t" r="r" b="b"/>
                <a:pathLst>
                  <a:path w="464584" h="295749" extrusionOk="0">
                    <a:moveTo>
                      <a:pt x="242011" y="295748"/>
                    </a:moveTo>
                    <a:cubicBezTo>
                      <a:pt x="238248" y="295824"/>
                      <a:pt x="234327" y="294055"/>
                      <a:pt x="231721" y="290793"/>
                    </a:cubicBezTo>
                    <a:lnTo>
                      <a:pt x="0" y="0"/>
                    </a:lnTo>
                    <a:lnTo>
                      <a:pt x="32395" y="0"/>
                    </a:lnTo>
                    <a:lnTo>
                      <a:pt x="241249" y="262209"/>
                    </a:lnTo>
                    <a:lnTo>
                      <a:pt x="433714" y="0"/>
                    </a:lnTo>
                    <a:lnTo>
                      <a:pt x="464585" y="0"/>
                    </a:lnTo>
                    <a:lnTo>
                      <a:pt x="251920" y="290412"/>
                    </a:lnTo>
                    <a:cubicBezTo>
                      <a:pt x="249454" y="293780"/>
                      <a:pt x="245776" y="295671"/>
                      <a:pt x="242011"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8" name="Google Shape;2568;p18"/>
              <p:cNvSpPr/>
              <p:nvPr/>
            </p:nvSpPr>
            <p:spPr>
              <a:xfrm>
                <a:off x="850158" y="178802"/>
                <a:ext cx="464587" cy="295749"/>
              </a:xfrm>
              <a:custGeom>
                <a:avLst/>
                <a:gdLst/>
                <a:ahLst/>
                <a:cxnLst/>
                <a:rect l="l" t="t" r="r" b="b"/>
                <a:pathLst>
                  <a:path w="464587" h="295749" extrusionOk="0">
                    <a:moveTo>
                      <a:pt x="242013" y="295748"/>
                    </a:moveTo>
                    <a:cubicBezTo>
                      <a:pt x="238248" y="295824"/>
                      <a:pt x="234326" y="294055"/>
                      <a:pt x="231723" y="290793"/>
                    </a:cubicBezTo>
                    <a:lnTo>
                      <a:pt x="0" y="0"/>
                    </a:lnTo>
                    <a:lnTo>
                      <a:pt x="32397" y="0"/>
                    </a:lnTo>
                    <a:lnTo>
                      <a:pt x="241248" y="262209"/>
                    </a:lnTo>
                    <a:lnTo>
                      <a:pt x="433716" y="0"/>
                    </a:lnTo>
                    <a:lnTo>
                      <a:pt x="464587" y="0"/>
                    </a:lnTo>
                    <a:lnTo>
                      <a:pt x="251919" y="290412"/>
                    </a:lnTo>
                    <a:cubicBezTo>
                      <a:pt x="249454" y="293780"/>
                      <a:pt x="245778" y="295671"/>
                      <a:pt x="242013"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9" name="Google Shape;2569;p18"/>
              <p:cNvSpPr/>
              <p:nvPr/>
            </p:nvSpPr>
            <p:spPr>
              <a:xfrm>
                <a:off x="1957013" y="180448"/>
                <a:ext cx="464583" cy="295750"/>
              </a:xfrm>
              <a:custGeom>
                <a:avLst/>
                <a:gdLst/>
                <a:ahLst/>
                <a:cxnLst/>
                <a:rect l="l" t="t" r="r" b="b"/>
                <a:pathLst>
                  <a:path w="464583" h="295750" extrusionOk="0">
                    <a:moveTo>
                      <a:pt x="242009" y="295748"/>
                    </a:moveTo>
                    <a:cubicBezTo>
                      <a:pt x="238248" y="295825"/>
                      <a:pt x="234326" y="294056"/>
                      <a:pt x="231719" y="290793"/>
                    </a:cubicBezTo>
                    <a:lnTo>
                      <a:pt x="0" y="0"/>
                    </a:lnTo>
                    <a:lnTo>
                      <a:pt x="32397" y="0"/>
                    </a:lnTo>
                    <a:lnTo>
                      <a:pt x="241248" y="262210"/>
                    </a:lnTo>
                    <a:lnTo>
                      <a:pt x="433712" y="0"/>
                    </a:lnTo>
                    <a:lnTo>
                      <a:pt x="464583" y="0"/>
                    </a:lnTo>
                    <a:lnTo>
                      <a:pt x="251919" y="290413"/>
                    </a:lnTo>
                    <a:cubicBezTo>
                      <a:pt x="249454" y="293781"/>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70" name="Google Shape;2570;p18"/>
            <p:cNvGrpSpPr/>
            <p:nvPr/>
          </p:nvGrpSpPr>
          <p:grpSpPr>
            <a:xfrm>
              <a:off x="2217425" y="178802"/>
              <a:ext cx="2941019" cy="297928"/>
              <a:chOff x="2217425" y="178802"/>
              <a:chExt cx="2941019" cy="297928"/>
            </a:xfrm>
          </p:grpSpPr>
          <p:sp>
            <p:nvSpPr>
              <p:cNvPr id="2571" name="Google Shape;2571;p18"/>
              <p:cNvSpPr/>
              <p:nvPr/>
            </p:nvSpPr>
            <p:spPr>
              <a:xfrm>
                <a:off x="2288048" y="268833"/>
                <a:ext cx="313353" cy="207897"/>
              </a:xfrm>
              <a:custGeom>
                <a:avLst/>
                <a:gdLst/>
                <a:ahLst/>
                <a:cxnLst/>
                <a:rect l="l" t="t" r="r" b="b"/>
                <a:pathLst>
                  <a:path w="313353" h="207897" extrusionOk="0">
                    <a:moveTo>
                      <a:pt x="153663" y="0"/>
                    </a:moveTo>
                    <a:lnTo>
                      <a:pt x="0" y="207898"/>
                    </a:lnTo>
                    <a:lnTo>
                      <a:pt x="313353" y="207898"/>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2" name="Google Shape;2572;p18"/>
              <p:cNvSpPr/>
              <p:nvPr/>
            </p:nvSpPr>
            <p:spPr>
              <a:xfrm>
                <a:off x="2217425" y="180981"/>
                <a:ext cx="464587" cy="295749"/>
              </a:xfrm>
              <a:custGeom>
                <a:avLst/>
                <a:gdLst/>
                <a:ahLst/>
                <a:cxnLst/>
                <a:rect l="l" t="t" r="r" b="b"/>
                <a:pathLst>
                  <a:path w="464587" h="295749" extrusionOk="0">
                    <a:moveTo>
                      <a:pt x="222574" y="2"/>
                    </a:moveTo>
                    <a:cubicBezTo>
                      <a:pt x="226339" y="-75"/>
                      <a:pt x="230261" y="1696"/>
                      <a:pt x="232864" y="4957"/>
                    </a:cubicBezTo>
                    <a:lnTo>
                      <a:pt x="464587" y="295750"/>
                    </a:lnTo>
                    <a:lnTo>
                      <a:pt x="432190" y="295750"/>
                    </a:lnTo>
                    <a:lnTo>
                      <a:pt x="223339" y="33541"/>
                    </a:lnTo>
                    <a:lnTo>
                      <a:pt x="30871" y="295750"/>
                    </a:lnTo>
                    <a:lnTo>
                      <a:pt x="0" y="295750"/>
                    </a:lnTo>
                    <a:lnTo>
                      <a:pt x="212668" y="5338"/>
                    </a:lnTo>
                    <a:cubicBezTo>
                      <a:pt x="215133"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573" name="Google Shape;2573;p18"/>
              <p:cNvGrpSpPr/>
              <p:nvPr/>
            </p:nvGrpSpPr>
            <p:grpSpPr>
              <a:xfrm>
                <a:off x="2475221" y="178802"/>
                <a:ext cx="2683223" cy="297928"/>
                <a:chOff x="2475221" y="178802"/>
                <a:chExt cx="2683223" cy="297928"/>
              </a:xfrm>
            </p:grpSpPr>
            <p:sp>
              <p:nvSpPr>
                <p:cNvPr id="2574" name="Google Shape;2574;p18"/>
                <p:cNvSpPr/>
                <p:nvPr/>
              </p:nvSpPr>
              <p:spPr>
                <a:xfrm>
                  <a:off x="3931405" y="267186"/>
                  <a:ext cx="313336" cy="207901"/>
                </a:xfrm>
                <a:custGeom>
                  <a:avLst/>
                  <a:gdLst/>
                  <a:ahLst/>
                  <a:cxnLst/>
                  <a:rect l="l" t="t" r="r" b="b"/>
                  <a:pathLst>
                    <a:path w="313336" h="207901" extrusionOk="0">
                      <a:moveTo>
                        <a:pt x="153679" y="0"/>
                      </a:moveTo>
                      <a:lnTo>
                        <a:pt x="0" y="207901"/>
                      </a:lnTo>
                      <a:lnTo>
                        <a:pt x="313337" y="207901"/>
                      </a:lnTo>
                      <a:lnTo>
                        <a:pt x="15367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5" name="Google Shape;2575;p18"/>
                <p:cNvSpPr/>
                <p:nvPr/>
              </p:nvSpPr>
              <p:spPr>
                <a:xfrm>
                  <a:off x="2824550" y="268833"/>
                  <a:ext cx="313357" cy="207897"/>
                </a:xfrm>
                <a:custGeom>
                  <a:avLst/>
                  <a:gdLst/>
                  <a:ahLst/>
                  <a:cxnLst/>
                  <a:rect l="l" t="t" r="r" b="b"/>
                  <a:pathLst>
                    <a:path w="313357" h="207897" extrusionOk="0">
                      <a:moveTo>
                        <a:pt x="153667" y="0"/>
                      </a:moveTo>
                      <a:lnTo>
                        <a:pt x="0" y="207898"/>
                      </a:lnTo>
                      <a:lnTo>
                        <a:pt x="313357"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6" name="Google Shape;2576;p18"/>
                <p:cNvSpPr/>
                <p:nvPr/>
              </p:nvSpPr>
              <p:spPr>
                <a:xfrm>
                  <a:off x="3858194" y="178802"/>
                  <a:ext cx="464595" cy="295751"/>
                </a:xfrm>
                <a:custGeom>
                  <a:avLst/>
                  <a:gdLst/>
                  <a:ahLst/>
                  <a:cxnLst/>
                  <a:rect l="l" t="t" r="r" b="b"/>
                  <a:pathLst>
                    <a:path w="464595" h="295751" extrusionOk="0">
                      <a:moveTo>
                        <a:pt x="222558" y="2"/>
                      </a:moveTo>
                      <a:cubicBezTo>
                        <a:pt x="226323" y="-75"/>
                        <a:pt x="230249" y="1696"/>
                        <a:pt x="232881" y="4957"/>
                      </a:cubicBezTo>
                      <a:lnTo>
                        <a:pt x="464595" y="295752"/>
                      </a:lnTo>
                      <a:lnTo>
                        <a:pt x="432170" y="295752"/>
                      </a:lnTo>
                      <a:lnTo>
                        <a:pt x="223327" y="33541"/>
                      </a:lnTo>
                      <a:lnTo>
                        <a:pt x="30871" y="295752"/>
                      </a:lnTo>
                      <a:lnTo>
                        <a:pt x="0" y="295752"/>
                      </a:lnTo>
                      <a:lnTo>
                        <a:pt x="212680" y="5338"/>
                      </a:lnTo>
                      <a:cubicBezTo>
                        <a:pt x="215150" y="1971"/>
                        <a:pt x="218793" y="80"/>
                        <a:pt x="222558"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7" name="Google Shape;2577;p18"/>
                <p:cNvSpPr/>
                <p:nvPr/>
              </p:nvSpPr>
              <p:spPr>
                <a:xfrm>
                  <a:off x="2751340" y="180448"/>
                  <a:ext cx="464582" cy="295752"/>
                </a:xfrm>
                <a:custGeom>
                  <a:avLst/>
                  <a:gdLst/>
                  <a:ahLst/>
                  <a:cxnLst/>
                  <a:rect l="l" t="t" r="r" b="b"/>
                  <a:pathLst>
                    <a:path w="464582" h="295752" extrusionOk="0">
                      <a:moveTo>
                        <a:pt x="222574" y="2"/>
                      </a:moveTo>
                      <a:cubicBezTo>
                        <a:pt x="226339" y="-75"/>
                        <a:pt x="230257" y="1696"/>
                        <a:pt x="232864" y="4957"/>
                      </a:cubicBezTo>
                      <a:lnTo>
                        <a:pt x="464583" y="295752"/>
                      </a:lnTo>
                      <a:lnTo>
                        <a:pt x="432190" y="295752"/>
                      </a:lnTo>
                      <a:lnTo>
                        <a:pt x="223335" y="33541"/>
                      </a:lnTo>
                      <a:lnTo>
                        <a:pt x="30871" y="295752"/>
                      </a:lnTo>
                      <a:lnTo>
                        <a:pt x="0" y="295752"/>
                      </a:lnTo>
                      <a:lnTo>
                        <a:pt x="212664" y="5338"/>
                      </a:lnTo>
                      <a:cubicBezTo>
                        <a:pt x="215130"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8" name="Google Shape;2578;p18"/>
                <p:cNvSpPr/>
                <p:nvPr/>
              </p:nvSpPr>
              <p:spPr>
                <a:xfrm>
                  <a:off x="4210495"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9" name="Google Shape;2579;p18"/>
                <p:cNvSpPr/>
                <p:nvPr/>
              </p:nvSpPr>
              <p:spPr>
                <a:xfrm>
                  <a:off x="3098718" y="178802"/>
                  <a:ext cx="313353" cy="207898"/>
                </a:xfrm>
                <a:custGeom>
                  <a:avLst/>
                  <a:gdLst/>
                  <a:ahLst/>
                  <a:cxnLst/>
                  <a:rect l="l" t="t" r="r" b="b"/>
                  <a:pathLst>
                    <a:path w="313353" h="207898" extrusionOk="0">
                      <a:moveTo>
                        <a:pt x="153663" y="207899"/>
                      </a:moveTo>
                      <a:lnTo>
                        <a:pt x="0" y="0"/>
                      </a:lnTo>
                      <a:lnTo>
                        <a:pt x="313353" y="0"/>
                      </a:lnTo>
                      <a:lnTo>
                        <a:pt x="153663"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0" name="Google Shape;2580;p18"/>
                <p:cNvSpPr/>
                <p:nvPr/>
              </p:nvSpPr>
              <p:spPr>
                <a:xfrm>
                  <a:off x="4135685" y="178802"/>
                  <a:ext cx="464603" cy="295749"/>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1" name="Google Shape;2581;p18"/>
                <p:cNvSpPr/>
                <p:nvPr/>
              </p:nvSpPr>
              <p:spPr>
                <a:xfrm>
                  <a:off x="3023908" y="178802"/>
                  <a:ext cx="464583" cy="295749"/>
                </a:xfrm>
                <a:custGeom>
                  <a:avLst/>
                  <a:gdLst/>
                  <a:ahLst/>
                  <a:cxnLst/>
                  <a:rect l="l" t="t" r="r" b="b"/>
                  <a:pathLst>
                    <a:path w="464583" h="295749" extrusionOk="0">
                      <a:moveTo>
                        <a:pt x="222574" y="295748"/>
                      </a:moveTo>
                      <a:cubicBezTo>
                        <a:pt x="226335" y="295824"/>
                        <a:pt x="230257" y="294055"/>
                        <a:pt x="232864" y="290793"/>
                      </a:cubicBezTo>
                      <a:lnTo>
                        <a:pt x="464583" y="0"/>
                      </a:lnTo>
                      <a:lnTo>
                        <a:pt x="432190" y="0"/>
                      </a:lnTo>
                      <a:lnTo>
                        <a:pt x="223335" y="262209"/>
                      </a:lnTo>
                      <a:lnTo>
                        <a:pt x="30871" y="0"/>
                      </a:lnTo>
                      <a:lnTo>
                        <a:pt x="0" y="0"/>
                      </a:lnTo>
                      <a:lnTo>
                        <a:pt x="212664" y="290412"/>
                      </a:lnTo>
                      <a:cubicBezTo>
                        <a:pt x="215130"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2" name="Google Shape;2582;p18"/>
                <p:cNvSpPr/>
                <p:nvPr/>
              </p:nvSpPr>
              <p:spPr>
                <a:xfrm>
                  <a:off x="4484715" y="267186"/>
                  <a:ext cx="313365" cy="207901"/>
                </a:xfrm>
                <a:custGeom>
                  <a:avLst/>
                  <a:gdLst/>
                  <a:ahLst/>
                  <a:cxnLst/>
                  <a:rect l="l" t="t" r="r" b="b"/>
                  <a:pathLst>
                    <a:path w="313365" h="207901" extrusionOk="0">
                      <a:moveTo>
                        <a:pt x="153667" y="0"/>
                      </a:moveTo>
                      <a:lnTo>
                        <a:pt x="0" y="207901"/>
                      </a:lnTo>
                      <a:lnTo>
                        <a:pt x="313366"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3" name="Google Shape;2583;p18"/>
                <p:cNvSpPr/>
                <p:nvPr/>
              </p:nvSpPr>
              <p:spPr>
                <a:xfrm>
                  <a:off x="3372925" y="267186"/>
                  <a:ext cx="313353" cy="207901"/>
                </a:xfrm>
                <a:custGeom>
                  <a:avLst/>
                  <a:gdLst/>
                  <a:ahLst/>
                  <a:cxnLst/>
                  <a:rect l="l" t="t" r="r" b="b"/>
                  <a:pathLst>
                    <a:path w="313353" h="207901" extrusionOk="0">
                      <a:moveTo>
                        <a:pt x="153663" y="0"/>
                      </a:moveTo>
                      <a:lnTo>
                        <a:pt x="0" y="207901"/>
                      </a:lnTo>
                      <a:lnTo>
                        <a:pt x="313353" y="207901"/>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4" name="Google Shape;2584;p18"/>
                <p:cNvSpPr/>
                <p:nvPr/>
              </p:nvSpPr>
              <p:spPr>
                <a:xfrm>
                  <a:off x="4414075" y="178802"/>
                  <a:ext cx="464603" cy="295751"/>
                </a:xfrm>
                <a:custGeom>
                  <a:avLst/>
                  <a:gdLst/>
                  <a:ahLst/>
                  <a:cxnLst/>
                  <a:rect l="l" t="t" r="r" b="b"/>
                  <a:pathLst>
                    <a:path w="464603" h="295751" extrusionOk="0">
                      <a:moveTo>
                        <a:pt x="222606" y="2"/>
                      </a:moveTo>
                      <a:cubicBezTo>
                        <a:pt x="226331" y="-75"/>
                        <a:pt x="230257" y="1696"/>
                        <a:pt x="232889" y="4957"/>
                      </a:cubicBezTo>
                      <a:lnTo>
                        <a:pt x="464603" y="295752"/>
                      </a:lnTo>
                      <a:lnTo>
                        <a:pt x="432218" y="295752"/>
                      </a:lnTo>
                      <a:lnTo>
                        <a:pt x="223335" y="33541"/>
                      </a:lnTo>
                      <a:lnTo>
                        <a:pt x="30887" y="295752"/>
                      </a:lnTo>
                      <a:lnTo>
                        <a:pt x="0" y="295752"/>
                      </a:lnTo>
                      <a:lnTo>
                        <a:pt x="212688" y="5338"/>
                      </a:lnTo>
                      <a:cubicBezTo>
                        <a:pt x="215158" y="1971"/>
                        <a:pt x="218841" y="80"/>
                        <a:pt x="22260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5" name="Google Shape;2585;p18"/>
                <p:cNvSpPr/>
                <p:nvPr/>
              </p:nvSpPr>
              <p:spPr>
                <a:xfrm>
                  <a:off x="3302306" y="178802"/>
                  <a:ext cx="464582" cy="295751"/>
                </a:xfrm>
                <a:custGeom>
                  <a:avLst/>
                  <a:gdLst/>
                  <a:ahLst/>
                  <a:cxnLst/>
                  <a:rect l="l" t="t" r="r" b="b"/>
                  <a:pathLst>
                    <a:path w="464582" h="295751" extrusionOk="0">
                      <a:moveTo>
                        <a:pt x="222570" y="2"/>
                      </a:moveTo>
                      <a:cubicBezTo>
                        <a:pt x="226335" y="-75"/>
                        <a:pt x="230257" y="1696"/>
                        <a:pt x="232860" y="4957"/>
                      </a:cubicBezTo>
                      <a:lnTo>
                        <a:pt x="464583" y="295752"/>
                      </a:lnTo>
                      <a:lnTo>
                        <a:pt x="432186" y="295752"/>
                      </a:lnTo>
                      <a:lnTo>
                        <a:pt x="223335" y="33541"/>
                      </a:lnTo>
                      <a:lnTo>
                        <a:pt x="30867" y="295752"/>
                      </a:lnTo>
                      <a:lnTo>
                        <a:pt x="0" y="295752"/>
                      </a:lnTo>
                      <a:lnTo>
                        <a:pt x="212664" y="5338"/>
                      </a:lnTo>
                      <a:cubicBezTo>
                        <a:pt x="215130" y="1971"/>
                        <a:pt x="218809" y="80"/>
                        <a:pt x="222570"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6" name="Google Shape;2586;p18"/>
                <p:cNvSpPr/>
                <p:nvPr/>
              </p:nvSpPr>
              <p:spPr>
                <a:xfrm>
                  <a:off x="4764764" y="178802"/>
                  <a:ext cx="313365" cy="207898"/>
                </a:xfrm>
                <a:custGeom>
                  <a:avLst/>
                  <a:gdLst/>
                  <a:ahLst/>
                  <a:cxnLst/>
                  <a:rect l="l" t="t" r="r" b="b"/>
                  <a:pathLst>
                    <a:path w="313365" h="207898" extrusionOk="0">
                      <a:moveTo>
                        <a:pt x="153667" y="207899"/>
                      </a:moveTo>
                      <a:lnTo>
                        <a:pt x="0" y="0"/>
                      </a:lnTo>
                      <a:lnTo>
                        <a:pt x="31336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7" name="Google Shape;2587;p18"/>
                <p:cNvSpPr/>
                <p:nvPr/>
              </p:nvSpPr>
              <p:spPr>
                <a:xfrm>
                  <a:off x="3652995" y="178802"/>
                  <a:ext cx="313357" cy="207898"/>
                </a:xfrm>
                <a:custGeom>
                  <a:avLst/>
                  <a:gdLst/>
                  <a:ahLst/>
                  <a:cxnLst/>
                  <a:rect l="l" t="t" r="r" b="b"/>
                  <a:pathLst>
                    <a:path w="313357" h="207898"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8" name="Google Shape;2588;p18"/>
                <p:cNvSpPr/>
                <p:nvPr/>
              </p:nvSpPr>
              <p:spPr>
                <a:xfrm>
                  <a:off x="2546141" y="180448"/>
                  <a:ext cx="313357" cy="207899"/>
                </a:xfrm>
                <a:custGeom>
                  <a:avLst/>
                  <a:gdLst/>
                  <a:ahLst/>
                  <a:cxnLst/>
                  <a:rect l="l" t="t" r="r" b="b"/>
                  <a:pathLst>
                    <a:path w="313357" h="207899"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9" name="Google Shape;2589;p18"/>
                <p:cNvSpPr/>
                <p:nvPr/>
              </p:nvSpPr>
              <p:spPr>
                <a:xfrm>
                  <a:off x="4693841" y="178802"/>
                  <a:ext cx="464603" cy="295749"/>
                </a:xfrm>
                <a:custGeom>
                  <a:avLst/>
                  <a:gdLst/>
                  <a:ahLst/>
                  <a:cxnLst/>
                  <a:rect l="l" t="t" r="r" b="b"/>
                  <a:pathLst>
                    <a:path w="464603" h="295749" extrusionOk="0">
                      <a:moveTo>
                        <a:pt x="222606" y="295748"/>
                      </a:moveTo>
                      <a:cubicBezTo>
                        <a:pt x="226371" y="295824"/>
                        <a:pt x="230257" y="294055"/>
                        <a:pt x="232889" y="290793"/>
                      </a:cubicBezTo>
                      <a:lnTo>
                        <a:pt x="464603" y="0"/>
                      </a:lnTo>
                      <a:lnTo>
                        <a:pt x="432218" y="0"/>
                      </a:lnTo>
                      <a:lnTo>
                        <a:pt x="223335" y="262209"/>
                      </a:lnTo>
                      <a:lnTo>
                        <a:pt x="30887" y="0"/>
                      </a:lnTo>
                      <a:lnTo>
                        <a:pt x="0" y="0"/>
                      </a:lnTo>
                      <a:lnTo>
                        <a:pt x="212689" y="290412"/>
                      </a:lnTo>
                      <a:cubicBezTo>
                        <a:pt x="215158" y="293780"/>
                        <a:pt x="218841" y="295671"/>
                        <a:pt x="22260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0" name="Google Shape;2590;p18"/>
                <p:cNvSpPr/>
                <p:nvPr/>
              </p:nvSpPr>
              <p:spPr>
                <a:xfrm>
                  <a:off x="3582072" y="178802"/>
                  <a:ext cx="464587" cy="295749"/>
                </a:xfrm>
                <a:custGeom>
                  <a:avLst/>
                  <a:gdLst/>
                  <a:ahLst/>
                  <a:cxnLst/>
                  <a:rect l="l" t="t" r="r" b="b"/>
                  <a:pathLst>
                    <a:path w="464587" h="295749" extrusionOk="0">
                      <a:moveTo>
                        <a:pt x="222574" y="295748"/>
                      </a:moveTo>
                      <a:cubicBezTo>
                        <a:pt x="226339" y="295824"/>
                        <a:pt x="230261" y="294055"/>
                        <a:pt x="232864" y="290793"/>
                      </a:cubicBezTo>
                      <a:lnTo>
                        <a:pt x="464587" y="0"/>
                      </a:lnTo>
                      <a:lnTo>
                        <a:pt x="432190" y="0"/>
                      </a:lnTo>
                      <a:lnTo>
                        <a:pt x="223339" y="262209"/>
                      </a:lnTo>
                      <a:lnTo>
                        <a:pt x="30871" y="0"/>
                      </a:lnTo>
                      <a:lnTo>
                        <a:pt x="0" y="0"/>
                      </a:lnTo>
                      <a:lnTo>
                        <a:pt x="212668" y="290412"/>
                      </a:lnTo>
                      <a:cubicBezTo>
                        <a:pt x="215133"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1" name="Google Shape;2591;p18"/>
                <p:cNvSpPr/>
                <p:nvPr/>
              </p:nvSpPr>
              <p:spPr>
                <a:xfrm>
                  <a:off x="2475221" y="180448"/>
                  <a:ext cx="464583" cy="295750"/>
                </a:xfrm>
                <a:custGeom>
                  <a:avLst/>
                  <a:gdLst/>
                  <a:ahLst/>
                  <a:cxnLst/>
                  <a:rect l="l" t="t" r="r" b="b"/>
                  <a:pathLst>
                    <a:path w="464583" h="295750" extrusionOk="0">
                      <a:moveTo>
                        <a:pt x="222574" y="295748"/>
                      </a:moveTo>
                      <a:cubicBezTo>
                        <a:pt x="226335" y="295825"/>
                        <a:pt x="230257" y="294056"/>
                        <a:pt x="232865" y="290793"/>
                      </a:cubicBezTo>
                      <a:lnTo>
                        <a:pt x="464583" y="0"/>
                      </a:lnTo>
                      <a:lnTo>
                        <a:pt x="432186" y="0"/>
                      </a:lnTo>
                      <a:lnTo>
                        <a:pt x="223335" y="262210"/>
                      </a:lnTo>
                      <a:lnTo>
                        <a:pt x="30871" y="0"/>
                      </a:lnTo>
                      <a:lnTo>
                        <a:pt x="0" y="0"/>
                      </a:lnTo>
                      <a:lnTo>
                        <a:pt x="212664" y="290413"/>
                      </a:lnTo>
                      <a:cubicBezTo>
                        <a:pt x="215130" y="293781"/>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592" name="Google Shape;2592;p18"/>
            <p:cNvGrpSpPr/>
            <p:nvPr/>
          </p:nvGrpSpPr>
          <p:grpSpPr>
            <a:xfrm>
              <a:off x="4993443" y="178802"/>
              <a:ext cx="2941003" cy="297928"/>
              <a:chOff x="4993443" y="178802"/>
              <a:chExt cx="2941003" cy="297928"/>
            </a:xfrm>
          </p:grpSpPr>
          <p:sp>
            <p:nvSpPr>
              <p:cNvPr id="2593" name="Google Shape;2593;p18"/>
              <p:cNvSpPr/>
              <p:nvPr/>
            </p:nvSpPr>
            <p:spPr>
              <a:xfrm>
                <a:off x="5064042" y="268833"/>
                <a:ext cx="313365" cy="207897"/>
              </a:xfrm>
              <a:custGeom>
                <a:avLst/>
                <a:gdLst/>
                <a:ahLst/>
                <a:cxnLst/>
                <a:rect l="l" t="t" r="r" b="b"/>
                <a:pathLst>
                  <a:path w="313365" h="207897" extrusionOk="0">
                    <a:moveTo>
                      <a:pt x="153667" y="0"/>
                    </a:moveTo>
                    <a:lnTo>
                      <a:pt x="0" y="207898"/>
                    </a:lnTo>
                    <a:lnTo>
                      <a:pt x="313366" y="207898"/>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4" name="Google Shape;2594;p18"/>
              <p:cNvSpPr/>
              <p:nvPr/>
            </p:nvSpPr>
            <p:spPr>
              <a:xfrm>
                <a:off x="4993443" y="180981"/>
                <a:ext cx="464562" cy="295749"/>
              </a:xfrm>
              <a:custGeom>
                <a:avLst/>
                <a:gdLst/>
                <a:ahLst/>
                <a:cxnLst/>
                <a:rect l="l" t="t" r="r" b="b"/>
                <a:pathLst>
                  <a:path w="464562" h="295749" extrusionOk="0">
                    <a:moveTo>
                      <a:pt x="222566" y="2"/>
                    </a:moveTo>
                    <a:cubicBezTo>
                      <a:pt x="226331" y="-75"/>
                      <a:pt x="230257" y="1696"/>
                      <a:pt x="232848" y="4957"/>
                    </a:cubicBezTo>
                    <a:lnTo>
                      <a:pt x="464563" y="295750"/>
                    </a:lnTo>
                    <a:lnTo>
                      <a:pt x="432178" y="295750"/>
                    </a:lnTo>
                    <a:lnTo>
                      <a:pt x="223335" y="33541"/>
                    </a:lnTo>
                    <a:lnTo>
                      <a:pt x="30847" y="295750"/>
                    </a:lnTo>
                    <a:lnTo>
                      <a:pt x="0" y="295750"/>
                    </a:lnTo>
                    <a:lnTo>
                      <a:pt x="212648" y="5338"/>
                    </a:lnTo>
                    <a:cubicBezTo>
                      <a:pt x="215117" y="1971"/>
                      <a:pt x="218801" y="81"/>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595" name="Google Shape;2595;p18"/>
              <p:cNvGrpSpPr/>
              <p:nvPr/>
            </p:nvGrpSpPr>
            <p:grpSpPr>
              <a:xfrm>
                <a:off x="5251227" y="178802"/>
                <a:ext cx="2683219" cy="297928"/>
                <a:chOff x="5251227" y="178802"/>
                <a:chExt cx="2683219" cy="297928"/>
              </a:xfrm>
            </p:grpSpPr>
            <p:sp>
              <p:nvSpPr>
                <p:cNvPr id="2596" name="Google Shape;2596;p18"/>
                <p:cNvSpPr/>
                <p:nvPr/>
              </p:nvSpPr>
              <p:spPr>
                <a:xfrm>
                  <a:off x="6707419" y="267186"/>
                  <a:ext cx="313324" cy="207901"/>
                </a:xfrm>
                <a:custGeom>
                  <a:avLst/>
                  <a:gdLst/>
                  <a:ahLst/>
                  <a:cxnLst/>
                  <a:rect l="l" t="t" r="r" b="b"/>
                  <a:pathLst>
                    <a:path w="313324" h="207901" extrusionOk="0">
                      <a:moveTo>
                        <a:pt x="153667" y="0"/>
                      </a:moveTo>
                      <a:lnTo>
                        <a:pt x="0" y="207901"/>
                      </a:lnTo>
                      <a:lnTo>
                        <a:pt x="313324" y="207901"/>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7" name="Google Shape;2597;p18"/>
                <p:cNvSpPr/>
                <p:nvPr/>
              </p:nvSpPr>
              <p:spPr>
                <a:xfrm>
                  <a:off x="5600540" y="268833"/>
                  <a:ext cx="313365" cy="207897"/>
                </a:xfrm>
                <a:custGeom>
                  <a:avLst/>
                  <a:gdLst/>
                  <a:ahLst/>
                  <a:cxnLst/>
                  <a:rect l="l" t="t" r="r" b="b"/>
                  <a:pathLst>
                    <a:path w="313365" h="207897" extrusionOk="0">
                      <a:moveTo>
                        <a:pt x="153667" y="0"/>
                      </a:moveTo>
                      <a:lnTo>
                        <a:pt x="0" y="207898"/>
                      </a:lnTo>
                      <a:lnTo>
                        <a:pt x="313366"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8" name="Google Shape;2598;p18"/>
                <p:cNvSpPr/>
                <p:nvPr/>
              </p:nvSpPr>
              <p:spPr>
                <a:xfrm>
                  <a:off x="6634188" y="178802"/>
                  <a:ext cx="464603" cy="295751"/>
                </a:xfrm>
                <a:custGeom>
                  <a:avLst/>
                  <a:gdLst/>
                  <a:ahLst/>
                  <a:cxnLst/>
                  <a:rect l="l" t="t" r="r" b="b"/>
                  <a:pathLst>
                    <a:path w="464603" h="295751" extrusionOk="0">
                      <a:moveTo>
                        <a:pt x="222566" y="2"/>
                      </a:moveTo>
                      <a:cubicBezTo>
                        <a:pt x="226331" y="-75"/>
                        <a:pt x="230257" y="1696"/>
                        <a:pt x="232848" y="4957"/>
                      </a:cubicBezTo>
                      <a:lnTo>
                        <a:pt x="464603" y="295752"/>
                      </a:lnTo>
                      <a:lnTo>
                        <a:pt x="432178" y="295752"/>
                      </a:lnTo>
                      <a:lnTo>
                        <a:pt x="223335" y="33541"/>
                      </a:lnTo>
                      <a:lnTo>
                        <a:pt x="30887" y="295752"/>
                      </a:lnTo>
                      <a:lnTo>
                        <a:pt x="0" y="295752"/>
                      </a:lnTo>
                      <a:lnTo>
                        <a:pt x="212689" y="5338"/>
                      </a:lnTo>
                      <a:cubicBezTo>
                        <a:pt x="215117"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9" name="Google Shape;2599;p18"/>
                <p:cNvSpPr/>
                <p:nvPr/>
              </p:nvSpPr>
              <p:spPr>
                <a:xfrm>
                  <a:off x="5527350" y="180448"/>
                  <a:ext cx="464562" cy="295752"/>
                </a:xfrm>
                <a:custGeom>
                  <a:avLst/>
                  <a:gdLst/>
                  <a:ahLst/>
                  <a:cxnLst/>
                  <a:rect l="l" t="t" r="r" b="b"/>
                  <a:pathLst>
                    <a:path w="464562" h="295752" extrusionOk="0">
                      <a:moveTo>
                        <a:pt x="222566" y="2"/>
                      </a:moveTo>
                      <a:cubicBezTo>
                        <a:pt x="226330" y="-75"/>
                        <a:pt x="230257" y="1696"/>
                        <a:pt x="232848" y="4957"/>
                      </a:cubicBezTo>
                      <a:lnTo>
                        <a:pt x="464563" y="295752"/>
                      </a:lnTo>
                      <a:lnTo>
                        <a:pt x="432178" y="295752"/>
                      </a:lnTo>
                      <a:lnTo>
                        <a:pt x="223335" y="33541"/>
                      </a:lnTo>
                      <a:lnTo>
                        <a:pt x="30847" y="295752"/>
                      </a:lnTo>
                      <a:lnTo>
                        <a:pt x="0" y="295752"/>
                      </a:lnTo>
                      <a:lnTo>
                        <a:pt x="212648" y="5338"/>
                      </a:lnTo>
                      <a:cubicBezTo>
                        <a:pt x="215117" y="1971"/>
                        <a:pt x="218801" y="81"/>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0" name="Google Shape;2600;p18"/>
                <p:cNvSpPr/>
                <p:nvPr/>
              </p:nvSpPr>
              <p:spPr>
                <a:xfrm>
                  <a:off x="6986496"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1" name="Google Shape;2601;p18"/>
                <p:cNvSpPr/>
                <p:nvPr/>
              </p:nvSpPr>
              <p:spPr>
                <a:xfrm>
                  <a:off x="5874719"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2" name="Google Shape;2602;p18"/>
                <p:cNvSpPr/>
                <p:nvPr/>
              </p:nvSpPr>
              <p:spPr>
                <a:xfrm>
                  <a:off x="6911687" y="178802"/>
                  <a:ext cx="464603" cy="295749"/>
                </a:xfrm>
                <a:custGeom>
                  <a:avLst/>
                  <a:gdLst/>
                  <a:ahLst/>
                  <a:cxnLst/>
                  <a:rect l="l" t="t" r="r" b="b"/>
                  <a:pathLst>
                    <a:path w="464603" h="295749" extrusionOk="0">
                      <a:moveTo>
                        <a:pt x="222566" y="295748"/>
                      </a:moveTo>
                      <a:cubicBezTo>
                        <a:pt x="226331" y="295824"/>
                        <a:pt x="230257" y="294055"/>
                        <a:pt x="232848" y="290793"/>
                      </a:cubicBezTo>
                      <a:lnTo>
                        <a:pt x="464603" y="0"/>
                      </a:lnTo>
                      <a:lnTo>
                        <a:pt x="432178" y="0"/>
                      </a:lnTo>
                      <a:lnTo>
                        <a:pt x="223335" y="262209"/>
                      </a:lnTo>
                      <a:lnTo>
                        <a:pt x="30887" y="0"/>
                      </a:lnTo>
                      <a:lnTo>
                        <a:pt x="0" y="0"/>
                      </a:lnTo>
                      <a:lnTo>
                        <a:pt x="212689" y="290412"/>
                      </a:lnTo>
                      <a:cubicBezTo>
                        <a:pt x="215117"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3" name="Google Shape;2603;p18"/>
                <p:cNvSpPr/>
                <p:nvPr/>
              </p:nvSpPr>
              <p:spPr>
                <a:xfrm>
                  <a:off x="5799910" y="178802"/>
                  <a:ext cx="464562" cy="295749"/>
                </a:xfrm>
                <a:custGeom>
                  <a:avLst/>
                  <a:gdLst/>
                  <a:ahLst/>
                  <a:cxnLst/>
                  <a:rect l="l" t="t" r="r" b="b"/>
                  <a:pathLst>
                    <a:path w="464562" h="295749" extrusionOk="0">
                      <a:moveTo>
                        <a:pt x="222566" y="295748"/>
                      </a:moveTo>
                      <a:cubicBezTo>
                        <a:pt x="226331" y="295824"/>
                        <a:pt x="230257" y="294055"/>
                        <a:pt x="232848" y="290793"/>
                      </a:cubicBezTo>
                      <a:lnTo>
                        <a:pt x="464563" y="0"/>
                      </a:lnTo>
                      <a:lnTo>
                        <a:pt x="432178" y="0"/>
                      </a:lnTo>
                      <a:lnTo>
                        <a:pt x="223335" y="262209"/>
                      </a:lnTo>
                      <a:lnTo>
                        <a:pt x="30887" y="0"/>
                      </a:lnTo>
                      <a:lnTo>
                        <a:pt x="0" y="0"/>
                      </a:lnTo>
                      <a:lnTo>
                        <a:pt x="212648" y="290412"/>
                      </a:lnTo>
                      <a:cubicBezTo>
                        <a:pt x="215117"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4" name="Google Shape;2604;p18"/>
                <p:cNvSpPr/>
                <p:nvPr/>
              </p:nvSpPr>
              <p:spPr>
                <a:xfrm>
                  <a:off x="7260716" y="267186"/>
                  <a:ext cx="313365" cy="207901"/>
                </a:xfrm>
                <a:custGeom>
                  <a:avLst/>
                  <a:gdLst/>
                  <a:ahLst/>
                  <a:cxnLst/>
                  <a:rect l="l" t="t" r="r" b="b"/>
                  <a:pathLst>
                    <a:path w="313365" h="207901" extrusionOk="0">
                      <a:moveTo>
                        <a:pt x="153667" y="0"/>
                      </a:moveTo>
                      <a:lnTo>
                        <a:pt x="0" y="207901"/>
                      </a:lnTo>
                      <a:lnTo>
                        <a:pt x="313366"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5" name="Google Shape;2605;p18"/>
                <p:cNvSpPr/>
                <p:nvPr/>
              </p:nvSpPr>
              <p:spPr>
                <a:xfrm>
                  <a:off x="6148939" y="267186"/>
                  <a:ext cx="313324" cy="207901"/>
                </a:xfrm>
                <a:custGeom>
                  <a:avLst/>
                  <a:gdLst/>
                  <a:ahLst/>
                  <a:cxnLst/>
                  <a:rect l="l" t="t" r="r" b="b"/>
                  <a:pathLst>
                    <a:path w="313324" h="207901" extrusionOk="0">
                      <a:moveTo>
                        <a:pt x="153667" y="0"/>
                      </a:moveTo>
                      <a:lnTo>
                        <a:pt x="0" y="207901"/>
                      </a:lnTo>
                      <a:lnTo>
                        <a:pt x="313325"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6" name="Google Shape;2606;p18"/>
                <p:cNvSpPr/>
                <p:nvPr/>
              </p:nvSpPr>
              <p:spPr>
                <a:xfrm>
                  <a:off x="7190077" y="178802"/>
                  <a:ext cx="464603" cy="295751"/>
                </a:xfrm>
                <a:custGeom>
                  <a:avLst/>
                  <a:gdLst/>
                  <a:ahLst/>
                  <a:cxnLst/>
                  <a:rect l="l" t="t" r="r" b="b"/>
                  <a:pathLst>
                    <a:path w="464603" h="295751" extrusionOk="0">
                      <a:moveTo>
                        <a:pt x="222566" y="2"/>
                      </a:moveTo>
                      <a:cubicBezTo>
                        <a:pt x="226331" y="-75"/>
                        <a:pt x="230257" y="1696"/>
                        <a:pt x="232889" y="4957"/>
                      </a:cubicBezTo>
                      <a:lnTo>
                        <a:pt x="464603" y="295752"/>
                      </a:lnTo>
                      <a:lnTo>
                        <a:pt x="432218" y="295752"/>
                      </a:lnTo>
                      <a:lnTo>
                        <a:pt x="223335" y="33541"/>
                      </a:lnTo>
                      <a:lnTo>
                        <a:pt x="30887" y="295752"/>
                      </a:lnTo>
                      <a:lnTo>
                        <a:pt x="0" y="295752"/>
                      </a:lnTo>
                      <a:lnTo>
                        <a:pt x="212688" y="5338"/>
                      </a:lnTo>
                      <a:cubicBezTo>
                        <a:pt x="215158"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7" name="Google Shape;2607;p18"/>
                <p:cNvSpPr/>
                <p:nvPr/>
              </p:nvSpPr>
              <p:spPr>
                <a:xfrm>
                  <a:off x="6078300" y="178802"/>
                  <a:ext cx="464603" cy="295751"/>
                </a:xfrm>
                <a:custGeom>
                  <a:avLst/>
                  <a:gdLst/>
                  <a:ahLst/>
                  <a:cxnLst/>
                  <a:rect l="l" t="t" r="r" b="b"/>
                  <a:pathLst>
                    <a:path w="464603" h="295751" extrusionOk="0">
                      <a:moveTo>
                        <a:pt x="222566" y="2"/>
                      </a:moveTo>
                      <a:cubicBezTo>
                        <a:pt x="226331" y="-75"/>
                        <a:pt x="230257" y="1696"/>
                        <a:pt x="232848" y="4957"/>
                      </a:cubicBezTo>
                      <a:lnTo>
                        <a:pt x="464603" y="295752"/>
                      </a:lnTo>
                      <a:lnTo>
                        <a:pt x="432178" y="295752"/>
                      </a:lnTo>
                      <a:lnTo>
                        <a:pt x="223335" y="33541"/>
                      </a:lnTo>
                      <a:lnTo>
                        <a:pt x="30887" y="295752"/>
                      </a:lnTo>
                      <a:lnTo>
                        <a:pt x="0" y="295752"/>
                      </a:lnTo>
                      <a:lnTo>
                        <a:pt x="212648" y="5338"/>
                      </a:lnTo>
                      <a:cubicBezTo>
                        <a:pt x="215117"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8" name="Google Shape;2608;p18"/>
                <p:cNvSpPr/>
                <p:nvPr/>
              </p:nvSpPr>
              <p:spPr>
                <a:xfrm>
                  <a:off x="7540766" y="178802"/>
                  <a:ext cx="313365" cy="207898"/>
                </a:xfrm>
                <a:custGeom>
                  <a:avLst/>
                  <a:gdLst/>
                  <a:ahLst/>
                  <a:cxnLst/>
                  <a:rect l="l" t="t" r="r" b="b"/>
                  <a:pathLst>
                    <a:path w="313365" h="207898" extrusionOk="0">
                      <a:moveTo>
                        <a:pt x="153667" y="207899"/>
                      </a:moveTo>
                      <a:lnTo>
                        <a:pt x="0" y="0"/>
                      </a:lnTo>
                      <a:lnTo>
                        <a:pt x="31336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9" name="Google Shape;2609;p18"/>
                <p:cNvSpPr/>
                <p:nvPr/>
              </p:nvSpPr>
              <p:spPr>
                <a:xfrm>
                  <a:off x="6428989"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0" name="Google Shape;2610;p18"/>
                <p:cNvSpPr/>
                <p:nvPr/>
              </p:nvSpPr>
              <p:spPr>
                <a:xfrm>
                  <a:off x="5322150" y="180448"/>
                  <a:ext cx="313324" cy="207899"/>
                </a:xfrm>
                <a:custGeom>
                  <a:avLst/>
                  <a:gdLst/>
                  <a:ahLst/>
                  <a:cxnLst/>
                  <a:rect l="l" t="t" r="r" b="b"/>
                  <a:pathLst>
                    <a:path w="313324" h="207899" extrusionOk="0">
                      <a:moveTo>
                        <a:pt x="153667" y="207899"/>
                      </a:moveTo>
                      <a:lnTo>
                        <a:pt x="0" y="0"/>
                      </a:lnTo>
                      <a:lnTo>
                        <a:pt x="31332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1" name="Google Shape;2611;p18"/>
                <p:cNvSpPr/>
                <p:nvPr/>
              </p:nvSpPr>
              <p:spPr>
                <a:xfrm>
                  <a:off x="7469843" y="178802"/>
                  <a:ext cx="464603" cy="295749"/>
                </a:xfrm>
                <a:custGeom>
                  <a:avLst/>
                  <a:gdLst/>
                  <a:ahLst/>
                  <a:cxnLst/>
                  <a:rect l="l" t="t" r="r" b="b"/>
                  <a:pathLst>
                    <a:path w="464603" h="295749" extrusionOk="0">
                      <a:moveTo>
                        <a:pt x="222606" y="295748"/>
                      </a:moveTo>
                      <a:cubicBezTo>
                        <a:pt x="226371" y="295824"/>
                        <a:pt x="230257" y="294055"/>
                        <a:pt x="232889" y="290793"/>
                      </a:cubicBezTo>
                      <a:lnTo>
                        <a:pt x="464603" y="0"/>
                      </a:lnTo>
                      <a:lnTo>
                        <a:pt x="432218" y="0"/>
                      </a:lnTo>
                      <a:lnTo>
                        <a:pt x="223335" y="262209"/>
                      </a:lnTo>
                      <a:lnTo>
                        <a:pt x="30887" y="0"/>
                      </a:lnTo>
                      <a:lnTo>
                        <a:pt x="0" y="0"/>
                      </a:lnTo>
                      <a:lnTo>
                        <a:pt x="212689" y="290412"/>
                      </a:lnTo>
                      <a:cubicBezTo>
                        <a:pt x="215158" y="293780"/>
                        <a:pt x="218841" y="295671"/>
                        <a:pt x="22260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2" name="Google Shape;2612;p18"/>
                <p:cNvSpPr/>
                <p:nvPr/>
              </p:nvSpPr>
              <p:spPr>
                <a:xfrm>
                  <a:off x="6358066" y="178802"/>
                  <a:ext cx="464603" cy="295749"/>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3" name="Google Shape;2613;p18"/>
                <p:cNvSpPr/>
                <p:nvPr/>
              </p:nvSpPr>
              <p:spPr>
                <a:xfrm>
                  <a:off x="5251227" y="180448"/>
                  <a:ext cx="464562" cy="295750"/>
                </a:xfrm>
                <a:custGeom>
                  <a:avLst/>
                  <a:gdLst/>
                  <a:ahLst/>
                  <a:cxnLst/>
                  <a:rect l="l" t="t" r="r" b="b"/>
                  <a:pathLst>
                    <a:path w="464562" h="295750" extrusionOk="0">
                      <a:moveTo>
                        <a:pt x="222566" y="295748"/>
                      </a:moveTo>
                      <a:cubicBezTo>
                        <a:pt x="226331" y="295825"/>
                        <a:pt x="230257" y="294056"/>
                        <a:pt x="232848" y="290793"/>
                      </a:cubicBezTo>
                      <a:lnTo>
                        <a:pt x="464563" y="0"/>
                      </a:lnTo>
                      <a:lnTo>
                        <a:pt x="432178" y="0"/>
                      </a:lnTo>
                      <a:lnTo>
                        <a:pt x="223335" y="262210"/>
                      </a:lnTo>
                      <a:lnTo>
                        <a:pt x="30847" y="0"/>
                      </a:lnTo>
                      <a:lnTo>
                        <a:pt x="0" y="0"/>
                      </a:lnTo>
                      <a:lnTo>
                        <a:pt x="212648" y="290413"/>
                      </a:lnTo>
                      <a:cubicBezTo>
                        <a:pt x="215117" y="293781"/>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grpSp>
        <p:nvGrpSpPr>
          <p:cNvPr id="2614" name="Google Shape;2614;p18"/>
          <p:cNvGrpSpPr/>
          <p:nvPr/>
        </p:nvGrpSpPr>
        <p:grpSpPr>
          <a:xfrm rot="10800000" flipH="1">
            <a:off x="-276855" y="6248322"/>
            <a:ext cx="12745710" cy="463308"/>
            <a:chOff x="-261625" y="178802"/>
            <a:chExt cx="8196071" cy="297928"/>
          </a:xfrm>
        </p:grpSpPr>
        <p:grpSp>
          <p:nvGrpSpPr>
            <p:cNvPr id="2615" name="Google Shape;2615;p18"/>
            <p:cNvGrpSpPr/>
            <p:nvPr/>
          </p:nvGrpSpPr>
          <p:grpSpPr>
            <a:xfrm>
              <a:off x="-261625" y="178802"/>
              <a:ext cx="2683221" cy="297928"/>
              <a:chOff x="-261625" y="178802"/>
              <a:chExt cx="2683221" cy="297928"/>
            </a:xfrm>
          </p:grpSpPr>
          <p:sp>
            <p:nvSpPr>
              <p:cNvPr id="2616" name="Google Shape;2616;p18"/>
              <p:cNvSpPr/>
              <p:nvPr/>
            </p:nvSpPr>
            <p:spPr>
              <a:xfrm>
                <a:off x="652055" y="267186"/>
                <a:ext cx="313357" cy="207901"/>
              </a:xfrm>
              <a:custGeom>
                <a:avLst/>
                <a:gdLst/>
                <a:ahLst/>
                <a:cxnLst/>
                <a:rect l="l" t="t" r="r" b="b"/>
                <a:pathLst>
                  <a:path w="313357" h="207901" extrusionOk="0">
                    <a:moveTo>
                      <a:pt x="159690" y="0"/>
                    </a:moveTo>
                    <a:lnTo>
                      <a:pt x="313357" y="207901"/>
                    </a:lnTo>
                    <a:lnTo>
                      <a:pt x="0" y="207901"/>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7" name="Google Shape;2617;p18"/>
              <p:cNvSpPr/>
              <p:nvPr/>
            </p:nvSpPr>
            <p:spPr>
              <a:xfrm>
                <a:off x="1758910" y="268833"/>
                <a:ext cx="313357" cy="207897"/>
              </a:xfrm>
              <a:custGeom>
                <a:avLst/>
                <a:gdLst/>
                <a:ahLst/>
                <a:cxnLst/>
                <a:rect l="l" t="t" r="r" b="b"/>
                <a:pathLst>
                  <a:path w="313357" h="207897" extrusionOk="0">
                    <a:moveTo>
                      <a:pt x="159690" y="0"/>
                    </a:moveTo>
                    <a:lnTo>
                      <a:pt x="313357" y="207898"/>
                    </a:lnTo>
                    <a:lnTo>
                      <a:pt x="0" y="207898"/>
                    </a:lnTo>
                    <a:lnTo>
                      <a:pt x="15969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8" name="Google Shape;2618;p18"/>
              <p:cNvSpPr/>
              <p:nvPr/>
            </p:nvSpPr>
            <p:spPr>
              <a:xfrm>
                <a:off x="574040" y="178802"/>
                <a:ext cx="464583" cy="295751"/>
              </a:xfrm>
              <a:custGeom>
                <a:avLst/>
                <a:gdLst/>
                <a:ahLst/>
                <a:cxnLst/>
                <a:rect l="l" t="t" r="r" b="b"/>
                <a:pathLst>
                  <a:path w="464583" h="295751" extrusionOk="0">
                    <a:moveTo>
                      <a:pt x="242009" y="2"/>
                    </a:moveTo>
                    <a:cubicBezTo>
                      <a:pt x="238248"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0"/>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9" name="Google Shape;2619;p18"/>
              <p:cNvSpPr/>
              <p:nvPr/>
            </p:nvSpPr>
            <p:spPr>
              <a:xfrm>
                <a:off x="1680894" y="180448"/>
                <a:ext cx="464583" cy="295752"/>
              </a:xfrm>
              <a:custGeom>
                <a:avLst/>
                <a:gdLst/>
                <a:ahLst/>
                <a:cxnLst/>
                <a:rect l="l" t="t" r="r" b="b"/>
                <a:pathLst>
                  <a:path w="464583" h="295752" extrusionOk="0">
                    <a:moveTo>
                      <a:pt x="242009" y="2"/>
                    </a:moveTo>
                    <a:cubicBezTo>
                      <a:pt x="238244" y="-75"/>
                      <a:pt x="234326" y="1696"/>
                      <a:pt x="231719" y="4957"/>
                    </a:cubicBezTo>
                    <a:lnTo>
                      <a:pt x="0" y="295752"/>
                    </a:lnTo>
                    <a:lnTo>
                      <a:pt x="32393" y="295752"/>
                    </a:lnTo>
                    <a:lnTo>
                      <a:pt x="241248" y="33541"/>
                    </a:lnTo>
                    <a:lnTo>
                      <a:pt x="433712" y="295752"/>
                    </a:lnTo>
                    <a:lnTo>
                      <a:pt x="464583" y="295752"/>
                    </a:lnTo>
                    <a:lnTo>
                      <a:pt x="251919" y="5338"/>
                    </a:lnTo>
                    <a:cubicBezTo>
                      <a:pt x="249454" y="1971"/>
                      <a:pt x="245774" y="81"/>
                      <a:pt x="24200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0" name="Google Shape;2620;p18"/>
              <p:cNvSpPr/>
              <p:nvPr/>
            </p:nvSpPr>
            <p:spPr>
              <a:xfrm>
                <a:off x="372962" y="178802"/>
                <a:ext cx="313356" cy="207898"/>
              </a:xfrm>
              <a:custGeom>
                <a:avLst/>
                <a:gdLst/>
                <a:ahLst/>
                <a:cxnLst/>
                <a:rect l="l" t="t" r="r" b="b"/>
                <a:pathLst>
                  <a:path w="313356" h="207898" extrusionOk="0">
                    <a:moveTo>
                      <a:pt x="159690" y="207899"/>
                    </a:moveTo>
                    <a:lnTo>
                      <a:pt x="313356"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1" name="Google Shape;2621;p18"/>
              <p:cNvSpPr/>
              <p:nvPr/>
            </p:nvSpPr>
            <p:spPr>
              <a:xfrm>
                <a:off x="1484746" y="178802"/>
                <a:ext cx="313353" cy="207898"/>
              </a:xfrm>
              <a:custGeom>
                <a:avLst/>
                <a:gdLst/>
                <a:ahLst/>
                <a:cxnLst/>
                <a:rect l="l" t="t" r="r" b="b"/>
                <a:pathLst>
                  <a:path w="313353" h="207898" extrusionOk="0">
                    <a:moveTo>
                      <a:pt x="159690" y="207899"/>
                    </a:moveTo>
                    <a:lnTo>
                      <a:pt x="313353"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2" name="Google Shape;2622;p18"/>
              <p:cNvSpPr/>
              <p:nvPr/>
            </p:nvSpPr>
            <p:spPr>
              <a:xfrm>
                <a:off x="296540" y="178802"/>
                <a:ext cx="464583" cy="295749"/>
              </a:xfrm>
              <a:custGeom>
                <a:avLst/>
                <a:gdLst/>
                <a:ahLst/>
                <a:cxnLst/>
                <a:rect l="l" t="t" r="r" b="b"/>
                <a:pathLst>
                  <a:path w="464583" h="295749" extrusionOk="0">
                    <a:moveTo>
                      <a:pt x="242009" y="295748"/>
                    </a:moveTo>
                    <a:cubicBezTo>
                      <a:pt x="238249" y="295824"/>
                      <a:pt x="234326" y="294055"/>
                      <a:pt x="231719" y="290793"/>
                    </a:cubicBezTo>
                    <a:lnTo>
                      <a:pt x="0" y="0"/>
                    </a:lnTo>
                    <a:lnTo>
                      <a:pt x="32395" y="0"/>
                    </a:lnTo>
                    <a:lnTo>
                      <a:pt x="241248" y="262209"/>
                    </a:lnTo>
                    <a:lnTo>
                      <a:pt x="433713"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3" name="Google Shape;2623;p18"/>
              <p:cNvSpPr/>
              <p:nvPr/>
            </p:nvSpPr>
            <p:spPr>
              <a:xfrm>
                <a:off x="1408326" y="178802"/>
                <a:ext cx="464583" cy="295749"/>
              </a:xfrm>
              <a:custGeom>
                <a:avLst/>
                <a:gdLst/>
                <a:ahLst/>
                <a:cxnLst/>
                <a:rect l="l" t="t" r="r" b="b"/>
                <a:pathLst>
                  <a:path w="464583" h="295749" extrusionOk="0">
                    <a:moveTo>
                      <a:pt x="242009" y="295748"/>
                    </a:moveTo>
                    <a:cubicBezTo>
                      <a:pt x="238248" y="295824"/>
                      <a:pt x="234326" y="294055"/>
                      <a:pt x="231719" y="290793"/>
                    </a:cubicBezTo>
                    <a:lnTo>
                      <a:pt x="0" y="0"/>
                    </a:lnTo>
                    <a:lnTo>
                      <a:pt x="32393" y="0"/>
                    </a:lnTo>
                    <a:lnTo>
                      <a:pt x="241248" y="262209"/>
                    </a:lnTo>
                    <a:lnTo>
                      <a:pt x="433712" y="0"/>
                    </a:lnTo>
                    <a:lnTo>
                      <a:pt x="464583" y="0"/>
                    </a:lnTo>
                    <a:lnTo>
                      <a:pt x="251919" y="290412"/>
                    </a:lnTo>
                    <a:cubicBezTo>
                      <a:pt x="249454" y="293780"/>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4" name="Google Shape;2624;p18"/>
              <p:cNvSpPr/>
              <p:nvPr/>
            </p:nvSpPr>
            <p:spPr>
              <a:xfrm>
                <a:off x="98753" y="267186"/>
                <a:ext cx="313353" cy="207901"/>
              </a:xfrm>
              <a:custGeom>
                <a:avLst/>
                <a:gdLst/>
                <a:ahLst/>
                <a:cxnLst/>
                <a:rect l="l" t="t" r="r" b="b"/>
                <a:pathLst>
                  <a:path w="313353" h="207901" extrusionOk="0">
                    <a:moveTo>
                      <a:pt x="159690" y="0"/>
                    </a:moveTo>
                    <a:lnTo>
                      <a:pt x="313354"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5" name="Google Shape;2625;p18"/>
              <p:cNvSpPr/>
              <p:nvPr/>
            </p:nvSpPr>
            <p:spPr>
              <a:xfrm>
                <a:off x="1210539" y="267186"/>
                <a:ext cx="313353" cy="207901"/>
              </a:xfrm>
              <a:custGeom>
                <a:avLst/>
                <a:gdLst/>
                <a:ahLst/>
                <a:cxnLst/>
                <a:rect l="l" t="t" r="r" b="b"/>
                <a:pathLst>
                  <a:path w="313353" h="207901" extrusionOk="0">
                    <a:moveTo>
                      <a:pt x="159690" y="0"/>
                    </a:moveTo>
                    <a:lnTo>
                      <a:pt x="313353" y="207901"/>
                    </a:lnTo>
                    <a:lnTo>
                      <a:pt x="0" y="207901"/>
                    </a:lnTo>
                    <a:lnTo>
                      <a:pt x="15969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6" name="Google Shape;2626;p18"/>
              <p:cNvSpPr/>
              <p:nvPr/>
            </p:nvSpPr>
            <p:spPr>
              <a:xfrm>
                <a:off x="18144" y="178802"/>
                <a:ext cx="464585" cy="295751"/>
              </a:xfrm>
              <a:custGeom>
                <a:avLst/>
                <a:gdLst/>
                <a:ahLst/>
                <a:cxnLst/>
                <a:rect l="l" t="t" r="r" b="b"/>
                <a:pathLst>
                  <a:path w="464585" h="295751" extrusionOk="0">
                    <a:moveTo>
                      <a:pt x="242011" y="2"/>
                    </a:moveTo>
                    <a:cubicBezTo>
                      <a:pt x="238248" y="-75"/>
                      <a:pt x="234327" y="1696"/>
                      <a:pt x="231721" y="4957"/>
                    </a:cubicBezTo>
                    <a:lnTo>
                      <a:pt x="0" y="295752"/>
                    </a:lnTo>
                    <a:lnTo>
                      <a:pt x="32395" y="295752"/>
                    </a:lnTo>
                    <a:lnTo>
                      <a:pt x="241248" y="33541"/>
                    </a:lnTo>
                    <a:lnTo>
                      <a:pt x="433715" y="295752"/>
                    </a:lnTo>
                    <a:lnTo>
                      <a:pt x="464586" y="295752"/>
                    </a:lnTo>
                    <a:lnTo>
                      <a:pt x="251920" y="5338"/>
                    </a:lnTo>
                    <a:cubicBezTo>
                      <a:pt x="249454" y="1971"/>
                      <a:pt x="245775" y="80"/>
                      <a:pt x="242011"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7" name="Google Shape;2627;p18"/>
              <p:cNvSpPr/>
              <p:nvPr/>
            </p:nvSpPr>
            <p:spPr>
              <a:xfrm>
                <a:off x="1129928" y="178802"/>
                <a:ext cx="464583" cy="295751"/>
              </a:xfrm>
              <a:custGeom>
                <a:avLst/>
                <a:gdLst/>
                <a:ahLst/>
                <a:cxnLst/>
                <a:rect l="l" t="t" r="r" b="b"/>
                <a:pathLst>
                  <a:path w="464583" h="295751" extrusionOk="0">
                    <a:moveTo>
                      <a:pt x="242013" y="2"/>
                    </a:moveTo>
                    <a:cubicBezTo>
                      <a:pt x="238248" y="-75"/>
                      <a:pt x="234326" y="1696"/>
                      <a:pt x="231723" y="4957"/>
                    </a:cubicBezTo>
                    <a:lnTo>
                      <a:pt x="0" y="295752"/>
                    </a:lnTo>
                    <a:lnTo>
                      <a:pt x="32397" y="295752"/>
                    </a:lnTo>
                    <a:lnTo>
                      <a:pt x="241248" y="33541"/>
                    </a:lnTo>
                    <a:lnTo>
                      <a:pt x="433716" y="295752"/>
                    </a:lnTo>
                    <a:lnTo>
                      <a:pt x="464583" y="295752"/>
                    </a:lnTo>
                    <a:lnTo>
                      <a:pt x="251919" y="5338"/>
                    </a:lnTo>
                    <a:cubicBezTo>
                      <a:pt x="249454" y="1971"/>
                      <a:pt x="245774" y="80"/>
                      <a:pt x="242013"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8" name="Google Shape;2628;p18"/>
              <p:cNvSpPr/>
              <p:nvPr/>
            </p:nvSpPr>
            <p:spPr>
              <a:xfrm>
                <a:off x="-181317" y="178802"/>
                <a:ext cx="313355" cy="207898"/>
              </a:xfrm>
              <a:custGeom>
                <a:avLst/>
                <a:gdLst/>
                <a:ahLst/>
                <a:cxnLst/>
                <a:rect l="l" t="t" r="r" b="b"/>
                <a:pathLst>
                  <a:path w="313355" h="207898" extrusionOk="0">
                    <a:moveTo>
                      <a:pt x="159691" y="207899"/>
                    </a:moveTo>
                    <a:lnTo>
                      <a:pt x="313355"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9" name="Google Shape;2629;p18"/>
              <p:cNvSpPr/>
              <p:nvPr/>
            </p:nvSpPr>
            <p:spPr>
              <a:xfrm>
                <a:off x="930465" y="178802"/>
                <a:ext cx="313357" cy="207898"/>
              </a:xfrm>
              <a:custGeom>
                <a:avLst/>
                <a:gdLst/>
                <a:ahLst/>
                <a:cxnLst/>
                <a:rect l="l" t="t" r="r" b="b"/>
                <a:pathLst>
                  <a:path w="313357" h="207898" extrusionOk="0">
                    <a:moveTo>
                      <a:pt x="159690" y="207899"/>
                    </a:moveTo>
                    <a:lnTo>
                      <a:pt x="313357" y="0"/>
                    </a:lnTo>
                    <a:lnTo>
                      <a:pt x="0" y="0"/>
                    </a:lnTo>
                    <a:lnTo>
                      <a:pt x="159690"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0" name="Google Shape;2630;p18"/>
              <p:cNvSpPr/>
              <p:nvPr/>
            </p:nvSpPr>
            <p:spPr>
              <a:xfrm>
                <a:off x="2037320" y="180448"/>
                <a:ext cx="313357" cy="207899"/>
              </a:xfrm>
              <a:custGeom>
                <a:avLst/>
                <a:gdLst/>
                <a:ahLst/>
                <a:cxnLst/>
                <a:rect l="l" t="t" r="r" b="b"/>
                <a:pathLst>
                  <a:path w="313357" h="207899" extrusionOk="0">
                    <a:moveTo>
                      <a:pt x="159691" y="207899"/>
                    </a:moveTo>
                    <a:lnTo>
                      <a:pt x="313357" y="0"/>
                    </a:lnTo>
                    <a:lnTo>
                      <a:pt x="0" y="0"/>
                    </a:lnTo>
                    <a:lnTo>
                      <a:pt x="159691"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1" name="Google Shape;2631;p18"/>
              <p:cNvSpPr/>
              <p:nvPr/>
            </p:nvSpPr>
            <p:spPr>
              <a:xfrm>
                <a:off x="-261625" y="178802"/>
                <a:ext cx="464584" cy="295749"/>
              </a:xfrm>
              <a:custGeom>
                <a:avLst/>
                <a:gdLst/>
                <a:ahLst/>
                <a:cxnLst/>
                <a:rect l="l" t="t" r="r" b="b"/>
                <a:pathLst>
                  <a:path w="464584" h="295749" extrusionOk="0">
                    <a:moveTo>
                      <a:pt x="242011" y="295748"/>
                    </a:moveTo>
                    <a:cubicBezTo>
                      <a:pt x="238248" y="295824"/>
                      <a:pt x="234327" y="294055"/>
                      <a:pt x="231721" y="290793"/>
                    </a:cubicBezTo>
                    <a:lnTo>
                      <a:pt x="0" y="0"/>
                    </a:lnTo>
                    <a:lnTo>
                      <a:pt x="32395" y="0"/>
                    </a:lnTo>
                    <a:lnTo>
                      <a:pt x="241249" y="262209"/>
                    </a:lnTo>
                    <a:lnTo>
                      <a:pt x="433714" y="0"/>
                    </a:lnTo>
                    <a:lnTo>
                      <a:pt x="464585" y="0"/>
                    </a:lnTo>
                    <a:lnTo>
                      <a:pt x="251920" y="290412"/>
                    </a:lnTo>
                    <a:cubicBezTo>
                      <a:pt x="249454" y="293780"/>
                      <a:pt x="245776" y="295671"/>
                      <a:pt x="242011"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2" name="Google Shape;2632;p18"/>
              <p:cNvSpPr/>
              <p:nvPr/>
            </p:nvSpPr>
            <p:spPr>
              <a:xfrm>
                <a:off x="850158" y="178802"/>
                <a:ext cx="464587" cy="295749"/>
              </a:xfrm>
              <a:custGeom>
                <a:avLst/>
                <a:gdLst/>
                <a:ahLst/>
                <a:cxnLst/>
                <a:rect l="l" t="t" r="r" b="b"/>
                <a:pathLst>
                  <a:path w="464587" h="295749" extrusionOk="0">
                    <a:moveTo>
                      <a:pt x="242013" y="295748"/>
                    </a:moveTo>
                    <a:cubicBezTo>
                      <a:pt x="238248" y="295824"/>
                      <a:pt x="234326" y="294055"/>
                      <a:pt x="231723" y="290793"/>
                    </a:cubicBezTo>
                    <a:lnTo>
                      <a:pt x="0" y="0"/>
                    </a:lnTo>
                    <a:lnTo>
                      <a:pt x="32397" y="0"/>
                    </a:lnTo>
                    <a:lnTo>
                      <a:pt x="241248" y="262209"/>
                    </a:lnTo>
                    <a:lnTo>
                      <a:pt x="433716" y="0"/>
                    </a:lnTo>
                    <a:lnTo>
                      <a:pt x="464587" y="0"/>
                    </a:lnTo>
                    <a:lnTo>
                      <a:pt x="251919" y="290412"/>
                    </a:lnTo>
                    <a:cubicBezTo>
                      <a:pt x="249454" y="293780"/>
                      <a:pt x="245778" y="295671"/>
                      <a:pt x="242013"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3" name="Google Shape;2633;p18"/>
              <p:cNvSpPr/>
              <p:nvPr/>
            </p:nvSpPr>
            <p:spPr>
              <a:xfrm>
                <a:off x="1957013" y="180448"/>
                <a:ext cx="464583" cy="295750"/>
              </a:xfrm>
              <a:custGeom>
                <a:avLst/>
                <a:gdLst/>
                <a:ahLst/>
                <a:cxnLst/>
                <a:rect l="l" t="t" r="r" b="b"/>
                <a:pathLst>
                  <a:path w="464583" h="295750" extrusionOk="0">
                    <a:moveTo>
                      <a:pt x="242009" y="295748"/>
                    </a:moveTo>
                    <a:cubicBezTo>
                      <a:pt x="238248" y="295825"/>
                      <a:pt x="234326" y="294056"/>
                      <a:pt x="231719" y="290793"/>
                    </a:cubicBezTo>
                    <a:lnTo>
                      <a:pt x="0" y="0"/>
                    </a:lnTo>
                    <a:lnTo>
                      <a:pt x="32397" y="0"/>
                    </a:lnTo>
                    <a:lnTo>
                      <a:pt x="241248" y="262210"/>
                    </a:lnTo>
                    <a:lnTo>
                      <a:pt x="433712" y="0"/>
                    </a:lnTo>
                    <a:lnTo>
                      <a:pt x="464583" y="0"/>
                    </a:lnTo>
                    <a:lnTo>
                      <a:pt x="251919" y="290413"/>
                    </a:lnTo>
                    <a:cubicBezTo>
                      <a:pt x="249454" y="293781"/>
                      <a:pt x="245774" y="295671"/>
                      <a:pt x="242009"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634" name="Google Shape;2634;p18"/>
            <p:cNvGrpSpPr/>
            <p:nvPr/>
          </p:nvGrpSpPr>
          <p:grpSpPr>
            <a:xfrm>
              <a:off x="2217425" y="178802"/>
              <a:ext cx="2941019" cy="297928"/>
              <a:chOff x="2217425" y="178802"/>
              <a:chExt cx="2941019" cy="297928"/>
            </a:xfrm>
          </p:grpSpPr>
          <p:sp>
            <p:nvSpPr>
              <p:cNvPr id="2635" name="Google Shape;2635;p18"/>
              <p:cNvSpPr/>
              <p:nvPr/>
            </p:nvSpPr>
            <p:spPr>
              <a:xfrm>
                <a:off x="2288048" y="268833"/>
                <a:ext cx="313353" cy="207897"/>
              </a:xfrm>
              <a:custGeom>
                <a:avLst/>
                <a:gdLst/>
                <a:ahLst/>
                <a:cxnLst/>
                <a:rect l="l" t="t" r="r" b="b"/>
                <a:pathLst>
                  <a:path w="313353" h="207897" extrusionOk="0">
                    <a:moveTo>
                      <a:pt x="153663" y="0"/>
                    </a:moveTo>
                    <a:lnTo>
                      <a:pt x="0" y="207898"/>
                    </a:lnTo>
                    <a:lnTo>
                      <a:pt x="313353" y="207898"/>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6" name="Google Shape;2636;p18"/>
              <p:cNvSpPr/>
              <p:nvPr/>
            </p:nvSpPr>
            <p:spPr>
              <a:xfrm>
                <a:off x="2217425" y="180981"/>
                <a:ext cx="464587" cy="295749"/>
              </a:xfrm>
              <a:custGeom>
                <a:avLst/>
                <a:gdLst/>
                <a:ahLst/>
                <a:cxnLst/>
                <a:rect l="l" t="t" r="r" b="b"/>
                <a:pathLst>
                  <a:path w="464587" h="295749" extrusionOk="0">
                    <a:moveTo>
                      <a:pt x="222574" y="2"/>
                    </a:moveTo>
                    <a:cubicBezTo>
                      <a:pt x="226339" y="-75"/>
                      <a:pt x="230261" y="1696"/>
                      <a:pt x="232864" y="4957"/>
                    </a:cubicBezTo>
                    <a:lnTo>
                      <a:pt x="464587" y="295750"/>
                    </a:lnTo>
                    <a:lnTo>
                      <a:pt x="432190" y="295750"/>
                    </a:lnTo>
                    <a:lnTo>
                      <a:pt x="223339" y="33541"/>
                    </a:lnTo>
                    <a:lnTo>
                      <a:pt x="30871" y="295750"/>
                    </a:lnTo>
                    <a:lnTo>
                      <a:pt x="0" y="295750"/>
                    </a:lnTo>
                    <a:lnTo>
                      <a:pt x="212668" y="5338"/>
                    </a:lnTo>
                    <a:cubicBezTo>
                      <a:pt x="215133"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637" name="Google Shape;2637;p18"/>
              <p:cNvGrpSpPr/>
              <p:nvPr/>
            </p:nvGrpSpPr>
            <p:grpSpPr>
              <a:xfrm>
                <a:off x="2475221" y="178802"/>
                <a:ext cx="2683223" cy="297928"/>
                <a:chOff x="2475221" y="178802"/>
                <a:chExt cx="2683223" cy="297928"/>
              </a:xfrm>
            </p:grpSpPr>
            <p:sp>
              <p:nvSpPr>
                <p:cNvPr id="2638" name="Google Shape;2638;p18"/>
                <p:cNvSpPr/>
                <p:nvPr/>
              </p:nvSpPr>
              <p:spPr>
                <a:xfrm>
                  <a:off x="3931405" y="267186"/>
                  <a:ext cx="313336" cy="207901"/>
                </a:xfrm>
                <a:custGeom>
                  <a:avLst/>
                  <a:gdLst/>
                  <a:ahLst/>
                  <a:cxnLst/>
                  <a:rect l="l" t="t" r="r" b="b"/>
                  <a:pathLst>
                    <a:path w="313336" h="207901" extrusionOk="0">
                      <a:moveTo>
                        <a:pt x="153679" y="0"/>
                      </a:moveTo>
                      <a:lnTo>
                        <a:pt x="0" y="207901"/>
                      </a:lnTo>
                      <a:lnTo>
                        <a:pt x="313337" y="207901"/>
                      </a:lnTo>
                      <a:lnTo>
                        <a:pt x="15367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9" name="Google Shape;2639;p18"/>
                <p:cNvSpPr/>
                <p:nvPr/>
              </p:nvSpPr>
              <p:spPr>
                <a:xfrm>
                  <a:off x="2824550" y="268833"/>
                  <a:ext cx="313357" cy="207897"/>
                </a:xfrm>
                <a:custGeom>
                  <a:avLst/>
                  <a:gdLst/>
                  <a:ahLst/>
                  <a:cxnLst/>
                  <a:rect l="l" t="t" r="r" b="b"/>
                  <a:pathLst>
                    <a:path w="313357" h="207897" extrusionOk="0">
                      <a:moveTo>
                        <a:pt x="153667" y="0"/>
                      </a:moveTo>
                      <a:lnTo>
                        <a:pt x="0" y="207898"/>
                      </a:lnTo>
                      <a:lnTo>
                        <a:pt x="313357"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0" name="Google Shape;2640;p18"/>
                <p:cNvSpPr/>
                <p:nvPr/>
              </p:nvSpPr>
              <p:spPr>
                <a:xfrm>
                  <a:off x="3858194" y="178802"/>
                  <a:ext cx="464595" cy="295751"/>
                </a:xfrm>
                <a:custGeom>
                  <a:avLst/>
                  <a:gdLst/>
                  <a:ahLst/>
                  <a:cxnLst/>
                  <a:rect l="l" t="t" r="r" b="b"/>
                  <a:pathLst>
                    <a:path w="464595" h="295751" extrusionOk="0">
                      <a:moveTo>
                        <a:pt x="222558" y="2"/>
                      </a:moveTo>
                      <a:cubicBezTo>
                        <a:pt x="226323" y="-75"/>
                        <a:pt x="230249" y="1696"/>
                        <a:pt x="232881" y="4957"/>
                      </a:cubicBezTo>
                      <a:lnTo>
                        <a:pt x="464595" y="295752"/>
                      </a:lnTo>
                      <a:lnTo>
                        <a:pt x="432170" y="295752"/>
                      </a:lnTo>
                      <a:lnTo>
                        <a:pt x="223327" y="33541"/>
                      </a:lnTo>
                      <a:lnTo>
                        <a:pt x="30871" y="295752"/>
                      </a:lnTo>
                      <a:lnTo>
                        <a:pt x="0" y="295752"/>
                      </a:lnTo>
                      <a:lnTo>
                        <a:pt x="212680" y="5338"/>
                      </a:lnTo>
                      <a:cubicBezTo>
                        <a:pt x="215150" y="1971"/>
                        <a:pt x="218793" y="80"/>
                        <a:pt x="222558"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1" name="Google Shape;2641;p18"/>
                <p:cNvSpPr/>
                <p:nvPr/>
              </p:nvSpPr>
              <p:spPr>
                <a:xfrm>
                  <a:off x="2751340" y="180448"/>
                  <a:ext cx="464582" cy="295752"/>
                </a:xfrm>
                <a:custGeom>
                  <a:avLst/>
                  <a:gdLst/>
                  <a:ahLst/>
                  <a:cxnLst/>
                  <a:rect l="l" t="t" r="r" b="b"/>
                  <a:pathLst>
                    <a:path w="464582" h="295752" extrusionOk="0">
                      <a:moveTo>
                        <a:pt x="222574" y="2"/>
                      </a:moveTo>
                      <a:cubicBezTo>
                        <a:pt x="226339" y="-75"/>
                        <a:pt x="230257" y="1696"/>
                        <a:pt x="232864" y="4957"/>
                      </a:cubicBezTo>
                      <a:lnTo>
                        <a:pt x="464583" y="295752"/>
                      </a:lnTo>
                      <a:lnTo>
                        <a:pt x="432190" y="295752"/>
                      </a:lnTo>
                      <a:lnTo>
                        <a:pt x="223335" y="33541"/>
                      </a:lnTo>
                      <a:lnTo>
                        <a:pt x="30871" y="295752"/>
                      </a:lnTo>
                      <a:lnTo>
                        <a:pt x="0" y="295752"/>
                      </a:lnTo>
                      <a:lnTo>
                        <a:pt x="212664" y="5338"/>
                      </a:lnTo>
                      <a:cubicBezTo>
                        <a:pt x="215130" y="1971"/>
                        <a:pt x="218809" y="81"/>
                        <a:pt x="2225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2" name="Google Shape;2642;p18"/>
                <p:cNvSpPr/>
                <p:nvPr/>
              </p:nvSpPr>
              <p:spPr>
                <a:xfrm>
                  <a:off x="4210495"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3" name="Google Shape;2643;p18"/>
                <p:cNvSpPr/>
                <p:nvPr/>
              </p:nvSpPr>
              <p:spPr>
                <a:xfrm>
                  <a:off x="3098718" y="178802"/>
                  <a:ext cx="313353" cy="207898"/>
                </a:xfrm>
                <a:custGeom>
                  <a:avLst/>
                  <a:gdLst/>
                  <a:ahLst/>
                  <a:cxnLst/>
                  <a:rect l="l" t="t" r="r" b="b"/>
                  <a:pathLst>
                    <a:path w="313353" h="207898" extrusionOk="0">
                      <a:moveTo>
                        <a:pt x="153663" y="207899"/>
                      </a:moveTo>
                      <a:lnTo>
                        <a:pt x="0" y="0"/>
                      </a:lnTo>
                      <a:lnTo>
                        <a:pt x="313353" y="0"/>
                      </a:lnTo>
                      <a:lnTo>
                        <a:pt x="153663"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4" name="Google Shape;2644;p18"/>
                <p:cNvSpPr/>
                <p:nvPr/>
              </p:nvSpPr>
              <p:spPr>
                <a:xfrm>
                  <a:off x="4135685" y="178802"/>
                  <a:ext cx="464603" cy="295749"/>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5" name="Google Shape;2645;p18"/>
                <p:cNvSpPr/>
                <p:nvPr/>
              </p:nvSpPr>
              <p:spPr>
                <a:xfrm>
                  <a:off x="3023908" y="178802"/>
                  <a:ext cx="464583" cy="295749"/>
                </a:xfrm>
                <a:custGeom>
                  <a:avLst/>
                  <a:gdLst/>
                  <a:ahLst/>
                  <a:cxnLst/>
                  <a:rect l="l" t="t" r="r" b="b"/>
                  <a:pathLst>
                    <a:path w="464583" h="295749" extrusionOk="0">
                      <a:moveTo>
                        <a:pt x="222574" y="295748"/>
                      </a:moveTo>
                      <a:cubicBezTo>
                        <a:pt x="226335" y="295824"/>
                        <a:pt x="230257" y="294055"/>
                        <a:pt x="232864" y="290793"/>
                      </a:cubicBezTo>
                      <a:lnTo>
                        <a:pt x="464583" y="0"/>
                      </a:lnTo>
                      <a:lnTo>
                        <a:pt x="432190" y="0"/>
                      </a:lnTo>
                      <a:lnTo>
                        <a:pt x="223335" y="262209"/>
                      </a:lnTo>
                      <a:lnTo>
                        <a:pt x="30871" y="0"/>
                      </a:lnTo>
                      <a:lnTo>
                        <a:pt x="0" y="0"/>
                      </a:lnTo>
                      <a:lnTo>
                        <a:pt x="212664" y="290412"/>
                      </a:lnTo>
                      <a:cubicBezTo>
                        <a:pt x="215130"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6" name="Google Shape;2646;p18"/>
                <p:cNvSpPr/>
                <p:nvPr/>
              </p:nvSpPr>
              <p:spPr>
                <a:xfrm>
                  <a:off x="4484715" y="267186"/>
                  <a:ext cx="313365" cy="207901"/>
                </a:xfrm>
                <a:custGeom>
                  <a:avLst/>
                  <a:gdLst/>
                  <a:ahLst/>
                  <a:cxnLst/>
                  <a:rect l="l" t="t" r="r" b="b"/>
                  <a:pathLst>
                    <a:path w="313365" h="207901" extrusionOk="0">
                      <a:moveTo>
                        <a:pt x="153667" y="0"/>
                      </a:moveTo>
                      <a:lnTo>
                        <a:pt x="0" y="207901"/>
                      </a:lnTo>
                      <a:lnTo>
                        <a:pt x="313366"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7" name="Google Shape;2647;p18"/>
                <p:cNvSpPr/>
                <p:nvPr/>
              </p:nvSpPr>
              <p:spPr>
                <a:xfrm>
                  <a:off x="3372925" y="267186"/>
                  <a:ext cx="313353" cy="207901"/>
                </a:xfrm>
                <a:custGeom>
                  <a:avLst/>
                  <a:gdLst/>
                  <a:ahLst/>
                  <a:cxnLst/>
                  <a:rect l="l" t="t" r="r" b="b"/>
                  <a:pathLst>
                    <a:path w="313353" h="207901" extrusionOk="0">
                      <a:moveTo>
                        <a:pt x="153663" y="0"/>
                      </a:moveTo>
                      <a:lnTo>
                        <a:pt x="0" y="207901"/>
                      </a:lnTo>
                      <a:lnTo>
                        <a:pt x="313353" y="207901"/>
                      </a:lnTo>
                      <a:lnTo>
                        <a:pt x="15366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8" name="Google Shape;2648;p18"/>
                <p:cNvSpPr/>
                <p:nvPr/>
              </p:nvSpPr>
              <p:spPr>
                <a:xfrm>
                  <a:off x="4414075" y="178802"/>
                  <a:ext cx="464603" cy="295751"/>
                </a:xfrm>
                <a:custGeom>
                  <a:avLst/>
                  <a:gdLst/>
                  <a:ahLst/>
                  <a:cxnLst/>
                  <a:rect l="l" t="t" r="r" b="b"/>
                  <a:pathLst>
                    <a:path w="464603" h="295751" extrusionOk="0">
                      <a:moveTo>
                        <a:pt x="222606" y="2"/>
                      </a:moveTo>
                      <a:cubicBezTo>
                        <a:pt x="226331" y="-75"/>
                        <a:pt x="230257" y="1696"/>
                        <a:pt x="232889" y="4957"/>
                      </a:cubicBezTo>
                      <a:lnTo>
                        <a:pt x="464603" y="295752"/>
                      </a:lnTo>
                      <a:lnTo>
                        <a:pt x="432218" y="295752"/>
                      </a:lnTo>
                      <a:lnTo>
                        <a:pt x="223335" y="33541"/>
                      </a:lnTo>
                      <a:lnTo>
                        <a:pt x="30887" y="295752"/>
                      </a:lnTo>
                      <a:lnTo>
                        <a:pt x="0" y="295752"/>
                      </a:lnTo>
                      <a:lnTo>
                        <a:pt x="212688" y="5338"/>
                      </a:lnTo>
                      <a:cubicBezTo>
                        <a:pt x="215158" y="1971"/>
                        <a:pt x="218841" y="80"/>
                        <a:pt x="22260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9" name="Google Shape;2649;p18"/>
                <p:cNvSpPr/>
                <p:nvPr/>
              </p:nvSpPr>
              <p:spPr>
                <a:xfrm>
                  <a:off x="3302306" y="178802"/>
                  <a:ext cx="464582" cy="295751"/>
                </a:xfrm>
                <a:custGeom>
                  <a:avLst/>
                  <a:gdLst/>
                  <a:ahLst/>
                  <a:cxnLst/>
                  <a:rect l="l" t="t" r="r" b="b"/>
                  <a:pathLst>
                    <a:path w="464582" h="295751" extrusionOk="0">
                      <a:moveTo>
                        <a:pt x="222570" y="2"/>
                      </a:moveTo>
                      <a:cubicBezTo>
                        <a:pt x="226335" y="-75"/>
                        <a:pt x="230257" y="1696"/>
                        <a:pt x="232860" y="4957"/>
                      </a:cubicBezTo>
                      <a:lnTo>
                        <a:pt x="464583" y="295752"/>
                      </a:lnTo>
                      <a:lnTo>
                        <a:pt x="432186" y="295752"/>
                      </a:lnTo>
                      <a:lnTo>
                        <a:pt x="223335" y="33541"/>
                      </a:lnTo>
                      <a:lnTo>
                        <a:pt x="30867" y="295752"/>
                      </a:lnTo>
                      <a:lnTo>
                        <a:pt x="0" y="295752"/>
                      </a:lnTo>
                      <a:lnTo>
                        <a:pt x="212664" y="5338"/>
                      </a:lnTo>
                      <a:cubicBezTo>
                        <a:pt x="215130" y="1971"/>
                        <a:pt x="218809" y="80"/>
                        <a:pt x="222570"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0" name="Google Shape;2650;p18"/>
                <p:cNvSpPr/>
                <p:nvPr/>
              </p:nvSpPr>
              <p:spPr>
                <a:xfrm>
                  <a:off x="4764764" y="178802"/>
                  <a:ext cx="313365" cy="207898"/>
                </a:xfrm>
                <a:custGeom>
                  <a:avLst/>
                  <a:gdLst/>
                  <a:ahLst/>
                  <a:cxnLst/>
                  <a:rect l="l" t="t" r="r" b="b"/>
                  <a:pathLst>
                    <a:path w="313365" h="207898" extrusionOk="0">
                      <a:moveTo>
                        <a:pt x="153667" y="207899"/>
                      </a:moveTo>
                      <a:lnTo>
                        <a:pt x="0" y="0"/>
                      </a:lnTo>
                      <a:lnTo>
                        <a:pt x="31336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1" name="Google Shape;2651;p18"/>
                <p:cNvSpPr/>
                <p:nvPr/>
              </p:nvSpPr>
              <p:spPr>
                <a:xfrm>
                  <a:off x="3652995" y="178802"/>
                  <a:ext cx="313357" cy="207898"/>
                </a:xfrm>
                <a:custGeom>
                  <a:avLst/>
                  <a:gdLst/>
                  <a:ahLst/>
                  <a:cxnLst/>
                  <a:rect l="l" t="t" r="r" b="b"/>
                  <a:pathLst>
                    <a:path w="313357" h="207898"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2" name="Google Shape;2652;p18"/>
                <p:cNvSpPr/>
                <p:nvPr/>
              </p:nvSpPr>
              <p:spPr>
                <a:xfrm>
                  <a:off x="2546141" y="180448"/>
                  <a:ext cx="313357" cy="207899"/>
                </a:xfrm>
                <a:custGeom>
                  <a:avLst/>
                  <a:gdLst/>
                  <a:ahLst/>
                  <a:cxnLst/>
                  <a:rect l="l" t="t" r="r" b="b"/>
                  <a:pathLst>
                    <a:path w="313357" h="207899" extrusionOk="0">
                      <a:moveTo>
                        <a:pt x="153667" y="207899"/>
                      </a:moveTo>
                      <a:lnTo>
                        <a:pt x="0" y="0"/>
                      </a:lnTo>
                      <a:lnTo>
                        <a:pt x="313357"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3" name="Google Shape;2653;p18"/>
                <p:cNvSpPr/>
                <p:nvPr/>
              </p:nvSpPr>
              <p:spPr>
                <a:xfrm>
                  <a:off x="4693841" y="178802"/>
                  <a:ext cx="464603" cy="295749"/>
                </a:xfrm>
                <a:custGeom>
                  <a:avLst/>
                  <a:gdLst/>
                  <a:ahLst/>
                  <a:cxnLst/>
                  <a:rect l="l" t="t" r="r" b="b"/>
                  <a:pathLst>
                    <a:path w="464603" h="295749" extrusionOk="0">
                      <a:moveTo>
                        <a:pt x="222606" y="295748"/>
                      </a:moveTo>
                      <a:cubicBezTo>
                        <a:pt x="226371" y="295824"/>
                        <a:pt x="230257" y="294055"/>
                        <a:pt x="232889" y="290793"/>
                      </a:cubicBezTo>
                      <a:lnTo>
                        <a:pt x="464603" y="0"/>
                      </a:lnTo>
                      <a:lnTo>
                        <a:pt x="432218" y="0"/>
                      </a:lnTo>
                      <a:lnTo>
                        <a:pt x="223335" y="262209"/>
                      </a:lnTo>
                      <a:lnTo>
                        <a:pt x="30887" y="0"/>
                      </a:lnTo>
                      <a:lnTo>
                        <a:pt x="0" y="0"/>
                      </a:lnTo>
                      <a:lnTo>
                        <a:pt x="212689" y="290412"/>
                      </a:lnTo>
                      <a:cubicBezTo>
                        <a:pt x="215158" y="293780"/>
                        <a:pt x="218841" y="295671"/>
                        <a:pt x="22260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4" name="Google Shape;2654;p18"/>
                <p:cNvSpPr/>
                <p:nvPr/>
              </p:nvSpPr>
              <p:spPr>
                <a:xfrm>
                  <a:off x="3582072" y="178802"/>
                  <a:ext cx="464587" cy="295749"/>
                </a:xfrm>
                <a:custGeom>
                  <a:avLst/>
                  <a:gdLst/>
                  <a:ahLst/>
                  <a:cxnLst/>
                  <a:rect l="l" t="t" r="r" b="b"/>
                  <a:pathLst>
                    <a:path w="464587" h="295749" extrusionOk="0">
                      <a:moveTo>
                        <a:pt x="222574" y="295748"/>
                      </a:moveTo>
                      <a:cubicBezTo>
                        <a:pt x="226339" y="295824"/>
                        <a:pt x="230261" y="294055"/>
                        <a:pt x="232864" y="290793"/>
                      </a:cubicBezTo>
                      <a:lnTo>
                        <a:pt x="464587" y="0"/>
                      </a:lnTo>
                      <a:lnTo>
                        <a:pt x="432190" y="0"/>
                      </a:lnTo>
                      <a:lnTo>
                        <a:pt x="223339" y="262209"/>
                      </a:lnTo>
                      <a:lnTo>
                        <a:pt x="30871" y="0"/>
                      </a:lnTo>
                      <a:lnTo>
                        <a:pt x="0" y="0"/>
                      </a:lnTo>
                      <a:lnTo>
                        <a:pt x="212668" y="290412"/>
                      </a:lnTo>
                      <a:cubicBezTo>
                        <a:pt x="215133" y="293780"/>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5" name="Google Shape;2655;p18"/>
                <p:cNvSpPr/>
                <p:nvPr/>
              </p:nvSpPr>
              <p:spPr>
                <a:xfrm>
                  <a:off x="2475221" y="180448"/>
                  <a:ext cx="464583" cy="295750"/>
                </a:xfrm>
                <a:custGeom>
                  <a:avLst/>
                  <a:gdLst/>
                  <a:ahLst/>
                  <a:cxnLst/>
                  <a:rect l="l" t="t" r="r" b="b"/>
                  <a:pathLst>
                    <a:path w="464583" h="295750" extrusionOk="0">
                      <a:moveTo>
                        <a:pt x="222574" y="295748"/>
                      </a:moveTo>
                      <a:cubicBezTo>
                        <a:pt x="226335" y="295825"/>
                        <a:pt x="230257" y="294056"/>
                        <a:pt x="232865" y="290793"/>
                      </a:cubicBezTo>
                      <a:lnTo>
                        <a:pt x="464583" y="0"/>
                      </a:lnTo>
                      <a:lnTo>
                        <a:pt x="432186" y="0"/>
                      </a:lnTo>
                      <a:lnTo>
                        <a:pt x="223335" y="262210"/>
                      </a:lnTo>
                      <a:lnTo>
                        <a:pt x="30871" y="0"/>
                      </a:lnTo>
                      <a:lnTo>
                        <a:pt x="0" y="0"/>
                      </a:lnTo>
                      <a:lnTo>
                        <a:pt x="212664" y="290413"/>
                      </a:lnTo>
                      <a:cubicBezTo>
                        <a:pt x="215130" y="293781"/>
                        <a:pt x="218809" y="295671"/>
                        <a:pt x="222574"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2656" name="Google Shape;2656;p18"/>
            <p:cNvGrpSpPr/>
            <p:nvPr/>
          </p:nvGrpSpPr>
          <p:grpSpPr>
            <a:xfrm>
              <a:off x="4993443" y="178802"/>
              <a:ext cx="2941003" cy="297928"/>
              <a:chOff x="4993443" y="178802"/>
              <a:chExt cx="2941003" cy="297928"/>
            </a:xfrm>
          </p:grpSpPr>
          <p:sp>
            <p:nvSpPr>
              <p:cNvPr id="2657" name="Google Shape;2657;p18"/>
              <p:cNvSpPr/>
              <p:nvPr/>
            </p:nvSpPr>
            <p:spPr>
              <a:xfrm>
                <a:off x="5064042" y="268833"/>
                <a:ext cx="313365" cy="207897"/>
              </a:xfrm>
              <a:custGeom>
                <a:avLst/>
                <a:gdLst/>
                <a:ahLst/>
                <a:cxnLst/>
                <a:rect l="l" t="t" r="r" b="b"/>
                <a:pathLst>
                  <a:path w="313365" h="207897" extrusionOk="0">
                    <a:moveTo>
                      <a:pt x="153667" y="0"/>
                    </a:moveTo>
                    <a:lnTo>
                      <a:pt x="0" y="207898"/>
                    </a:lnTo>
                    <a:lnTo>
                      <a:pt x="313366" y="207898"/>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8" name="Google Shape;2658;p18"/>
              <p:cNvSpPr/>
              <p:nvPr/>
            </p:nvSpPr>
            <p:spPr>
              <a:xfrm>
                <a:off x="4993443" y="180981"/>
                <a:ext cx="464562" cy="295749"/>
              </a:xfrm>
              <a:custGeom>
                <a:avLst/>
                <a:gdLst/>
                <a:ahLst/>
                <a:cxnLst/>
                <a:rect l="l" t="t" r="r" b="b"/>
                <a:pathLst>
                  <a:path w="464562" h="295749" extrusionOk="0">
                    <a:moveTo>
                      <a:pt x="222566" y="2"/>
                    </a:moveTo>
                    <a:cubicBezTo>
                      <a:pt x="226331" y="-75"/>
                      <a:pt x="230257" y="1696"/>
                      <a:pt x="232848" y="4957"/>
                    </a:cubicBezTo>
                    <a:lnTo>
                      <a:pt x="464563" y="295750"/>
                    </a:lnTo>
                    <a:lnTo>
                      <a:pt x="432178" y="295750"/>
                    </a:lnTo>
                    <a:lnTo>
                      <a:pt x="223335" y="33541"/>
                    </a:lnTo>
                    <a:lnTo>
                      <a:pt x="30847" y="295750"/>
                    </a:lnTo>
                    <a:lnTo>
                      <a:pt x="0" y="295750"/>
                    </a:lnTo>
                    <a:lnTo>
                      <a:pt x="212648" y="5338"/>
                    </a:lnTo>
                    <a:cubicBezTo>
                      <a:pt x="215117" y="1971"/>
                      <a:pt x="218801" y="81"/>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659" name="Google Shape;2659;p18"/>
              <p:cNvGrpSpPr/>
              <p:nvPr/>
            </p:nvGrpSpPr>
            <p:grpSpPr>
              <a:xfrm>
                <a:off x="5251227" y="178802"/>
                <a:ext cx="2683219" cy="297928"/>
                <a:chOff x="5251227" y="178802"/>
                <a:chExt cx="2683219" cy="297928"/>
              </a:xfrm>
            </p:grpSpPr>
            <p:sp>
              <p:nvSpPr>
                <p:cNvPr id="2660" name="Google Shape;2660;p18"/>
                <p:cNvSpPr/>
                <p:nvPr/>
              </p:nvSpPr>
              <p:spPr>
                <a:xfrm>
                  <a:off x="6707419" y="267186"/>
                  <a:ext cx="313324" cy="207901"/>
                </a:xfrm>
                <a:custGeom>
                  <a:avLst/>
                  <a:gdLst/>
                  <a:ahLst/>
                  <a:cxnLst/>
                  <a:rect l="l" t="t" r="r" b="b"/>
                  <a:pathLst>
                    <a:path w="313324" h="207901" extrusionOk="0">
                      <a:moveTo>
                        <a:pt x="153667" y="0"/>
                      </a:moveTo>
                      <a:lnTo>
                        <a:pt x="0" y="207901"/>
                      </a:lnTo>
                      <a:lnTo>
                        <a:pt x="313324" y="207901"/>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1" name="Google Shape;2661;p18"/>
                <p:cNvSpPr/>
                <p:nvPr/>
              </p:nvSpPr>
              <p:spPr>
                <a:xfrm>
                  <a:off x="5600540" y="268833"/>
                  <a:ext cx="313365" cy="207897"/>
                </a:xfrm>
                <a:custGeom>
                  <a:avLst/>
                  <a:gdLst/>
                  <a:ahLst/>
                  <a:cxnLst/>
                  <a:rect l="l" t="t" r="r" b="b"/>
                  <a:pathLst>
                    <a:path w="313365" h="207897" extrusionOk="0">
                      <a:moveTo>
                        <a:pt x="153667" y="0"/>
                      </a:moveTo>
                      <a:lnTo>
                        <a:pt x="0" y="207898"/>
                      </a:lnTo>
                      <a:lnTo>
                        <a:pt x="313366" y="207898"/>
                      </a:lnTo>
                      <a:lnTo>
                        <a:pt x="153667"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2" name="Google Shape;2662;p18"/>
                <p:cNvSpPr/>
                <p:nvPr/>
              </p:nvSpPr>
              <p:spPr>
                <a:xfrm>
                  <a:off x="6634188" y="178802"/>
                  <a:ext cx="464603" cy="295751"/>
                </a:xfrm>
                <a:custGeom>
                  <a:avLst/>
                  <a:gdLst/>
                  <a:ahLst/>
                  <a:cxnLst/>
                  <a:rect l="l" t="t" r="r" b="b"/>
                  <a:pathLst>
                    <a:path w="464603" h="295751" extrusionOk="0">
                      <a:moveTo>
                        <a:pt x="222566" y="2"/>
                      </a:moveTo>
                      <a:cubicBezTo>
                        <a:pt x="226331" y="-75"/>
                        <a:pt x="230257" y="1696"/>
                        <a:pt x="232848" y="4957"/>
                      </a:cubicBezTo>
                      <a:lnTo>
                        <a:pt x="464603" y="295752"/>
                      </a:lnTo>
                      <a:lnTo>
                        <a:pt x="432178" y="295752"/>
                      </a:lnTo>
                      <a:lnTo>
                        <a:pt x="223335" y="33541"/>
                      </a:lnTo>
                      <a:lnTo>
                        <a:pt x="30887" y="295752"/>
                      </a:lnTo>
                      <a:lnTo>
                        <a:pt x="0" y="295752"/>
                      </a:lnTo>
                      <a:lnTo>
                        <a:pt x="212689" y="5338"/>
                      </a:lnTo>
                      <a:cubicBezTo>
                        <a:pt x="215117"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3" name="Google Shape;2663;p18"/>
                <p:cNvSpPr/>
                <p:nvPr/>
              </p:nvSpPr>
              <p:spPr>
                <a:xfrm>
                  <a:off x="5527350" y="180448"/>
                  <a:ext cx="464562" cy="295752"/>
                </a:xfrm>
                <a:custGeom>
                  <a:avLst/>
                  <a:gdLst/>
                  <a:ahLst/>
                  <a:cxnLst/>
                  <a:rect l="l" t="t" r="r" b="b"/>
                  <a:pathLst>
                    <a:path w="464562" h="295752" extrusionOk="0">
                      <a:moveTo>
                        <a:pt x="222566" y="2"/>
                      </a:moveTo>
                      <a:cubicBezTo>
                        <a:pt x="226330" y="-75"/>
                        <a:pt x="230257" y="1696"/>
                        <a:pt x="232848" y="4957"/>
                      </a:cubicBezTo>
                      <a:lnTo>
                        <a:pt x="464563" y="295752"/>
                      </a:lnTo>
                      <a:lnTo>
                        <a:pt x="432178" y="295752"/>
                      </a:lnTo>
                      <a:lnTo>
                        <a:pt x="223335" y="33541"/>
                      </a:lnTo>
                      <a:lnTo>
                        <a:pt x="30847" y="295752"/>
                      </a:lnTo>
                      <a:lnTo>
                        <a:pt x="0" y="295752"/>
                      </a:lnTo>
                      <a:lnTo>
                        <a:pt x="212648" y="5338"/>
                      </a:lnTo>
                      <a:cubicBezTo>
                        <a:pt x="215117" y="1971"/>
                        <a:pt x="218801" y="81"/>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4" name="Google Shape;2664;p18"/>
                <p:cNvSpPr/>
                <p:nvPr/>
              </p:nvSpPr>
              <p:spPr>
                <a:xfrm>
                  <a:off x="6986496"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5" name="Google Shape;2665;p18"/>
                <p:cNvSpPr/>
                <p:nvPr/>
              </p:nvSpPr>
              <p:spPr>
                <a:xfrm>
                  <a:off x="5874719"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6" name="Google Shape;2666;p18"/>
                <p:cNvSpPr/>
                <p:nvPr/>
              </p:nvSpPr>
              <p:spPr>
                <a:xfrm>
                  <a:off x="6911687" y="178802"/>
                  <a:ext cx="464603" cy="295749"/>
                </a:xfrm>
                <a:custGeom>
                  <a:avLst/>
                  <a:gdLst/>
                  <a:ahLst/>
                  <a:cxnLst/>
                  <a:rect l="l" t="t" r="r" b="b"/>
                  <a:pathLst>
                    <a:path w="464603" h="295749" extrusionOk="0">
                      <a:moveTo>
                        <a:pt x="222566" y="295748"/>
                      </a:moveTo>
                      <a:cubicBezTo>
                        <a:pt x="226331" y="295824"/>
                        <a:pt x="230257" y="294055"/>
                        <a:pt x="232848" y="290793"/>
                      </a:cubicBezTo>
                      <a:lnTo>
                        <a:pt x="464603" y="0"/>
                      </a:lnTo>
                      <a:lnTo>
                        <a:pt x="432178" y="0"/>
                      </a:lnTo>
                      <a:lnTo>
                        <a:pt x="223335" y="262209"/>
                      </a:lnTo>
                      <a:lnTo>
                        <a:pt x="30887" y="0"/>
                      </a:lnTo>
                      <a:lnTo>
                        <a:pt x="0" y="0"/>
                      </a:lnTo>
                      <a:lnTo>
                        <a:pt x="212689" y="290412"/>
                      </a:lnTo>
                      <a:cubicBezTo>
                        <a:pt x="215117"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7" name="Google Shape;2667;p18"/>
                <p:cNvSpPr/>
                <p:nvPr/>
              </p:nvSpPr>
              <p:spPr>
                <a:xfrm>
                  <a:off x="5799910" y="178802"/>
                  <a:ext cx="464562" cy="295749"/>
                </a:xfrm>
                <a:custGeom>
                  <a:avLst/>
                  <a:gdLst/>
                  <a:ahLst/>
                  <a:cxnLst/>
                  <a:rect l="l" t="t" r="r" b="b"/>
                  <a:pathLst>
                    <a:path w="464562" h="295749" extrusionOk="0">
                      <a:moveTo>
                        <a:pt x="222566" y="295748"/>
                      </a:moveTo>
                      <a:cubicBezTo>
                        <a:pt x="226331" y="295824"/>
                        <a:pt x="230257" y="294055"/>
                        <a:pt x="232848" y="290793"/>
                      </a:cubicBezTo>
                      <a:lnTo>
                        <a:pt x="464563" y="0"/>
                      </a:lnTo>
                      <a:lnTo>
                        <a:pt x="432178" y="0"/>
                      </a:lnTo>
                      <a:lnTo>
                        <a:pt x="223335" y="262209"/>
                      </a:lnTo>
                      <a:lnTo>
                        <a:pt x="30887" y="0"/>
                      </a:lnTo>
                      <a:lnTo>
                        <a:pt x="0" y="0"/>
                      </a:lnTo>
                      <a:lnTo>
                        <a:pt x="212648" y="290412"/>
                      </a:lnTo>
                      <a:cubicBezTo>
                        <a:pt x="215117"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8" name="Google Shape;2668;p18"/>
                <p:cNvSpPr/>
                <p:nvPr/>
              </p:nvSpPr>
              <p:spPr>
                <a:xfrm>
                  <a:off x="7260716" y="267186"/>
                  <a:ext cx="313365" cy="207901"/>
                </a:xfrm>
                <a:custGeom>
                  <a:avLst/>
                  <a:gdLst/>
                  <a:ahLst/>
                  <a:cxnLst/>
                  <a:rect l="l" t="t" r="r" b="b"/>
                  <a:pathLst>
                    <a:path w="313365" h="207901" extrusionOk="0">
                      <a:moveTo>
                        <a:pt x="153667" y="0"/>
                      </a:moveTo>
                      <a:lnTo>
                        <a:pt x="0" y="207901"/>
                      </a:lnTo>
                      <a:lnTo>
                        <a:pt x="313366"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9" name="Google Shape;2669;p18"/>
                <p:cNvSpPr/>
                <p:nvPr/>
              </p:nvSpPr>
              <p:spPr>
                <a:xfrm>
                  <a:off x="6148939" y="267186"/>
                  <a:ext cx="313324" cy="207901"/>
                </a:xfrm>
                <a:custGeom>
                  <a:avLst/>
                  <a:gdLst/>
                  <a:ahLst/>
                  <a:cxnLst/>
                  <a:rect l="l" t="t" r="r" b="b"/>
                  <a:pathLst>
                    <a:path w="313324" h="207901" extrusionOk="0">
                      <a:moveTo>
                        <a:pt x="153667" y="0"/>
                      </a:moveTo>
                      <a:lnTo>
                        <a:pt x="0" y="207901"/>
                      </a:lnTo>
                      <a:lnTo>
                        <a:pt x="313325" y="207901"/>
                      </a:lnTo>
                      <a:lnTo>
                        <a:pt x="1536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0" name="Google Shape;2670;p18"/>
                <p:cNvSpPr/>
                <p:nvPr/>
              </p:nvSpPr>
              <p:spPr>
                <a:xfrm>
                  <a:off x="7190077" y="178802"/>
                  <a:ext cx="464603" cy="295751"/>
                </a:xfrm>
                <a:custGeom>
                  <a:avLst/>
                  <a:gdLst/>
                  <a:ahLst/>
                  <a:cxnLst/>
                  <a:rect l="l" t="t" r="r" b="b"/>
                  <a:pathLst>
                    <a:path w="464603" h="295751" extrusionOk="0">
                      <a:moveTo>
                        <a:pt x="222566" y="2"/>
                      </a:moveTo>
                      <a:cubicBezTo>
                        <a:pt x="226331" y="-75"/>
                        <a:pt x="230257" y="1696"/>
                        <a:pt x="232889" y="4957"/>
                      </a:cubicBezTo>
                      <a:lnTo>
                        <a:pt x="464603" y="295752"/>
                      </a:lnTo>
                      <a:lnTo>
                        <a:pt x="432218" y="295752"/>
                      </a:lnTo>
                      <a:lnTo>
                        <a:pt x="223335" y="33541"/>
                      </a:lnTo>
                      <a:lnTo>
                        <a:pt x="30887" y="295752"/>
                      </a:lnTo>
                      <a:lnTo>
                        <a:pt x="0" y="295752"/>
                      </a:lnTo>
                      <a:lnTo>
                        <a:pt x="212688" y="5338"/>
                      </a:lnTo>
                      <a:cubicBezTo>
                        <a:pt x="215158"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1" name="Google Shape;2671;p18"/>
                <p:cNvSpPr/>
                <p:nvPr/>
              </p:nvSpPr>
              <p:spPr>
                <a:xfrm>
                  <a:off x="6078300" y="178802"/>
                  <a:ext cx="464603" cy="295751"/>
                </a:xfrm>
                <a:custGeom>
                  <a:avLst/>
                  <a:gdLst/>
                  <a:ahLst/>
                  <a:cxnLst/>
                  <a:rect l="l" t="t" r="r" b="b"/>
                  <a:pathLst>
                    <a:path w="464603" h="295751" extrusionOk="0">
                      <a:moveTo>
                        <a:pt x="222566" y="2"/>
                      </a:moveTo>
                      <a:cubicBezTo>
                        <a:pt x="226331" y="-75"/>
                        <a:pt x="230257" y="1696"/>
                        <a:pt x="232848" y="4957"/>
                      </a:cubicBezTo>
                      <a:lnTo>
                        <a:pt x="464603" y="295752"/>
                      </a:lnTo>
                      <a:lnTo>
                        <a:pt x="432178" y="295752"/>
                      </a:lnTo>
                      <a:lnTo>
                        <a:pt x="223335" y="33541"/>
                      </a:lnTo>
                      <a:lnTo>
                        <a:pt x="30887" y="295752"/>
                      </a:lnTo>
                      <a:lnTo>
                        <a:pt x="0" y="295752"/>
                      </a:lnTo>
                      <a:lnTo>
                        <a:pt x="212648" y="5338"/>
                      </a:lnTo>
                      <a:cubicBezTo>
                        <a:pt x="215117" y="1971"/>
                        <a:pt x="218801" y="80"/>
                        <a:pt x="222566"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2" name="Google Shape;2672;p18"/>
                <p:cNvSpPr/>
                <p:nvPr/>
              </p:nvSpPr>
              <p:spPr>
                <a:xfrm>
                  <a:off x="7540766" y="178802"/>
                  <a:ext cx="313365" cy="207898"/>
                </a:xfrm>
                <a:custGeom>
                  <a:avLst/>
                  <a:gdLst/>
                  <a:ahLst/>
                  <a:cxnLst/>
                  <a:rect l="l" t="t" r="r" b="b"/>
                  <a:pathLst>
                    <a:path w="313365" h="207898" extrusionOk="0">
                      <a:moveTo>
                        <a:pt x="153667" y="207899"/>
                      </a:moveTo>
                      <a:lnTo>
                        <a:pt x="0" y="0"/>
                      </a:lnTo>
                      <a:lnTo>
                        <a:pt x="31336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3" name="Google Shape;2673;p18"/>
                <p:cNvSpPr/>
                <p:nvPr/>
              </p:nvSpPr>
              <p:spPr>
                <a:xfrm>
                  <a:off x="6428989" y="178802"/>
                  <a:ext cx="313365" cy="207898"/>
                </a:xfrm>
                <a:custGeom>
                  <a:avLst/>
                  <a:gdLst/>
                  <a:ahLst/>
                  <a:cxnLst/>
                  <a:rect l="l" t="t" r="r" b="b"/>
                  <a:pathLst>
                    <a:path w="313365" h="207898" extrusionOk="0">
                      <a:moveTo>
                        <a:pt x="153667" y="207899"/>
                      </a:moveTo>
                      <a:lnTo>
                        <a:pt x="0" y="0"/>
                      </a:lnTo>
                      <a:lnTo>
                        <a:pt x="313366"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4" name="Google Shape;2674;p18"/>
                <p:cNvSpPr/>
                <p:nvPr/>
              </p:nvSpPr>
              <p:spPr>
                <a:xfrm>
                  <a:off x="5322150" y="180448"/>
                  <a:ext cx="313324" cy="207899"/>
                </a:xfrm>
                <a:custGeom>
                  <a:avLst/>
                  <a:gdLst/>
                  <a:ahLst/>
                  <a:cxnLst/>
                  <a:rect l="l" t="t" r="r" b="b"/>
                  <a:pathLst>
                    <a:path w="313324" h="207899" extrusionOk="0">
                      <a:moveTo>
                        <a:pt x="153667" y="207899"/>
                      </a:moveTo>
                      <a:lnTo>
                        <a:pt x="0" y="0"/>
                      </a:lnTo>
                      <a:lnTo>
                        <a:pt x="313325" y="0"/>
                      </a:lnTo>
                      <a:lnTo>
                        <a:pt x="153667" y="20789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5" name="Google Shape;2675;p18"/>
                <p:cNvSpPr/>
                <p:nvPr/>
              </p:nvSpPr>
              <p:spPr>
                <a:xfrm>
                  <a:off x="7469843" y="178802"/>
                  <a:ext cx="464603" cy="295749"/>
                </a:xfrm>
                <a:custGeom>
                  <a:avLst/>
                  <a:gdLst/>
                  <a:ahLst/>
                  <a:cxnLst/>
                  <a:rect l="l" t="t" r="r" b="b"/>
                  <a:pathLst>
                    <a:path w="464603" h="295749" extrusionOk="0">
                      <a:moveTo>
                        <a:pt x="222606" y="295748"/>
                      </a:moveTo>
                      <a:cubicBezTo>
                        <a:pt x="226371" y="295824"/>
                        <a:pt x="230257" y="294055"/>
                        <a:pt x="232889" y="290793"/>
                      </a:cubicBezTo>
                      <a:lnTo>
                        <a:pt x="464603" y="0"/>
                      </a:lnTo>
                      <a:lnTo>
                        <a:pt x="432218" y="0"/>
                      </a:lnTo>
                      <a:lnTo>
                        <a:pt x="223335" y="262209"/>
                      </a:lnTo>
                      <a:lnTo>
                        <a:pt x="30887" y="0"/>
                      </a:lnTo>
                      <a:lnTo>
                        <a:pt x="0" y="0"/>
                      </a:lnTo>
                      <a:lnTo>
                        <a:pt x="212689" y="290412"/>
                      </a:lnTo>
                      <a:cubicBezTo>
                        <a:pt x="215158" y="293780"/>
                        <a:pt x="218841" y="295671"/>
                        <a:pt x="22260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6" name="Google Shape;2676;p18"/>
                <p:cNvSpPr/>
                <p:nvPr/>
              </p:nvSpPr>
              <p:spPr>
                <a:xfrm>
                  <a:off x="6358066" y="178802"/>
                  <a:ext cx="464603" cy="295749"/>
                </a:xfrm>
                <a:custGeom>
                  <a:avLst/>
                  <a:gdLst/>
                  <a:ahLst/>
                  <a:cxnLst/>
                  <a:rect l="l" t="t" r="r" b="b"/>
                  <a:pathLst>
                    <a:path w="464603" h="295749" extrusionOk="0">
                      <a:moveTo>
                        <a:pt x="222566" y="295748"/>
                      </a:moveTo>
                      <a:cubicBezTo>
                        <a:pt x="226331" y="295824"/>
                        <a:pt x="230257" y="294055"/>
                        <a:pt x="232889" y="290793"/>
                      </a:cubicBezTo>
                      <a:lnTo>
                        <a:pt x="464603" y="0"/>
                      </a:lnTo>
                      <a:lnTo>
                        <a:pt x="432178" y="0"/>
                      </a:lnTo>
                      <a:lnTo>
                        <a:pt x="223335" y="262209"/>
                      </a:lnTo>
                      <a:lnTo>
                        <a:pt x="30887" y="0"/>
                      </a:lnTo>
                      <a:lnTo>
                        <a:pt x="0" y="0"/>
                      </a:lnTo>
                      <a:lnTo>
                        <a:pt x="212689" y="290412"/>
                      </a:lnTo>
                      <a:cubicBezTo>
                        <a:pt x="215158" y="293780"/>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7" name="Google Shape;2677;p18"/>
                <p:cNvSpPr/>
                <p:nvPr/>
              </p:nvSpPr>
              <p:spPr>
                <a:xfrm>
                  <a:off x="5251227" y="180448"/>
                  <a:ext cx="464562" cy="295750"/>
                </a:xfrm>
                <a:custGeom>
                  <a:avLst/>
                  <a:gdLst/>
                  <a:ahLst/>
                  <a:cxnLst/>
                  <a:rect l="l" t="t" r="r" b="b"/>
                  <a:pathLst>
                    <a:path w="464562" h="295750" extrusionOk="0">
                      <a:moveTo>
                        <a:pt x="222566" y="295748"/>
                      </a:moveTo>
                      <a:cubicBezTo>
                        <a:pt x="226331" y="295825"/>
                        <a:pt x="230257" y="294056"/>
                        <a:pt x="232848" y="290793"/>
                      </a:cubicBezTo>
                      <a:lnTo>
                        <a:pt x="464563" y="0"/>
                      </a:lnTo>
                      <a:lnTo>
                        <a:pt x="432178" y="0"/>
                      </a:lnTo>
                      <a:lnTo>
                        <a:pt x="223335" y="262210"/>
                      </a:lnTo>
                      <a:lnTo>
                        <a:pt x="30847" y="0"/>
                      </a:lnTo>
                      <a:lnTo>
                        <a:pt x="0" y="0"/>
                      </a:lnTo>
                      <a:lnTo>
                        <a:pt x="212648" y="290413"/>
                      </a:lnTo>
                      <a:cubicBezTo>
                        <a:pt x="215117" y="293781"/>
                        <a:pt x="218801" y="295671"/>
                        <a:pt x="222566" y="295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2678" name="Google Shape;2678;p18"/>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ransition spd="slow">
    <p:wipe/>
    <p:sndAc>
      <p:stSnd>
        <p:snd r:embed="rId1" name="bomb.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1pPr>
            <a:lvl2pPr lvl="1">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2pPr>
            <a:lvl3pPr lvl="2">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3pPr>
            <a:lvl4pPr lvl="3">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4pPr>
            <a:lvl5pPr lvl="4">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5pPr>
            <a:lvl6pPr lvl="5">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6pPr>
            <a:lvl7pPr lvl="6">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7pPr>
            <a:lvl8pPr lvl="7">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8pPr>
            <a:lvl9pPr lvl="8">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7350">
              <a:lnSpc>
                <a:spcPct val="115000"/>
              </a:lnSpc>
              <a:spcBef>
                <a:spcPts val="0"/>
              </a:spcBef>
              <a:spcAft>
                <a:spcPts val="0"/>
              </a:spcAft>
              <a:buClr>
                <a:schemeClr val="dk2"/>
              </a:buClr>
              <a:buSzPts val="2500"/>
              <a:buFont typeface="Roboto"/>
              <a:buChar char="●"/>
              <a:defRPr sz="2500">
                <a:solidFill>
                  <a:schemeClr val="dk2"/>
                </a:solidFill>
                <a:latin typeface="Roboto"/>
                <a:ea typeface="Roboto"/>
                <a:cs typeface="Roboto"/>
                <a:sym typeface="Roboto"/>
              </a:defRPr>
            </a:lvl1pPr>
            <a:lvl2pPr marL="914400" lvl="1" indent="-3810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7" r:id="rId6"/>
    <p:sldLayoutId id="2147483658" r:id="rId7"/>
    <p:sldLayoutId id="2147483660" r:id="rId8"/>
    <p:sldLayoutId id="2147483664" r:id="rId9"/>
    <p:sldLayoutId id="2147483665" r:id="rId10"/>
  </p:sldLayoutIdLst>
  <p:transition spd="slow">
    <p:wipe/>
    <p:sndAc>
      <p:stSnd>
        <p:snd r:embed="rId12" name="bomb.wav"/>
      </p:stSnd>
    </p:sndAc>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6"/>
        <p:cNvGrpSpPr/>
        <p:nvPr/>
      </p:nvGrpSpPr>
      <p:grpSpPr>
        <a:xfrm>
          <a:off x="0" y="0"/>
          <a:ext cx="0" cy="0"/>
          <a:chOff x="0" y="0"/>
          <a:chExt cx="0" cy="0"/>
        </a:xfrm>
      </p:grpSpPr>
      <p:sp>
        <p:nvSpPr>
          <p:cNvPr id="2697" name="Google Shape;2697;p21"/>
          <p:cNvSpPr txBox="1">
            <a:spLocks noGrp="1"/>
          </p:cNvSpPr>
          <p:nvPr>
            <p:ph type="ctrTitle"/>
          </p:nvPr>
        </p:nvSpPr>
        <p:spPr>
          <a:xfrm>
            <a:off x="180650" y="370334"/>
            <a:ext cx="6461760" cy="36045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id-ID" sz="3900" dirty="0"/>
              <a:t>PENDIDIKAN KARAKTER</a:t>
            </a:r>
            <a:endParaRPr sz="3500" dirty="0"/>
          </a:p>
          <a:p>
            <a:pPr marL="0" lvl="0" indent="0" algn="ctr" rtl="0">
              <a:spcBef>
                <a:spcPts val="0"/>
              </a:spcBef>
              <a:spcAft>
                <a:spcPts val="0"/>
              </a:spcAft>
              <a:buNone/>
            </a:pPr>
            <a:r>
              <a:rPr lang="id-ID" sz="3900" dirty="0"/>
              <a:t>ANTI KORUPSI</a:t>
            </a:r>
            <a:endParaRPr sz="3900" dirty="0"/>
          </a:p>
        </p:txBody>
      </p:sp>
      <p:grpSp>
        <p:nvGrpSpPr>
          <p:cNvPr id="2699" name="Google Shape;2699;p21"/>
          <p:cNvGrpSpPr/>
          <p:nvPr/>
        </p:nvGrpSpPr>
        <p:grpSpPr>
          <a:xfrm>
            <a:off x="829184" y="1259761"/>
            <a:ext cx="4719353" cy="524014"/>
            <a:chOff x="590504" y="1085063"/>
            <a:chExt cx="2267067" cy="251724"/>
          </a:xfrm>
        </p:grpSpPr>
        <p:sp>
          <p:nvSpPr>
            <p:cNvPr id="2700" name="Google Shape;2700;p21"/>
            <p:cNvSpPr/>
            <p:nvPr/>
          </p:nvSpPr>
          <p:spPr>
            <a:xfrm>
              <a:off x="1362477" y="1159743"/>
              <a:ext cx="264755" cy="175656"/>
            </a:xfrm>
            <a:custGeom>
              <a:avLst/>
              <a:gdLst/>
              <a:ahLst/>
              <a:cxnLst/>
              <a:rect l="l" t="t" r="r" b="b"/>
              <a:pathLst>
                <a:path w="264755" h="175656" extrusionOk="0">
                  <a:moveTo>
                    <a:pt x="134924" y="0"/>
                  </a:moveTo>
                  <a:lnTo>
                    <a:pt x="264755" y="175656"/>
                  </a:lnTo>
                  <a:lnTo>
                    <a:pt x="0" y="175656"/>
                  </a:lnTo>
                  <a:lnTo>
                    <a:pt x="134924"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1" name="Google Shape;2701;p21"/>
            <p:cNvSpPr/>
            <p:nvPr/>
          </p:nvSpPr>
          <p:spPr>
            <a:xfrm>
              <a:off x="2297663" y="1161135"/>
              <a:ext cx="264755" cy="175652"/>
            </a:xfrm>
            <a:custGeom>
              <a:avLst/>
              <a:gdLst/>
              <a:ahLst/>
              <a:cxnLst/>
              <a:rect l="l" t="t" r="r" b="b"/>
              <a:pathLst>
                <a:path w="264755" h="175652" extrusionOk="0">
                  <a:moveTo>
                    <a:pt x="134924" y="0"/>
                  </a:moveTo>
                  <a:lnTo>
                    <a:pt x="264756" y="175652"/>
                  </a:lnTo>
                  <a:lnTo>
                    <a:pt x="0" y="175652"/>
                  </a:lnTo>
                  <a:lnTo>
                    <a:pt x="134924"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2" name="Google Shape;2702;p21"/>
            <p:cNvSpPr/>
            <p:nvPr/>
          </p:nvSpPr>
          <p:spPr>
            <a:xfrm>
              <a:off x="1296561" y="1085065"/>
              <a:ext cx="392526" cy="249880"/>
            </a:xfrm>
            <a:custGeom>
              <a:avLst/>
              <a:gdLst/>
              <a:ahLst/>
              <a:cxnLst/>
              <a:rect l="l" t="t" r="r" b="b"/>
              <a:pathLst>
                <a:path w="392526" h="249880" extrusionOk="0">
                  <a:moveTo>
                    <a:pt x="204475" y="2"/>
                  </a:moveTo>
                  <a:cubicBezTo>
                    <a:pt x="201293" y="-63"/>
                    <a:pt x="197982" y="1431"/>
                    <a:pt x="195780" y="4188"/>
                  </a:cubicBezTo>
                  <a:lnTo>
                    <a:pt x="0" y="249881"/>
                  </a:lnTo>
                  <a:lnTo>
                    <a:pt x="27369" y="249881"/>
                  </a:lnTo>
                  <a:lnTo>
                    <a:pt x="203831" y="28339"/>
                  </a:lnTo>
                  <a:lnTo>
                    <a:pt x="366444" y="249881"/>
                  </a:lnTo>
                  <a:lnTo>
                    <a:pt x="392527" y="249881"/>
                  </a:lnTo>
                  <a:lnTo>
                    <a:pt x="212846" y="4512"/>
                  </a:lnTo>
                  <a:cubicBezTo>
                    <a:pt x="210762" y="1666"/>
                    <a:pt x="207657" y="67"/>
                    <a:pt x="204475"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3" name="Google Shape;2703;p21"/>
            <p:cNvSpPr/>
            <p:nvPr/>
          </p:nvSpPr>
          <p:spPr>
            <a:xfrm>
              <a:off x="2231747" y="1086458"/>
              <a:ext cx="392530" cy="249880"/>
            </a:xfrm>
            <a:custGeom>
              <a:avLst/>
              <a:gdLst/>
              <a:ahLst/>
              <a:cxnLst/>
              <a:rect l="l" t="t" r="r" b="b"/>
              <a:pathLst>
                <a:path w="392530" h="249880" extrusionOk="0">
                  <a:moveTo>
                    <a:pt x="204475" y="2"/>
                  </a:moveTo>
                  <a:cubicBezTo>
                    <a:pt x="201297" y="-63"/>
                    <a:pt x="197986" y="1431"/>
                    <a:pt x="195784" y="4188"/>
                  </a:cubicBezTo>
                  <a:lnTo>
                    <a:pt x="0" y="249881"/>
                  </a:lnTo>
                  <a:lnTo>
                    <a:pt x="27369" y="249881"/>
                  </a:lnTo>
                  <a:lnTo>
                    <a:pt x="203831" y="28339"/>
                  </a:lnTo>
                  <a:lnTo>
                    <a:pt x="366448" y="249881"/>
                  </a:lnTo>
                  <a:lnTo>
                    <a:pt x="392531" y="249881"/>
                  </a:lnTo>
                  <a:lnTo>
                    <a:pt x="212850" y="4508"/>
                  </a:lnTo>
                  <a:cubicBezTo>
                    <a:pt x="210766" y="1666"/>
                    <a:pt x="207657" y="67"/>
                    <a:pt x="204475"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4" name="Google Shape;2704;p21"/>
            <p:cNvSpPr/>
            <p:nvPr/>
          </p:nvSpPr>
          <p:spPr>
            <a:xfrm>
              <a:off x="1126670" y="1085063"/>
              <a:ext cx="264755" cy="175656"/>
            </a:xfrm>
            <a:custGeom>
              <a:avLst/>
              <a:gdLst/>
              <a:ahLst/>
              <a:cxnLst/>
              <a:rect l="l" t="t" r="r" b="b"/>
              <a:pathLst>
                <a:path w="264755" h="175656" extrusionOk="0">
                  <a:moveTo>
                    <a:pt x="134924" y="175656"/>
                  </a:moveTo>
                  <a:lnTo>
                    <a:pt x="264756" y="0"/>
                  </a:lnTo>
                  <a:lnTo>
                    <a:pt x="0" y="0"/>
                  </a:lnTo>
                  <a:lnTo>
                    <a:pt x="134924" y="175656"/>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5" name="Google Shape;2705;p21"/>
            <p:cNvSpPr/>
            <p:nvPr/>
          </p:nvSpPr>
          <p:spPr>
            <a:xfrm>
              <a:off x="2066021" y="1085063"/>
              <a:ext cx="264755" cy="175656"/>
            </a:xfrm>
            <a:custGeom>
              <a:avLst/>
              <a:gdLst/>
              <a:ahLst/>
              <a:cxnLst/>
              <a:rect l="l" t="t" r="r" b="b"/>
              <a:pathLst>
                <a:path w="264755" h="175656" extrusionOk="0">
                  <a:moveTo>
                    <a:pt x="134924" y="175656"/>
                  </a:moveTo>
                  <a:lnTo>
                    <a:pt x="264756" y="0"/>
                  </a:lnTo>
                  <a:lnTo>
                    <a:pt x="0" y="0"/>
                  </a:lnTo>
                  <a:lnTo>
                    <a:pt x="134924" y="175656"/>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6" name="Google Shape;2706;p21"/>
            <p:cNvSpPr/>
            <p:nvPr/>
          </p:nvSpPr>
          <p:spPr>
            <a:xfrm>
              <a:off x="1062098" y="1085063"/>
              <a:ext cx="392530" cy="249884"/>
            </a:xfrm>
            <a:custGeom>
              <a:avLst/>
              <a:gdLst/>
              <a:ahLst/>
              <a:cxnLst/>
              <a:rect l="l" t="t" r="r" b="b"/>
              <a:pathLst>
                <a:path w="392530" h="249884" extrusionOk="0">
                  <a:moveTo>
                    <a:pt x="204479" y="249883"/>
                  </a:moveTo>
                  <a:cubicBezTo>
                    <a:pt x="201297" y="249948"/>
                    <a:pt x="197986" y="248450"/>
                    <a:pt x="195783" y="245697"/>
                  </a:cubicBezTo>
                  <a:lnTo>
                    <a:pt x="0" y="0"/>
                  </a:lnTo>
                  <a:lnTo>
                    <a:pt x="27373" y="0"/>
                  </a:lnTo>
                  <a:lnTo>
                    <a:pt x="203835" y="221546"/>
                  </a:lnTo>
                  <a:lnTo>
                    <a:pt x="366448" y="0"/>
                  </a:lnTo>
                  <a:lnTo>
                    <a:pt x="392531" y="0"/>
                  </a:lnTo>
                  <a:lnTo>
                    <a:pt x="212850" y="245373"/>
                  </a:lnTo>
                  <a:cubicBezTo>
                    <a:pt x="210766" y="248219"/>
                    <a:pt x="207657" y="249814"/>
                    <a:pt x="204479" y="2498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7" name="Google Shape;2707;p21"/>
            <p:cNvSpPr/>
            <p:nvPr/>
          </p:nvSpPr>
          <p:spPr>
            <a:xfrm>
              <a:off x="2001453" y="1085063"/>
              <a:ext cx="392530" cy="249884"/>
            </a:xfrm>
            <a:custGeom>
              <a:avLst/>
              <a:gdLst/>
              <a:ahLst/>
              <a:cxnLst/>
              <a:rect l="l" t="t" r="r" b="b"/>
              <a:pathLst>
                <a:path w="392530" h="249884" extrusionOk="0">
                  <a:moveTo>
                    <a:pt x="204475" y="249883"/>
                  </a:moveTo>
                  <a:cubicBezTo>
                    <a:pt x="201297" y="249948"/>
                    <a:pt x="197982" y="248450"/>
                    <a:pt x="195780" y="245697"/>
                  </a:cubicBezTo>
                  <a:lnTo>
                    <a:pt x="0" y="0"/>
                  </a:lnTo>
                  <a:lnTo>
                    <a:pt x="27369" y="0"/>
                  </a:lnTo>
                  <a:lnTo>
                    <a:pt x="203831" y="221546"/>
                  </a:lnTo>
                  <a:lnTo>
                    <a:pt x="366448" y="0"/>
                  </a:lnTo>
                  <a:lnTo>
                    <a:pt x="392530" y="0"/>
                  </a:lnTo>
                  <a:lnTo>
                    <a:pt x="212846" y="245373"/>
                  </a:lnTo>
                  <a:cubicBezTo>
                    <a:pt x="210766" y="248219"/>
                    <a:pt x="207657" y="249814"/>
                    <a:pt x="204475" y="2498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8" name="Google Shape;2708;p21"/>
            <p:cNvSpPr/>
            <p:nvPr/>
          </p:nvSpPr>
          <p:spPr>
            <a:xfrm>
              <a:off x="894987" y="1159743"/>
              <a:ext cx="264755" cy="175656"/>
            </a:xfrm>
            <a:custGeom>
              <a:avLst/>
              <a:gdLst/>
              <a:ahLst/>
              <a:cxnLst/>
              <a:rect l="l" t="t" r="r" b="b"/>
              <a:pathLst>
                <a:path w="264755" h="175656" extrusionOk="0">
                  <a:moveTo>
                    <a:pt x="134924" y="0"/>
                  </a:moveTo>
                  <a:lnTo>
                    <a:pt x="264756" y="175656"/>
                  </a:lnTo>
                  <a:lnTo>
                    <a:pt x="0" y="175656"/>
                  </a:lnTo>
                  <a:lnTo>
                    <a:pt x="134924"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9" name="Google Shape;2709;p21"/>
            <p:cNvSpPr/>
            <p:nvPr/>
          </p:nvSpPr>
          <p:spPr>
            <a:xfrm>
              <a:off x="1834343" y="1159743"/>
              <a:ext cx="264755" cy="175656"/>
            </a:xfrm>
            <a:custGeom>
              <a:avLst/>
              <a:gdLst/>
              <a:ahLst/>
              <a:cxnLst/>
              <a:rect l="l" t="t" r="r" b="b"/>
              <a:pathLst>
                <a:path w="264755" h="175656" extrusionOk="0">
                  <a:moveTo>
                    <a:pt x="134920" y="0"/>
                  </a:moveTo>
                  <a:lnTo>
                    <a:pt x="264756" y="175656"/>
                  </a:lnTo>
                  <a:lnTo>
                    <a:pt x="0" y="175656"/>
                  </a:lnTo>
                  <a:lnTo>
                    <a:pt x="13492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0" name="Google Shape;2710;p21"/>
            <p:cNvSpPr/>
            <p:nvPr/>
          </p:nvSpPr>
          <p:spPr>
            <a:xfrm>
              <a:off x="826882" y="1085065"/>
              <a:ext cx="392530" cy="249880"/>
            </a:xfrm>
            <a:custGeom>
              <a:avLst/>
              <a:gdLst/>
              <a:ahLst/>
              <a:cxnLst/>
              <a:rect l="l" t="t" r="r" b="b"/>
              <a:pathLst>
                <a:path w="392530" h="249880" extrusionOk="0">
                  <a:moveTo>
                    <a:pt x="204475" y="2"/>
                  </a:moveTo>
                  <a:cubicBezTo>
                    <a:pt x="201297" y="-63"/>
                    <a:pt x="197982" y="1431"/>
                    <a:pt x="195780" y="4188"/>
                  </a:cubicBezTo>
                  <a:lnTo>
                    <a:pt x="0" y="249881"/>
                  </a:lnTo>
                  <a:lnTo>
                    <a:pt x="27369" y="249881"/>
                  </a:lnTo>
                  <a:lnTo>
                    <a:pt x="203831" y="28339"/>
                  </a:lnTo>
                  <a:lnTo>
                    <a:pt x="366448" y="249881"/>
                  </a:lnTo>
                  <a:lnTo>
                    <a:pt x="392531" y="249881"/>
                  </a:lnTo>
                  <a:lnTo>
                    <a:pt x="212846" y="4512"/>
                  </a:lnTo>
                  <a:cubicBezTo>
                    <a:pt x="210766" y="1666"/>
                    <a:pt x="207657" y="67"/>
                    <a:pt x="204475"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1" name="Google Shape;2711;p21"/>
            <p:cNvSpPr/>
            <p:nvPr/>
          </p:nvSpPr>
          <p:spPr>
            <a:xfrm>
              <a:off x="1766233" y="1085065"/>
              <a:ext cx="392530" cy="249880"/>
            </a:xfrm>
            <a:custGeom>
              <a:avLst/>
              <a:gdLst/>
              <a:ahLst/>
              <a:cxnLst/>
              <a:rect l="l" t="t" r="r" b="b"/>
              <a:pathLst>
                <a:path w="392530" h="249880" extrusionOk="0">
                  <a:moveTo>
                    <a:pt x="204479" y="2"/>
                  </a:moveTo>
                  <a:cubicBezTo>
                    <a:pt x="201297" y="-63"/>
                    <a:pt x="197986" y="1431"/>
                    <a:pt x="195784" y="4188"/>
                  </a:cubicBezTo>
                  <a:lnTo>
                    <a:pt x="0" y="249881"/>
                  </a:lnTo>
                  <a:lnTo>
                    <a:pt x="27374" y="249881"/>
                  </a:lnTo>
                  <a:lnTo>
                    <a:pt x="203835" y="28339"/>
                  </a:lnTo>
                  <a:lnTo>
                    <a:pt x="366448" y="249881"/>
                  </a:lnTo>
                  <a:lnTo>
                    <a:pt x="392531" y="249881"/>
                  </a:lnTo>
                  <a:lnTo>
                    <a:pt x="212850" y="4512"/>
                  </a:lnTo>
                  <a:cubicBezTo>
                    <a:pt x="210766" y="1666"/>
                    <a:pt x="207657" y="67"/>
                    <a:pt x="204479"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2" name="Google Shape;2712;p21"/>
            <p:cNvSpPr/>
            <p:nvPr/>
          </p:nvSpPr>
          <p:spPr>
            <a:xfrm>
              <a:off x="658354" y="1085063"/>
              <a:ext cx="264755" cy="175656"/>
            </a:xfrm>
            <a:custGeom>
              <a:avLst/>
              <a:gdLst/>
              <a:ahLst/>
              <a:cxnLst/>
              <a:rect l="l" t="t" r="r" b="b"/>
              <a:pathLst>
                <a:path w="264755" h="175656" extrusionOk="0">
                  <a:moveTo>
                    <a:pt x="134924" y="175656"/>
                  </a:moveTo>
                  <a:lnTo>
                    <a:pt x="264755" y="0"/>
                  </a:lnTo>
                  <a:lnTo>
                    <a:pt x="0" y="0"/>
                  </a:lnTo>
                  <a:lnTo>
                    <a:pt x="134924" y="175656"/>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3" name="Google Shape;2713;p21"/>
            <p:cNvSpPr/>
            <p:nvPr/>
          </p:nvSpPr>
          <p:spPr>
            <a:xfrm>
              <a:off x="1597709" y="1085063"/>
              <a:ext cx="264755" cy="175656"/>
            </a:xfrm>
            <a:custGeom>
              <a:avLst/>
              <a:gdLst/>
              <a:ahLst/>
              <a:cxnLst/>
              <a:rect l="l" t="t" r="r" b="b"/>
              <a:pathLst>
                <a:path w="264755" h="175656" extrusionOk="0">
                  <a:moveTo>
                    <a:pt x="134920" y="175656"/>
                  </a:moveTo>
                  <a:lnTo>
                    <a:pt x="264756" y="0"/>
                  </a:lnTo>
                  <a:lnTo>
                    <a:pt x="0" y="0"/>
                  </a:lnTo>
                  <a:lnTo>
                    <a:pt x="134920" y="175656"/>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4" name="Google Shape;2714;p21"/>
            <p:cNvSpPr/>
            <p:nvPr/>
          </p:nvSpPr>
          <p:spPr>
            <a:xfrm>
              <a:off x="2532895" y="1086456"/>
              <a:ext cx="264755" cy="175656"/>
            </a:xfrm>
            <a:custGeom>
              <a:avLst/>
              <a:gdLst/>
              <a:ahLst/>
              <a:cxnLst/>
              <a:rect l="l" t="t" r="r" b="b"/>
              <a:pathLst>
                <a:path w="264755" h="175656" extrusionOk="0">
                  <a:moveTo>
                    <a:pt x="134924" y="175656"/>
                  </a:moveTo>
                  <a:lnTo>
                    <a:pt x="264756" y="0"/>
                  </a:lnTo>
                  <a:lnTo>
                    <a:pt x="0" y="0"/>
                  </a:lnTo>
                  <a:lnTo>
                    <a:pt x="134924" y="175656"/>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5" name="Google Shape;2715;p21"/>
            <p:cNvSpPr/>
            <p:nvPr/>
          </p:nvSpPr>
          <p:spPr>
            <a:xfrm>
              <a:off x="590504" y="1085063"/>
              <a:ext cx="392526" cy="249884"/>
            </a:xfrm>
            <a:custGeom>
              <a:avLst/>
              <a:gdLst/>
              <a:ahLst/>
              <a:cxnLst/>
              <a:rect l="l" t="t" r="r" b="b"/>
              <a:pathLst>
                <a:path w="392526" h="249884" extrusionOk="0">
                  <a:moveTo>
                    <a:pt x="204475" y="249883"/>
                  </a:moveTo>
                  <a:cubicBezTo>
                    <a:pt x="201297" y="249948"/>
                    <a:pt x="197982" y="248450"/>
                    <a:pt x="195779" y="245697"/>
                  </a:cubicBezTo>
                  <a:lnTo>
                    <a:pt x="0" y="0"/>
                  </a:lnTo>
                  <a:lnTo>
                    <a:pt x="27369" y="0"/>
                  </a:lnTo>
                  <a:lnTo>
                    <a:pt x="203831" y="221546"/>
                  </a:lnTo>
                  <a:lnTo>
                    <a:pt x="366444" y="0"/>
                  </a:lnTo>
                  <a:lnTo>
                    <a:pt x="392526" y="0"/>
                  </a:lnTo>
                  <a:lnTo>
                    <a:pt x="212846" y="245373"/>
                  </a:lnTo>
                  <a:cubicBezTo>
                    <a:pt x="210762" y="248219"/>
                    <a:pt x="207657" y="249814"/>
                    <a:pt x="204475" y="2498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6" name="Google Shape;2716;p21"/>
            <p:cNvSpPr/>
            <p:nvPr/>
          </p:nvSpPr>
          <p:spPr>
            <a:xfrm>
              <a:off x="1529855" y="1085063"/>
              <a:ext cx="392530" cy="249884"/>
            </a:xfrm>
            <a:custGeom>
              <a:avLst/>
              <a:gdLst/>
              <a:ahLst/>
              <a:cxnLst/>
              <a:rect l="l" t="t" r="r" b="b"/>
              <a:pathLst>
                <a:path w="392530" h="249884" extrusionOk="0">
                  <a:moveTo>
                    <a:pt x="204475" y="249883"/>
                  </a:moveTo>
                  <a:cubicBezTo>
                    <a:pt x="201297" y="249948"/>
                    <a:pt x="197986" y="248450"/>
                    <a:pt x="195784" y="245697"/>
                  </a:cubicBezTo>
                  <a:lnTo>
                    <a:pt x="0" y="0"/>
                  </a:lnTo>
                  <a:lnTo>
                    <a:pt x="27369" y="0"/>
                  </a:lnTo>
                  <a:lnTo>
                    <a:pt x="203831" y="221546"/>
                  </a:lnTo>
                  <a:lnTo>
                    <a:pt x="366448" y="0"/>
                  </a:lnTo>
                  <a:lnTo>
                    <a:pt x="392531" y="0"/>
                  </a:lnTo>
                  <a:lnTo>
                    <a:pt x="212850" y="245373"/>
                  </a:lnTo>
                  <a:cubicBezTo>
                    <a:pt x="210766" y="248219"/>
                    <a:pt x="207657" y="249814"/>
                    <a:pt x="204475" y="2498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7" name="Google Shape;2717;p21"/>
            <p:cNvSpPr/>
            <p:nvPr/>
          </p:nvSpPr>
          <p:spPr>
            <a:xfrm>
              <a:off x="2465041" y="1086456"/>
              <a:ext cx="392530" cy="249884"/>
            </a:xfrm>
            <a:custGeom>
              <a:avLst/>
              <a:gdLst/>
              <a:ahLst/>
              <a:cxnLst/>
              <a:rect l="l" t="t" r="r" b="b"/>
              <a:pathLst>
                <a:path w="392530" h="249884" extrusionOk="0">
                  <a:moveTo>
                    <a:pt x="204479" y="249883"/>
                  </a:moveTo>
                  <a:cubicBezTo>
                    <a:pt x="201297" y="249947"/>
                    <a:pt x="197986" y="248450"/>
                    <a:pt x="195783" y="245693"/>
                  </a:cubicBezTo>
                  <a:lnTo>
                    <a:pt x="0" y="0"/>
                  </a:lnTo>
                  <a:lnTo>
                    <a:pt x="27373" y="0"/>
                  </a:lnTo>
                  <a:lnTo>
                    <a:pt x="203835" y="221546"/>
                  </a:lnTo>
                  <a:lnTo>
                    <a:pt x="366448" y="0"/>
                  </a:lnTo>
                  <a:lnTo>
                    <a:pt x="392531" y="0"/>
                  </a:lnTo>
                  <a:lnTo>
                    <a:pt x="212850" y="245373"/>
                  </a:lnTo>
                  <a:cubicBezTo>
                    <a:pt x="210766" y="248219"/>
                    <a:pt x="207661" y="249814"/>
                    <a:pt x="204479" y="2498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718" name="Google Shape;2718;p21"/>
          <p:cNvGrpSpPr/>
          <p:nvPr/>
        </p:nvGrpSpPr>
        <p:grpSpPr>
          <a:xfrm>
            <a:off x="917022" y="3724135"/>
            <a:ext cx="4719353" cy="524016"/>
            <a:chOff x="590504" y="2336929"/>
            <a:chExt cx="2267067" cy="251725"/>
          </a:xfrm>
        </p:grpSpPr>
        <p:sp>
          <p:nvSpPr>
            <p:cNvPr id="2719" name="Google Shape;2719;p21"/>
            <p:cNvSpPr/>
            <p:nvPr/>
          </p:nvSpPr>
          <p:spPr>
            <a:xfrm>
              <a:off x="1362477" y="2338322"/>
              <a:ext cx="264755" cy="175656"/>
            </a:xfrm>
            <a:custGeom>
              <a:avLst/>
              <a:gdLst/>
              <a:ahLst/>
              <a:cxnLst/>
              <a:rect l="l" t="t" r="r" b="b"/>
              <a:pathLst>
                <a:path w="264755" h="175656" extrusionOk="0">
                  <a:moveTo>
                    <a:pt x="134924" y="175656"/>
                  </a:moveTo>
                  <a:lnTo>
                    <a:pt x="264755" y="0"/>
                  </a:lnTo>
                  <a:lnTo>
                    <a:pt x="0" y="0"/>
                  </a:lnTo>
                  <a:lnTo>
                    <a:pt x="134924" y="17565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0" name="Google Shape;2720;p21"/>
            <p:cNvSpPr/>
            <p:nvPr/>
          </p:nvSpPr>
          <p:spPr>
            <a:xfrm>
              <a:off x="2297663" y="2336929"/>
              <a:ext cx="264755" cy="175656"/>
            </a:xfrm>
            <a:custGeom>
              <a:avLst/>
              <a:gdLst/>
              <a:ahLst/>
              <a:cxnLst/>
              <a:rect l="l" t="t" r="r" b="b"/>
              <a:pathLst>
                <a:path w="264755" h="175656" extrusionOk="0">
                  <a:moveTo>
                    <a:pt x="134924" y="175656"/>
                  </a:moveTo>
                  <a:lnTo>
                    <a:pt x="264756" y="0"/>
                  </a:lnTo>
                  <a:lnTo>
                    <a:pt x="0" y="0"/>
                  </a:lnTo>
                  <a:lnTo>
                    <a:pt x="134924" y="17565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1" name="Google Shape;2721;p21"/>
            <p:cNvSpPr/>
            <p:nvPr/>
          </p:nvSpPr>
          <p:spPr>
            <a:xfrm>
              <a:off x="1296561" y="2338771"/>
              <a:ext cx="392526" cy="249880"/>
            </a:xfrm>
            <a:custGeom>
              <a:avLst/>
              <a:gdLst/>
              <a:ahLst/>
              <a:cxnLst/>
              <a:rect l="l" t="t" r="r" b="b"/>
              <a:pathLst>
                <a:path w="392526" h="249880" extrusionOk="0">
                  <a:moveTo>
                    <a:pt x="204475" y="249879"/>
                  </a:moveTo>
                  <a:cubicBezTo>
                    <a:pt x="201293" y="249943"/>
                    <a:pt x="197982" y="248450"/>
                    <a:pt x="195780" y="245693"/>
                  </a:cubicBezTo>
                  <a:lnTo>
                    <a:pt x="0" y="0"/>
                  </a:lnTo>
                  <a:lnTo>
                    <a:pt x="27369" y="0"/>
                  </a:lnTo>
                  <a:lnTo>
                    <a:pt x="203831" y="221542"/>
                  </a:lnTo>
                  <a:lnTo>
                    <a:pt x="366444" y="0"/>
                  </a:lnTo>
                  <a:lnTo>
                    <a:pt x="392527" y="0"/>
                  </a:lnTo>
                  <a:lnTo>
                    <a:pt x="212846" y="245373"/>
                  </a:lnTo>
                  <a:cubicBezTo>
                    <a:pt x="210762" y="248215"/>
                    <a:pt x="207657" y="249814"/>
                    <a:pt x="204475" y="24987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2" name="Google Shape;2722;p21"/>
            <p:cNvSpPr/>
            <p:nvPr/>
          </p:nvSpPr>
          <p:spPr>
            <a:xfrm>
              <a:off x="2231747" y="2337379"/>
              <a:ext cx="392530" cy="249884"/>
            </a:xfrm>
            <a:custGeom>
              <a:avLst/>
              <a:gdLst/>
              <a:ahLst/>
              <a:cxnLst/>
              <a:rect l="l" t="t" r="r" b="b"/>
              <a:pathLst>
                <a:path w="392530" h="249884" extrusionOk="0">
                  <a:moveTo>
                    <a:pt x="204475" y="249883"/>
                  </a:moveTo>
                  <a:cubicBezTo>
                    <a:pt x="201297" y="249948"/>
                    <a:pt x="197986" y="248449"/>
                    <a:pt x="195784" y="245697"/>
                  </a:cubicBezTo>
                  <a:lnTo>
                    <a:pt x="0" y="0"/>
                  </a:lnTo>
                  <a:lnTo>
                    <a:pt x="27369" y="0"/>
                  </a:lnTo>
                  <a:lnTo>
                    <a:pt x="203831" y="221546"/>
                  </a:lnTo>
                  <a:lnTo>
                    <a:pt x="366448" y="0"/>
                  </a:lnTo>
                  <a:lnTo>
                    <a:pt x="392531" y="0"/>
                  </a:lnTo>
                  <a:lnTo>
                    <a:pt x="212850" y="245373"/>
                  </a:lnTo>
                  <a:cubicBezTo>
                    <a:pt x="210766" y="248219"/>
                    <a:pt x="207657" y="249814"/>
                    <a:pt x="204475" y="2498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3" name="Google Shape;2723;p21"/>
            <p:cNvSpPr/>
            <p:nvPr/>
          </p:nvSpPr>
          <p:spPr>
            <a:xfrm>
              <a:off x="1126670" y="2412998"/>
              <a:ext cx="264755" cy="175656"/>
            </a:xfrm>
            <a:custGeom>
              <a:avLst/>
              <a:gdLst/>
              <a:ahLst/>
              <a:cxnLst/>
              <a:rect l="l" t="t" r="r" b="b"/>
              <a:pathLst>
                <a:path w="264755" h="175656" extrusionOk="0">
                  <a:moveTo>
                    <a:pt x="134924" y="0"/>
                  </a:moveTo>
                  <a:lnTo>
                    <a:pt x="264756" y="175656"/>
                  </a:lnTo>
                  <a:lnTo>
                    <a:pt x="0" y="175656"/>
                  </a:lnTo>
                  <a:lnTo>
                    <a:pt x="13492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4" name="Google Shape;2724;p21"/>
            <p:cNvSpPr/>
            <p:nvPr/>
          </p:nvSpPr>
          <p:spPr>
            <a:xfrm>
              <a:off x="2066021" y="2412998"/>
              <a:ext cx="264755" cy="175656"/>
            </a:xfrm>
            <a:custGeom>
              <a:avLst/>
              <a:gdLst/>
              <a:ahLst/>
              <a:cxnLst/>
              <a:rect l="l" t="t" r="r" b="b"/>
              <a:pathLst>
                <a:path w="264755" h="175656" extrusionOk="0">
                  <a:moveTo>
                    <a:pt x="134924" y="0"/>
                  </a:moveTo>
                  <a:lnTo>
                    <a:pt x="264756" y="175656"/>
                  </a:lnTo>
                  <a:lnTo>
                    <a:pt x="0" y="175656"/>
                  </a:lnTo>
                  <a:lnTo>
                    <a:pt x="13492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5" name="Google Shape;2725;p21"/>
            <p:cNvSpPr/>
            <p:nvPr/>
          </p:nvSpPr>
          <p:spPr>
            <a:xfrm>
              <a:off x="1062098" y="2338773"/>
              <a:ext cx="392530" cy="249880"/>
            </a:xfrm>
            <a:custGeom>
              <a:avLst/>
              <a:gdLst/>
              <a:ahLst/>
              <a:cxnLst/>
              <a:rect l="l" t="t" r="r" b="b"/>
              <a:pathLst>
                <a:path w="392530" h="249880" extrusionOk="0">
                  <a:moveTo>
                    <a:pt x="204479" y="2"/>
                  </a:moveTo>
                  <a:cubicBezTo>
                    <a:pt x="201297" y="-66"/>
                    <a:pt x="197986" y="1431"/>
                    <a:pt x="195783" y="4188"/>
                  </a:cubicBezTo>
                  <a:lnTo>
                    <a:pt x="0" y="249881"/>
                  </a:lnTo>
                  <a:lnTo>
                    <a:pt x="27373" y="249881"/>
                  </a:lnTo>
                  <a:lnTo>
                    <a:pt x="203835" y="28339"/>
                  </a:lnTo>
                  <a:lnTo>
                    <a:pt x="366448" y="249881"/>
                  </a:lnTo>
                  <a:lnTo>
                    <a:pt x="392531" y="249881"/>
                  </a:lnTo>
                  <a:lnTo>
                    <a:pt x="212850" y="4508"/>
                  </a:lnTo>
                  <a:cubicBezTo>
                    <a:pt x="210766" y="1666"/>
                    <a:pt x="207657" y="67"/>
                    <a:pt x="204479"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6" name="Google Shape;2726;p21"/>
            <p:cNvSpPr/>
            <p:nvPr/>
          </p:nvSpPr>
          <p:spPr>
            <a:xfrm>
              <a:off x="2001453" y="2338773"/>
              <a:ext cx="392530" cy="249880"/>
            </a:xfrm>
            <a:custGeom>
              <a:avLst/>
              <a:gdLst/>
              <a:ahLst/>
              <a:cxnLst/>
              <a:rect l="l" t="t" r="r" b="b"/>
              <a:pathLst>
                <a:path w="392530" h="249880" extrusionOk="0">
                  <a:moveTo>
                    <a:pt x="204475" y="2"/>
                  </a:moveTo>
                  <a:cubicBezTo>
                    <a:pt x="201297" y="-66"/>
                    <a:pt x="197982" y="1431"/>
                    <a:pt x="195780" y="4188"/>
                  </a:cubicBezTo>
                  <a:lnTo>
                    <a:pt x="0" y="249881"/>
                  </a:lnTo>
                  <a:lnTo>
                    <a:pt x="27369" y="249881"/>
                  </a:lnTo>
                  <a:lnTo>
                    <a:pt x="203831" y="28339"/>
                  </a:lnTo>
                  <a:lnTo>
                    <a:pt x="366448" y="249881"/>
                  </a:lnTo>
                  <a:lnTo>
                    <a:pt x="392530" y="249881"/>
                  </a:lnTo>
                  <a:lnTo>
                    <a:pt x="212846" y="4508"/>
                  </a:lnTo>
                  <a:cubicBezTo>
                    <a:pt x="210766" y="1666"/>
                    <a:pt x="207657" y="67"/>
                    <a:pt x="204475"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7" name="Google Shape;2727;p21"/>
            <p:cNvSpPr/>
            <p:nvPr/>
          </p:nvSpPr>
          <p:spPr>
            <a:xfrm>
              <a:off x="894987" y="2338322"/>
              <a:ext cx="264755" cy="175656"/>
            </a:xfrm>
            <a:custGeom>
              <a:avLst/>
              <a:gdLst/>
              <a:ahLst/>
              <a:cxnLst/>
              <a:rect l="l" t="t" r="r" b="b"/>
              <a:pathLst>
                <a:path w="264755" h="175656" extrusionOk="0">
                  <a:moveTo>
                    <a:pt x="134924" y="175656"/>
                  </a:moveTo>
                  <a:lnTo>
                    <a:pt x="264756" y="0"/>
                  </a:lnTo>
                  <a:lnTo>
                    <a:pt x="0" y="0"/>
                  </a:lnTo>
                  <a:lnTo>
                    <a:pt x="134924" y="175656"/>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8" name="Google Shape;2728;p21"/>
            <p:cNvSpPr/>
            <p:nvPr/>
          </p:nvSpPr>
          <p:spPr>
            <a:xfrm>
              <a:off x="1834343" y="2338322"/>
              <a:ext cx="264755" cy="175656"/>
            </a:xfrm>
            <a:custGeom>
              <a:avLst/>
              <a:gdLst/>
              <a:ahLst/>
              <a:cxnLst/>
              <a:rect l="l" t="t" r="r" b="b"/>
              <a:pathLst>
                <a:path w="264755" h="175656" extrusionOk="0">
                  <a:moveTo>
                    <a:pt x="134920" y="175656"/>
                  </a:moveTo>
                  <a:lnTo>
                    <a:pt x="264756" y="0"/>
                  </a:lnTo>
                  <a:lnTo>
                    <a:pt x="0" y="0"/>
                  </a:lnTo>
                  <a:lnTo>
                    <a:pt x="134920" y="175656"/>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9" name="Google Shape;2729;p21"/>
            <p:cNvSpPr/>
            <p:nvPr/>
          </p:nvSpPr>
          <p:spPr>
            <a:xfrm>
              <a:off x="826882" y="2338771"/>
              <a:ext cx="392530" cy="249880"/>
            </a:xfrm>
            <a:custGeom>
              <a:avLst/>
              <a:gdLst/>
              <a:ahLst/>
              <a:cxnLst/>
              <a:rect l="l" t="t" r="r" b="b"/>
              <a:pathLst>
                <a:path w="392530" h="249880" extrusionOk="0">
                  <a:moveTo>
                    <a:pt x="204475" y="249879"/>
                  </a:moveTo>
                  <a:cubicBezTo>
                    <a:pt x="201297" y="249943"/>
                    <a:pt x="197982" y="248450"/>
                    <a:pt x="195780" y="245693"/>
                  </a:cubicBezTo>
                  <a:lnTo>
                    <a:pt x="0" y="0"/>
                  </a:lnTo>
                  <a:lnTo>
                    <a:pt x="27369" y="0"/>
                  </a:lnTo>
                  <a:lnTo>
                    <a:pt x="203831" y="221542"/>
                  </a:lnTo>
                  <a:lnTo>
                    <a:pt x="366448" y="0"/>
                  </a:lnTo>
                  <a:lnTo>
                    <a:pt x="392531" y="0"/>
                  </a:lnTo>
                  <a:lnTo>
                    <a:pt x="212846" y="245373"/>
                  </a:lnTo>
                  <a:cubicBezTo>
                    <a:pt x="210766" y="248215"/>
                    <a:pt x="207657" y="249814"/>
                    <a:pt x="204475" y="24987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0" name="Google Shape;2730;p21"/>
            <p:cNvSpPr/>
            <p:nvPr/>
          </p:nvSpPr>
          <p:spPr>
            <a:xfrm>
              <a:off x="1766233" y="2338771"/>
              <a:ext cx="392530" cy="249880"/>
            </a:xfrm>
            <a:custGeom>
              <a:avLst/>
              <a:gdLst/>
              <a:ahLst/>
              <a:cxnLst/>
              <a:rect l="l" t="t" r="r" b="b"/>
              <a:pathLst>
                <a:path w="392530" h="249880" extrusionOk="0">
                  <a:moveTo>
                    <a:pt x="204479" y="249879"/>
                  </a:moveTo>
                  <a:cubicBezTo>
                    <a:pt x="201297" y="249943"/>
                    <a:pt x="197986" y="248450"/>
                    <a:pt x="195784" y="245693"/>
                  </a:cubicBezTo>
                  <a:lnTo>
                    <a:pt x="0" y="0"/>
                  </a:lnTo>
                  <a:lnTo>
                    <a:pt x="27374" y="0"/>
                  </a:lnTo>
                  <a:lnTo>
                    <a:pt x="203835" y="221542"/>
                  </a:lnTo>
                  <a:lnTo>
                    <a:pt x="366448" y="0"/>
                  </a:lnTo>
                  <a:lnTo>
                    <a:pt x="392531" y="0"/>
                  </a:lnTo>
                  <a:lnTo>
                    <a:pt x="212850" y="245373"/>
                  </a:lnTo>
                  <a:cubicBezTo>
                    <a:pt x="210766" y="248215"/>
                    <a:pt x="207657" y="249814"/>
                    <a:pt x="204479" y="24987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1" name="Google Shape;2731;p21"/>
            <p:cNvSpPr/>
            <p:nvPr/>
          </p:nvSpPr>
          <p:spPr>
            <a:xfrm>
              <a:off x="658354" y="2412998"/>
              <a:ext cx="264755" cy="175656"/>
            </a:xfrm>
            <a:custGeom>
              <a:avLst/>
              <a:gdLst/>
              <a:ahLst/>
              <a:cxnLst/>
              <a:rect l="l" t="t" r="r" b="b"/>
              <a:pathLst>
                <a:path w="264755" h="175656" extrusionOk="0">
                  <a:moveTo>
                    <a:pt x="134924" y="0"/>
                  </a:moveTo>
                  <a:lnTo>
                    <a:pt x="264755" y="175656"/>
                  </a:lnTo>
                  <a:lnTo>
                    <a:pt x="0" y="175656"/>
                  </a:lnTo>
                  <a:lnTo>
                    <a:pt x="13492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2" name="Google Shape;2732;p21"/>
            <p:cNvSpPr/>
            <p:nvPr/>
          </p:nvSpPr>
          <p:spPr>
            <a:xfrm>
              <a:off x="1597709" y="2412998"/>
              <a:ext cx="264755" cy="175656"/>
            </a:xfrm>
            <a:custGeom>
              <a:avLst/>
              <a:gdLst/>
              <a:ahLst/>
              <a:cxnLst/>
              <a:rect l="l" t="t" r="r" b="b"/>
              <a:pathLst>
                <a:path w="264755" h="175656" extrusionOk="0">
                  <a:moveTo>
                    <a:pt x="134920" y="0"/>
                  </a:moveTo>
                  <a:lnTo>
                    <a:pt x="264756" y="175656"/>
                  </a:lnTo>
                  <a:lnTo>
                    <a:pt x="0" y="175656"/>
                  </a:lnTo>
                  <a:lnTo>
                    <a:pt x="13492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3" name="Google Shape;2733;p21"/>
            <p:cNvSpPr/>
            <p:nvPr/>
          </p:nvSpPr>
          <p:spPr>
            <a:xfrm>
              <a:off x="2532895" y="2411605"/>
              <a:ext cx="264755" cy="175656"/>
            </a:xfrm>
            <a:custGeom>
              <a:avLst/>
              <a:gdLst/>
              <a:ahLst/>
              <a:cxnLst/>
              <a:rect l="l" t="t" r="r" b="b"/>
              <a:pathLst>
                <a:path w="264755" h="175656" extrusionOk="0">
                  <a:moveTo>
                    <a:pt x="134924" y="0"/>
                  </a:moveTo>
                  <a:lnTo>
                    <a:pt x="264756" y="175656"/>
                  </a:lnTo>
                  <a:lnTo>
                    <a:pt x="0" y="175656"/>
                  </a:lnTo>
                  <a:lnTo>
                    <a:pt x="13492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4" name="Google Shape;2734;p21"/>
            <p:cNvSpPr/>
            <p:nvPr/>
          </p:nvSpPr>
          <p:spPr>
            <a:xfrm>
              <a:off x="590504" y="2338773"/>
              <a:ext cx="392526" cy="249880"/>
            </a:xfrm>
            <a:custGeom>
              <a:avLst/>
              <a:gdLst/>
              <a:ahLst/>
              <a:cxnLst/>
              <a:rect l="l" t="t" r="r" b="b"/>
              <a:pathLst>
                <a:path w="392526" h="249880" extrusionOk="0">
                  <a:moveTo>
                    <a:pt x="204475" y="2"/>
                  </a:moveTo>
                  <a:cubicBezTo>
                    <a:pt x="201297" y="-66"/>
                    <a:pt x="197982" y="1431"/>
                    <a:pt x="195779" y="4188"/>
                  </a:cubicBezTo>
                  <a:lnTo>
                    <a:pt x="0" y="249881"/>
                  </a:lnTo>
                  <a:lnTo>
                    <a:pt x="27369" y="249881"/>
                  </a:lnTo>
                  <a:lnTo>
                    <a:pt x="203831" y="28339"/>
                  </a:lnTo>
                  <a:lnTo>
                    <a:pt x="366444" y="249881"/>
                  </a:lnTo>
                  <a:lnTo>
                    <a:pt x="392526" y="249881"/>
                  </a:lnTo>
                  <a:lnTo>
                    <a:pt x="212846" y="4508"/>
                  </a:lnTo>
                  <a:cubicBezTo>
                    <a:pt x="210762" y="1666"/>
                    <a:pt x="207657" y="67"/>
                    <a:pt x="204475"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5" name="Google Shape;2735;p21"/>
            <p:cNvSpPr/>
            <p:nvPr/>
          </p:nvSpPr>
          <p:spPr>
            <a:xfrm>
              <a:off x="1529855" y="2338773"/>
              <a:ext cx="392530" cy="249880"/>
            </a:xfrm>
            <a:custGeom>
              <a:avLst/>
              <a:gdLst/>
              <a:ahLst/>
              <a:cxnLst/>
              <a:rect l="l" t="t" r="r" b="b"/>
              <a:pathLst>
                <a:path w="392530" h="249880" extrusionOk="0">
                  <a:moveTo>
                    <a:pt x="204475" y="2"/>
                  </a:moveTo>
                  <a:cubicBezTo>
                    <a:pt x="201297" y="-66"/>
                    <a:pt x="197986" y="1431"/>
                    <a:pt x="195784" y="4188"/>
                  </a:cubicBezTo>
                  <a:lnTo>
                    <a:pt x="0" y="249881"/>
                  </a:lnTo>
                  <a:lnTo>
                    <a:pt x="27369" y="249881"/>
                  </a:lnTo>
                  <a:lnTo>
                    <a:pt x="203831" y="28339"/>
                  </a:lnTo>
                  <a:lnTo>
                    <a:pt x="366448" y="249881"/>
                  </a:lnTo>
                  <a:lnTo>
                    <a:pt x="392531" y="249881"/>
                  </a:lnTo>
                  <a:lnTo>
                    <a:pt x="212850" y="4508"/>
                  </a:lnTo>
                  <a:cubicBezTo>
                    <a:pt x="210766" y="1666"/>
                    <a:pt x="207657" y="67"/>
                    <a:pt x="204475"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6" name="Google Shape;2736;p21"/>
            <p:cNvSpPr/>
            <p:nvPr/>
          </p:nvSpPr>
          <p:spPr>
            <a:xfrm>
              <a:off x="2465041" y="2337381"/>
              <a:ext cx="392530" cy="249880"/>
            </a:xfrm>
            <a:custGeom>
              <a:avLst/>
              <a:gdLst/>
              <a:ahLst/>
              <a:cxnLst/>
              <a:rect l="l" t="t" r="r" b="b"/>
              <a:pathLst>
                <a:path w="392530" h="249880" extrusionOk="0">
                  <a:moveTo>
                    <a:pt x="204479" y="2"/>
                  </a:moveTo>
                  <a:cubicBezTo>
                    <a:pt x="201297" y="-63"/>
                    <a:pt x="197986" y="1431"/>
                    <a:pt x="195783" y="4188"/>
                  </a:cubicBezTo>
                  <a:lnTo>
                    <a:pt x="0" y="249881"/>
                  </a:lnTo>
                  <a:lnTo>
                    <a:pt x="27373" y="249881"/>
                  </a:lnTo>
                  <a:lnTo>
                    <a:pt x="203835" y="28339"/>
                  </a:lnTo>
                  <a:lnTo>
                    <a:pt x="366448" y="249881"/>
                  </a:lnTo>
                  <a:lnTo>
                    <a:pt x="392531" y="249881"/>
                  </a:lnTo>
                  <a:lnTo>
                    <a:pt x="212850" y="4508"/>
                  </a:lnTo>
                  <a:cubicBezTo>
                    <a:pt x="210766" y="1666"/>
                    <a:pt x="207661" y="67"/>
                    <a:pt x="204479"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737" name="Google Shape;2737;p21"/>
          <p:cNvSpPr/>
          <p:nvPr/>
        </p:nvSpPr>
        <p:spPr>
          <a:xfrm>
            <a:off x="901941" y="2462759"/>
            <a:ext cx="4769700" cy="617059"/>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3900" dirty="0">
                <a:solidFill>
                  <a:schemeClr val="dk1"/>
                </a:solidFill>
                <a:latin typeface="DM Sans Black"/>
                <a:ea typeface="DM Sans Black"/>
                <a:cs typeface="DM Sans Black"/>
                <a:sym typeface="DM Sans Black"/>
              </a:rPr>
              <a:t>DAN</a:t>
            </a:r>
            <a:endParaRPr sz="3900" dirty="0">
              <a:solidFill>
                <a:schemeClr val="dk1"/>
              </a:solidFill>
              <a:latin typeface="DM Sans Black"/>
              <a:ea typeface="DM Sans Black"/>
              <a:cs typeface="DM Sans Black"/>
              <a:sym typeface="DM Sans Black"/>
            </a:endParaRPr>
          </a:p>
        </p:txBody>
      </p:sp>
      <p:sp>
        <p:nvSpPr>
          <p:cNvPr id="43" name="Google Shape;2698;p21"/>
          <p:cNvSpPr txBox="1">
            <a:spLocks/>
          </p:cNvSpPr>
          <p:nvPr/>
        </p:nvSpPr>
        <p:spPr>
          <a:xfrm rot="5400000">
            <a:off x="-725462" y="5830512"/>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3" name="bomb.wav"/>
          </p:stSnd>
        </p:sndAc>
      </p:transition>
    </mc:Choice>
    <mc:Fallback xmlns="">
      <p:transition spd="slow">
        <p:fade/>
        <p:sndAc>
          <p:stSnd>
            <p:snd r:embed="rId4" name="bomb.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9"/>
        <p:cNvGrpSpPr/>
        <p:nvPr/>
      </p:nvGrpSpPr>
      <p:grpSpPr>
        <a:xfrm>
          <a:off x="0" y="0"/>
          <a:ext cx="0" cy="0"/>
          <a:chOff x="0" y="0"/>
          <a:chExt cx="0" cy="0"/>
        </a:xfrm>
      </p:grpSpPr>
      <p:sp>
        <p:nvSpPr>
          <p:cNvPr id="6" name="Google Shape;2773;p25"/>
          <p:cNvSpPr txBox="1">
            <a:spLocks noGrp="1"/>
          </p:cNvSpPr>
          <p:nvPr>
            <p:ph type="title"/>
          </p:nvPr>
        </p:nvSpPr>
        <p:spPr>
          <a:xfrm>
            <a:off x="445668" y="628073"/>
            <a:ext cx="11109600" cy="1122300"/>
          </a:xfrm>
          <a:prstGeom prst="rect">
            <a:avLst/>
          </a:prstGeom>
        </p:spPr>
        <p:txBody>
          <a:bodyPr spcFirstLastPara="1" wrap="square" lIns="121900" tIns="121900" rIns="121900" bIns="121900" anchor="ctr" anchorCtr="0">
            <a:noAutofit/>
          </a:bodyPr>
          <a:lstStyle/>
          <a:p>
            <a:pPr lvl="0"/>
            <a:r>
              <a:rPr lang="id-ID" dirty="0"/>
              <a:t>Ciri-ciri Perilaku Koruptif</a:t>
            </a:r>
            <a:endParaRPr dirty="0"/>
          </a:p>
        </p:txBody>
      </p:sp>
      <p:sp>
        <p:nvSpPr>
          <p:cNvPr id="5" name="Google Shape;2775;p25"/>
          <p:cNvSpPr txBox="1">
            <a:spLocks/>
          </p:cNvSpPr>
          <p:nvPr/>
        </p:nvSpPr>
        <p:spPr>
          <a:xfrm>
            <a:off x="445668" y="1608273"/>
            <a:ext cx="11700150" cy="48479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15000"/>
              </a:lnSpc>
              <a:spcBef>
                <a:spcPts val="0"/>
              </a:spcBef>
              <a:spcAft>
                <a:spcPts val="0"/>
              </a:spcAft>
              <a:buClr>
                <a:schemeClr val="dk2"/>
              </a:buClr>
              <a:buSzPts val="2500"/>
              <a:buFont typeface="Roboto"/>
              <a:buChar char="●"/>
              <a:defRPr sz="2500" b="0" i="0" u="none" strike="noStrike" cap="none">
                <a:solidFill>
                  <a:schemeClr val="dk2"/>
                </a:solidFill>
                <a:latin typeface="Roboto"/>
                <a:ea typeface="Roboto"/>
                <a:cs typeface="Roboto"/>
                <a:sym typeface="Roboto"/>
              </a:defRPr>
            </a:lvl1pPr>
            <a:lvl2pPr marL="914400" marR="0" lvl="1"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2pPr>
            <a:lvl3pPr marL="1371600" marR="0" lvl="2"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3pPr>
            <a:lvl4pPr marL="1828800" marR="0" lvl="3"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4pPr>
            <a:lvl5pPr marL="2286000" marR="0" lvl="4"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5pPr>
            <a:lvl6pPr marL="2743200" marR="0" lvl="5"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6pPr>
            <a:lvl7pPr marL="3200400" marR="0" lvl="6"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7pPr>
            <a:lvl8pPr marL="3657600" marR="0" lvl="7"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8pPr>
            <a:lvl9pPr marL="4114800" marR="0" lvl="8"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9pPr>
          </a:lstStyle>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5. Mengutamakan kepentingan pribadi di atas kepentingan umum</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Perilaku koruptif selalu mengutamakan kepentingan individu atau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kelompok tertentu dibandingkan dengan kepentingan masyarakat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luas.</a:t>
            </a:r>
          </a:p>
          <a:p>
            <a:pPr marL="0" lvl="0" indent="0"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6. Pola hidup mewah tanpa sumber yang jelas</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Koruptor sering kali hidup dengan gaya hidup yang jauh di atas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kemampuan penghasilan resminya. Gaya hidup ini bisa terlihat dari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kemewahan dalam properti, kendaraan, atau liburan yang tidak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sesuai dengan pendapatan mereka.</a:t>
            </a:r>
          </a:p>
        </p:txBody>
      </p:sp>
      <p:sp>
        <p:nvSpPr>
          <p:cNvPr id="7"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4197344888"/>
      </p:ext>
    </p:extLst>
  </p:cSld>
  <p:clrMapOvr>
    <a:masterClrMapping/>
  </p:clrMapOvr>
  <p:transition spd="slow">
    <p:wipe/>
    <p:sndAc>
      <p:stSnd>
        <p:snd r:embed="rId3" name="bomb.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9"/>
        <p:cNvGrpSpPr/>
        <p:nvPr/>
      </p:nvGrpSpPr>
      <p:grpSpPr>
        <a:xfrm>
          <a:off x="0" y="0"/>
          <a:ext cx="0" cy="0"/>
          <a:chOff x="0" y="0"/>
          <a:chExt cx="0" cy="0"/>
        </a:xfrm>
      </p:grpSpPr>
      <p:sp>
        <p:nvSpPr>
          <p:cNvPr id="6" name="Google Shape;2773;p25"/>
          <p:cNvSpPr txBox="1">
            <a:spLocks noGrp="1"/>
          </p:cNvSpPr>
          <p:nvPr>
            <p:ph type="title"/>
          </p:nvPr>
        </p:nvSpPr>
        <p:spPr>
          <a:xfrm>
            <a:off x="445668" y="628073"/>
            <a:ext cx="11109600" cy="1122300"/>
          </a:xfrm>
          <a:prstGeom prst="rect">
            <a:avLst/>
          </a:prstGeom>
        </p:spPr>
        <p:txBody>
          <a:bodyPr spcFirstLastPara="1" wrap="square" lIns="121900" tIns="121900" rIns="121900" bIns="121900" anchor="ctr" anchorCtr="0">
            <a:noAutofit/>
          </a:bodyPr>
          <a:lstStyle/>
          <a:p>
            <a:pPr lvl="0"/>
            <a:r>
              <a:rPr lang="id-ID" dirty="0"/>
              <a:t>Ciri-ciri Perilaku Koruptif</a:t>
            </a:r>
            <a:endParaRPr dirty="0"/>
          </a:p>
        </p:txBody>
      </p:sp>
      <p:sp>
        <p:nvSpPr>
          <p:cNvPr id="5" name="Google Shape;2775;p25"/>
          <p:cNvSpPr txBox="1">
            <a:spLocks/>
          </p:cNvSpPr>
          <p:nvPr/>
        </p:nvSpPr>
        <p:spPr>
          <a:xfrm>
            <a:off x="445668" y="1608273"/>
            <a:ext cx="11700150" cy="48479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15000"/>
              </a:lnSpc>
              <a:spcBef>
                <a:spcPts val="0"/>
              </a:spcBef>
              <a:spcAft>
                <a:spcPts val="0"/>
              </a:spcAft>
              <a:buClr>
                <a:schemeClr val="dk2"/>
              </a:buClr>
              <a:buSzPts val="2500"/>
              <a:buFont typeface="Roboto"/>
              <a:buChar char="●"/>
              <a:defRPr sz="2500" b="0" i="0" u="none" strike="noStrike" cap="none">
                <a:solidFill>
                  <a:schemeClr val="dk2"/>
                </a:solidFill>
                <a:latin typeface="Roboto"/>
                <a:ea typeface="Roboto"/>
                <a:cs typeface="Roboto"/>
                <a:sym typeface="Roboto"/>
              </a:defRPr>
            </a:lvl1pPr>
            <a:lvl2pPr marL="914400" marR="0" lvl="1"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2pPr>
            <a:lvl3pPr marL="1371600" marR="0" lvl="2"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3pPr>
            <a:lvl4pPr marL="1828800" marR="0" lvl="3"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4pPr>
            <a:lvl5pPr marL="2286000" marR="0" lvl="4"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5pPr>
            <a:lvl6pPr marL="2743200" marR="0" lvl="5"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6pPr>
            <a:lvl7pPr marL="3200400" marR="0" lvl="6"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7pPr>
            <a:lvl8pPr marL="3657600" marR="0" lvl="7"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8pPr>
            <a:lvl9pPr marL="4114800" marR="0" lvl="8"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9pPr>
          </a:lstStyle>
          <a:p>
            <a:pPr marL="69850" indent="0">
              <a:buNone/>
            </a:pPr>
            <a:r>
              <a:rPr lang="id-ID" sz="3200" b="1" dirty="0"/>
              <a:t>7. Sulitnya akses pada proses dan hasil kerja</a:t>
            </a:r>
            <a:br>
              <a:rPr lang="id-ID" sz="3200" dirty="0"/>
            </a:br>
            <a:r>
              <a:rPr lang="id-ID" sz="3200" dirty="0"/>
              <a:t>    Seseorang yang korup biasanya membuat sistem dan </a:t>
            </a:r>
          </a:p>
          <a:p>
            <a:pPr marL="69850" indent="0">
              <a:buNone/>
            </a:pPr>
            <a:r>
              <a:rPr lang="id-ID" sz="3200" dirty="0"/>
              <a:t>    proses kerja menjadi rumit, tertutup, atau berbelit-belit    </a:t>
            </a:r>
          </a:p>
          <a:p>
            <a:pPr marL="69850" indent="0">
              <a:buNone/>
            </a:pPr>
            <a:r>
              <a:rPr lang="id-ID" sz="3200" dirty="0"/>
              <a:t>    sehingga sulit untuk diaudit atau dipertanggungjawabkan.</a:t>
            </a:r>
          </a:p>
          <a:p>
            <a:pPr marL="69850" indent="0">
              <a:buNone/>
            </a:pPr>
            <a:endParaRPr lang="id-ID" sz="3200" dirty="0"/>
          </a:p>
          <a:p>
            <a:pPr marL="69850" indent="0">
              <a:buNone/>
            </a:pPr>
            <a:r>
              <a:rPr lang="id-ID" sz="3200" dirty="0"/>
              <a:t>Korupsi dapat berakar dari sistem yang tidak kuat, baik dalam hal pengawasan, pendidikan etika, maupun penegakan hukum.</a:t>
            </a:r>
          </a:p>
        </p:txBody>
      </p:sp>
      <p:sp>
        <p:nvSpPr>
          <p:cNvPr id="4"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3883613669"/>
      </p:ext>
    </p:extLst>
  </p:cSld>
  <p:clrMapOvr>
    <a:masterClrMapping/>
  </p:clrMapOvr>
  <p:transition spd="slow">
    <p:wipe/>
    <p:sndAc>
      <p:stSnd>
        <p:snd r:embed="rId3" name="bomb.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sp>
        <p:nvSpPr>
          <p:cNvPr id="2843" name="Google Shape;2843;p29"/>
          <p:cNvSpPr txBox="1">
            <a:spLocks noGrp="1"/>
          </p:cNvSpPr>
          <p:nvPr>
            <p:ph type="body" idx="1"/>
          </p:nvPr>
        </p:nvSpPr>
        <p:spPr>
          <a:xfrm>
            <a:off x="1260948" y="1680968"/>
            <a:ext cx="9776505" cy="3846600"/>
          </a:xfrm>
          <a:prstGeom prst="rect">
            <a:avLst/>
          </a:prstGeom>
        </p:spPr>
        <p:txBody>
          <a:bodyPr spcFirstLastPara="1" wrap="square" lIns="121900" tIns="121900" rIns="121900" bIns="121900" anchor="t" anchorCtr="0">
            <a:noAutofit/>
          </a:bodyPr>
          <a:lstStyle/>
          <a:p>
            <a:pPr marL="0" lvl="0" indent="0">
              <a:buNone/>
            </a:pPr>
            <a:r>
              <a:rPr lang="id-ID" sz="3100" dirty="0"/>
              <a:t>Mengidentifikasi dan menganalisis penyebab, motivasi, serta ciri perilaku koruptif memerlukan pendekatan multidimensi. Setiap elemen harus dilihat dari perspektif individu, organisasi, hingga lingkungan sosial dan budaya. Berikut ini penjelasan lebih lanjut mengenai bagaimana proses identifikasi dan analisis tersebut dapat dilakukan:</a:t>
            </a:r>
            <a:endParaRPr sz="3100" dirty="0"/>
          </a:p>
        </p:txBody>
      </p:sp>
      <p:sp>
        <p:nvSpPr>
          <p:cNvPr id="7"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cSld>
  <p:clrMapOvr>
    <a:masterClrMapping/>
  </p:clrMapOvr>
  <p:transition spd="slow">
    <p:wipe/>
    <p:sndAc>
      <p:stSnd>
        <p:snd r:embed="rId3" name="bomb.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sp>
        <p:nvSpPr>
          <p:cNvPr id="2843" name="Google Shape;2843;p29"/>
          <p:cNvSpPr txBox="1">
            <a:spLocks noGrp="1"/>
          </p:cNvSpPr>
          <p:nvPr>
            <p:ph type="body" idx="1"/>
          </p:nvPr>
        </p:nvSpPr>
        <p:spPr>
          <a:xfrm>
            <a:off x="1080655" y="1390155"/>
            <a:ext cx="10834831" cy="5019881"/>
          </a:xfrm>
          <a:prstGeom prst="rect">
            <a:avLst/>
          </a:prstGeom>
        </p:spPr>
        <p:txBody>
          <a:bodyPr spcFirstLastPara="1" wrap="square" lIns="121900" tIns="121900" rIns="121900" bIns="121900" anchor="t" anchorCtr="0">
            <a:noAutofit/>
          </a:bodyPr>
          <a:lstStyle/>
          <a:p>
            <a:pPr marL="107950" indent="0">
              <a:buNone/>
            </a:pPr>
            <a:r>
              <a:rPr lang="id-ID" sz="3200" b="1" dirty="0"/>
              <a:t>Identifikasi:</a:t>
            </a:r>
            <a:r>
              <a:rPr lang="id-ID" sz="3200" dirty="0"/>
              <a:t> Penyebab korupsi bisa dilihat dari berbagai faktor yang meliputi struktural (sistem), individu, dan lingkungan. Beberapa cara untuk mengidentifikasi penyebab korupsi meliputi:</a:t>
            </a:r>
          </a:p>
          <a:p>
            <a:pPr marL="107950" indent="0">
              <a:buNone/>
            </a:pPr>
            <a:endParaRPr lang="id-ID" sz="3200" dirty="0"/>
          </a:p>
          <a:p>
            <a:pPr>
              <a:buFont typeface="Wingdings" panose="05000000000000000000" pitchFamily="2" charset="2"/>
              <a:buChar char="q"/>
            </a:pPr>
            <a:r>
              <a:rPr lang="id-ID" sz="3200" b="1" dirty="0"/>
              <a:t>Audit Sistem dan Proses Kerja:</a:t>
            </a:r>
          </a:p>
          <a:p>
            <a:pPr marL="107950" indent="0">
              <a:buNone/>
            </a:pPr>
            <a:r>
              <a:rPr lang="id-ID" sz="3200" dirty="0"/>
              <a:t> Meneliti apakah ada celah dalam sistem yang memungkinkan praktik korupsi, seperti kurangnya pengawasan internal atau ketidakjelasan regulasi.</a:t>
            </a:r>
          </a:p>
        </p:txBody>
      </p:sp>
      <p:sp>
        <p:nvSpPr>
          <p:cNvPr id="3" name="Google Shape;2773;p25"/>
          <p:cNvSpPr txBox="1">
            <a:spLocks noGrp="1"/>
          </p:cNvSpPr>
          <p:nvPr>
            <p:ph type="title"/>
          </p:nvPr>
        </p:nvSpPr>
        <p:spPr>
          <a:xfrm>
            <a:off x="805886" y="267855"/>
            <a:ext cx="11109600" cy="1122300"/>
          </a:xfrm>
          <a:prstGeom prst="rect">
            <a:avLst/>
          </a:prstGeom>
        </p:spPr>
        <p:txBody>
          <a:bodyPr spcFirstLastPara="1" wrap="square" lIns="121900" tIns="121900" rIns="121900" bIns="121900" anchor="ctr" anchorCtr="0">
            <a:noAutofit/>
          </a:bodyPr>
          <a:lstStyle/>
          <a:p>
            <a:r>
              <a:rPr lang="id-ID" sz="4800" b="1" dirty="0"/>
              <a:t>1. Penyebab Koruptif</a:t>
            </a:r>
          </a:p>
        </p:txBody>
      </p:sp>
      <p:sp>
        <p:nvSpPr>
          <p:cNvPr id="4"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2818647520"/>
      </p:ext>
    </p:extLst>
  </p:cSld>
  <p:clrMapOvr>
    <a:masterClrMapping/>
  </p:clrMapOvr>
  <p:transition spd="slow">
    <p:wipe/>
    <p:sndAc>
      <p:stSnd>
        <p:snd r:embed="rId3" name="bomb.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sp>
        <p:nvSpPr>
          <p:cNvPr id="2843" name="Google Shape;2843;p29"/>
          <p:cNvSpPr txBox="1">
            <a:spLocks noGrp="1"/>
          </p:cNvSpPr>
          <p:nvPr>
            <p:ph type="body" idx="1"/>
          </p:nvPr>
        </p:nvSpPr>
        <p:spPr>
          <a:xfrm>
            <a:off x="805886" y="1283855"/>
            <a:ext cx="11508509" cy="5126181"/>
          </a:xfrm>
          <a:prstGeom prst="rect">
            <a:avLst/>
          </a:prstGeom>
        </p:spPr>
        <p:txBody>
          <a:bodyPr spcFirstLastPara="1" wrap="square" lIns="121900" tIns="121900" rIns="121900" bIns="121900" anchor="t" anchorCtr="0">
            <a:noAutofit/>
          </a:bodyPr>
          <a:lstStyle/>
          <a:p>
            <a:pPr indent="-457200" eaLnBrk="0" fontAlgn="base" hangingPunct="0">
              <a:lnSpc>
                <a:spcPct val="100000"/>
              </a:lnSpc>
              <a:spcBef>
                <a:spcPct val="0"/>
              </a:spcBef>
              <a:spcAft>
                <a:spcPct val="0"/>
              </a:spcAft>
              <a:buClrTx/>
              <a:buSzTx/>
              <a:buFont typeface="Wingdings" panose="05000000000000000000" pitchFamily="2" charset="2"/>
              <a:buChar char="q"/>
            </a:pPr>
            <a:r>
              <a:rPr lang="id-ID" altLang="id-ID" sz="3200" b="1" dirty="0">
                <a:solidFill>
                  <a:schemeClr val="tx1"/>
                </a:solidFill>
                <a:latin typeface="Arial" panose="020B0604020202020204" pitchFamily="34" charset="0"/>
              </a:rPr>
              <a:t>Analisis Sosial dan Budaya:</a:t>
            </a:r>
            <a:r>
              <a:rPr lang="id-ID" altLang="id-ID" sz="3200" dirty="0">
                <a:solidFill>
                  <a:schemeClr val="tx1"/>
                </a:solidFill>
                <a:latin typeface="Arial" panose="020B0604020202020204" pitchFamily="34" charset="0"/>
              </a:rPr>
              <a:t> </a:t>
            </a:r>
          </a:p>
          <a:p>
            <a:pPr marL="0" lvl="0" indent="0" eaLnBrk="0" fontAlgn="base" hangingPunct="0">
              <a:lnSpc>
                <a:spcPct val="100000"/>
              </a:lnSpc>
              <a:spcBef>
                <a:spcPct val="0"/>
              </a:spcBef>
              <a:spcAft>
                <a:spcPct val="0"/>
              </a:spcAft>
              <a:buClrTx/>
              <a:buSzTx/>
              <a:buNone/>
            </a:pPr>
            <a:r>
              <a:rPr lang="id-ID" altLang="id-ID" sz="3200" dirty="0">
                <a:solidFill>
                  <a:schemeClr val="tx1"/>
                </a:solidFill>
                <a:latin typeface="Arial" panose="020B0604020202020204" pitchFamily="34" charset="0"/>
              </a:rPr>
              <a:t>Melihat apakah ada norma sosial yang mentolerir korupsi atau membiarkan pelanggaran etika. Di beberapa tempat, korupsi bisa terjadi karena dianggap sebagai hal yang biasa atau bahkan sebagai bagian dari "budaya kerja.“</a:t>
            </a:r>
          </a:p>
          <a:p>
            <a:pPr marL="0" lvl="0" indent="0" eaLnBrk="0" fontAlgn="base" hangingPunct="0">
              <a:lnSpc>
                <a:spcPct val="100000"/>
              </a:lnSpc>
              <a:spcBef>
                <a:spcPct val="0"/>
              </a:spcBef>
              <a:spcAft>
                <a:spcPct val="0"/>
              </a:spcAft>
              <a:buClrTx/>
              <a:buSzTx/>
              <a:buNone/>
            </a:pPr>
            <a:endParaRPr lang="id-ID" altLang="id-ID" sz="3200" dirty="0">
              <a:solidFill>
                <a:schemeClr val="tx1"/>
              </a:solidFill>
              <a:latin typeface="Arial" panose="020B0604020202020204" pitchFamily="34" charset="0"/>
            </a:endParaRPr>
          </a:p>
          <a:p>
            <a:pPr lvl="0" indent="-457200" eaLnBrk="0" fontAlgn="base" hangingPunct="0">
              <a:lnSpc>
                <a:spcPct val="100000"/>
              </a:lnSpc>
              <a:spcBef>
                <a:spcPct val="0"/>
              </a:spcBef>
              <a:spcAft>
                <a:spcPct val="0"/>
              </a:spcAft>
              <a:buClrTx/>
              <a:buSzTx/>
              <a:buFont typeface="Wingdings" panose="05000000000000000000" pitchFamily="2" charset="2"/>
              <a:buChar char="q"/>
            </a:pPr>
            <a:r>
              <a:rPr lang="id-ID" altLang="id-ID" sz="3200" b="1" dirty="0">
                <a:solidFill>
                  <a:schemeClr val="tx1"/>
                </a:solidFill>
                <a:latin typeface="Arial" panose="020B0604020202020204" pitchFamily="34" charset="0"/>
              </a:rPr>
              <a:t>Kajian Kesejahteraan Pegawai:</a:t>
            </a:r>
            <a:r>
              <a:rPr lang="id-ID" altLang="id-ID" sz="3200" dirty="0">
                <a:solidFill>
                  <a:schemeClr val="tx1"/>
                </a:solidFill>
                <a:latin typeface="Arial" panose="020B0604020202020204" pitchFamily="34" charset="0"/>
              </a:rPr>
              <a:t> </a:t>
            </a:r>
          </a:p>
          <a:p>
            <a:pPr marL="0" lvl="0" indent="0" eaLnBrk="0" fontAlgn="base" hangingPunct="0">
              <a:lnSpc>
                <a:spcPct val="100000"/>
              </a:lnSpc>
              <a:spcBef>
                <a:spcPct val="0"/>
              </a:spcBef>
              <a:spcAft>
                <a:spcPct val="0"/>
              </a:spcAft>
              <a:buClrTx/>
              <a:buSzTx/>
              <a:buNone/>
            </a:pPr>
            <a:r>
              <a:rPr lang="id-ID" altLang="id-ID" sz="3200" dirty="0">
                <a:solidFill>
                  <a:schemeClr val="tx1"/>
                </a:solidFill>
                <a:latin typeface="Arial" panose="020B0604020202020204" pitchFamily="34" charset="0"/>
              </a:rPr>
              <a:t>Meninjau apakah para pegawai mendapatkan kompensasi yang sesuai dengan tanggung jawab mereka, karena gaji yang rendah bisa menjadi pendorong seseorang untuk melakukan korupsi. </a:t>
            </a:r>
          </a:p>
        </p:txBody>
      </p:sp>
      <p:sp>
        <p:nvSpPr>
          <p:cNvPr id="3" name="Google Shape;2773;p25"/>
          <p:cNvSpPr txBox="1">
            <a:spLocks noGrp="1"/>
          </p:cNvSpPr>
          <p:nvPr>
            <p:ph type="title"/>
          </p:nvPr>
        </p:nvSpPr>
        <p:spPr>
          <a:xfrm>
            <a:off x="805886" y="76267"/>
            <a:ext cx="11109600" cy="1122300"/>
          </a:xfrm>
          <a:prstGeom prst="rect">
            <a:avLst/>
          </a:prstGeom>
        </p:spPr>
        <p:txBody>
          <a:bodyPr spcFirstLastPara="1" wrap="square" lIns="121900" tIns="121900" rIns="121900" bIns="121900" anchor="ctr" anchorCtr="0">
            <a:noAutofit/>
          </a:bodyPr>
          <a:lstStyle/>
          <a:p>
            <a:r>
              <a:rPr lang="id-ID" sz="4800" b="1" dirty="0"/>
              <a:t>1. Penyebab Koruptif</a:t>
            </a:r>
          </a:p>
        </p:txBody>
      </p:sp>
      <p:sp>
        <p:nvSpPr>
          <p:cNvPr id="5"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655387065"/>
      </p:ext>
    </p:extLst>
  </p:cSld>
  <p:clrMapOvr>
    <a:masterClrMapping/>
  </p:clrMapOvr>
  <p:transition spd="slow">
    <p:wipe/>
    <p:sndAc>
      <p:stSnd>
        <p:snd r:embed="rId3" name="bomb.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sp>
        <p:nvSpPr>
          <p:cNvPr id="2843" name="Google Shape;2843;p29"/>
          <p:cNvSpPr txBox="1">
            <a:spLocks noGrp="1"/>
          </p:cNvSpPr>
          <p:nvPr>
            <p:ph type="body" idx="1"/>
          </p:nvPr>
        </p:nvSpPr>
        <p:spPr>
          <a:xfrm>
            <a:off x="805886" y="2059709"/>
            <a:ext cx="11508509" cy="4350327"/>
          </a:xfrm>
          <a:prstGeom prst="rect">
            <a:avLst/>
          </a:prstGeom>
        </p:spPr>
        <p:txBody>
          <a:bodyPr spcFirstLastPara="1" wrap="square" lIns="121900" tIns="121900" rIns="121900" bIns="121900" anchor="t" anchorCtr="0">
            <a:noAutofit/>
          </a:bodyPr>
          <a:lstStyle/>
          <a:p>
            <a:pPr marL="0" lvl="0" indent="0" eaLnBrk="0" fontAlgn="base" hangingPunct="0">
              <a:lnSpc>
                <a:spcPct val="100000"/>
              </a:lnSpc>
              <a:spcBef>
                <a:spcPct val="0"/>
              </a:spcBef>
              <a:spcAft>
                <a:spcPct val="0"/>
              </a:spcAft>
              <a:buClrTx/>
              <a:buSzTx/>
              <a:buNone/>
            </a:pPr>
            <a:r>
              <a:rPr lang="id-ID" sz="3200" b="1" dirty="0"/>
              <a:t>Analisis:</a:t>
            </a:r>
            <a:r>
              <a:rPr lang="id-ID" sz="3200" dirty="0"/>
              <a:t> </a:t>
            </a:r>
          </a:p>
          <a:p>
            <a:pPr marL="0" lvl="0" indent="0" eaLnBrk="0" fontAlgn="base" hangingPunct="0">
              <a:lnSpc>
                <a:spcPct val="100000"/>
              </a:lnSpc>
              <a:spcBef>
                <a:spcPct val="0"/>
              </a:spcBef>
              <a:spcAft>
                <a:spcPct val="0"/>
              </a:spcAft>
              <a:buClrTx/>
              <a:buSzTx/>
              <a:buNone/>
            </a:pPr>
            <a:r>
              <a:rPr lang="id-ID" sz="3200" dirty="0"/>
              <a:t>Penyebab perilaku koruptif sering kali bersifat kompleks dan berkaitan satu sama lain. Sebagai contoh, kombinasi antara sistem pengawasan yang lemah dan motivasi individu untuk memperkaya diri dapat mendorong tindakan korupsi. Jika di dalam organisasi terdapat norma yang mentolerir korupsi, maka ini menjadi faktor tambahan yang memperparah situasi.</a:t>
            </a:r>
            <a:endParaRPr lang="id-ID" altLang="id-ID" sz="3200" dirty="0">
              <a:solidFill>
                <a:schemeClr val="tx1"/>
              </a:solidFill>
              <a:latin typeface="Arial" panose="020B0604020202020204" pitchFamily="34" charset="0"/>
            </a:endParaRPr>
          </a:p>
        </p:txBody>
      </p:sp>
      <p:sp>
        <p:nvSpPr>
          <p:cNvPr id="3" name="Google Shape;2773;p25"/>
          <p:cNvSpPr txBox="1">
            <a:spLocks noGrp="1"/>
          </p:cNvSpPr>
          <p:nvPr>
            <p:ph type="title"/>
          </p:nvPr>
        </p:nvSpPr>
        <p:spPr>
          <a:xfrm>
            <a:off x="805886" y="267855"/>
            <a:ext cx="11109600" cy="1122300"/>
          </a:xfrm>
          <a:prstGeom prst="rect">
            <a:avLst/>
          </a:prstGeom>
        </p:spPr>
        <p:txBody>
          <a:bodyPr spcFirstLastPara="1" wrap="square" lIns="121900" tIns="121900" rIns="121900" bIns="121900" anchor="ctr" anchorCtr="0">
            <a:noAutofit/>
          </a:bodyPr>
          <a:lstStyle/>
          <a:p>
            <a:r>
              <a:rPr lang="id-ID" sz="4800" b="1" dirty="0"/>
              <a:t>1. Penyebab Koruptif</a:t>
            </a:r>
          </a:p>
        </p:txBody>
      </p:sp>
      <p:sp>
        <p:nvSpPr>
          <p:cNvPr id="4"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1039645623"/>
      </p:ext>
    </p:extLst>
  </p:cSld>
  <p:clrMapOvr>
    <a:masterClrMapping/>
  </p:clrMapOvr>
  <p:transition spd="slow">
    <p:wipe/>
    <p:sndAc>
      <p:stSnd>
        <p:snd r:embed="rId3" name="bomb.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sp>
        <p:nvSpPr>
          <p:cNvPr id="2843" name="Google Shape;2843;p29"/>
          <p:cNvSpPr txBox="1">
            <a:spLocks noGrp="1"/>
          </p:cNvSpPr>
          <p:nvPr>
            <p:ph type="body" idx="1"/>
          </p:nvPr>
        </p:nvSpPr>
        <p:spPr>
          <a:xfrm>
            <a:off x="805886" y="1764145"/>
            <a:ext cx="11508509" cy="4350327"/>
          </a:xfrm>
          <a:prstGeom prst="rect">
            <a:avLst/>
          </a:prstGeom>
        </p:spPr>
        <p:txBody>
          <a:bodyPr spcFirstLastPara="1" wrap="square" lIns="121900" tIns="121900" rIns="121900" bIns="121900" anchor="t" anchorCtr="0">
            <a:noAutofit/>
          </a:bodyPr>
          <a:lstStyle/>
          <a:p>
            <a:pPr marL="0" lvl="0" indent="0" eaLnBrk="0" fontAlgn="base" hangingPunct="0">
              <a:lnSpc>
                <a:spcPct val="100000"/>
              </a:lnSpc>
              <a:spcBef>
                <a:spcPct val="0"/>
              </a:spcBef>
              <a:spcAft>
                <a:spcPct val="0"/>
              </a:spcAft>
              <a:buClrTx/>
              <a:buSzTx/>
              <a:buFontTx/>
              <a:buChar char="•"/>
            </a:pPr>
            <a:r>
              <a:rPr lang="id-ID" altLang="id-ID" sz="3200" b="1" dirty="0">
                <a:solidFill>
                  <a:schemeClr val="tx1"/>
                </a:solidFill>
                <a:latin typeface="Arial" panose="020B0604020202020204" pitchFamily="34" charset="0"/>
              </a:rPr>
              <a:t>Sistem pengawasan internal yang lemah</a:t>
            </a:r>
            <a:r>
              <a:rPr lang="id-ID" altLang="id-ID" sz="3200" dirty="0">
                <a:solidFill>
                  <a:schemeClr val="tx1"/>
                </a:solidFill>
                <a:latin typeface="Arial" panose="020B0604020202020204" pitchFamily="34" charset="0"/>
              </a:rPr>
              <a:t> memungkinkan individu mengambil keuntungan dari jabatan mereka. Tanpa mekanisme kontrol yang kuat, kesalahan kecil dapat tumbuh menjadi perilaku koruptif.</a:t>
            </a:r>
          </a:p>
          <a:p>
            <a:pPr marL="0" lvl="0" indent="0" eaLnBrk="0" fontAlgn="base" hangingPunct="0">
              <a:lnSpc>
                <a:spcPct val="100000"/>
              </a:lnSpc>
              <a:spcBef>
                <a:spcPct val="0"/>
              </a:spcBef>
              <a:spcAft>
                <a:spcPct val="0"/>
              </a:spcAft>
              <a:buClrTx/>
              <a:buSzTx/>
              <a:buNone/>
            </a:pPr>
            <a:endParaRPr lang="id-ID" altLang="id-ID" sz="32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r>
              <a:rPr lang="id-ID" altLang="id-ID" sz="3200" b="1" dirty="0">
                <a:solidFill>
                  <a:schemeClr val="tx1"/>
                </a:solidFill>
                <a:latin typeface="Arial" panose="020B0604020202020204" pitchFamily="34" charset="0"/>
              </a:rPr>
              <a:t>Kurangnya regulasi atau peraturan yang jelas</a:t>
            </a:r>
            <a:r>
              <a:rPr lang="id-ID" altLang="id-ID" sz="3200" dirty="0">
                <a:solidFill>
                  <a:schemeClr val="tx1"/>
                </a:solidFill>
                <a:latin typeface="Arial" panose="020B0604020202020204" pitchFamily="34" charset="0"/>
              </a:rPr>
              <a:t> dapat membuat individu atau kelompok bebas melakukan korupsi karena tidak ada panduan yang mengatur batasan-batasan perilaku yang diizinkan. </a:t>
            </a:r>
          </a:p>
        </p:txBody>
      </p:sp>
      <p:sp>
        <p:nvSpPr>
          <p:cNvPr id="3" name="Google Shape;2773;p25"/>
          <p:cNvSpPr txBox="1">
            <a:spLocks noGrp="1"/>
          </p:cNvSpPr>
          <p:nvPr>
            <p:ph type="title"/>
          </p:nvPr>
        </p:nvSpPr>
        <p:spPr>
          <a:xfrm>
            <a:off x="805886" y="267855"/>
            <a:ext cx="11109600" cy="1122300"/>
          </a:xfrm>
          <a:prstGeom prst="rect">
            <a:avLst/>
          </a:prstGeom>
        </p:spPr>
        <p:txBody>
          <a:bodyPr spcFirstLastPara="1" wrap="square" lIns="121900" tIns="121900" rIns="121900" bIns="121900" anchor="ctr" anchorCtr="0">
            <a:noAutofit/>
          </a:bodyPr>
          <a:lstStyle/>
          <a:p>
            <a:r>
              <a:rPr lang="id-ID" sz="4800" dirty="0"/>
              <a:t>Contoh Analisis Penyebab:</a:t>
            </a:r>
            <a:endParaRPr lang="id-ID" sz="4800" b="1" dirty="0"/>
          </a:p>
        </p:txBody>
      </p:sp>
      <p:sp>
        <p:nvSpPr>
          <p:cNvPr id="5"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1427279369"/>
      </p:ext>
    </p:extLst>
  </p:cSld>
  <p:clrMapOvr>
    <a:masterClrMapping/>
  </p:clrMapOvr>
  <p:transition spd="slow">
    <p:wipe/>
    <p:sndAc>
      <p:stSnd>
        <p:snd r:embed="rId3" name="bomb.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4"/>
        <p:cNvGrpSpPr/>
        <p:nvPr/>
      </p:nvGrpSpPr>
      <p:grpSpPr>
        <a:xfrm>
          <a:off x="0" y="0"/>
          <a:ext cx="0" cy="0"/>
          <a:chOff x="0" y="0"/>
          <a:chExt cx="0" cy="0"/>
        </a:xfrm>
      </p:grpSpPr>
      <p:sp>
        <p:nvSpPr>
          <p:cNvPr id="2877" name="Google Shape;2877;p31"/>
          <p:cNvSpPr/>
          <p:nvPr/>
        </p:nvSpPr>
        <p:spPr>
          <a:xfrm>
            <a:off x="7732045" y="854550"/>
            <a:ext cx="958397" cy="1212838"/>
          </a:xfrm>
          <a:prstGeom prst="rect">
            <a:avLst/>
          </a:prstGeom>
        </p:spPr>
        <p:txBody>
          <a:bodyPr>
            <a:prstTxWarp prst="textPlain">
              <a:avLst/>
            </a:prstTxWarp>
          </a:bodyPr>
          <a:lstStyle/>
          <a:p>
            <a:pPr lvl="0" algn="ctr"/>
            <a:endParaRPr b="1" i="1" dirty="0">
              <a:ln>
                <a:noFill/>
              </a:ln>
              <a:solidFill>
                <a:srgbClr val="FFFFFF">
                  <a:alpha val="13410"/>
                </a:srgbClr>
              </a:solidFill>
              <a:latin typeface="Newsreader"/>
            </a:endParaRPr>
          </a:p>
        </p:txBody>
      </p:sp>
      <p:sp>
        <p:nvSpPr>
          <p:cNvPr id="2879" name="Google Shape;2879;p31"/>
          <p:cNvSpPr txBox="1">
            <a:spLocks noGrp="1"/>
          </p:cNvSpPr>
          <p:nvPr>
            <p:ph type="title"/>
          </p:nvPr>
        </p:nvSpPr>
        <p:spPr>
          <a:xfrm>
            <a:off x="750454" y="74628"/>
            <a:ext cx="8541327" cy="1310827"/>
          </a:xfrm>
          <a:prstGeom prst="rect">
            <a:avLst/>
          </a:prstGeom>
        </p:spPr>
        <p:txBody>
          <a:bodyPr spcFirstLastPara="1" wrap="square" lIns="121900" tIns="121900" rIns="121900" bIns="121900" anchor="ctr" anchorCtr="0">
            <a:normAutofit/>
          </a:bodyPr>
          <a:lstStyle/>
          <a:p>
            <a:pPr lvl="0"/>
            <a:r>
              <a:rPr lang="id-ID" sz="5400" dirty="0"/>
              <a:t>2. </a:t>
            </a:r>
            <a:r>
              <a:rPr lang="id-ID" sz="5400" b="1" dirty="0"/>
              <a:t>Motivasi Koruptif</a:t>
            </a:r>
            <a:endParaRPr sz="5400" dirty="0"/>
          </a:p>
        </p:txBody>
      </p:sp>
      <p:sp>
        <p:nvSpPr>
          <p:cNvPr id="2881" name="Google Shape;2881;p31"/>
          <p:cNvSpPr txBox="1">
            <a:spLocks noGrp="1"/>
          </p:cNvSpPr>
          <p:nvPr>
            <p:ph type="body" idx="2"/>
          </p:nvPr>
        </p:nvSpPr>
        <p:spPr>
          <a:xfrm>
            <a:off x="969818" y="1385455"/>
            <a:ext cx="10418618" cy="4765963"/>
          </a:xfrm>
          <a:prstGeom prst="rect">
            <a:avLst/>
          </a:prstGeom>
        </p:spPr>
        <p:txBody>
          <a:bodyPr spcFirstLastPara="1" wrap="square" lIns="121900" tIns="121900" rIns="121900" bIns="121900" anchor="t" anchorCtr="0">
            <a:noAutofit/>
          </a:bodyPr>
          <a:lstStyle/>
          <a:p>
            <a:pPr marL="69850" indent="0">
              <a:buNone/>
            </a:pPr>
            <a:r>
              <a:rPr lang="id-ID" sz="2900" b="1" dirty="0"/>
              <a:t>Identifikasi:</a:t>
            </a:r>
            <a:r>
              <a:rPr lang="id-ID" sz="2900" dirty="0"/>
              <a:t> Motivasi untuk melakukan korupsi bisa diidentifikasi dengan cara:</a:t>
            </a:r>
          </a:p>
          <a:p>
            <a:pPr>
              <a:buFont typeface="Wingdings" panose="05000000000000000000" pitchFamily="2" charset="2"/>
              <a:buChar char="v"/>
            </a:pPr>
            <a:r>
              <a:rPr lang="id-ID" sz="2900" b="1" dirty="0"/>
              <a:t>Wawancara atau survei pegawai atau pejabat:</a:t>
            </a:r>
            <a:r>
              <a:rPr lang="id-ID" sz="2900" dirty="0"/>
              <a:t> Memahami pandangan mereka tentang jabatan, pendapatan, serta seberapa besar tekanan finansial atau sosial yang mereka hadapi.</a:t>
            </a:r>
          </a:p>
          <a:p>
            <a:pPr marL="69850" indent="0">
              <a:buNone/>
            </a:pPr>
            <a:endParaRPr lang="id-ID" sz="2900" dirty="0"/>
          </a:p>
          <a:p>
            <a:pPr>
              <a:buFont typeface="Wingdings" panose="05000000000000000000" pitchFamily="2" charset="2"/>
              <a:buChar char="v"/>
            </a:pPr>
            <a:r>
              <a:rPr lang="id-ID" sz="2900" b="1" dirty="0"/>
              <a:t>Kajian psikologis:</a:t>
            </a:r>
            <a:r>
              <a:rPr lang="id-ID" sz="2900" dirty="0"/>
              <a:t> Mengamati faktor-faktor psikologis yang mempengaruhi individu, seperti ketidakpuasan kerja, ambisi kekuasaan, atau tekanan dari lingkungan sekitar.</a:t>
            </a:r>
          </a:p>
        </p:txBody>
      </p:sp>
      <p:sp>
        <p:nvSpPr>
          <p:cNvPr id="22"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841038275"/>
      </p:ext>
    </p:extLst>
  </p:cSld>
  <p:clrMapOvr>
    <a:masterClrMapping/>
  </p:clrMapOvr>
  <p:transition spd="slow">
    <p:wipe/>
    <p:sndAc>
      <p:stSnd>
        <p:snd r:embed="rId3" name="bomb.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4"/>
        <p:cNvGrpSpPr/>
        <p:nvPr/>
      </p:nvGrpSpPr>
      <p:grpSpPr>
        <a:xfrm>
          <a:off x="0" y="0"/>
          <a:ext cx="0" cy="0"/>
          <a:chOff x="0" y="0"/>
          <a:chExt cx="0" cy="0"/>
        </a:xfrm>
      </p:grpSpPr>
      <p:sp>
        <p:nvSpPr>
          <p:cNvPr id="2877" name="Google Shape;2877;p31"/>
          <p:cNvSpPr/>
          <p:nvPr/>
        </p:nvSpPr>
        <p:spPr>
          <a:xfrm>
            <a:off x="7732045" y="854550"/>
            <a:ext cx="958397" cy="1212838"/>
          </a:xfrm>
          <a:prstGeom prst="rect">
            <a:avLst/>
          </a:prstGeom>
        </p:spPr>
        <p:txBody>
          <a:bodyPr>
            <a:prstTxWarp prst="textPlain">
              <a:avLst/>
            </a:prstTxWarp>
          </a:bodyPr>
          <a:lstStyle/>
          <a:p>
            <a:pPr lvl="0" algn="ctr"/>
            <a:endParaRPr b="1" i="1" dirty="0">
              <a:ln>
                <a:noFill/>
              </a:ln>
              <a:solidFill>
                <a:srgbClr val="FFFFFF">
                  <a:alpha val="13410"/>
                </a:srgbClr>
              </a:solidFill>
              <a:latin typeface="Newsreader"/>
            </a:endParaRPr>
          </a:p>
        </p:txBody>
      </p:sp>
      <p:sp>
        <p:nvSpPr>
          <p:cNvPr id="2879" name="Google Shape;2879;p31"/>
          <p:cNvSpPr txBox="1">
            <a:spLocks noGrp="1"/>
          </p:cNvSpPr>
          <p:nvPr>
            <p:ph type="title"/>
          </p:nvPr>
        </p:nvSpPr>
        <p:spPr>
          <a:xfrm>
            <a:off x="750454" y="74628"/>
            <a:ext cx="8541327" cy="1310827"/>
          </a:xfrm>
          <a:prstGeom prst="rect">
            <a:avLst/>
          </a:prstGeom>
        </p:spPr>
        <p:txBody>
          <a:bodyPr spcFirstLastPara="1" wrap="square" lIns="121900" tIns="121900" rIns="121900" bIns="121900" anchor="ctr" anchorCtr="0">
            <a:normAutofit/>
          </a:bodyPr>
          <a:lstStyle/>
          <a:p>
            <a:pPr lvl="0"/>
            <a:r>
              <a:rPr lang="id-ID" sz="5400" dirty="0"/>
              <a:t>2. </a:t>
            </a:r>
            <a:r>
              <a:rPr lang="id-ID" sz="5400" b="1" dirty="0"/>
              <a:t>Motivasi Koruptif</a:t>
            </a:r>
            <a:endParaRPr sz="5400" dirty="0"/>
          </a:p>
        </p:txBody>
      </p:sp>
      <p:sp>
        <p:nvSpPr>
          <p:cNvPr id="2881" name="Google Shape;2881;p31"/>
          <p:cNvSpPr txBox="1">
            <a:spLocks noGrp="1"/>
          </p:cNvSpPr>
          <p:nvPr>
            <p:ph type="body" idx="2"/>
          </p:nvPr>
        </p:nvSpPr>
        <p:spPr>
          <a:xfrm>
            <a:off x="750454" y="2067388"/>
            <a:ext cx="10665691" cy="3445163"/>
          </a:xfrm>
          <a:prstGeom prst="rect">
            <a:avLst/>
          </a:prstGeom>
        </p:spPr>
        <p:txBody>
          <a:bodyPr spcFirstLastPara="1" wrap="square" lIns="121900" tIns="121900" rIns="121900" bIns="121900" anchor="t" anchorCtr="0">
            <a:noAutofit/>
          </a:bodyPr>
          <a:lstStyle/>
          <a:p>
            <a:pPr>
              <a:buFont typeface="Wingdings" panose="05000000000000000000" pitchFamily="2" charset="2"/>
              <a:buChar char="v"/>
            </a:pPr>
            <a:r>
              <a:rPr lang="id-ID" sz="3200" b="1" dirty="0"/>
              <a:t>Analisis Tren dan Perilaku:</a:t>
            </a:r>
            <a:r>
              <a:rPr lang="id-ID" sz="3200" dirty="0"/>
              <a:t> Melihat pola perilaku individu yang terlibat dalam pengambilan keputusan penting. Ini bisa dilakukan melalui pemantauan transaksi keuangan, gaya hidup, dan aktivitas mereka yang mencurigakan.</a:t>
            </a:r>
          </a:p>
        </p:txBody>
      </p:sp>
      <p:sp>
        <p:nvSpPr>
          <p:cNvPr id="22"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cSld>
  <p:clrMapOvr>
    <a:masterClrMapping/>
  </p:clrMapOvr>
  <p:transition spd="slow">
    <p:wipe/>
    <p:sndAc>
      <p:stSnd>
        <p:snd r:embed="rId3" name="bomb.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4"/>
        <p:cNvGrpSpPr/>
        <p:nvPr/>
      </p:nvGrpSpPr>
      <p:grpSpPr>
        <a:xfrm>
          <a:off x="0" y="0"/>
          <a:ext cx="0" cy="0"/>
          <a:chOff x="0" y="0"/>
          <a:chExt cx="0" cy="0"/>
        </a:xfrm>
      </p:grpSpPr>
      <p:sp>
        <p:nvSpPr>
          <p:cNvPr id="2877" name="Google Shape;2877;p31"/>
          <p:cNvSpPr/>
          <p:nvPr/>
        </p:nvSpPr>
        <p:spPr>
          <a:xfrm>
            <a:off x="7732045" y="854550"/>
            <a:ext cx="958397" cy="1212838"/>
          </a:xfrm>
          <a:prstGeom prst="rect">
            <a:avLst/>
          </a:prstGeom>
        </p:spPr>
        <p:txBody>
          <a:bodyPr>
            <a:prstTxWarp prst="textPlain">
              <a:avLst/>
            </a:prstTxWarp>
          </a:bodyPr>
          <a:lstStyle/>
          <a:p>
            <a:pPr lvl="0" algn="ctr"/>
            <a:endParaRPr b="1" i="1" dirty="0">
              <a:ln>
                <a:noFill/>
              </a:ln>
              <a:solidFill>
                <a:srgbClr val="FFFFFF">
                  <a:alpha val="13410"/>
                </a:srgbClr>
              </a:solidFill>
              <a:latin typeface="Newsreader"/>
            </a:endParaRPr>
          </a:p>
        </p:txBody>
      </p:sp>
      <p:sp>
        <p:nvSpPr>
          <p:cNvPr id="2879" name="Google Shape;2879;p31"/>
          <p:cNvSpPr txBox="1">
            <a:spLocks noGrp="1"/>
          </p:cNvSpPr>
          <p:nvPr>
            <p:ph type="title"/>
          </p:nvPr>
        </p:nvSpPr>
        <p:spPr>
          <a:xfrm>
            <a:off x="750454" y="74628"/>
            <a:ext cx="8541327" cy="1310827"/>
          </a:xfrm>
          <a:prstGeom prst="rect">
            <a:avLst/>
          </a:prstGeom>
        </p:spPr>
        <p:txBody>
          <a:bodyPr spcFirstLastPara="1" wrap="square" lIns="121900" tIns="121900" rIns="121900" bIns="121900" anchor="ctr" anchorCtr="0">
            <a:normAutofit/>
          </a:bodyPr>
          <a:lstStyle/>
          <a:p>
            <a:pPr lvl="0"/>
            <a:r>
              <a:rPr lang="id-ID" sz="5400" dirty="0"/>
              <a:t>2. </a:t>
            </a:r>
            <a:r>
              <a:rPr lang="id-ID" sz="5400" b="1" dirty="0"/>
              <a:t>Motivasi Koruptif</a:t>
            </a:r>
            <a:endParaRPr sz="5400" dirty="0"/>
          </a:p>
        </p:txBody>
      </p:sp>
      <p:sp>
        <p:nvSpPr>
          <p:cNvPr id="2881" name="Google Shape;2881;p31"/>
          <p:cNvSpPr txBox="1">
            <a:spLocks noGrp="1"/>
          </p:cNvSpPr>
          <p:nvPr>
            <p:ph type="body" idx="2"/>
          </p:nvPr>
        </p:nvSpPr>
        <p:spPr>
          <a:xfrm>
            <a:off x="1054878" y="1871760"/>
            <a:ext cx="10095345" cy="3833091"/>
          </a:xfrm>
          <a:prstGeom prst="rect">
            <a:avLst/>
          </a:prstGeom>
        </p:spPr>
        <p:txBody>
          <a:bodyPr spcFirstLastPara="1" wrap="square" lIns="121900" tIns="121900" rIns="121900" bIns="121900" anchor="t" anchorCtr="0">
            <a:noAutofit/>
          </a:bodyPr>
          <a:lstStyle/>
          <a:p>
            <a:pPr marL="69850" indent="0">
              <a:buNone/>
            </a:pPr>
            <a:r>
              <a:rPr lang="id-ID" sz="3200" b="1" dirty="0"/>
              <a:t>Analisis:</a:t>
            </a:r>
          </a:p>
          <a:p>
            <a:pPr marL="69850" indent="0">
              <a:buNone/>
            </a:pPr>
            <a:r>
              <a:rPr lang="id-ID" sz="3200" dirty="0"/>
              <a:t> Motivasi bisa berasal dari keinginan untuk kekayaan, kekuasaan, atau sekadar memenuhi harapan sosial di lingkungan yang mendukung perilaku tersebut. Dorongan internal (seperti keserakahan) atau eksternal (tekanan sosial) bisa menjadi motivasi utama.</a:t>
            </a:r>
          </a:p>
        </p:txBody>
      </p:sp>
      <p:sp>
        <p:nvSpPr>
          <p:cNvPr id="22"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2009528066"/>
      </p:ext>
    </p:extLst>
  </p:cSld>
  <p:clrMapOvr>
    <a:masterClrMapping/>
  </p:clrMapOvr>
  <p:transition spd="slow">
    <p:wipe/>
    <p:sndAc>
      <p:stSnd>
        <p:snd r:embed="rId3" name="bomb.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sp>
        <p:nvSpPr>
          <p:cNvPr id="2742" name="Google Shape;2742;p22"/>
          <p:cNvSpPr txBox="1">
            <a:spLocks noGrp="1"/>
          </p:cNvSpPr>
          <p:nvPr>
            <p:ph type="title"/>
          </p:nvPr>
        </p:nvSpPr>
        <p:spPr>
          <a:xfrm>
            <a:off x="460375" y="1468582"/>
            <a:ext cx="7196570" cy="3408218"/>
          </a:xfrm>
          <a:prstGeom prst="rect">
            <a:avLst/>
          </a:prstGeom>
          <a:solidFill>
            <a:schemeClr val="lt1"/>
          </a:solidFill>
        </p:spPr>
        <p:txBody>
          <a:bodyPr spcFirstLastPara="1" wrap="square" lIns="121900" tIns="121900" rIns="121900" bIns="121900" anchor="b" anchorCtr="0">
            <a:noAutofit/>
          </a:bodyPr>
          <a:lstStyle/>
          <a:p>
            <a:pPr lvl="0"/>
            <a:r>
              <a:rPr lang="id-ID" dirty="0"/>
              <a:t>Penyebab motivasi dan ciri perilaku </a:t>
            </a:r>
            <a:r>
              <a:rPr lang="id-ID" dirty="0">
                <a:solidFill>
                  <a:schemeClr val="accent2">
                    <a:lumMod val="75000"/>
                  </a:schemeClr>
                </a:solidFill>
              </a:rPr>
              <a:t>Koruptif</a:t>
            </a:r>
            <a:endParaRPr dirty="0">
              <a:solidFill>
                <a:schemeClr val="accent2">
                  <a:lumMod val="75000"/>
                </a:schemeClr>
              </a:solidFill>
              <a:highlight>
                <a:schemeClr val="accent2"/>
              </a:highlight>
            </a:endParaRPr>
          </a:p>
        </p:txBody>
      </p:sp>
      <p:sp>
        <p:nvSpPr>
          <p:cNvPr id="2" name="AutoShape 2" descr="Faktor Penyebab Korupsi, Lengkap dengan Teori dan Jenisnya - Hot  Liputan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3" name="Picture 2"/>
          <p:cNvPicPr>
            <a:picLocks noChangeAspect="1"/>
          </p:cNvPicPr>
          <p:nvPr/>
        </p:nvPicPr>
        <p:blipFill>
          <a:blip r:embed="rId4"/>
          <a:stretch>
            <a:fillRect/>
          </a:stretch>
        </p:blipFill>
        <p:spPr>
          <a:xfrm>
            <a:off x="7001163" y="1957577"/>
            <a:ext cx="4869616" cy="2739159"/>
          </a:xfrm>
          <a:prstGeom prst="rect">
            <a:avLst/>
          </a:prstGeom>
        </p:spPr>
      </p:pic>
      <p:sp>
        <p:nvSpPr>
          <p:cNvPr id="9"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cSld>
  <p:clrMapOvr>
    <a:masterClrMapping/>
  </p:clrMapOvr>
  <p:transition spd="slow">
    <p:wipe/>
    <p:sndAc>
      <p:stSnd>
        <p:snd r:embed="rId3" name="bomb.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4"/>
        <p:cNvGrpSpPr/>
        <p:nvPr/>
      </p:nvGrpSpPr>
      <p:grpSpPr>
        <a:xfrm>
          <a:off x="0" y="0"/>
          <a:ext cx="0" cy="0"/>
          <a:chOff x="0" y="0"/>
          <a:chExt cx="0" cy="0"/>
        </a:xfrm>
      </p:grpSpPr>
      <p:sp>
        <p:nvSpPr>
          <p:cNvPr id="2877" name="Google Shape;2877;p31"/>
          <p:cNvSpPr/>
          <p:nvPr/>
        </p:nvSpPr>
        <p:spPr>
          <a:xfrm>
            <a:off x="7732045" y="854550"/>
            <a:ext cx="958397" cy="1212838"/>
          </a:xfrm>
          <a:prstGeom prst="rect">
            <a:avLst/>
          </a:prstGeom>
        </p:spPr>
        <p:txBody>
          <a:bodyPr>
            <a:prstTxWarp prst="textPlain">
              <a:avLst/>
            </a:prstTxWarp>
          </a:bodyPr>
          <a:lstStyle/>
          <a:p>
            <a:pPr lvl="0" algn="ctr"/>
            <a:endParaRPr b="1" i="1" dirty="0">
              <a:ln>
                <a:noFill/>
              </a:ln>
              <a:solidFill>
                <a:srgbClr val="FFFFFF">
                  <a:alpha val="13410"/>
                </a:srgbClr>
              </a:solidFill>
              <a:latin typeface="Newsreader"/>
            </a:endParaRPr>
          </a:p>
        </p:txBody>
      </p:sp>
      <p:sp>
        <p:nvSpPr>
          <p:cNvPr id="2879" name="Google Shape;2879;p31"/>
          <p:cNvSpPr txBox="1">
            <a:spLocks noGrp="1"/>
          </p:cNvSpPr>
          <p:nvPr>
            <p:ph type="title"/>
          </p:nvPr>
        </p:nvSpPr>
        <p:spPr>
          <a:xfrm>
            <a:off x="750454" y="74628"/>
            <a:ext cx="8541327" cy="1310827"/>
          </a:xfrm>
          <a:prstGeom prst="rect">
            <a:avLst/>
          </a:prstGeom>
        </p:spPr>
        <p:txBody>
          <a:bodyPr spcFirstLastPara="1" wrap="square" lIns="121900" tIns="121900" rIns="121900" bIns="121900" anchor="ctr" anchorCtr="0">
            <a:normAutofit fontScale="90000"/>
          </a:bodyPr>
          <a:lstStyle/>
          <a:p>
            <a:r>
              <a:rPr lang="id-ID" sz="5400" b="1" dirty="0"/>
              <a:t>Contoh Analisis Motivasi:</a:t>
            </a:r>
            <a:endParaRPr lang="id-ID" sz="5400" dirty="0"/>
          </a:p>
        </p:txBody>
      </p:sp>
      <p:sp>
        <p:nvSpPr>
          <p:cNvPr id="2881" name="Google Shape;2881;p31"/>
          <p:cNvSpPr txBox="1">
            <a:spLocks noGrp="1"/>
          </p:cNvSpPr>
          <p:nvPr>
            <p:ph type="body" idx="2"/>
          </p:nvPr>
        </p:nvSpPr>
        <p:spPr>
          <a:xfrm>
            <a:off x="1052945" y="1385455"/>
            <a:ext cx="10095345" cy="3833091"/>
          </a:xfrm>
          <a:prstGeom prst="rect">
            <a:avLst/>
          </a:prstGeom>
        </p:spPr>
        <p:txBody>
          <a:bodyPr spcFirstLastPara="1" wrap="square" lIns="121900" tIns="121900" rIns="121900" bIns="121900" anchor="t" anchorCtr="0">
            <a:noAutofit/>
          </a:bodyPr>
          <a:lstStyle/>
          <a:p>
            <a:r>
              <a:rPr lang="id-ID" sz="3100" b="1" dirty="0"/>
              <a:t>Motivasi finansial</a:t>
            </a:r>
            <a:r>
              <a:rPr lang="id-ID" sz="3100" dirty="0"/>
              <a:t>: Seseorang mungkin terlibat dalam korupsi karena kebutuhan mendesak akan uang atau untuk mempertahankan gaya hidup mewah yang melebihi penghasilannya.</a:t>
            </a:r>
          </a:p>
          <a:p>
            <a:pPr marL="69850" indent="0">
              <a:buNone/>
            </a:pPr>
            <a:endParaRPr lang="id-ID" sz="3100" dirty="0"/>
          </a:p>
          <a:p>
            <a:r>
              <a:rPr lang="id-ID" sz="3100" b="1" dirty="0"/>
              <a:t>Motivasi kekuasaan</a:t>
            </a:r>
            <a:r>
              <a:rPr lang="id-ID" sz="3100" dirty="0"/>
              <a:t>: Seseorang dapat melakukan korupsi untuk memperkuat atau mempertahankan kekuasaannya, misalnya dengan memberikan suap kepada pihak lain agar tetap mendukungnya.</a:t>
            </a:r>
          </a:p>
        </p:txBody>
      </p:sp>
      <p:sp>
        <p:nvSpPr>
          <p:cNvPr id="22"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3364479724"/>
      </p:ext>
    </p:extLst>
  </p:cSld>
  <p:clrMapOvr>
    <a:masterClrMapping/>
  </p:clrMapOvr>
  <p:transition spd="slow">
    <p:wipe/>
    <p:sndAc>
      <p:stSnd>
        <p:snd r:embed="rId3" name="bomb.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1"/>
        <p:cNvGrpSpPr/>
        <p:nvPr/>
      </p:nvGrpSpPr>
      <p:grpSpPr>
        <a:xfrm>
          <a:off x="0" y="0"/>
          <a:ext cx="0" cy="0"/>
          <a:chOff x="0" y="0"/>
          <a:chExt cx="0" cy="0"/>
        </a:xfrm>
      </p:grpSpPr>
      <p:sp>
        <p:nvSpPr>
          <p:cNvPr id="2892" name="Google Shape;2892;p32"/>
          <p:cNvSpPr txBox="1">
            <a:spLocks noGrp="1"/>
          </p:cNvSpPr>
          <p:nvPr>
            <p:ph type="title"/>
          </p:nvPr>
        </p:nvSpPr>
        <p:spPr>
          <a:xfrm>
            <a:off x="415650" y="760706"/>
            <a:ext cx="10153113" cy="827950"/>
          </a:xfrm>
          <a:prstGeom prst="rect">
            <a:avLst/>
          </a:prstGeom>
        </p:spPr>
        <p:txBody>
          <a:bodyPr spcFirstLastPara="1" wrap="square" lIns="121900" tIns="121900" rIns="121900" bIns="121900" anchor="b" anchorCtr="0">
            <a:normAutofit fontScale="90000"/>
          </a:bodyPr>
          <a:lstStyle/>
          <a:p>
            <a:pPr lvl="0" algn="l"/>
            <a:r>
              <a:rPr lang="id-ID" sz="4700" dirty="0"/>
              <a:t>3. </a:t>
            </a:r>
            <a:r>
              <a:rPr lang="id-ID" sz="4700" b="1" dirty="0"/>
              <a:t>Perilaku Koruptif</a:t>
            </a:r>
            <a:endParaRPr sz="4700" dirty="0"/>
          </a:p>
        </p:txBody>
      </p:sp>
      <p:sp>
        <p:nvSpPr>
          <p:cNvPr id="2893" name="Google Shape;2893;p32"/>
          <p:cNvSpPr txBox="1">
            <a:spLocks noGrp="1"/>
          </p:cNvSpPr>
          <p:nvPr>
            <p:ph type="body" idx="1"/>
          </p:nvPr>
        </p:nvSpPr>
        <p:spPr>
          <a:xfrm>
            <a:off x="415650" y="1477820"/>
            <a:ext cx="11480786" cy="4553526"/>
          </a:xfrm>
          <a:prstGeom prst="rect">
            <a:avLst/>
          </a:prstGeom>
          <a:solidFill>
            <a:schemeClr val="bg1"/>
          </a:solidFill>
        </p:spPr>
        <p:txBody>
          <a:bodyPr spcFirstLastPara="1" wrap="square" lIns="121900" tIns="121900" rIns="121900" bIns="121900" anchor="t" anchorCtr="0">
            <a:noAutofit/>
          </a:bodyPr>
          <a:lstStyle/>
          <a:p>
            <a:pPr marL="69850" indent="0" algn="l">
              <a:buNone/>
            </a:pPr>
            <a:r>
              <a:rPr lang="id-ID" sz="2900" b="1" dirty="0">
                <a:solidFill>
                  <a:schemeClr val="tx1"/>
                </a:solidFill>
              </a:rPr>
              <a:t>Identifikasi:</a:t>
            </a:r>
            <a:r>
              <a:rPr lang="id-ID" sz="2900" dirty="0">
                <a:solidFill>
                  <a:schemeClr val="tx1"/>
                </a:solidFill>
              </a:rPr>
              <a:t> Mengidentifikasi ciri perilaku koruptif memerlukan observasi terhadap:</a:t>
            </a:r>
          </a:p>
          <a:p>
            <a:pPr marL="69850" indent="0" algn="l">
              <a:buNone/>
            </a:pPr>
            <a:r>
              <a:rPr lang="id-ID" sz="2900" b="1" dirty="0">
                <a:solidFill>
                  <a:schemeClr val="tx1"/>
                </a:solidFill>
              </a:rPr>
              <a:t>1. Gaya hidup individu</a:t>
            </a:r>
            <a:r>
              <a:rPr lang="id-ID" sz="2900" dirty="0">
                <a:solidFill>
                  <a:schemeClr val="tx1"/>
                </a:solidFill>
              </a:rPr>
              <a:t>: Jika seseorang hidup jauh melebihi gaji atau penghasilan resminya, hal ini bisa menjadi indikasi korupsi.</a:t>
            </a:r>
          </a:p>
          <a:p>
            <a:pPr marL="69850" indent="0" algn="l">
              <a:buNone/>
            </a:pPr>
            <a:endParaRPr lang="id-ID" sz="2900" dirty="0">
              <a:solidFill>
                <a:schemeClr val="tx1"/>
              </a:solidFill>
            </a:endParaRPr>
          </a:p>
          <a:p>
            <a:pPr marL="69850" indent="0" algn="l">
              <a:buNone/>
            </a:pPr>
            <a:r>
              <a:rPr lang="id-ID" sz="2900" b="1" dirty="0">
                <a:solidFill>
                  <a:schemeClr val="tx1"/>
                </a:solidFill>
              </a:rPr>
              <a:t>2. Proses pengambilan keputusan</a:t>
            </a:r>
            <a:r>
              <a:rPr lang="id-ID" sz="2900" dirty="0">
                <a:solidFill>
                  <a:schemeClr val="tx1"/>
                </a:solidFill>
              </a:rPr>
              <a:t>: Apakah pengambilan keputusan dilakukan secara tertutup, tanpa keterbukaan, dan tidak ada mekanisme kontrol yang jelas?</a:t>
            </a:r>
          </a:p>
        </p:txBody>
      </p:sp>
    </p:spTree>
    <p:extLst>
      <p:ext uri="{BB962C8B-B14F-4D97-AF65-F5344CB8AC3E}">
        <p14:creationId xmlns:p14="http://schemas.microsoft.com/office/powerpoint/2010/main" val="2750799712"/>
      </p:ext>
    </p:extLst>
  </p:cSld>
  <p:clrMapOvr>
    <a:masterClrMapping/>
  </p:clrMapOvr>
  <p:transition spd="slow">
    <p:wipe/>
    <p:sndAc>
      <p:stSnd>
        <p:snd r:embed="rId3" name="bomb.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1"/>
        <p:cNvGrpSpPr/>
        <p:nvPr/>
      </p:nvGrpSpPr>
      <p:grpSpPr>
        <a:xfrm>
          <a:off x="0" y="0"/>
          <a:ext cx="0" cy="0"/>
          <a:chOff x="0" y="0"/>
          <a:chExt cx="0" cy="0"/>
        </a:xfrm>
      </p:grpSpPr>
      <p:sp>
        <p:nvSpPr>
          <p:cNvPr id="2892" name="Google Shape;2892;p32"/>
          <p:cNvSpPr txBox="1">
            <a:spLocks noGrp="1"/>
          </p:cNvSpPr>
          <p:nvPr>
            <p:ph type="title"/>
          </p:nvPr>
        </p:nvSpPr>
        <p:spPr>
          <a:xfrm>
            <a:off x="415650" y="760706"/>
            <a:ext cx="7435259" cy="827950"/>
          </a:xfrm>
          <a:prstGeom prst="rect">
            <a:avLst/>
          </a:prstGeom>
        </p:spPr>
        <p:txBody>
          <a:bodyPr spcFirstLastPara="1" wrap="square" lIns="121900" tIns="121900" rIns="121900" bIns="121900" anchor="b" anchorCtr="0">
            <a:normAutofit fontScale="90000"/>
          </a:bodyPr>
          <a:lstStyle/>
          <a:p>
            <a:pPr lvl="0"/>
            <a:r>
              <a:rPr lang="id-ID" sz="4700" dirty="0"/>
              <a:t>3. </a:t>
            </a:r>
            <a:r>
              <a:rPr lang="id-ID" sz="4700" b="1" dirty="0"/>
              <a:t>Perilaku Koruptif</a:t>
            </a:r>
            <a:endParaRPr sz="4700" dirty="0"/>
          </a:p>
        </p:txBody>
      </p:sp>
      <p:sp>
        <p:nvSpPr>
          <p:cNvPr id="2893" name="Google Shape;2893;p32"/>
          <p:cNvSpPr txBox="1">
            <a:spLocks noGrp="1"/>
          </p:cNvSpPr>
          <p:nvPr>
            <p:ph type="body" idx="1"/>
          </p:nvPr>
        </p:nvSpPr>
        <p:spPr>
          <a:xfrm>
            <a:off x="502736" y="1968137"/>
            <a:ext cx="11480786" cy="4087036"/>
          </a:xfrm>
          <a:prstGeom prst="rect">
            <a:avLst/>
          </a:prstGeom>
          <a:solidFill>
            <a:schemeClr val="bg1"/>
          </a:solidFill>
        </p:spPr>
        <p:txBody>
          <a:bodyPr spcFirstLastPara="1" wrap="square" lIns="121900" tIns="121900" rIns="121900" bIns="121900" anchor="t" anchorCtr="0">
            <a:noAutofit/>
          </a:bodyPr>
          <a:lstStyle/>
          <a:p>
            <a:pPr marL="69850" indent="0" algn="l">
              <a:buNone/>
            </a:pPr>
            <a:r>
              <a:rPr lang="id-ID" sz="3100" b="1" dirty="0">
                <a:solidFill>
                  <a:schemeClr val="tx1"/>
                </a:solidFill>
              </a:rPr>
              <a:t>3. Penyalahgunaan wewenang</a:t>
            </a:r>
            <a:r>
              <a:rPr lang="id-ID" sz="3100" dirty="0">
                <a:solidFill>
                  <a:schemeClr val="tx1"/>
                </a:solidFill>
              </a:rPr>
              <a:t>: Individu yang sering menggunakan jabatannya untuk keuntungan pribadi atau memberi keuntungan kepada kelompok tertentu perlu dicermati.</a:t>
            </a:r>
          </a:p>
        </p:txBody>
      </p:sp>
      <p:sp>
        <p:nvSpPr>
          <p:cNvPr id="4"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1821685144"/>
      </p:ext>
    </p:extLst>
  </p:cSld>
  <p:clrMapOvr>
    <a:masterClrMapping/>
  </p:clrMapOvr>
  <p:transition spd="slow">
    <p:wipe/>
    <p:sndAc>
      <p:stSnd>
        <p:snd r:embed="rId3" name="bomb.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1"/>
        <p:cNvGrpSpPr/>
        <p:nvPr/>
      </p:nvGrpSpPr>
      <p:grpSpPr>
        <a:xfrm>
          <a:off x="0" y="0"/>
          <a:ext cx="0" cy="0"/>
          <a:chOff x="0" y="0"/>
          <a:chExt cx="0" cy="0"/>
        </a:xfrm>
      </p:grpSpPr>
      <p:sp>
        <p:nvSpPr>
          <p:cNvPr id="2892" name="Google Shape;2892;p32"/>
          <p:cNvSpPr txBox="1">
            <a:spLocks noGrp="1"/>
          </p:cNvSpPr>
          <p:nvPr>
            <p:ph type="title"/>
          </p:nvPr>
        </p:nvSpPr>
        <p:spPr>
          <a:xfrm>
            <a:off x="184742" y="760706"/>
            <a:ext cx="6391550" cy="827950"/>
          </a:xfrm>
          <a:prstGeom prst="rect">
            <a:avLst/>
          </a:prstGeom>
        </p:spPr>
        <p:txBody>
          <a:bodyPr spcFirstLastPara="1" wrap="square" lIns="121900" tIns="121900" rIns="121900" bIns="121900" anchor="b" anchorCtr="0">
            <a:normAutofit fontScale="90000"/>
          </a:bodyPr>
          <a:lstStyle/>
          <a:p>
            <a:pPr lvl="0"/>
            <a:r>
              <a:rPr lang="id-ID" sz="4700" dirty="0"/>
              <a:t>3. </a:t>
            </a:r>
            <a:r>
              <a:rPr lang="id-ID" sz="4700" b="1" dirty="0"/>
              <a:t>Perilaku Koruptif</a:t>
            </a:r>
            <a:endParaRPr sz="4700" dirty="0"/>
          </a:p>
        </p:txBody>
      </p:sp>
      <p:sp>
        <p:nvSpPr>
          <p:cNvPr id="2893" name="Google Shape;2893;p32"/>
          <p:cNvSpPr txBox="1">
            <a:spLocks noGrp="1"/>
          </p:cNvSpPr>
          <p:nvPr>
            <p:ph type="body" idx="1"/>
          </p:nvPr>
        </p:nvSpPr>
        <p:spPr>
          <a:xfrm>
            <a:off x="415650" y="1455894"/>
            <a:ext cx="11563914" cy="4535053"/>
          </a:xfrm>
          <a:prstGeom prst="rect">
            <a:avLst/>
          </a:prstGeom>
          <a:solidFill>
            <a:schemeClr val="bg1"/>
          </a:solidFill>
        </p:spPr>
        <p:txBody>
          <a:bodyPr spcFirstLastPara="1" wrap="square" lIns="121900" tIns="121900" rIns="121900" bIns="121900" anchor="t" anchorCtr="0">
            <a:noAutofit/>
          </a:bodyPr>
          <a:lstStyle/>
          <a:p>
            <a:pPr marL="69850" indent="0" algn="l">
              <a:buNone/>
            </a:pPr>
            <a:endParaRPr lang="id-ID" sz="2900" dirty="0">
              <a:solidFill>
                <a:schemeClr val="tx1"/>
              </a:solidFill>
            </a:endParaRPr>
          </a:p>
          <a:p>
            <a:pPr marL="69850" indent="0" algn="l">
              <a:buNone/>
            </a:pPr>
            <a:r>
              <a:rPr lang="id-ID" sz="2900" b="1" u="sng" dirty="0">
                <a:solidFill>
                  <a:schemeClr val="tx1"/>
                </a:solidFill>
              </a:rPr>
              <a:t>Analisis: </a:t>
            </a:r>
          </a:p>
          <a:p>
            <a:pPr marL="69850" indent="0" algn="l">
              <a:buNone/>
            </a:pPr>
            <a:r>
              <a:rPr lang="id-ID" sz="2900" dirty="0">
                <a:solidFill>
                  <a:schemeClr val="tx1"/>
                </a:solidFill>
              </a:rPr>
              <a:t>Perilaku koruptif memiliki beberapa ciri yang dapat dikenali, seperti manipulasi sistem, ketertutupan dalam proses pengambilan keputusan, serta pola hidup mewah yang tidak sebanding dengan penghasilan. Ciri-ciri ini sering kali saling terkait, menciptakan pola yang dapat </a:t>
            </a:r>
            <a:r>
              <a:rPr lang="id-ID" sz="3200" dirty="0">
                <a:solidFill>
                  <a:schemeClr val="tx1"/>
                </a:solidFill>
              </a:rPr>
              <a:t>diamati.</a:t>
            </a:r>
          </a:p>
        </p:txBody>
      </p:sp>
      <p:sp>
        <p:nvSpPr>
          <p:cNvPr id="4"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2223643526"/>
      </p:ext>
    </p:extLst>
  </p:cSld>
  <p:clrMapOvr>
    <a:masterClrMapping/>
  </p:clrMapOvr>
  <p:transition spd="slow">
    <p:wipe/>
    <p:sndAc>
      <p:stSnd>
        <p:snd r:embed="rId3" name="bomb.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1"/>
        <p:cNvGrpSpPr/>
        <p:nvPr/>
      </p:nvGrpSpPr>
      <p:grpSpPr>
        <a:xfrm>
          <a:off x="0" y="0"/>
          <a:ext cx="0" cy="0"/>
          <a:chOff x="0" y="0"/>
          <a:chExt cx="0" cy="0"/>
        </a:xfrm>
      </p:grpSpPr>
      <p:sp>
        <p:nvSpPr>
          <p:cNvPr id="2892" name="Google Shape;2892;p32"/>
          <p:cNvSpPr txBox="1">
            <a:spLocks noGrp="1"/>
          </p:cNvSpPr>
          <p:nvPr>
            <p:ph type="title"/>
          </p:nvPr>
        </p:nvSpPr>
        <p:spPr>
          <a:xfrm>
            <a:off x="320499" y="581340"/>
            <a:ext cx="12007258" cy="820740"/>
          </a:xfrm>
          <a:prstGeom prst="rect">
            <a:avLst/>
          </a:prstGeom>
        </p:spPr>
        <p:txBody>
          <a:bodyPr spcFirstLastPara="1" wrap="square" lIns="121900" tIns="121900" rIns="121900" bIns="121900" anchor="b" anchorCtr="0">
            <a:noAutofit/>
          </a:bodyPr>
          <a:lstStyle/>
          <a:p>
            <a:pPr lvl="0" algn="l"/>
            <a:r>
              <a:rPr lang="id-ID" sz="3500" dirty="0"/>
              <a:t>Contoh Analisis Ciri Perilaku Koruptif:</a:t>
            </a:r>
            <a:endParaRPr sz="3500" dirty="0"/>
          </a:p>
        </p:txBody>
      </p:sp>
      <p:sp>
        <p:nvSpPr>
          <p:cNvPr id="2893" name="Google Shape;2893;p32"/>
          <p:cNvSpPr txBox="1">
            <a:spLocks noGrp="1"/>
          </p:cNvSpPr>
          <p:nvPr>
            <p:ph type="body" idx="1"/>
          </p:nvPr>
        </p:nvSpPr>
        <p:spPr>
          <a:xfrm>
            <a:off x="389525" y="1471749"/>
            <a:ext cx="11563914" cy="3979267"/>
          </a:xfrm>
          <a:prstGeom prst="rect">
            <a:avLst/>
          </a:prstGeom>
          <a:solidFill>
            <a:schemeClr val="bg1"/>
          </a:solidFill>
        </p:spPr>
        <p:txBody>
          <a:bodyPr spcFirstLastPara="1" wrap="square" lIns="121900" tIns="121900" rIns="121900" bIns="121900" anchor="t" anchorCtr="0">
            <a:noAutofit/>
          </a:bodyPr>
          <a:lstStyle/>
          <a:p>
            <a:pPr indent="-457200" algn="l" eaLnBrk="0" fontAlgn="base" hangingPunct="0">
              <a:lnSpc>
                <a:spcPct val="100000"/>
              </a:lnSpc>
              <a:spcBef>
                <a:spcPct val="0"/>
              </a:spcBef>
              <a:spcAft>
                <a:spcPct val="0"/>
              </a:spcAft>
              <a:buClrTx/>
              <a:buSzTx/>
              <a:buFont typeface="Courier New" panose="02070309020205020404" pitchFamily="49" charset="0"/>
              <a:buChar char="o"/>
            </a:pPr>
            <a:r>
              <a:rPr lang="id-ID" altLang="id-ID" sz="2900" b="1" dirty="0">
                <a:solidFill>
                  <a:schemeClr val="tx1"/>
                </a:solidFill>
                <a:latin typeface="Arial" panose="020B0604020202020204" pitchFamily="34" charset="0"/>
              </a:rPr>
              <a:t>Manipulasi data keuangan</a:t>
            </a:r>
            <a:r>
              <a:rPr lang="id-ID" altLang="id-ID" sz="2900" dirty="0">
                <a:solidFill>
                  <a:schemeClr val="tx1"/>
                </a:solidFill>
                <a:latin typeface="Arial" panose="020B0604020202020204" pitchFamily="34" charset="0"/>
              </a:rPr>
              <a:t>: Perilaku ini biasanya dilakukan untuk menutupi transaksi ilegal atau mengalihkan dana ke pihak-pihak yang tidak berhak. Jika sering terjadi pembukuan ganda atau pengubahan laporan keuangan, itu bisa menjadi tanda kuat adanya korupsi.</a:t>
            </a:r>
          </a:p>
          <a:p>
            <a:pPr marL="0" lvl="0" indent="0" algn="l"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lvl="0" indent="-457200" algn="l" eaLnBrk="0" fontAlgn="base" hangingPunct="0">
              <a:lnSpc>
                <a:spcPct val="100000"/>
              </a:lnSpc>
              <a:spcBef>
                <a:spcPct val="0"/>
              </a:spcBef>
              <a:spcAft>
                <a:spcPct val="0"/>
              </a:spcAft>
              <a:buClrTx/>
              <a:buSzTx/>
              <a:buFont typeface="Courier New" panose="02070309020205020404" pitchFamily="49" charset="0"/>
              <a:buChar char="o"/>
            </a:pPr>
            <a:r>
              <a:rPr lang="id-ID" altLang="id-ID" sz="2900" b="1" dirty="0">
                <a:solidFill>
                  <a:schemeClr val="tx1"/>
                </a:solidFill>
                <a:latin typeface="Arial" panose="020B0604020202020204" pitchFamily="34" charset="0"/>
              </a:rPr>
              <a:t>Penyalahgunaan kekuasaan</a:t>
            </a:r>
            <a:r>
              <a:rPr lang="id-ID" altLang="id-ID" sz="2900" dirty="0">
                <a:solidFill>
                  <a:schemeClr val="tx1"/>
                </a:solidFill>
                <a:latin typeface="Arial" panose="020B0604020202020204" pitchFamily="34" charset="0"/>
              </a:rPr>
              <a:t>: Seseorang yang sering mengarahkan proyek atau kontrak kepada keluarga atau rekan, tanpa melalui proses tender yang wajar, menunjukkan ciri perilaku koruptif. </a:t>
            </a:r>
          </a:p>
        </p:txBody>
      </p:sp>
      <p:sp>
        <p:nvSpPr>
          <p:cNvPr id="4"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1176476882"/>
      </p:ext>
    </p:extLst>
  </p:cSld>
  <p:clrMapOvr>
    <a:masterClrMapping/>
  </p:clrMapOvr>
  <p:transition spd="slow">
    <p:wipe/>
    <p:sndAc>
      <p:stSnd>
        <p:snd r:embed="rId3" name="bomb.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1"/>
        <p:cNvGrpSpPr/>
        <p:nvPr/>
      </p:nvGrpSpPr>
      <p:grpSpPr>
        <a:xfrm>
          <a:off x="0" y="0"/>
          <a:ext cx="0" cy="0"/>
          <a:chOff x="0" y="0"/>
          <a:chExt cx="0" cy="0"/>
        </a:xfrm>
      </p:grpSpPr>
      <p:sp>
        <p:nvSpPr>
          <p:cNvPr id="2893" name="Google Shape;2893;p32"/>
          <p:cNvSpPr txBox="1">
            <a:spLocks noGrp="1"/>
          </p:cNvSpPr>
          <p:nvPr>
            <p:ph type="body" idx="1"/>
          </p:nvPr>
        </p:nvSpPr>
        <p:spPr>
          <a:xfrm>
            <a:off x="162176" y="539932"/>
            <a:ext cx="11968863" cy="3979267"/>
          </a:xfrm>
          <a:prstGeom prst="rect">
            <a:avLst/>
          </a:prstGeom>
          <a:solidFill>
            <a:schemeClr val="bg1"/>
          </a:solidFill>
        </p:spPr>
        <p:txBody>
          <a:bodyPr spcFirstLastPara="1" wrap="square" lIns="121900" tIns="121900" rIns="121900" bIns="121900" anchor="t" anchorCtr="0">
            <a:noAutofit/>
          </a:bodyPr>
          <a:lstStyle/>
          <a:p>
            <a:pPr marL="69850" indent="0" algn="l">
              <a:buNone/>
            </a:pPr>
            <a:r>
              <a:rPr lang="id-ID" sz="2900" b="1" dirty="0"/>
              <a:t>Kesimpulan</a:t>
            </a:r>
          </a:p>
          <a:p>
            <a:pPr algn="l"/>
            <a:r>
              <a:rPr lang="id-ID" sz="2900" dirty="0"/>
              <a:t>Dalam mengidentifikasi dan menganalisis penyebab, motivasi, dan ciri perilaku koruptif, diperlukan pendekatan komprehensif yang melibatkan pemahaman mendalam tentang sistem, individu, dan lingkungan sosial. Hal ini bisa dimulai dari audit internal dan eksternal, pengawasan proses kerja, serta pendidikan tentang etika dan integritas.</a:t>
            </a:r>
          </a:p>
          <a:p>
            <a:pPr algn="l"/>
            <a:r>
              <a:rPr lang="id-ID" sz="2900" dirty="0"/>
              <a:t>Jika proses identifikasi dan analisis dilakukan dengan tepat, maka strategi untuk mencegah korupsi bisa lebih efektif dengan memperbaiki sistem, memperkuat pengawasan, serta meningkatkan kesadaran etika di setiap level organisasi.</a:t>
            </a:r>
          </a:p>
        </p:txBody>
      </p:sp>
      <p:sp>
        <p:nvSpPr>
          <p:cNvPr id="4"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2446638746"/>
      </p:ext>
    </p:extLst>
  </p:cSld>
  <p:clrMapOvr>
    <a:masterClrMapping/>
  </p:clrMapOvr>
  <p:transition spd="slow">
    <p:wipe/>
    <p:sndAc>
      <p:stSnd>
        <p:snd r:embed="rId3" name="bomb.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8"/>
        <p:cNvGrpSpPr/>
        <p:nvPr/>
      </p:nvGrpSpPr>
      <p:grpSpPr>
        <a:xfrm>
          <a:off x="0" y="0"/>
          <a:ext cx="0" cy="0"/>
          <a:chOff x="0" y="0"/>
          <a:chExt cx="0" cy="0"/>
        </a:xfrm>
      </p:grpSpPr>
      <p:pic>
        <p:nvPicPr>
          <p:cNvPr id="2849" name="Google Shape;2849;p30"/>
          <p:cNvPicPr preferRelativeResize="0"/>
          <p:nvPr/>
        </p:nvPicPr>
        <p:blipFill rotWithShape="1">
          <a:blip r:embed="rId4">
            <a:alphaModFix/>
          </a:blip>
          <a:srcRect b="5096"/>
          <a:stretch/>
        </p:blipFill>
        <p:spPr>
          <a:xfrm flipH="1">
            <a:off x="4266902" y="1072636"/>
            <a:ext cx="4554404" cy="5541841"/>
          </a:xfrm>
          <a:prstGeom prst="rect">
            <a:avLst/>
          </a:prstGeom>
          <a:noFill/>
          <a:ln>
            <a:noFill/>
          </a:ln>
        </p:spPr>
      </p:pic>
      <p:sp>
        <p:nvSpPr>
          <p:cNvPr id="2850" name="Google Shape;2850;p30"/>
          <p:cNvSpPr txBox="1">
            <a:spLocks noGrp="1"/>
          </p:cNvSpPr>
          <p:nvPr>
            <p:ph type="title"/>
          </p:nvPr>
        </p:nvSpPr>
        <p:spPr>
          <a:xfrm>
            <a:off x="2912349" y="483652"/>
            <a:ext cx="8840094" cy="16458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id-ID" dirty="0"/>
              <a:t>Ada Pertanyaan ?</a:t>
            </a:r>
            <a:endParaRPr dirty="0"/>
          </a:p>
        </p:txBody>
      </p:sp>
      <p:grpSp>
        <p:nvGrpSpPr>
          <p:cNvPr id="2852" name="Google Shape;2852;p30"/>
          <p:cNvGrpSpPr/>
          <p:nvPr/>
        </p:nvGrpSpPr>
        <p:grpSpPr>
          <a:xfrm>
            <a:off x="480654" y="5478030"/>
            <a:ext cx="5473380" cy="607714"/>
            <a:chOff x="590504" y="2336929"/>
            <a:chExt cx="2267067" cy="251725"/>
          </a:xfrm>
        </p:grpSpPr>
        <p:sp>
          <p:nvSpPr>
            <p:cNvPr id="2853" name="Google Shape;2853;p30"/>
            <p:cNvSpPr/>
            <p:nvPr/>
          </p:nvSpPr>
          <p:spPr>
            <a:xfrm>
              <a:off x="1362477" y="2338322"/>
              <a:ext cx="264755" cy="175656"/>
            </a:xfrm>
            <a:custGeom>
              <a:avLst/>
              <a:gdLst/>
              <a:ahLst/>
              <a:cxnLst/>
              <a:rect l="l" t="t" r="r" b="b"/>
              <a:pathLst>
                <a:path w="264755" h="175656" extrusionOk="0">
                  <a:moveTo>
                    <a:pt x="134924" y="175656"/>
                  </a:moveTo>
                  <a:lnTo>
                    <a:pt x="264755" y="0"/>
                  </a:lnTo>
                  <a:lnTo>
                    <a:pt x="0" y="0"/>
                  </a:lnTo>
                  <a:lnTo>
                    <a:pt x="134924" y="17565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4" name="Google Shape;2854;p30"/>
            <p:cNvSpPr/>
            <p:nvPr/>
          </p:nvSpPr>
          <p:spPr>
            <a:xfrm>
              <a:off x="2297663" y="2336929"/>
              <a:ext cx="264755" cy="175656"/>
            </a:xfrm>
            <a:custGeom>
              <a:avLst/>
              <a:gdLst/>
              <a:ahLst/>
              <a:cxnLst/>
              <a:rect l="l" t="t" r="r" b="b"/>
              <a:pathLst>
                <a:path w="264755" h="175656" extrusionOk="0">
                  <a:moveTo>
                    <a:pt x="134924" y="175656"/>
                  </a:moveTo>
                  <a:lnTo>
                    <a:pt x="264756" y="0"/>
                  </a:lnTo>
                  <a:lnTo>
                    <a:pt x="0" y="0"/>
                  </a:lnTo>
                  <a:lnTo>
                    <a:pt x="134924" y="17565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5" name="Google Shape;2855;p30"/>
            <p:cNvSpPr/>
            <p:nvPr/>
          </p:nvSpPr>
          <p:spPr>
            <a:xfrm>
              <a:off x="1296561" y="2338771"/>
              <a:ext cx="392526" cy="249880"/>
            </a:xfrm>
            <a:custGeom>
              <a:avLst/>
              <a:gdLst/>
              <a:ahLst/>
              <a:cxnLst/>
              <a:rect l="l" t="t" r="r" b="b"/>
              <a:pathLst>
                <a:path w="392526" h="249880" extrusionOk="0">
                  <a:moveTo>
                    <a:pt x="204475" y="249879"/>
                  </a:moveTo>
                  <a:cubicBezTo>
                    <a:pt x="201293" y="249943"/>
                    <a:pt x="197982" y="248450"/>
                    <a:pt x="195780" y="245693"/>
                  </a:cubicBezTo>
                  <a:lnTo>
                    <a:pt x="0" y="0"/>
                  </a:lnTo>
                  <a:lnTo>
                    <a:pt x="27369" y="0"/>
                  </a:lnTo>
                  <a:lnTo>
                    <a:pt x="203831" y="221542"/>
                  </a:lnTo>
                  <a:lnTo>
                    <a:pt x="366444" y="0"/>
                  </a:lnTo>
                  <a:lnTo>
                    <a:pt x="392527" y="0"/>
                  </a:lnTo>
                  <a:lnTo>
                    <a:pt x="212846" y="245373"/>
                  </a:lnTo>
                  <a:cubicBezTo>
                    <a:pt x="210762" y="248215"/>
                    <a:pt x="207657" y="249814"/>
                    <a:pt x="204475" y="24987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6" name="Google Shape;2856;p30"/>
            <p:cNvSpPr/>
            <p:nvPr/>
          </p:nvSpPr>
          <p:spPr>
            <a:xfrm>
              <a:off x="2231747" y="2337379"/>
              <a:ext cx="392530" cy="249884"/>
            </a:xfrm>
            <a:custGeom>
              <a:avLst/>
              <a:gdLst/>
              <a:ahLst/>
              <a:cxnLst/>
              <a:rect l="l" t="t" r="r" b="b"/>
              <a:pathLst>
                <a:path w="392530" h="249884" extrusionOk="0">
                  <a:moveTo>
                    <a:pt x="204475" y="249883"/>
                  </a:moveTo>
                  <a:cubicBezTo>
                    <a:pt x="201297" y="249948"/>
                    <a:pt x="197986" y="248449"/>
                    <a:pt x="195784" y="245697"/>
                  </a:cubicBezTo>
                  <a:lnTo>
                    <a:pt x="0" y="0"/>
                  </a:lnTo>
                  <a:lnTo>
                    <a:pt x="27369" y="0"/>
                  </a:lnTo>
                  <a:lnTo>
                    <a:pt x="203831" y="221546"/>
                  </a:lnTo>
                  <a:lnTo>
                    <a:pt x="366448" y="0"/>
                  </a:lnTo>
                  <a:lnTo>
                    <a:pt x="392531" y="0"/>
                  </a:lnTo>
                  <a:lnTo>
                    <a:pt x="212850" y="245373"/>
                  </a:lnTo>
                  <a:cubicBezTo>
                    <a:pt x="210766" y="248219"/>
                    <a:pt x="207657" y="249814"/>
                    <a:pt x="204475" y="2498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7" name="Google Shape;2857;p30"/>
            <p:cNvSpPr/>
            <p:nvPr/>
          </p:nvSpPr>
          <p:spPr>
            <a:xfrm>
              <a:off x="1126670" y="2412998"/>
              <a:ext cx="264755" cy="175656"/>
            </a:xfrm>
            <a:custGeom>
              <a:avLst/>
              <a:gdLst/>
              <a:ahLst/>
              <a:cxnLst/>
              <a:rect l="l" t="t" r="r" b="b"/>
              <a:pathLst>
                <a:path w="264755" h="175656" extrusionOk="0">
                  <a:moveTo>
                    <a:pt x="134924" y="0"/>
                  </a:moveTo>
                  <a:lnTo>
                    <a:pt x="264756" y="175656"/>
                  </a:lnTo>
                  <a:lnTo>
                    <a:pt x="0" y="175656"/>
                  </a:lnTo>
                  <a:lnTo>
                    <a:pt x="13492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8" name="Google Shape;2858;p30"/>
            <p:cNvSpPr/>
            <p:nvPr/>
          </p:nvSpPr>
          <p:spPr>
            <a:xfrm>
              <a:off x="2066021" y="2412998"/>
              <a:ext cx="264755" cy="175656"/>
            </a:xfrm>
            <a:custGeom>
              <a:avLst/>
              <a:gdLst/>
              <a:ahLst/>
              <a:cxnLst/>
              <a:rect l="l" t="t" r="r" b="b"/>
              <a:pathLst>
                <a:path w="264755" h="175656" extrusionOk="0">
                  <a:moveTo>
                    <a:pt x="134924" y="0"/>
                  </a:moveTo>
                  <a:lnTo>
                    <a:pt x="264756" y="175656"/>
                  </a:lnTo>
                  <a:lnTo>
                    <a:pt x="0" y="175656"/>
                  </a:lnTo>
                  <a:lnTo>
                    <a:pt x="13492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9" name="Google Shape;2859;p30"/>
            <p:cNvSpPr/>
            <p:nvPr/>
          </p:nvSpPr>
          <p:spPr>
            <a:xfrm>
              <a:off x="1062098" y="2338773"/>
              <a:ext cx="392530" cy="249880"/>
            </a:xfrm>
            <a:custGeom>
              <a:avLst/>
              <a:gdLst/>
              <a:ahLst/>
              <a:cxnLst/>
              <a:rect l="l" t="t" r="r" b="b"/>
              <a:pathLst>
                <a:path w="392530" h="249880" extrusionOk="0">
                  <a:moveTo>
                    <a:pt x="204479" y="2"/>
                  </a:moveTo>
                  <a:cubicBezTo>
                    <a:pt x="201297" y="-66"/>
                    <a:pt x="197986" y="1431"/>
                    <a:pt x="195783" y="4188"/>
                  </a:cubicBezTo>
                  <a:lnTo>
                    <a:pt x="0" y="249881"/>
                  </a:lnTo>
                  <a:lnTo>
                    <a:pt x="27373" y="249881"/>
                  </a:lnTo>
                  <a:lnTo>
                    <a:pt x="203835" y="28339"/>
                  </a:lnTo>
                  <a:lnTo>
                    <a:pt x="366448" y="249881"/>
                  </a:lnTo>
                  <a:lnTo>
                    <a:pt x="392531" y="249881"/>
                  </a:lnTo>
                  <a:lnTo>
                    <a:pt x="212850" y="4508"/>
                  </a:lnTo>
                  <a:cubicBezTo>
                    <a:pt x="210766" y="1666"/>
                    <a:pt x="207657" y="67"/>
                    <a:pt x="204479"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0" name="Google Shape;2860;p30"/>
            <p:cNvSpPr/>
            <p:nvPr/>
          </p:nvSpPr>
          <p:spPr>
            <a:xfrm>
              <a:off x="2001453" y="2338773"/>
              <a:ext cx="392530" cy="249880"/>
            </a:xfrm>
            <a:custGeom>
              <a:avLst/>
              <a:gdLst/>
              <a:ahLst/>
              <a:cxnLst/>
              <a:rect l="l" t="t" r="r" b="b"/>
              <a:pathLst>
                <a:path w="392530" h="249880" extrusionOk="0">
                  <a:moveTo>
                    <a:pt x="204475" y="2"/>
                  </a:moveTo>
                  <a:cubicBezTo>
                    <a:pt x="201297" y="-66"/>
                    <a:pt x="197982" y="1431"/>
                    <a:pt x="195780" y="4188"/>
                  </a:cubicBezTo>
                  <a:lnTo>
                    <a:pt x="0" y="249881"/>
                  </a:lnTo>
                  <a:lnTo>
                    <a:pt x="27369" y="249881"/>
                  </a:lnTo>
                  <a:lnTo>
                    <a:pt x="203831" y="28339"/>
                  </a:lnTo>
                  <a:lnTo>
                    <a:pt x="366448" y="249881"/>
                  </a:lnTo>
                  <a:lnTo>
                    <a:pt x="392530" y="249881"/>
                  </a:lnTo>
                  <a:lnTo>
                    <a:pt x="212846" y="4508"/>
                  </a:lnTo>
                  <a:cubicBezTo>
                    <a:pt x="210766" y="1666"/>
                    <a:pt x="207657" y="67"/>
                    <a:pt x="204475"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1" name="Google Shape;2861;p30"/>
            <p:cNvSpPr/>
            <p:nvPr/>
          </p:nvSpPr>
          <p:spPr>
            <a:xfrm>
              <a:off x="894987" y="2338322"/>
              <a:ext cx="264755" cy="175656"/>
            </a:xfrm>
            <a:custGeom>
              <a:avLst/>
              <a:gdLst/>
              <a:ahLst/>
              <a:cxnLst/>
              <a:rect l="l" t="t" r="r" b="b"/>
              <a:pathLst>
                <a:path w="264755" h="175656" extrusionOk="0">
                  <a:moveTo>
                    <a:pt x="134924" y="175656"/>
                  </a:moveTo>
                  <a:lnTo>
                    <a:pt x="264756" y="0"/>
                  </a:lnTo>
                  <a:lnTo>
                    <a:pt x="0" y="0"/>
                  </a:lnTo>
                  <a:lnTo>
                    <a:pt x="134924" y="175656"/>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2" name="Google Shape;2862;p30"/>
            <p:cNvSpPr/>
            <p:nvPr/>
          </p:nvSpPr>
          <p:spPr>
            <a:xfrm>
              <a:off x="1834343" y="2338322"/>
              <a:ext cx="264755" cy="175656"/>
            </a:xfrm>
            <a:custGeom>
              <a:avLst/>
              <a:gdLst/>
              <a:ahLst/>
              <a:cxnLst/>
              <a:rect l="l" t="t" r="r" b="b"/>
              <a:pathLst>
                <a:path w="264755" h="175656" extrusionOk="0">
                  <a:moveTo>
                    <a:pt x="134920" y="175656"/>
                  </a:moveTo>
                  <a:lnTo>
                    <a:pt x="264756" y="0"/>
                  </a:lnTo>
                  <a:lnTo>
                    <a:pt x="0" y="0"/>
                  </a:lnTo>
                  <a:lnTo>
                    <a:pt x="134920" y="175656"/>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3" name="Google Shape;2863;p30"/>
            <p:cNvSpPr/>
            <p:nvPr/>
          </p:nvSpPr>
          <p:spPr>
            <a:xfrm>
              <a:off x="826882" y="2338771"/>
              <a:ext cx="392530" cy="249880"/>
            </a:xfrm>
            <a:custGeom>
              <a:avLst/>
              <a:gdLst/>
              <a:ahLst/>
              <a:cxnLst/>
              <a:rect l="l" t="t" r="r" b="b"/>
              <a:pathLst>
                <a:path w="392530" h="249880" extrusionOk="0">
                  <a:moveTo>
                    <a:pt x="204475" y="249879"/>
                  </a:moveTo>
                  <a:cubicBezTo>
                    <a:pt x="201297" y="249943"/>
                    <a:pt x="197982" y="248450"/>
                    <a:pt x="195780" y="245693"/>
                  </a:cubicBezTo>
                  <a:lnTo>
                    <a:pt x="0" y="0"/>
                  </a:lnTo>
                  <a:lnTo>
                    <a:pt x="27369" y="0"/>
                  </a:lnTo>
                  <a:lnTo>
                    <a:pt x="203831" y="221542"/>
                  </a:lnTo>
                  <a:lnTo>
                    <a:pt x="366448" y="0"/>
                  </a:lnTo>
                  <a:lnTo>
                    <a:pt x="392531" y="0"/>
                  </a:lnTo>
                  <a:lnTo>
                    <a:pt x="212846" y="245373"/>
                  </a:lnTo>
                  <a:cubicBezTo>
                    <a:pt x="210766" y="248215"/>
                    <a:pt x="207657" y="249814"/>
                    <a:pt x="204475" y="24987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4" name="Google Shape;2864;p30"/>
            <p:cNvSpPr/>
            <p:nvPr/>
          </p:nvSpPr>
          <p:spPr>
            <a:xfrm>
              <a:off x="1766233" y="2338771"/>
              <a:ext cx="392530" cy="249880"/>
            </a:xfrm>
            <a:custGeom>
              <a:avLst/>
              <a:gdLst/>
              <a:ahLst/>
              <a:cxnLst/>
              <a:rect l="l" t="t" r="r" b="b"/>
              <a:pathLst>
                <a:path w="392530" h="249880" extrusionOk="0">
                  <a:moveTo>
                    <a:pt x="204479" y="249879"/>
                  </a:moveTo>
                  <a:cubicBezTo>
                    <a:pt x="201297" y="249943"/>
                    <a:pt x="197986" y="248450"/>
                    <a:pt x="195784" y="245693"/>
                  </a:cubicBezTo>
                  <a:lnTo>
                    <a:pt x="0" y="0"/>
                  </a:lnTo>
                  <a:lnTo>
                    <a:pt x="27374" y="0"/>
                  </a:lnTo>
                  <a:lnTo>
                    <a:pt x="203835" y="221542"/>
                  </a:lnTo>
                  <a:lnTo>
                    <a:pt x="366448" y="0"/>
                  </a:lnTo>
                  <a:lnTo>
                    <a:pt x="392531" y="0"/>
                  </a:lnTo>
                  <a:lnTo>
                    <a:pt x="212850" y="245373"/>
                  </a:lnTo>
                  <a:cubicBezTo>
                    <a:pt x="210766" y="248215"/>
                    <a:pt x="207657" y="249814"/>
                    <a:pt x="204479" y="24987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5" name="Google Shape;2865;p30"/>
            <p:cNvSpPr/>
            <p:nvPr/>
          </p:nvSpPr>
          <p:spPr>
            <a:xfrm>
              <a:off x="658354" y="2412998"/>
              <a:ext cx="264755" cy="175656"/>
            </a:xfrm>
            <a:custGeom>
              <a:avLst/>
              <a:gdLst/>
              <a:ahLst/>
              <a:cxnLst/>
              <a:rect l="l" t="t" r="r" b="b"/>
              <a:pathLst>
                <a:path w="264755" h="175656" extrusionOk="0">
                  <a:moveTo>
                    <a:pt x="134924" y="0"/>
                  </a:moveTo>
                  <a:lnTo>
                    <a:pt x="264755" y="175656"/>
                  </a:lnTo>
                  <a:lnTo>
                    <a:pt x="0" y="175656"/>
                  </a:lnTo>
                  <a:lnTo>
                    <a:pt x="13492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6" name="Google Shape;2866;p30"/>
            <p:cNvSpPr/>
            <p:nvPr/>
          </p:nvSpPr>
          <p:spPr>
            <a:xfrm>
              <a:off x="1597709" y="2412998"/>
              <a:ext cx="264755" cy="175656"/>
            </a:xfrm>
            <a:custGeom>
              <a:avLst/>
              <a:gdLst/>
              <a:ahLst/>
              <a:cxnLst/>
              <a:rect l="l" t="t" r="r" b="b"/>
              <a:pathLst>
                <a:path w="264755" h="175656" extrusionOk="0">
                  <a:moveTo>
                    <a:pt x="134920" y="0"/>
                  </a:moveTo>
                  <a:lnTo>
                    <a:pt x="264756" y="175656"/>
                  </a:lnTo>
                  <a:lnTo>
                    <a:pt x="0" y="175656"/>
                  </a:lnTo>
                  <a:lnTo>
                    <a:pt x="13492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7" name="Google Shape;2867;p30"/>
            <p:cNvSpPr/>
            <p:nvPr/>
          </p:nvSpPr>
          <p:spPr>
            <a:xfrm>
              <a:off x="2532895" y="2411605"/>
              <a:ext cx="264755" cy="175656"/>
            </a:xfrm>
            <a:custGeom>
              <a:avLst/>
              <a:gdLst/>
              <a:ahLst/>
              <a:cxnLst/>
              <a:rect l="l" t="t" r="r" b="b"/>
              <a:pathLst>
                <a:path w="264755" h="175656" extrusionOk="0">
                  <a:moveTo>
                    <a:pt x="134924" y="0"/>
                  </a:moveTo>
                  <a:lnTo>
                    <a:pt x="264756" y="175656"/>
                  </a:lnTo>
                  <a:lnTo>
                    <a:pt x="0" y="175656"/>
                  </a:lnTo>
                  <a:lnTo>
                    <a:pt x="13492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8" name="Google Shape;2868;p30"/>
            <p:cNvSpPr/>
            <p:nvPr/>
          </p:nvSpPr>
          <p:spPr>
            <a:xfrm>
              <a:off x="590504" y="2338773"/>
              <a:ext cx="392526" cy="249880"/>
            </a:xfrm>
            <a:custGeom>
              <a:avLst/>
              <a:gdLst/>
              <a:ahLst/>
              <a:cxnLst/>
              <a:rect l="l" t="t" r="r" b="b"/>
              <a:pathLst>
                <a:path w="392526" h="249880" extrusionOk="0">
                  <a:moveTo>
                    <a:pt x="204475" y="2"/>
                  </a:moveTo>
                  <a:cubicBezTo>
                    <a:pt x="201297" y="-66"/>
                    <a:pt x="197982" y="1431"/>
                    <a:pt x="195779" y="4188"/>
                  </a:cubicBezTo>
                  <a:lnTo>
                    <a:pt x="0" y="249881"/>
                  </a:lnTo>
                  <a:lnTo>
                    <a:pt x="27369" y="249881"/>
                  </a:lnTo>
                  <a:lnTo>
                    <a:pt x="203831" y="28339"/>
                  </a:lnTo>
                  <a:lnTo>
                    <a:pt x="366444" y="249881"/>
                  </a:lnTo>
                  <a:lnTo>
                    <a:pt x="392526" y="249881"/>
                  </a:lnTo>
                  <a:lnTo>
                    <a:pt x="212846" y="4508"/>
                  </a:lnTo>
                  <a:cubicBezTo>
                    <a:pt x="210762" y="1666"/>
                    <a:pt x="207657" y="67"/>
                    <a:pt x="204475"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9" name="Google Shape;2869;p30"/>
            <p:cNvSpPr/>
            <p:nvPr/>
          </p:nvSpPr>
          <p:spPr>
            <a:xfrm>
              <a:off x="1529855" y="2338773"/>
              <a:ext cx="392530" cy="249880"/>
            </a:xfrm>
            <a:custGeom>
              <a:avLst/>
              <a:gdLst/>
              <a:ahLst/>
              <a:cxnLst/>
              <a:rect l="l" t="t" r="r" b="b"/>
              <a:pathLst>
                <a:path w="392530" h="249880" extrusionOk="0">
                  <a:moveTo>
                    <a:pt x="204475" y="2"/>
                  </a:moveTo>
                  <a:cubicBezTo>
                    <a:pt x="201297" y="-66"/>
                    <a:pt x="197986" y="1431"/>
                    <a:pt x="195784" y="4188"/>
                  </a:cubicBezTo>
                  <a:lnTo>
                    <a:pt x="0" y="249881"/>
                  </a:lnTo>
                  <a:lnTo>
                    <a:pt x="27369" y="249881"/>
                  </a:lnTo>
                  <a:lnTo>
                    <a:pt x="203831" y="28339"/>
                  </a:lnTo>
                  <a:lnTo>
                    <a:pt x="366448" y="249881"/>
                  </a:lnTo>
                  <a:lnTo>
                    <a:pt x="392531" y="249881"/>
                  </a:lnTo>
                  <a:lnTo>
                    <a:pt x="212850" y="4508"/>
                  </a:lnTo>
                  <a:cubicBezTo>
                    <a:pt x="210766" y="1666"/>
                    <a:pt x="207657" y="67"/>
                    <a:pt x="204475"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0" name="Google Shape;2870;p30"/>
            <p:cNvSpPr/>
            <p:nvPr/>
          </p:nvSpPr>
          <p:spPr>
            <a:xfrm>
              <a:off x="2465041" y="2337381"/>
              <a:ext cx="392530" cy="249880"/>
            </a:xfrm>
            <a:custGeom>
              <a:avLst/>
              <a:gdLst/>
              <a:ahLst/>
              <a:cxnLst/>
              <a:rect l="l" t="t" r="r" b="b"/>
              <a:pathLst>
                <a:path w="392530" h="249880" extrusionOk="0">
                  <a:moveTo>
                    <a:pt x="204479" y="2"/>
                  </a:moveTo>
                  <a:cubicBezTo>
                    <a:pt x="201297" y="-63"/>
                    <a:pt x="197986" y="1431"/>
                    <a:pt x="195783" y="4188"/>
                  </a:cubicBezTo>
                  <a:lnTo>
                    <a:pt x="0" y="249881"/>
                  </a:lnTo>
                  <a:lnTo>
                    <a:pt x="27373" y="249881"/>
                  </a:lnTo>
                  <a:lnTo>
                    <a:pt x="203835" y="28339"/>
                  </a:lnTo>
                  <a:lnTo>
                    <a:pt x="366448" y="249881"/>
                  </a:lnTo>
                  <a:lnTo>
                    <a:pt x="392531" y="249881"/>
                  </a:lnTo>
                  <a:lnTo>
                    <a:pt x="212850" y="4508"/>
                  </a:lnTo>
                  <a:cubicBezTo>
                    <a:pt x="210766" y="1666"/>
                    <a:pt x="207661" y="67"/>
                    <a:pt x="204479"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5"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cSld>
  <p:clrMapOvr>
    <a:masterClrMapping/>
  </p:clrMapOvr>
  <p:transition spd="slow">
    <p:wipe/>
    <p:sndAc>
      <p:stSnd>
        <p:snd r:embed="rId3" name="bomb.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8"/>
        <p:cNvGrpSpPr/>
        <p:nvPr/>
      </p:nvGrpSpPr>
      <p:grpSpPr>
        <a:xfrm>
          <a:off x="0" y="0"/>
          <a:ext cx="0" cy="0"/>
          <a:chOff x="0" y="0"/>
          <a:chExt cx="0" cy="0"/>
        </a:xfrm>
      </p:grpSpPr>
      <p:sp>
        <p:nvSpPr>
          <p:cNvPr id="3209" name="Google Shape;3209;p43"/>
          <p:cNvSpPr txBox="1">
            <a:spLocks noGrp="1"/>
          </p:cNvSpPr>
          <p:nvPr>
            <p:ph type="title"/>
          </p:nvPr>
        </p:nvSpPr>
        <p:spPr>
          <a:xfrm>
            <a:off x="1160278" y="4602185"/>
            <a:ext cx="10690500" cy="899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id-ID" sz="5400" dirty="0"/>
              <a:t>Sudah Memperhatikan</a:t>
            </a:r>
            <a:endParaRPr sz="5400" dirty="0"/>
          </a:p>
        </p:txBody>
      </p:sp>
      <p:pic>
        <p:nvPicPr>
          <p:cNvPr id="2050" name="Picture 2" descr="https://i.pinimg.com/originals/a9/7d/6d/a97d6d35e911fd4e6a2f2750977bc6e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4913" y="659218"/>
            <a:ext cx="4862993" cy="3942967"/>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1330942784"/>
      </p:ext>
    </p:extLst>
  </p:cSld>
  <p:clrMapOvr>
    <a:masterClrMapping/>
  </p:clrMapOvr>
  <p:transition spd="slow">
    <p:wipe/>
    <p:sndAc>
      <p:stSnd>
        <p:snd r:embed="rId3" name="bomb.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23"/>
          <p:cNvSpPr txBox="1">
            <a:spLocks noGrp="1"/>
          </p:cNvSpPr>
          <p:nvPr>
            <p:ph type="title"/>
          </p:nvPr>
        </p:nvSpPr>
        <p:spPr>
          <a:xfrm>
            <a:off x="471018" y="1551708"/>
            <a:ext cx="11360700" cy="3629890"/>
          </a:xfrm>
          <a:prstGeom prst="rect">
            <a:avLst/>
          </a:prstGeom>
          <a:solidFill>
            <a:schemeClr val="lt1"/>
          </a:solidFill>
        </p:spPr>
        <p:txBody>
          <a:bodyPr spcFirstLastPara="1" wrap="square" lIns="121900" tIns="121900" rIns="121900" bIns="121900" anchor="t" anchorCtr="0">
            <a:noAutofit/>
          </a:bodyPr>
          <a:lstStyle/>
          <a:p>
            <a:pPr lvl="0">
              <a:buSzPts val="990"/>
            </a:pPr>
            <a:r>
              <a:rPr lang="id-ID" sz="3900" b="1" dirty="0"/>
              <a:t>Penyebab dan motivasi perilaku koruptif</a:t>
            </a:r>
            <a:r>
              <a:rPr lang="id-ID" sz="3900" dirty="0"/>
              <a:t> dapat sangat bervariasi, namun ada beberapa faktor umum yang sering mendorong seseorang untuk melakukan tindakan korupsi :</a:t>
            </a:r>
            <a:endParaRPr sz="3900" dirty="0"/>
          </a:p>
        </p:txBody>
      </p:sp>
      <p:sp>
        <p:nvSpPr>
          <p:cNvPr id="21"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cSld>
  <p:clrMapOvr>
    <a:masterClrMapping/>
  </p:clrMapOvr>
  <p:transition spd="slow">
    <p:wipe/>
    <p:sndAc>
      <p:stSnd>
        <p:snd r:embed="rId3" name="bomb.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24"/>
          <p:cNvSpPr txBox="1">
            <a:spLocks noGrp="1"/>
          </p:cNvSpPr>
          <p:nvPr>
            <p:ph type="body" idx="1"/>
          </p:nvPr>
        </p:nvSpPr>
        <p:spPr>
          <a:xfrm>
            <a:off x="480291" y="738908"/>
            <a:ext cx="11545454" cy="5430981"/>
          </a:xfrm>
          <a:prstGeom prst="rect">
            <a:avLst/>
          </a:prstGeom>
        </p:spPr>
        <p:txBody>
          <a:bodyPr spcFirstLastPara="1" wrap="square" lIns="121900" tIns="121900" rIns="121900" bIns="121900" anchor="t" anchorCtr="0">
            <a:noAutofit/>
          </a:bodyPr>
          <a:lstStyle/>
          <a:p>
            <a:pPr marL="514350" lvl="0" indent="-514350" eaLnBrk="0" fontAlgn="base" hangingPunct="0">
              <a:lnSpc>
                <a:spcPct val="100000"/>
              </a:lnSpc>
              <a:spcBef>
                <a:spcPct val="0"/>
              </a:spcBef>
              <a:spcAft>
                <a:spcPct val="0"/>
              </a:spcAft>
              <a:buClrTx/>
              <a:buSzTx/>
              <a:buAutoNum type="arabicPeriod"/>
            </a:pPr>
            <a:r>
              <a:rPr lang="id-ID" altLang="id-ID" sz="2900" b="1" dirty="0">
                <a:solidFill>
                  <a:schemeClr val="tx1"/>
                </a:solidFill>
                <a:latin typeface="Arial" panose="020B0604020202020204" pitchFamily="34" charset="0"/>
              </a:rPr>
              <a:t>Keserakahan</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Seseorang bisa terlibat dalam korupsi karena dorongan materialistis yang kuat, yaitu keinginan untuk memperkaya diri atau mendapatkan keuntungan pribadi yang besar, lebih dari yang dibutuhkannya.</a:t>
            </a:r>
          </a:p>
          <a:p>
            <a:pPr marL="0" lvl="0" indent="0"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2. Kesempatan</a:t>
            </a:r>
          </a:p>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    </a:t>
            </a:r>
            <a:r>
              <a:rPr lang="id-ID" altLang="id-ID" sz="2900" dirty="0">
                <a:solidFill>
                  <a:schemeClr val="tx1"/>
                </a:solidFill>
                <a:latin typeface="Arial" panose="020B0604020202020204" pitchFamily="34" charset="0"/>
              </a:rPr>
              <a:t>Sistem yang lemah, pengawasan yang longgar, dan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aturan yang tidak tegas seringkali membuka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kesempatan bagi individu untuk melakukan korupsi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tanpa takut ketahuan atau dihukum.</a:t>
            </a:r>
          </a:p>
          <a:p>
            <a:pPr marL="0" lvl="0" indent="0"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id-ID" altLang="id-ID" sz="3300" dirty="0">
              <a:solidFill>
                <a:schemeClr val="tx1"/>
              </a:solidFill>
              <a:latin typeface="Arial" panose="020B0604020202020204" pitchFamily="34" charset="0"/>
            </a:endParaRPr>
          </a:p>
        </p:txBody>
      </p:sp>
      <p:sp>
        <p:nvSpPr>
          <p:cNvPr id="6"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cSld>
  <p:clrMapOvr>
    <a:masterClrMapping/>
  </p:clrMapOvr>
  <p:transition spd="slow">
    <p:wipe/>
    <p:sndAc>
      <p:stSnd>
        <p:snd r:embed="rId3" name="bomb.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24"/>
          <p:cNvSpPr txBox="1">
            <a:spLocks noGrp="1"/>
          </p:cNvSpPr>
          <p:nvPr>
            <p:ph type="body" idx="1"/>
          </p:nvPr>
        </p:nvSpPr>
        <p:spPr>
          <a:xfrm>
            <a:off x="320499" y="738909"/>
            <a:ext cx="11751428" cy="5440217"/>
          </a:xfrm>
          <a:prstGeom prst="rect">
            <a:avLst/>
          </a:prstGeom>
        </p:spPr>
        <p:txBody>
          <a:bodyPr spcFirstLastPara="1" wrap="square" lIns="121900" tIns="121900" rIns="121900" bIns="121900" anchor="t" anchorCtr="0">
            <a:noAutofit/>
          </a:bodyPr>
          <a:lstStyle/>
          <a:p>
            <a:pPr marL="0" lvl="0" indent="0" eaLnBrk="0" fontAlgn="base" hangingPunct="0">
              <a:lnSpc>
                <a:spcPct val="100000"/>
              </a:lnSpc>
              <a:spcBef>
                <a:spcPct val="0"/>
              </a:spcBef>
              <a:spcAft>
                <a:spcPct val="0"/>
              </a:spcAft>
              <a:buClrTx/>
              <a:buSzTx/>
              <a:buNone/>
            </a:pPr>
            <a:r>
              <a:rPr lang="id-ID" altLang="id-ID" sz="3100" b="1" dirty="0">
                <a:solidFill>
                  <a:schemeClr val="tx1"/>
                </a:solidFill>
                <a:latin typeface="Arial" panose="020B0604020202020204" pitchFamily="34" charset="0"/>
              </a:rPr>
              <a:t>3</a:t>
            </a:r>
            <a:r>
              <a:rPr lang="id-ID" altLang="id-ID" sz="2900" b="1" dirty="0">
                <a:solidFill>
                  <a:schemeClr val="tx1"/>
                </a:solidFill>
                <a:latin typeface="Arial" panose="020B0604020202020204" pitchFamily="34" charset="0"/>
              </a:rPr>
              <a:t>. Tekanan sosial atau budaya</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Dalam beberapa budaya atau lingkungan, korupsi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dianggap sebagai sesuatu yang biasa atau bahkan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diharapkan. Tekanan dari keluarga, teman, atau rekan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kerja untuk terlibat dalam praktik ini juga bisa menjadi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motivasi kuat.</a:t>
            </a:r>
          </a:p>
          <a:p>
            <a:pPr marL="0" lvl="0" indent="0"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4. Rendahnya gaji atau kesejahteraan</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Dalam kondisi di mana seseorang tidak mendapatkan gaji atau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kompensasi yang memadai, mereka mungkin merasa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terdorong untuk mencari sumber pendapatan tambahan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melalui cara-cara yang tidak sah, termasuk korupsi.</a:t>
            </a:r>
          </a:p>
        </p:txBody>
      </p:sp>
      <p:sp>
        <p:nvSpPr>
          <p:cNvPr id="6"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557963278"/>
      </p:ext>
    </p:extLst>
  </p:cSld>
  <p:clrMapOvr>
    <a:masterClrMapping/>
  </p:clrMapOvr>
  <p:transition spd="slow">
    <p:wipe/>
    <p:sndAc>
      <p:stSnd>
        <p:snd r:embed="rId3" name="bomb.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24"/>
          <p:cNvSpPr txBox="1">
            <a:spLocks noGrp="1"/>
          </p:cNvSpPr>
          <p:nvPr>
            <p:ph type="body" idx="1"/>
          </p:nvPr>
        </p:nvSpPr>
        <p:spPr>
          <a:xfrm>
            <a:off x="440572" y="1219201"/>
            <a:ext cx="11751428" cy="4664364"/>
          </a:xfrm>
          <a:prstGeom prst="rect">
            <a:avLst/>
          </a:prstGeom>
        </p:spPr>
        <p:txBody>
          <a:bodyPr spcFirstLastPara="1" wrap="square" lIns="121900" tIns="121900" rIns="121900" bIns="121900" anchor="t" anchorCtr="0">
            <a:noAutofit/>
          </a:bodyPr>
          <a:lstStyle/>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5. Kurangnya integritas dan moralitas</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Seseorang yang kurang memiliki prinsip-prinsip etika,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moral, atau integritas yang kuat cenderung lebih mudah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terjerumus dalam tindakan koruptif.</a:t>
            </a:r>
          </a:p>
          <a:p>
            <a:pPr marL="0" lvl="0" indent="0"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6. Ketidakadilan atau ketidakpuasan</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Individu yang merasa diperlakukan tidak adil atau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mengalami diskriminasi mungkin merasa berhak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melakukan korupsi sebagai bentuk "kompensasi" atas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perlakuan yang tidak adil.</a:t>
            </a:r>
          </a:p>
        </p:txBody>
      </p:sp>
      <p:sp>
        <p:nvSpPr>
          <p:cNvPr id="6"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766953546"/>
      </p:ext>
    </p:extLst>
  </p:cSld>
  <p:clrMapOvr>
    <a:masterClrMapping/>
  </p:clrMapOvr>
  <p:transition spd="slow">
    <p:wipe/>
    <p:sndAc>
      <p:stSnd>
        <p:snd r:embed="rId3" name="bomb.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24"/>
          <p:cNvSpPr txBox="1">
            <a:spLocks noGrp="1"/>
          </p:cNvSpPr>
          <p:nvPr>
            <p:ph type="body" idx="1"/>
          </p:nvPr>
        </p:nvSpPr>
        <p:spPr>
          <a:xfrm>
            <a:off x="440572" y="1219201"/>
            <a:ext cx="11751428" cy="4664364"/>
          </a:xfrm>
          <a:prstGeom prst="rect">
            <a:avLst/>
          </a:prstGeom>
        </p:spPr>
        <p:txBody>
          <a:bodyPr spcFirstLastPara="1" wrap="square" lIns="121900" tIns="121900" rIns="121900" bIns="121900" anchor="t" anchorCtr="0">
            <a:noAutofit/>
          </a:bodyPr>
          <a:lstStyle/>
          <a:p>
            <a:pPr marL="0" lvl="0" indent="0" eaLnBrk="0" fontAlgn="base" hangingPunct="0">
              <a:lnSpc>
                <a:spcPct val="100000"/>
              </a:lnSpc>
              <a:spcBef>
                <a:spcPct val="0"/>
              </a:spcBef>
              <a:spcAft>
                <a:spcPct val="0"/>
              </a:spcAft>
              <a:buClrTx/>
              <a:buSzTx/>
              <a:buNone/>
            </a:pPr>
            <a:r>
              <a:rPr lang="id-ID" sz="3600" b="1" dirty="0"/>
              <a:t>7. Ambisi kekuasaan</a:t>
            </a:r>
            <a:br>
              <a:rPr lang="id-ID" sz="3600" dirty="0"/>
            </a:br>
            <a:r>
              <a:rPr lang="id-ID" sz="3600" dirty="0"/>
              <a:t>   Terkadang, seseorang melakukan korupsi untuk  </a:t>
            </a:r>
          </a:p>
          <a:p>
            <a:pPr marL="0" lvl="0" indent="0" eaLnBrk="0" fontAlgn="base" hangingPunct="0">
              <a:lnSpc>
                <a:spcPct val="100000"/>
              </a:lnSpc>
              <a:spcBef>
                <a:spcPct val="0"/>
              </a:spcBef>
              <a:spcAft>
                <a:spcPct val="0"/>
              </a:spcAft>
              <a:buClrTx/>
              <a:buSzTx/>
              <a:buNone/>
            </a:pPr>
            <a:r>
              <a:rPr lang="id-ID" sz="3600" dirty="0"/>
              <a:t>   mempertahankan atau memperluas kekuasaannya. </a:t>
            </a:r>
          </a:p>
          <a:p>
            <a:pPr marL="0" lvl="0" indent="0" eaLnBrk="0" fontAlgn="base" hangingPunct="0">
              <a:lnSpc>
                <a:spcPct val="100000"/>
              </a:lnSpc>
              <a:spcBef>
                <a:spcPct val="0"/>
              </a:spcBef>
              <a:spcAft>
                <a:spcPct val="0"/>
              </a:spcAft>
              <a:buClrTx/>
              <a:buSzTx/>
              <a:buNone/>
            </a:pPr>
            <a:r>
              <a:rPr lang="id-ID" sz="3600" dirty="0"/>
              <a:t>   Hal ini sering terjadi di kalangan pejabat tinggi yang  </a:t>
            </a:r>
          </a:p>
          <a:p>
            <a:pPr marL="0" lvl="0" indent="0" eaLnBrk="0" fontAlgn="base" hangingPunct="0">
              <a:lnSpc>
                <a:spcPct val="100000"/>
              </a:lnSpc>
              <a:spcBef>
                <a:spcPct val="0"/>
              </a:spcBef>
              <a:spcAft>
                <a:spcPct val="0"/>
              </a:spcAft>
              <a:buClrTx/>
              <a:buSzTx/>
              <a:buNone/>
            </a:pPr>
            <a:r>
              <a:rPr lang="id-ID" sz="3600" dirty="0"/>
              <a:t>   menggunakan kekuasaannya untuk mengontrol  </a:t>
            </a:r>
          </a:p>
          <a:p>
            <a:pPr marL="0" lvl="0" indent="0" eaLnBrk="0" fontAlgn="base" hangingPunct="0">
              <a:lnSpc>
                <a:spcPct val="100000"/>
              </a:lnSpc>
              <a:spcBef>
                <a:spcPct val="0"/>
              </a:spcBef>
              <a:spcAft>
                <a:spcPct val="0"/>
              </a:spcAft>
              <a:buClrTx/>
              <a:buSzTx/>
              <a:buNone/>
            </a:pPr>
            <a:r>
              <a:rPr lang="id-ID" sz="3600" dirty="0"/>
              <a:t>   sistem demi keuntungan pribadi.</a:t>
            </a:r>
            <a:endParaRPr lang="id-ID" altLang="id-ID" sz="3300" dirty="0">
              <a:solidFill>
                <a:schemeClr val="tx1"/>
              </a:solidFill>
              <a:latin typeface="Arial" panose="020B0604020202020204" pitchFamily="34" charset="0"/>
            </a:endParaRPr>
          </a:p>
        </p:txBody>
      </p:sp>
      <p:sp>
        <p:nvSpPr>
          <p:cNvPr id="6"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pic>
        <p:nvPicPr>
          <p:cNvPr id="2" name="Picture 1"/>
          <p:cNvPicPr>
            <a:picLocks noChangeAspect="1"/>
          </p:cNvPicPr>
          <p:nvPr/>
        </p:nvPicPr>
        <p:blipFill>
          <a:blip r:embed="rId4"/>
          <a:stretch>
            <a:fillRect/>
          </a:stretch>
        </p:blipFill>
        <p:spPr>
          <a:xfrm>
            <a:off x="7872080" y="3707883"/>
            <a:ext cx="4762500" cy="3333750"/>
          </a:xfrm>
          <a:prstGeom prst="rect">
            <a:avLst/>
          </a:prstGeom>
        </p:spPr>
      </p:pic>
    </p:spTree>
    <p:extLst>
      <p:ext uri="{BB962C8B-B14F-4D97-AF65-F5344CB8AC3E}">
        <p14:creationId xmlns:p14="http://schemas.microsoft.com/office/powerpoint/2010/main" val="2434550892"/>
      </p:ext>
    </p:extLst>
  </p:cSld>
  <p:clrMapOvr>
    <a:masterClrMapping/>
  </p:clrMapOvr>
  <p:transition spd="slow">
    <p:wipe/>
    <p:sndAc>
      <p:stSnd>
        <p:snd r:embed="rId3" name="bomb.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9"/>
        <p:cNvGrpSpPr/>
        <p:nvPr/>
      </p:nvGrpSpPr>
      <p:grpSpPr>
        <a:xfrm>
          <a:off x="0" y="0"/>
          <a:ext cx="0" cy="0"/>
          <a:chOff x="0" y="0"/>
          <a:chExt cx="0" cy="0"/>
        </a:xfrm>
      </p:grpSpPr>
      <p:sp>
        <p:nvSpPr>
          <p:cNvPr id="6" name="Google Shape;2773;p25"/>
          <p:cNvSpPr txBox="1">
            <a:spLocks noGrp="1"/>
          </p:cNvSpPr>
          <p:nvPr>
            <p:ph type="title"/>
          </p:nvPr>
        </p:nvSpPr>
        <p:spPr>
          <a:xfrm>
            <a:off x="445668" y="628073"/>
            <a:ext cx="11109600" cy="1122300"/>
          </a:xfrm>
          <a:prstGeom prst="rect">
            <a:avLst/>
          </a:prstGeom>
        </p:spPr>
        <p:txBody>
          <a:bodyPr spcFirstLastPara="1" wrap="square" lIns="121900" tIns="121900" rIns="121900" bIns="121900" anchor="ctr" anchorCtr="0">
            <a:noAutofit/>
          </a:bodyPr>
          <a:lstStyle/>
          <a:p>
            <a:pPr lvl="0"/>
            <a:r>
              <a:rPr lang="id-ID" dirty="0"/>
              <a:t>Ciri-ciri Perilaku Koruptif</a:t>
            </a:r>
            <a:endParaRPr dirty="0"/>
          </a:p>
        </p:txBody>
      </p:sp>
      <p:sp>
        <p:nvSpPr>
          <p:cNvPr id="7" name="Google Shape;2775;p25"/>
          <p:cNvSpPr txBox="1">
            <a:spLocks noGrp="1"/>
          </p:cNvSpPr>
          <p:nvPr>
            <p:ph type="body" idx="1"/>
          </p:nvPr>
        </p:nvSpPr>
        <p:spPr>
          <a:xfrm>
            <a:off x="491850" y="1478963"/>
            <a:ext cx="11700150" cy="4847946"/>
          </a:xfrm>
          <a:prstGeom prst="rect">
            <a:avLst/>
          </a:prstGeom>
        </p:spPr>
        <p:txBody>
          <a:bodyPr spcFirstLastPara="1" wrap="square" lIns="121900" tIns="121900" rIns="121900" bIns="121900" anchor="t" anchorCtr="0">
            <a:noAutofit/>
          </a:bodyPr>
          <a:lstStyle/>
          <a:p>
            <a:pPr marL="514350" lvl="0" indent="-514350" eaLnBrk="0" fontAlgn="base" hangingPunct="0">
              <a:lnSpc>
                <a:spcPct val="100000"/>
              </a:lnSpc>
              <a:spcBef>
                <a:spcPct val="0"/>
              </a:spcBef>
              <a:spcAft>
                <a:spcPct val="0"/>
              </a:spcAft>
              <a:buClrTx/>
              <a:buSzTx/>
              <a:buAutoNum type="arabicPeriod"/>
            </a:pPr>
            <a:r>
              <a:rPr lang="id-ID" altLang="id-ID" sz="2900" b="1" dirty="0">
                <a:solidFill>
                  <a:schemeClr val="tx1"/>
                </a:solidFill>
                <a:latin typeface="Arial" panose="020B0604020202020204" pitchFamily="34" charset="0"/>
              </a:rPr>
              <a:t>Mencari keuntungan pribadi dari posisi atau jabatan</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Seseorang yang koruptif sering menggunakan kekuasaan atau jabatannya untuk memperoleh keuntungan pribadi, baik berupa uang, barang, atau fasilitas lainnya.</a:t>
            </a:r>
          </a:p>
          <a:p>
            <a:pPr marL="0" lvl="0" indent="0"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2. Tidak transparan dalam pengambilan keputusan</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Orang yang melakukan korupsi cenderung tidak terbuka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dalam proses pengambilan keputusan, menghindari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pengawasan, atau bahkan menyembunyikan informasi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penting yang berkaitan dengan tanggung jawabnya.</a:t>
            </a:r>
          </a:p>
        </p:txBody>
      </p:sp>
      <p:sp>
        <p:nvSpPr>
          <p:cNvPr id="8"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cSld>
  <p:clrMapOvr>
    <a:masterClrMapping/>
  </p:clrMapOvr>
  <p:transition spd="slow">
    <p:wipe/>
    <p:sndAc>
      <p:stSnd>
        <p:snd r:embed="rId3" name="bomb.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9"/>
        <p:cNvGrpSpPr/>
        <p:nvPr/>
      </p:nvGrpSpPr>
      <p:grpSpPr>
        <a:xfrm>
          <a:off x="0" y="0"/>
          <a:ext cx="0" cy="0"/>
          <a:chOff x="0" y="0"/>
          <a:chExt cx="0" cy="0"/>
        </a:xfrm>
      </p:grpSpPr>
      <p:sp>
        <p:nvSpPr>
          <p:cNvPr id="6" name="Google Shape;2773;p25"/>
          <p:cNvSpPr txBox="1">
            <a:spLocks noGrp="1"/>
          </p:cNvSpPr>
          <p:nvPr>
            <p:ph type="title"/>
          </p:nvPr>
        </p:nvSpPr>
        <p:spPr>
          <a:xfrm>
            <a:off x="445668" y="628073"/>
            <a:ext cx="11109600" cy="1122300"/>
          </a:xfrm>
          <a:prstGeom prst="rect">
            <a:avLst/>
          </a:prstGeom>
        </p:spPr>
        <p:txBody>
          <a:bodyPr spcFirstLastPara="1" wrap="square" lIns="121900" tIns="121900" rIns="121900" bIns="121900" anchor="ctr" anchorCtr="0">
            <a:noAutofit/>
          </a:bodyPr>
          <a:lstStyle/>
          <a:p>
            <a:pPr lvl="0"/>
            <a:r>
              <a:rPr lang="id-ID" dirty="0"/>
              <a:t>Ciri-ciri Perilaku Koruptif</a:t>
            </a:r>
            <a:endParaRPr dirty="0"/>
          </a:p>
        </p:txBody>
      </p:sp>
      <p:sp>
        <p:nvSpPr>
          <p:cNvPr id="5" name="Google Shape;2775;p25"/>
          <p:cNvSpPr txBox="1">
            <a:spLocks/>
          </p:cNvSpPr>
          <p:nvPr/>
        </p:nvSpPr>
        <p:spPr>
          <a:xfrm>
            <a:off x="445668" y="1608273"/>
            <a:ext cx="11700150" cy="48479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15000"/>
              </a:lnSpc>
              <a:spcBef>
                <a:spcPts val="0"/>
              </a:spcBef>
              <a:spcAft>
                <a:spcPts val="0"/>
              </a:spcAft>
              <a:buClr>
                <a:schemeClr val="dk2"/>
              </a:buClr>
              <a:buSzPts val="2500"/>
              <a:buFont typeface="Roboto"/>
              <a:buChar char="●"/>
              <a:defRPr sz="2500" b="0" i="0" u="none" strike="noStrike" cap="none">
                <a:solidFill>
                  <a:schemeClr val="dk2"/>
                </a:solidFill>
                <a:latin typeface="Roboto"/>
                <a:ea typeface="Roboto"/>
                <a:cs typeface="Roboto"/>
                <a:sym typeface="Roboto"/>
              </a:defRPr>
            </a:lvl1pPr>
            <a:lvl2pPr marL="914400" marR="0" lvl="1"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2pPr>
            <a:lvl3pPr marL="1371600" marR="0" lvl="2"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3pPr>
            <a:lvl4pPr marL="1828800" marR="0" lvl="3"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4pPr>
            <a:lvl5pPr marL="2286000" marR="0" lvl="4"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5pPr>
            <a:lvl6pPr marL="2743200" marR="0" lvl="5"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6pPr>
            <a:lvl7pPr marL="3200400" marR="0" lvl="6"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7pPr>
            <a:lvl8pPr marL="3657600" marR="0" lvl="7"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8pPr>
            <a:lvl9pPr marL="4114800" marR="0" lvl="8"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9pPr>
          </a:lstStyle>
          <a:p>
            <a:pPr marL="0" indent="0" eaLnBrk="0" fontAlgn="base" hangingPunct="0">
              <a:lnSpc>
                <a:spcPct val="100000"/>
              </a:lnSpc>
              <a:spcBef>
                <a:spcPct val="0"/>
              </a:spcBef>
              <a:spcAft>
                <a:spcPct val="0"/>
              </a:spcAft>
              <a:buClrTx/>
              <a:buSzTx/>
              <a:buNone/>
            </a:pPr>
            <a:r>
              <a:rPr lang="id-ID" altLang="id-ID" sz="3100" b="1" dirty="0">
                <a:solidFill>
                  <a:schemeClr val="tx1"/>
                </a:solidFill>
                <a:latin typeface="Arial" panose="020B0604020202020204" pitchFamily="34" charset="0"/>
              </a:rPr>
              <a:t>3. </a:t>
            </a:r>
            <a:r>
              <a:rPr lang="id-ID" sz="3100" b="1" dirty="0"/>
              <a:t>Penyalahgunaan wewenang</a:t>
            </a:r>
            <a:br>
              <a:rPr lang="id-ID" sz="3100" dirty="0"/>
            </a:br>
            <a:r>
              <a:rPr lang="id-ID" sz="3100" dirty="0"/>
              <a:t>Penggunaan kekuasaan atau jabatan untuk kepentingan pribadi atau kelompok, yang bertentangan dengan hukum atau etika, adalah ciri utama perilaku koruptif.</a:t>
            </a:r>
          </a:p>
          <a:p>
            <a:pPr marL="0" indent="0" eaLnBrk="0" fontAlgn="base" hangingPunct="0">
              <a:lnSpc>
                <a:spcPct val="100000"/>
              </a:lnSpc>
              <a:spcBef>
                <a:spcPct val="0"/>
              </a:spcBef>
              <a:spcAft>
                <a:spcPct val="0"/>
              </a:spcAft>
              <a:buClrTx/>
              <a:buSzTx/>
              <a:buNone/>
            </a:pPr>
            <a:endParaRPr lang="id-ID" altLang="id-ID" sz="3100" dirty="0">
              <a:solidFill>
                <a:schemeClr val="tx1"/>
              </a:solidFill>
              <a:latin typeface="Arial" panose="020B0604020202020204" pitchFamily="34" charset="0"/>
            </a:endParaRPr>
          </a:p>
          <a:p>
            <a:pPr marL="0" indent="0" eaLnBrk="0" fontAlgn="base" hangingPunct="0">
              <a:lnSpc>
                <a:spcPct val="100000"/>
              </a:lnSpc>
              <a:spcBef>
                <a:spcPct val="0"/>
              </a:spcBef>
              <a:spcAft>
                <a:spcPct val="0"/>
              </a:spcAft>
              <a:buClrTx/>
              <a:buSzTx/>
              <a:buNone/>
            </a:pPr>
            <a:r>
              <a:rPr lang="id-ID" altLang="id-ID" sz="3100" b="1" dirty="0">
                <a:solidFill>
                  <a:schemeClr val="tx1"/>
                </a:solidFill>
                <a:latin typeface="Arial" panose="020B0604020202020204" pitchFamily="34" charset="0"/>
              </a:rPr>
              <a:t>4. </a:t>
            </a:r>
            <a:r>
              <a:rPr lang="id-ID" sz="3100" b="1" dirty="0"/>
              <a:t>Memanipulasi data atau informasi</a:t>
            </a:r>
            <a:br>
              <a:rPr lang="id-ID" sz="3100" dirty="0"/>
            </a:br>
            <a:r>
              <a:rPr lang="id-ID" sz="3100" dirty="0"/>
              <a:t>Koruptor seringkali memalsukan atau memanipulasi data dan laporan untuk menutupi tindakan ilegal mereka atau untuk mendapatkan keuntungan yang tidak sah.</a:t>
            </a:r>
            <a:endParaRPr lang="id-ID" altLang="id-ID" sz="3100" dirty="0">
              <a:solidFill>
                <a:schemeClr val="tx1"/>
              </a:solidFill>
              <a:latin typeface="Arial" panose="020B0604020202020204" pitchFamily="34" charset="0"/>
            </a:endParaRPr>
          </a:p>
        </p:txBody>
      </p:sp>
      <p:sp>
        <p:nvSpPr>
          <p:cNvPr id="8" name="Google Shape;2698;p21"/>
          <p:cNvSpPr txBox="1">
            <a:spLocks/>
          </p:cNvSpPr>
          <p:nvPr/>
        </p:nvSpPr>
        <p:spPr>
          <a:xfrm rot="5400000">
            <a:off x="-725462" y="5802804"/>
            <a:ext cx="1775279" cy="316642"/>
          </a:xfrm>
          <a:prstGeom prst="rect">
            <a:avLst/>
          </a:prstGeom>
          <a:solidFill>
            <a:schemeClr val="accent6">
              <a:lumMod val="95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2"/>
              </a:buClr>
              <a:buSzPts val="3700"/>
              <a:buFont typeface="Roboto"/>
              <a:buNone/>
              <a:defRPr sz="3000" b="0" i="0" u="none" strike="noStrike" cap="none">
                <a:solidFill>
                  <a:schemeClr val="dk2"/>
                </a:solidFill>
                <a:latin typeface="Roboto"/>
                <a:ea typeface="Roboto"/>
                <a:cs typeface="Roboto"/>
                <a:sym typeface="Roboto"/>
              </a:defRPr>
            </a:lvl1pPr>
            <a:lvl2pPr marL="914400" marR="0" lvl="1"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2pPr>
            <a:lvl3pPr marL="1371600" marR="0" lvl="2"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3pPr>
            <a:lvl4pPr marL="1828800" marR="0" lvl="3"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4pPr>
            <a:lvl5pPr marL="2286000" marR="0" lvl="4"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5pPr>
            <a:lvl6pPr marL="2743200" marR="0" lvl="5"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6pPr>
            <a:lvl7pPr marL="3200400" marR="0" lvl="6"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7pPr>
            <a:lvl8pPr marL="3657600" marR="0" lvl="7"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8pPr>
            <a:lvl9pPr marL="4114800" marR="0" lvl="8" indent="-381000" algn="l" rtl="0">
              <a:lnSpc>
                <a:spcPct val="100000"/>
              </a:lnSpc>
              <a:spcBef>
                <a:spcPts val="0"/>
              </a:spcBef>
              <a:spcAft>
                <a:spcPts val="0"/>
              </a:spcAft>
              <a:buClr>
                <a:schemeClr val="dk2"/>
              </a:buClr>
              <a:buSzPts val="3700"/>
              <a:buFont typeface="Roboto"/>
              <a:buNone/>
              <a:defRPr sz="3700" b="0" i="0" u="none" strike="noStrike" cap="none">
                <a:solidFill>
                  <a:schemeClr val="dk2"/>
                </a:solidFill>
                <a:latin typeface="Roboto"/>
                <a:ea typeface="Roboto"/>
                <a:cs typeface="Roboto"/>
                <a:sym typeface="Roboto"/>
              </a:defRPr>
            </a:lvl9pPr>
          </a:lstStyle>
          <a:p>
            <a:pPr marL="0" indent="0"/>
            <a:r>
              <a:rPr lang="id-ID" sz="900" dirty="0">
                <a:solidFill>
                  <a:schemeClr val="bg1"/>
                </a:solidFill>
              </a:rPr>
              <a:t>Ayu Firdhayanti S.Kom., M.T.I</a:t>
            </a:r>
            <a:endParaRPr lang="nb-NO" sz="900" dirty="0">
              <a:solidFill>
                <a:schemeClr val="bg1"/>
              </a:solidFill>
            </a:endParaRPr>
          </a:p>
        </p:txBody>
      </p:sp>
    </p:spTree>
    <p:extLst>
      <p:ext uri="{BB962C8B-B14F-4D97-AF65-F5344CB8AC3E}">
        <p14:creationId xmlns:p14="http://schemas.microsoft.com/office/powerpoint/2010/main" val="4240281745"/>
      </p:ext>
    </p:extLst>
  </p:cSld>
  <p:clrMapOvr>
    <a:masterClrMapping/>
  </p:clrMapOvr>
  <p:transition spd="slow">
    <p:wipe/>
    <p:sndAc>
      <p:stSnd>
        <p:snd r:embed="rId3" name="bomb.wav"/>
      </p:stSnd>
    </p:sndAc>
  </p:transition>
</p:sld>
</file>

<file path=ppt/theme/theme1.xml><?xml version="1.0" encoding="utf-8"?>
<a:theme xmlns:a="http://schemas.openxmlformats.org/drawingml/2006/main" name="SlidesMania Template">
  <a:themeElements>
    <a:clrScheme name="Simple Light">
      <a:dk1>
        <a:srgbClr val="FFFFFF"/>
      </a:dk1>
      <a:lt1>
        <a:srgbClr val="000002"/>
      </a:lt1>
      <a:dk2>
        <a:srgbClr val="FFFFFF"/>
      </a:dk2>
      <a:lt2>
        <a:srgbClr val="EEEEEE"/>
      </a:lt2>
      <a:accent1>
        <a:srgbClr val="000002"/>
      </a:accent1>
      <a:accent2>
        <a:srgbClr val="FF164B"/>
      </a:accent2>
      <a:accent3>
        <a:srgbClr val="F8B600"/>
      </a:accent3>
      <a:accent4>
        <a:srgbClr val="026D04"/>
      </a:accent4>
      <a:accent5>
        <a:srgbClr val="FFFFFF"/>
      </a:accent5>
      <a:accent6>
        <a:srgbClr val="FFFFFF"/>
      </a:accent6>
      <a:hlink>
        <a:srgbClr val="F8B6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1636</Words>
  <Application>Microsoft Office PowerPoint</Application>
  <PresentationFormat>Widescreen</PresentationFormat>
  <Paragraphs>140</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Newsreader</vt:lpstr>
      <vt:lpstr>DM Sans Black</vt:lpstr>
      <vt:lpstr>Wingdings</vt:lpstr>
      <vt:lpstr>Courier New</vt:lpstr>
      <vt:lpstr>Roboto</vt:lpstr>
      <vt:lpstr>SlidesMania Template</vt:lpstr>
      <vt:lpstr>PENDIDIKAN KARAKTER ANTI KORUPSI</vt:lpstr>
      <vt:lpstr>Penyebab motivasi dan ciri perilaku Koruptif</vt:lpstr>
      <vt:lpstr>Penyebab dan motivasi perilaku koruptif dapat sangat bervariasi, namun ada beberapa faktor umum yang sering mendorong seseorang untuk melakukan tindakan korupsi :</vt:lpstr>
      <vt:lpstr>PowerPoint Presentation</vt:lpstr>
      <vt:lpstr>PowerPoint Presentation</vt:lpstr>
      <vt:lpstr>PowerPoint Presentation</vt:lpstr>
      <vt:lpstr>PowerPoint Presentation</vt:lpstr>
      <vt:lpstr>Ciri-ciri Perilaku Koruptif</vt:lpstr>
      <vt:lpstr>Ciri-ciri Perilaku Koruptif</vt:lpstr>
      <vt:lpstr>Ciri-ciri Perilaku Koruptif</vt:lpstr>
      <vt:lpstr>Ciri-ciri Perilaku Koruptif</vt:lpstr>
      <vt:lpstr>PowerPoint Presentation</vt:lpstr>
      <vt:lpstr>1. Penyebab Koruptif</vt:lpstr>
      <vt:lpstr>1. Penyebab Koruptif</vt:lpstr>
      <vt:lpstr>1. Penyebab Koruptif</vt:lpstr>
      <vt:lpstr>Contoh Analisis Penyebab:</vt:lpstr>
      <vt:lpstr>2. Motivasi Koruptif</vt:lpstr>
      <vt:lpstr>2. Motivasi Koruptif</vt:lpstr>
      <vt:lpstr>2. Motivasi Koruptif</vt:lpstr>
      <vt:lpstr>Contoh Analisis Motivasi:</vt:lpstr>
      <vt:lpstr>3. Perilaku Koruptif</vt:lpstr>
      <vt:lpstr>3. Perilaku Koruptif</vt:lpstr>
      <vt:lpstr>3. Perilaku Koruptif</vt:lpstr>
      <vt:lpstr>Contoh Analisis Ciri Perilaku Koruptif:</vt:lpstr>
      <vt:lpstr>PowerPoint Presentation</vt:lpstr>
      <vt:lpstr>Ada Pertanyaan ?</vt:lpstr>
      <vt:lpstr>Sudah Memperhatikan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PENDIDIKAN KARAKTER ANTI KORUPSI</dc:title>
  <dc:creator>Ayu</dc:creator>
  <cp:lastModifiedBy>USER</cp:lastModifiedBy>
  <cp:revision>22</cp:revision>
  <dcterms:modified xsi:type="dcterms:W3CDTF">2025-10-14T06:05:34Z</dcterms:modified>
</cp:coreProperties>
</file>