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01" r:id="rId4"/>
    <p:sldId id="302" r:id="rId5"/>
    <p:sldId id="303" r:id="rId6"/>
    <p:sldId id="306" r:id="rId7"/>
    <p:sldId id="305" r:id="rId8"/>
    <p:sldId id="304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6" r:id="rId17"/>
    <p:sldId id="317" r:id="rId18"/>
    <p:sldId id="314" r:id="rId19"/>
    <p:sldId id="318" r:id="rId20"/>
    <p:sldId id="30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9C8ED-6C70-473A-ADD3-B6D563219CBC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0B88035-D071-4033-96AF-2E1EA33F6BC0}">
      <dgm:prSet phldrT="[Text]" custT="1"/>
      <dgm:spPr/>
      <dgm:t>
        <a:bodyPr/>
        <a:lstStyle/>
        <a:p>
          <a:r>
            <a:rPr lang="en-US" sz="2800" b="1" dirty="0"/>
            <a:t>SUMBER HUKUM</a:t>
          </a:r>
          <a:endParaRPr lang="en-ID" sz="2800" b="1" dirty="0"/>
        </a:p>
      </dgm:t>
    </dgm:pt>
    <dgm:pt modelId="{B7AFC60F-F317-471E-A5DE-15A565FB54F3}" type="parTrans" cxnId="{4CD5AD94-87BB-49D7-9FAC-C34F5600B0CB}">
      <dgm:prSet/>
      <dgm:spPr/>
      <dgm:t>
        <a:bodyPr/>
        <a:lstStyle/>
        <a:p>
          <a:endParaRPr lang="en-ID"/>
        </a:p>
      </dgm:t>
    </dgm:pt>
    <dgm:pt modelId="{83C59CB6-FEB6-47FF-A467-D553169CF505}" type="sibTrans" cxnId="{4CD5AD94-87BB-49D7-9FAC-C34F5600B0CB}">
      <dgm:prSet/>
      <dgm:spPr/>
      <dgm:t>
        <a:bodyPr/>
        <a:lstStyle/>
        <a:p>
          <a:endParaRPr lang="en-ID"/>
        </a:p>
      </dgm:t>
    </dgm:pt>
    <dgm:pt modelId="{3FFE7868-60A2-48C7-AFD9-B645AE1B73B5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Formil</a:t>
          </a:r>
          <a:endParaRPr lang="en-ID" b="1" dirty="0"/>
        </a:p>
      </dgm:t>
    </dgm:pt>
    <dgm:pt modelId="{B2B050B2-55D1-41F9-8054-1F39525714A0}" type="parTrans" cxnId="{4156D190-3A9B-4365-B0AF-3724D2B0FC14}">
      <dgm:prSet/>
      <dgm:spPr/>
      <dgm:t>
        <a:bodyPr/>
        <a:lstStyle/>
        <a:p>
          <a:endParaRPr lang="en-ID"/>
        </a:p>
      </dgm:t>
    </dgm:pt>
    <dgm:pt modelId="{54916AA0-A7F3-49A1-B0BB-A83CE887A59A}" type="sibTrans" cxnId="{4156D190-3A9B-4365-B0AF-3724D2B0FC14}">
      <dgm:prSet/>
      <dgm:spPr/>
      <dgm:t>
        <a:bodyPr/>
        <a:lstStyle/>
        <a:p>
          <a:endParaRPr lang="en-ID"/>
        </a:p>
      </dgm:t>
    </dgm:pt>
    <dgm:pt modelId="{DE193A12-18DD-4A32-A66D-BFE4208912D2}">
      <dgm:prSet phldrT="[Text]"/>
      <dgm:spPr/>
      <dgm:t>
        <a:bodyPr/>
        <a:lstStyle/>
        <a:p>
          <a:r>
            <a:rPr lang="en-US" b="1" dirty="0" err="1"/>
            <a:t>Sumber</a:t>
          </a:r>
          <a:r>
            <a:rPr lang="en-US" b="1" dirty="0"/>
            <a:t> Hukum </a:t>
          </a:r>
          <a:r>
            <a:rPr lang="en-US" b="1" dirty="0" err="1"/>
            <a:t>Materiil</a:t>
          </a:r>
          <a:endParaRPr lang="en-ID" b="1" dirty="0"/>
        </a:p>
      </dgm:t>
    </dgm:pt>
    <dgm:pt modelId="{FE84A37D-5776-45C8-97F7-36AFAFFE4263}" type="parTrans" cxnId="{EA519C53-0F94-454A-8694-6F984314BE67}">
      <dgm:prSet/>
      <dgm:spPr/>
      <dgm:t>
        <a:bodyPr/>
        <a:lstStyle/>
        <a:p>
          <a:endParaRPr lang="en-ID"/>
        </a:p>
      </dgm:t>
    </dgm:pt>
    <dgm:pt modelId="{5C176C8B-90AE-4508-98EA-E2E3EEBE00DF}" type="sibTrans" cxnId="{EA519C53-0F94-454A-8694-6F984314BE67}">
      <dgm:prSet/>
      <dgm:spPr/>
      <dgm:t>
        <a:bodyPr/>
        <a:lstStyle/>
        <a:p>
          <a:endParaRPr lang="en-ID"/>
        </a:p>
      </dgm:t>
    </dgm:pt>
    <dgm:pt modelId="{18C33BF1-AE6A-4A5C-960B-EE84BDBB7BFF}" type="pres">
      <dgm:prSet presAssocID="{7739C8ED-6C70-473A-ADD3-B6D563219CBC}" presName="Name0" presStyleCnt="0">
        <dgm:presLayoutVars>
          <dgm:dir/>
          <dgm:resizeHandles val="exact"/>
        </dgm:presLayoutVars>
      </dgm:prSet>
      <dgm:spPr/>
    </dgm:pt>
    <dgm:pt modelId="{FCD32BA7-F70C-4D6E-AABD-B58F17FF2FF9}" type="pres">
      <dgm:prSet presAssocID="{00B88035-D071-4033-96AF-2E1EA33F6BC0}" presName="node" presStyleLbl="node1" presStyleIdx="0" presStyleCnt="3">
        <dgm:presLayoutVars>
          <dgm:bulletEnabled val="1"/>
        </dgm:presLayoutVars>
      </dgm:prSet>
      <dgm:spPr/>
    </dgm:pt>
    <dgm:pt modelId="{666BB12A-F6F6-48A2-B384-C0B1EF98855F}" type="pres">
      <dgm:prSet presAssocID="{83C59CB6-FEB6-47FF-A467-D553169CF505}" presName="sibTrans" presStyleLbl="sibTrans2D1" presStyleIdx="0" presStyleCnt="3"/>
      <dgm:spPr/>
    </dgm:pt>
    <dgm:pt modelId="{DE1B9622-C79C-440F-95EC-B9D8FFAA5BE2}" type="pres">
      <dgm:prSet presAssocID="{83C59CB6-FEB6-47FF-A467-D553169CF505}" presName="connectorText" presStyleLbl="sibTrans2D1" presStyleIdx="0" presStyleCnt="3"/>
      <dgm:spPr/>
    </dgm:pt>
    <dgm:pt modelId="{6C5EEC64-624F-45C8-9521-A52FE8D646E6}" type="pres">
      <dgm:prSet presAssocID="{3FFE7868-60A2-48C7-AFD9-B645AE1B73B5}" presName="node" presStyleLbl="node1" presStyleIdx="1" presStyleCnt="3">
        <dgm:presLayoutVars>
          <dgm:bulletEnabled val="1"/>
        </dgm:presLayoutVars>
      </dgm:prSet>
      <dgm:spPr/>
    </dgm:pt>
    <dgm:pt modelId="{DE8A0A77-FD82-4F96-8367-9B9FF7BCD2C6}" type="pres">
      <dgm:prSet presAssocID="{54916AA0-A7F3-49A1-B0BB-A83CE887A59A}" presName="sibTrans" presStyleLbl="sibTrans2D1" presStyleIdx="1" presStyleCnt="3"/>
      <dgm:spPr/>
    </dgm:pt>
    <dgm:pt modelId="{2F68D9D7-85E8-46D1-B3F3-1678B8CE5E6C}" type="pres">
      <dgm:prSet presAssocID="{54916AA0-A7F3-49A1-B0BB-A83CE887A59A}" presName="connectorText" presStyleLbl="sibTrans2D1" presStyleIdx="1" presStyleCnt="3"/>
      <dgm:spPr/>
    </dgm:pt>
    <dgm:pt modelId="{AE7001FF-7D5A-4123-8EF9-CE8C522422C9}" type="pres">
      <dgm:prSet presAssocID="{DE193A12-18DD-4A32-A66D-BFE4208912D2}" presName="node" presStyleLbl="node1" presStyleIdx="2" presStyleCnt="3">
        <dgm:presLayoutVars>
          <dgm:bulletEnabled val="1"/>
        </dgm:presLayoutVars>
      </dgm:prSet>
      <dgm:spPr/>
    </dgm:pt>
    <dgm:pt modelId="{87D6AFDD-04FB-4AB6-ADAD-D0DA54CFD653}" type="pres">
      <dgm:prSet presAssocID="{5C176C8B-90AE-4508-98EA-E2E3EEBE00DF}" presName="sibTrans" presStyleLbl="sibTrans2D1" presStyleIdx="2" presStyleCnt="3"/>
      <dgm:spPr/>
    </dgm:pt>
    <dgm:pt modelId="{9AC15F38-B376-4518-88DC-3E628AD0F82E}" type="pres">
      <dgm:prSet presAssocID="{5C176C8B-90AE-4508-98EA-E2E3EEBE00DF}" presName="connectorText" presStyleLbl="sibTrans2D1" presStyleIdx="2" presStyleCnt="3"/>
      <dgm:spPr/>
    </dgm:pt>
  </dgm:ptLst>
  <dgm:cxnLst>
    <dgm:cxn modelId="{16FEAD05-4B35-4936-A842-A3C6BA8EF246}" type="presOf" srcId="{83C59CB6-FEB6-47FF-A467-D553169CF505}" destId="{666BB12A-F6F6-48A2-B384-C0B1EF98855F}" srcOrd="0" destOrd="0" presId="urn:microsoft.com/office/officeart/2005/8/layout/cycle7"/>
    <dgm:cxn modelId="{B88A7334-EDC8-42B5-BFF4-2CD3D0F3E78E}" type="presOf" srcId="{3FFE7868-60A2-48C7-AFD9-B645AE1B73B5}" destId="{6C5EEC64-624F-45C8-9521-A52FE8D646E6}" srcOrd="0" destOrd="0" presId="urn:microsoft.com/office/officeart/2005/8/layout/cycle7"/>
    <dgm:cxn modelId="{AE246635-1A37-4999-83E4-7DFC75A404D0}" type="presOf" srcId="{DE193A12-18DD-4A32-A66D-BFE4208912D2}" destId="{AE7001FF-7D5A-4123-8EF9-CE8C522422C9}" srcOrd="0" destOrd="0" presId="urn:microsoft.com/office/officeart/2005/8/layout/cycle7"/>
    <dgm:cxn modelId="{99A4805E-9F16-4C31-80A1-B8F06735613E}" type="presOf" srcId="{7739C8ED-6C70-473A-ADD3-B6D563219CBC}" destId="{18C33BF1-AE6A-4A5C-960B-EE84BDBB7BFF}" srcOrd="0" destOrd="0" presId="urn:microsoft.com/office/officeart/2005/8/layout/cycle7"/>
    <dgm:cxn modelId="{727F5370-2B18-4DE6-AFDC-0636BBA8D33A}" type="presOf" srcId="{54916AA0-A7F3-49A1-B0BB-A83CE887A59A}" destId="{DE8A0A77-FD82-4F96-8367-9B9FF7BCD2C6}" srcOrd="0" destOrd="0" presId="urn:microsoft.com/office/officeart/2005/8/layout/cycle7"/>
    <dgm:cxn modelId="{EA519C53-0F94-454A-8694-6F984314BE67}" srcId="{7739C8ED-6C70-473A-ADD3-B6D563219CBC}" destId="{DE193A12-18DD-4A32-A66D-BFE4208912D2}" srcOrd="2" destOrd="0" parTransId="{FE84A37D-5776-45C8-97F7-36AFAFFE4263}" sibTransId="{5C176C8B-90AE-4508-98EA-E2E3EEBE00DF}"/>
    <dgm:cxn modelId="{399A1188-0653-4D92-A75B-AD4EF5740ECD}" type="presOf" srcId="{83C59CB6-FEB6-47FF-A467-D553169CF505}" destId="{DE1B9622-C79C-440F-95EC-B9D8FFAA5BE2}" srcOrd="1" destOrd="0" presId="urn:microsoft.com/office/officeart/2005/8/layout/cycle7"/>
    <dgm:cxn modelId="{4156D190-3A9B-4365-B0AF-3724D2B0FC14}" srcId="{7739C8ED-6C70-473A-ADD3-B6D563219CBC}" destId="{3FFE7868-60A2-48C7-AFD9-B645AE1B73B5}" srcOrd="1" destOrd="0" parTransId="{B2B050B2-55D1-41F9-8054-1F39525714A0}" sibTransId="{54916AA0-A7F3-49A1-B0BB-A83CE887A59A}"/>
    <dgm:cxn modelId="{4CD5AD94-87BB-49D7-9FAC-C34F5600B0CB}" srcId="{7739C8ED-6C70-473A-ADD3-B6D563219CBC}" destId="{00B88035-D071-4033-96AF-2E1EA33F6BC0}" srcOrd="0" destOrd="0" parTransId="{B7AFC60F-F317-471E-A5DE-15A565FB54F3}" sibTransId="{83C59CB6-FEB6-47FF-A467-D553169CF505}"/>
    <dgm:cxn modelId="{B532D39D-D463-4CD0-85AC-76367534C6D2}" type="presOf" srcId="{54916AA0-A7F3-49A1-B0BB-A83CE887A59A}" destId="{2F68D9D7-85E8-46D1-B3F3-1678B8CE5E6C}" srcOrd="1" destOrd="0" presId="urn:microsoft.com/office/officeart/2005/8/layout/cycle7"/>
    <dgm:cxn modelId="{AC5B5CD4-D98D-4BDD-AC48-6B9457878956}" type="presOf" srcId="{5C176C8B-90AE-4508-98EA-E2E3EEBE00DF}" destId="{9AC15F38-B376-4518-88DC-3E628AD0F82E}" srcOrd="1" destOrd="0" presId="urn:microsoft.com/office/officeart/2005/8/layout/cycle7"/>
    <dgm:cxn modelId="{B4B8FED7-C13E-4730-A20F-448303186236}" type="presOf" srcId="{00B88035-D071-4033-96AF-2E1EA33F6BC0}" destId="{FCD32BA7-F70C-4D6E-AABD-B58F17FF2FF9}" srcOrd="0" destOrd="0" presId="urn:microsoft.com/office/officeart/2005/8/layout/cycle7"/>
    <dgm:cxn modelId="{DC540BFB-35F7-4329-A0BC-BCCA45D787E5}" type="presOf" srcId="{5C176C8B-90AE-4508-98EA-E2E3EEBE00DF}" destId="{87D6AFDD-04FB-4AB6-ADAD-D0DA54CFD653}" srcOrd="0" destOrd="0" presId="urn:microsoft.com/office/officeart/2005/8/layout/cycle7"/>
    <dgm:cxn modelId="{EB4520BE-3E85-4EB4-95CE-85CFBC42157F}" type="presParOf" srcId="{18C33BF1-AE6A-4A5C-960B-EE84BDBB7BFF}" destId="{FCD32BA7-F70C-4D6E-AABD-B58F17FF2FF9}" srcOrd="0" destOrd="0" presId="urn:microsoft.com/office/officeart/2005/8/layout/cycle7"/>
    <dgm:cxn modelId="{9892ECAC-50C8-451F-8A2B-7461A657DE80}" type="presParOf" srcId="{18C33BF1-AE6A-4A5C-960B-EE84BDBB7BFF}" destId="{666BB12A-F6F6-48A2-B384-C0B1EF98855F}" srcOrd="1" destOrd="0" presId="urn:microsoft.com/office/officeart/2005/8/layout/cycle7"/>
    <dgm:cxn modelId="{A45F6388-0AFD-48F6-9CB2-88554AB73A0E}" type="presParOf" srcId="{666BB12A-F6F6-48A2-B384-C0B1EF98855F}" destId="{DE1B9622-C79C-440F-95EC-B9D8FFAA5BE2}" srcOrd="0" destOrd="0" presId="urn:microsoft.com/office/officeart/2005/8/layout/cycle7"/>
    <dgm:cxn modelId="{64BB2358-5CA8-4B99-8E52-2789C66B6F33}" type="presParOf" srcId="{18C33BF1-AE6A-4A5C-960B-EE84BDBB7BFF}" destId="{6C5EEC64-624F-45C8-9521-A52FE8D646E6}" srcOrd="2" destOrd="0" presId="urn:microsoft.com/office/officeart/2005/8/layout/cycle7"/>
    <dgm:cxn modelId="{239E9B14-2802-4667-A9B1-1EDFF71388F1}" type="presParOf" srcId="{18C33BF1-AE6A-4A5C-960B-EE84BDBB7BFF}" destId="{DE8A0A77-FD82-4F96-8367-9B9FF7BCD2C6}" srcOrd="3" destOrd="0" presId="urn:microsoft.com/office/officeart/2005/8/layout/cycle7"/>
    <dgm:cxn modelId="{3921E3D6-E5B5-4533-928E-2DD13299C81E}" type="presParOf" srcId="{DE8A0A77-FD82-4F96-8367-9B9FF7BCD2C6}" destId="{2F68D9D7-85E8-46D1-B3F3-1678B8CE5E6C}" srcOrd="0" destOrd="0" presId="urn:microsoft.com/office/officeart/2005/8/layout/cycle7"/>
    <dgm:cxn modelId="{37C31441-FACA-45ED-A988-F8A5B2914207}" type="presParOf" srcId="{18C33BF1-AE6A-4A5C-960B-EE84BDBB7BFF}" destId="{AE7001FF-7D5A-4123-8EF9-CE8C522422C9}" srcOrd="4" destOrd="0" presId="urn:microsoft.com/office/officeart/2005/8/layout/cycle7"/>
    <dgm:cxn modelId="{4541794B-45DE-4BEE-9E28-1AC4F4AE80CB}" type="presParOf" srcId="{18C33BF1-AE6A-4A5C-960B-EE84BDBB7BFF}" destId="{87D6AFDD-04FB-4AB6-ADAD-D0DA54CFD653}" srcOrd="5" destOrd="0" presId="urn:microsoft.com/office/officeart/2005/8/layout/cycle7"/>
    <dgm:cxn modelId="{1F5AF1CF-A405-4146-A52F-230DC026B881}" type="presParOf" srcId="{87D6AFDD-04FB-4AB6-ADAD-D0DA54CFD653}" destId="{9AC15F38-B376-4518-88DC-3E628AD0F8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BD7F22-2FD2-453C-B377-191D8AFAE1AA}" type="doc">
      <dgm:prSet loTypeId="urn:diagrams.loki3.com/TabbedArc+Icon" loCatId="officeonline" qsTypeId="urn:microsoft.com/office/officeart/2005/8/quickstyle/simple5" qsCatId="simple" csTypeId="urn:microsoft.com/office/officeart/2005/8/colors/colorful3" csCatId="colorful" phldr="1"/>
      <dgm:spPr/>
    </dgm:pt>
    <dgm:pt modelId="{96E5C31D-3756-4317-842B-A047771C2BDA}">
      <dgm:prSet phldrT="[Text]"/>
      <dgm:spPr/>
      <dgm:t>
        <a:bodyPr/>
        <a:lstStyle/>
        <a:p>
          <a:r>
            <a:rPr lang="en-US" dirty="0" err="1"/>
            <a:t>Sosial</a:t>
          </a:r>
          <a:endParaRPr lang="en-ID" dirty="0"/>
        </a:p>
      </dgm:t>
    </dgm:pt>
    <dgm:pt modelId="{D8EA2E8A-7E4B-4004-BF55-7994DB1DF39C}" type="parTrans" cxnId="{BE34C475-5019-4A31-A5AF-6795894CD11D}">
      <dgm:prSet/>
      <dgm:spPr/>
      <dgm:t>
        <a:bodyPr/>
        <a:lstStyle/>
        <a:p>
          <a:endParaRPr lang="en-ID"/>
        </a:p>
      </dgm:t>
    </dgm:pt>
    <dgm:pt modelId="{ADB63458-FBDF-403F-A4E6-2E4755817C90}" type="sibTrans" cxnId="{BE34C475-5019-4A31-A5AF-6795894CD11D}">
      <dgm:prSet/>
      <dgm:spPr/>
      <dgm:t>
        <a:bodyPr/>
        <a:lstStyle/>
        <a:p>
          <a:endParaRPr lang="en-ID"/>
        </a:p>
      </dgm:t>
    </dgm:pt>
    <dgm:pt modelId="{9C8280A1-41CA-4368-A006-BF9DF10D58D8}">
      <dgm:prSet phldrT="[Text]"/>
      <dgm:spPr/>
      <dgm:t>
        <a:bodyPr/>
        <a:lstStyle/>
        <a:p>
          <a:r>
            <a:rPr lang="en-US" dirty="0" err="1"/>
            <a:t>Politik</a:t>
          </a:r>
          <a:endParaRPr lang="en-ID" dirty="0"/>
        </a:p>
      </dgm:t>
    </dgm:pt>
    <dgm:pt modelId="{F2EEC6DD-E755-4DCA-9B15-19D62722CA47}" type="parTrans" cxnId="{3ABC7D6F-EC45-4906-AC4A-D1F1AF28611D}">
      <dgm:prSet/>
      <dgm:spPr/>
      <dgm:t>
        <a:bodyPr/>
        <a:lstStyle/>
        <a:p>
          <a:endParaRPr lang="en-ID"/>
        </a:p>
      </dgm:t>
    </dgm:pt>
    <dgm:pt modelId="{FEBEB6D8-54CF-42BC-9B81-05AB46167342}" type="sibTrans" cxnId="{3ABC7D6F-EC45-4906-AC4A-D1F1AF28611D}">
      <dgm:prSet/>
      <dgm:spPr/>
      <dgm:t>
        <a:bodyPr/>
        <a:lstStyle/>
        <a:p>
          <a:endParaRPr lang="en-ID"/>
        </a:p>
      </dgm:t>
    </dgm:pt>
    <dgm:pt modelId="{29AA0CE6-EDDD-4A5D-8E09-83203DC53E8E}">
      <dgm:prSet phldrT="[Text]"/>
      <dgm:spPr/>
      <dgm:t>
        <a:bodyPr/>
        <a:lstStyle/>
        <a:p>
          <a:r>
            <a:rPr lang="en-US" dirty="0" err="1"/>
            <a:t>Ekonomi</a:t>
          </a:r>
          <a:endParaRPr lang="en-ID" dirty="0"/>
        </a:p>
      </dgm:t>
    </dgm:pt>
    <dgm:pt modelId="{E5CE05DA-DB50-46AE-A671-83D8F903175E}" type="parTrans" cxnId="{091D9595-6EE7-47FD-BEEA-A295FA92FD7C}">
      <dgm:prSet/>
      <dgm:spPr/>
      <dgm:t>
        <a:bodyPr/>
        <a:lstStyle/>
        <a:p>
          <a:endParaRPr lang="en-ID"/>
        </a:p>
      </dgm:t>
    </dgm:pt>
    <dgm:pt modelId="{BFFE74D0-9607-44E5-A1C8-0E152FDDA856}" type="sibTrans" cxnId="{091D9595-6EE7-47FD-BEEA-A295FA92FD7C}">
      <dgm:prSet/>
      <dgm:spPr/>
      <dgm:t>
        <a:bodyPr/>
        <a:lstStyle/>
        <a:p>
          <a:endParaRPr lang="en-ID"/>
        </a:p>
      </dgm:t>
    </dgm:pt>
    <dgm:pt modelId="{05E12D3E-4C5C-468D-8788-2C3E1B466B2C}">
      <dgm:prSet phldrT="[Text]"/>
      <dgm:spPr/>
      <dgm:t>
        <a:bodyPr/>
        <a:lstStyle/>
        <a:p>
          <a:r>
            <a:rPr lang="en-US" dirty="0"/>
            <a:t>Agama</a:t>
          </a:r>
          <a:endParaRPr lang="en-ID" dirty="0"/>
        </a:p>
      </dgm:t>
    </dgm:pt>
    <dgm:pt modelId="{8569CA5E-1992-4E13-8F36-C59228C53357}" type="parTrans" cxnId="{3211CDFD-551D-46C9-BE02-83B8FE1234E6}">
      <dgm:prSet/>
      <dgm:spPr/>
      <dgm:t>
        <a:bodyPr/>
        <a:lstStyle/>
        <a:p>
          <a:endParaRPr lang="en-ID"/>
        </a:p>
      </dgm:t>
    </dgm:pt>
    <dgm:pt modelId="{A63A04DA-CAE2-4476-98A5-5D43D9F4D0FB}" type="sibTrans" cxnId="{3211CDFD-551D-46C9-BE02-83B8FE1234E6}">
      <dgm:prSet/>
      <dgm:spPr/>
      <dgm:t>
        <a:bodyPr/>
        <a:lstStyle/>
        <a:p>
          <a:endParaRPr lang="en-ID"/>
        </a:p>
      </dgm:t>
    </dgm:pt>
    <dgm:pt modelId="{D7A5BD78-09A2-48F2-9A8F-53996981BE64}">
      <dgm:prSet phldrT="[Text]"/>
      <dgm:spPr/>
      <dgm:t>
        <a:bodyPr/>
        <a:lstStyle/>
        <a:p>
          <a:r>
            <a:rPr lang="en-US" dirty="0" err="1"/>
            <a:t>Kesusilaan</a:t>
          </a:r>
          <a:endParaRPr lang="en-ID" dirty="0"/>
        </a:p>
      </dgm:t>
    </dgm:pt>
    <dgm:pt modelId="{DE0AB379-B8D2-4834-AD9F-CC8E150B1763}" type="parTrans" cxnId="{D84F0B39-BFF4-40B5-8724-6CB2AE4CA4DE}">
      <dgm:prSet/>
      <dgm:spPr/>
      <dgm:t>
        <a:bodyPr/>
        <a:lstStyle/>
        <a:p>
          <a:endParaRPr lang="en-ID"/>
        </a:p>
      </dgm:t>
    </dgm:pt>
    <dgm:pt modelId="{A683BB94-AE51-4840-BCFD-31DF3E65A1ED}" type="sibTrans" cxnId="{D84F0B39-BFF4-40B5-8724-6CB2AE4CA4DE}">
      <dgm:prSet/>
      <dgm:spPr/>
      <dgm:t>
        <a:bodyPr/>
        <a:lstStyle/>
        <a:p>
          <a:endParaRPr lang="en-ID"/>
        </a:p>
      </dgm:t>
    </dgm:pt>
    <dgm:pt modelId="{072FDD4E-E654-4F5A-9424-60F0713726D1}" type="pres">
      <dgm:prSet presAssocID="{46BD7F22-2FD2-453C-B377-191D8AFAE1AA}" presName="Name0" presStyleCnt="0">
        <dgm:presLayoutVars>
          <dgm:dir/>
          <dgm:resizeHandles val="exact"/>
        </dgm:presLayoutVars>
      </dgm:prSet>
      <dgm:spPr/>
    </dgm:pt>
    <dgm:pt modelId="{97D63D85-D981-4140-9154-6DD5B25CF91E}" type="pres">
      <dgm:prSet presAssocID="{96E5C31D-3756-4317-842B-A047771C2BDA}" presName="twoplus" presStyleLbl="node1" presStyleIdx="0" presStyleCnt="5">
        <dgm:presLayoutVars>
          <dgm:bulletEnabled val="1"/>
        </dgm:presLayoutVars>
      </dgm:prSet>
      <dgm:spPr/>
    </dgm:pt>
    <dgm:pt modelId="{16108CE6-3B01-4FAD-A5EF-457EE7331D7A}" type="pres">
      <dgm:prSet presAssocID="{9C8280A1-41CA-4368-A006-BF9DF10D58D8}" presName="twoplus" presStyleLbl="node1" presStyleIdx="1" presStyleCnt="5">
        <dgm:presLayoutVars>
          <dgm:bulletEnabled val="1"/>
        </dgm:presLayoutVars>
      </dgm:prSet>
      <dgm:spPr/>
    </dgm:pt>
    <dgm:pt modelId="{8E268F0A-6464-440C-BA39-138E7BC38620}" type="pres">
      <dgm:prSet presAssocID="{29AA0CE6-EDDD-4A5D-8E09-83203DC53E8E}" presName="twoplus" presStyleLbl="node1" presStyleIdx="2" presStyleCnt="5">
        <dgm:presLayoutVars>
          <dgm:bulletEnabled val="1"/>
        </dgm:presLayoutVars>
      </dgm:prSet>
      <dgm:spPr/>
    </dgm:pt>
    <dgm:pt modelId="{5087DF84-8186-48EE-9E38-CD616FF45C6A}" type="pres">
      <dgm:prSet presAssocID="{05E12D3E-4C5C-468D-8788-2C3E1B466B2C}" presName="twoplus" presStyleLbl="node1" presStyleIdx="3" presStyleCnt="5">
        <dgm:presLayoutVars>
          <dgm:bulletEnabled val="1"/>
        </dgm:presLayoutVars>
      </dgm:prSet>
      <dgm:spPr/>
    </dgm:pt>
    <dgm:pt modelId="{5E5A1DA9-9244-4523-9976-EE71AD7C424B}" type="pres">
      <dgm:prSet presAssocID="{D7A5BD78-09A2-48F2-9A8F-53996981BE64}" presName="twoplus" presStyleLbl="node1" presStyleIdx="4" presStyleCnt="5">
        <dgm:presLayoutVars>
          <dgm:bulletEnabled val="1"/>
        </dgm:presLayoutVars>
      </dgm:prSet>
      <dgm:spPr/>
    </dgm:pt>
  </dgm:ptLst>
  <dgm:cxnLst>
    <dgm:cxn modelId="{59142504-6AFA-49B8-9257-4F720EBDE04D}" type="presOf" srcId="{29AA0CE6-EDDD-4A5D-8E09-83203DC53E8E}" destId="{8E268F0A-6464-440C-BA39-138E7BC38620}" srcOrd="0" destOrd="0" presId="urn:diagrams.loki3.com/TabbedArc+Icon"/>
    <dgm:cxn modelId="{4E25B511-ADAF-464E-829D-09D729FDBAD7}" type="presOf" srcId="{46BD7F22-2FD2-453C-B377-191D8AFAE1AA}" destId="{072FDD4E-E654-4F5A-9424-60F0713726D1}" srcOrd="0" destOrd="0" presId="urn:diagrams.loki3.com/TabbedArc+Icon"/>
    <dgm:cxn modelId="{D84F0B39-BFF4-40B5-8724-6CB2AE4CA4DE}" srcId="{46BD7F22-2FD2-453C-B377-191D8AFAE1AA}" destId="{D7A5BD78-09A2-48F2-9A8F-53996981BE64}" srcOrd="4" destOrd="0" parTransId="{DE0AB379-B8D2-4834-AD9F-CC8E150B1763}" sibTransId="{A683BB94-AE51-4840-BCFD-31DF3E65A1ED}"/>
    <dgm:cxn modelId="{79CF5A3A-EF90-4A23-BA2C-CE1EBE54DA97}" type="presOf" srcId="{D7A5BD78-09A2-48F2-9A8F-53996981BE64}" destId="{5E5A1DA9-9244-4523-9976-EE71AD7C424B}" srcOrd="0" destOrd="0" presId="urn:diagrams.loki3.com/TabbedArc+Icon"/>
    <dgm:cxn modelId="{0871393E-826E-4949-A943-0F87C7D0C60D}" type="presOf" srcId="{9C8280A1-41CA-4368-A006-BF9DF10D58D8}" destId="{16108CE6-3B01-4FAD-A5EF-457EE7331D7A}" srcOrd="0" destOrd="0" presId="urn:diagrams.loki3.com/TabbedArc+Icon"/>
    <dgm:cxn modelId="{044A6E4E-9B83-4398-BE7B-52A921EE5BE7}" type="presOf" srcId="{96E5C31D-3756-4317-842B-A047771C2BDA}" destId="{97D63D85-D981-4140-9154-6DD5B25CF91E}" srcOrd="0" destOrd="0" presId="urn:diagrams.loki3.com/TabbedArc+Icon"/>
    <dgm:cxn modelId="{3ABC7D6F-EC45-4906-AC4A-D1F1AF28611D}" srcId="{46BD7F22-2FD2-453C-B377-191D8AFAE1AA}" destId="{9C8280A1-41CA-4368-A006-BF9DF10D58D8}" srcOrd="1" destOrd="0" parTransId="{F2EEC6DD-E755-4DCA-9B15-19D62722CA47}" sibTransId="{FEBEB6D8-54CF-42BC-9B81-05AB46167342}"/>
    <dgm:cxn modelId="{BE34C475-5019-4A31-A5AF-6795894CD11D}" srcId="{46BD7F22-2FD2-453C-B377-191D8AFAE1AA}" destId="{96E5C31D-3756-4317-842B-A047771C2BDA}" srcOrd="0" destOrd="0" parTransId="{D8EA2E8A-7E4B-4004-BF55-7994DB1DF39C}" sibTransId="{ADB63458-FBDF-403F-A4E6-2E4755817C90}"/>
    <dgm:cxn modelId="{091D9595-6EE7-47FD-BEEA-A295FA92FD7C}" srcId="{46BD7F22-2FD2-453C-B377-191D8AFAE1AA}" destId="{29AA0CE6-EDDD-4A5D-8E09-83203DC53E8E}" srcOrd="2" destOrd="0" parTransId="{E5CE05DA-DB50-46AE-A671-83D8F903175E}" sibTransId="{BFFE74D0-9607-44E5-A1C8-0E152FDDA856}"/>
    <dgm:cxn modelId="{AE1C38FA-3D02-459A-97D0-7A5C237F5391}" type="presOf" srcId="{05E12D3E-4C5C-468D-8788-2C3E1B466B2C}" destId="{5087DF84-8186-48EE-9E38-CD616FF45C6A}" srcOrd="0" destOrd="0" presId="urn:diagrams.loki3.com/TabbedArc+Icon"/>
    <dgm:cxn modelId="{3211CDFD-551D-46C9-BE02-83B8FE1234E6}" srcId="{46BD7F22-2FD2-453C-B377-191D8AFAE1AA}" destId="{05E12D3E-4C5C-468D-8788-2C3E1B466B2C}" srcOrd="3" destOrd="0" parTransId="{8569CA5E-1992-4E13-8F36-C59228C53357}" sibTransId="{A63A04DA-CAE2-4476-98A5-5D43D9F4D0FB}"/>
    <dgm:cxn modelId="{107AFD99-3695-4ED9-A87E-70B1FED0D958}" type="presParOf" srcId="{072FDD4E-E654-4F5A-9424-60F0713726D1}" destId="{97D63D85-D981-4140-9154-6DD5B25CF91E}" srcOrd="0" destOrd="0" presId="urn:diagrams.loki3.com/TabbedArc+Icon"/>
    <dgm:cxn modelId="{E0F0283D-166D-430C-BEEB-A4F28DACEF41}" type="presParOf" srcId="{072FDD4E-E654-4F5A-9424-60F0713726D1}" destId="{16108CE6-3B01-4FAD-A5EF-457EE7331D7A}" srcOrd="1" destOrd="0" presId="urn:diagrams.loki3.com/TabbedArc+Icon"/>
    <dgm:cxn modelId="{ED08B9C1-616A-46CB-B628-116BEF8AD1EF}" type="presParOf" srcId="{072FDD4E-E654-4F5A-9424-60F0713726D1}" destId="{8E268F0A-6464-440C-BA39-138E7BC38620}" srcOrd="2" destOrd="0" presId="urn:diagrams.loki3.com/TabbedArc+Icon"/>
    <dgm:cxn modelId="{44E0A98E-2E9E-4DED-8A28-95A81BDF80E6}" type="presParOf" srcId="{072FDD4E-E654-4F5A-9424-60F0713726D1}" destId="{5087DF84-8186-48EE-9E38-CD616FF45C6A}" srcOrd="3" destOrd="0" presId="urn:diagrams.loki3.com/TabbedArc+Icon"/>
    <dgm:cxn modelId="{51EED7F7-956E-485A-AB17-0B45B7D4CF50}" type="presParOf" srcId="{072FDD4E-E654-4F5A-9424-60F0713726D1}" destId="{5E5A1DA9-9244-4523-9976-EE71AD7C424B}" srcOrd="4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7D02C-B2F1-4560-9250-BE0C288B0408}" type="doc">
      <dgm:prSet loTypeId="urn:microsoft.com/office/officeart/2005/8/layout/pyramid1" loCatId="pyramid" qsTypeId="urn:microsoft.com/office/officeart/2005/8/quickstyle/simple3" qsCatId="simple" csTypeId="urn:microsoft.com/office/officeart/2005/8/colors/accent2_1" csCatId="accent2" phldr="1"/>
      <dgm:spPr/>
    </dgm:pt>
    <dgm:pt modelId="{71D23104-3698-4F7B-BE17-4BBEC88EC8EE}">
      <dgm:prSet phldrT="[Text]" custT="1"/>
      <dgm:spPr/>
      <dgm:t>
        <a:bodyPr/>
        <a:lstStyle/>
        <a:p>
          <a:r>
            <a:rPr lang="en-US" sz="1800" dirty="0" err="1"/>
            <a:t>Undang-Undang</a:t>
          </a:r>
          <a:endParaRPr lang="en-ID" sz="1800" dirty="0"/>
        </a:p>
      </dgm:t>
    </dgm:pt>
    <dgm:pt modelId="{51FFFDB6-5E8D-476A-9C9B-21C307D2C1C9}" type="parTrans" cxnId="{1567CFF3-B442-42CA-9286-7C96BDC508D4}">
      <dgm:prSet/>
      <dgm:spPr/>
      <dgm:t>
        <a:bodyPr/>
        <a:lstStyle/>
        <a:p>
          <a:endParaRPr lang="en-ID"/>
        </a:p>
      </dgm:t>
    </dgm:pt>
    <dgm:pt modelId="{9FAB852E-F6E7-4FFB-97E6-BC0C9386B9BF}" type="sibTrans" cxnId="{1567CFF3-B442-42CA-9286-7C96BDC508D4}">
      <dgm:prSet/>
      <dgm:spPr/>
      <dgm:t>
        <a:bodyPr/>
        <a:lstStyle/>
        <a:p>
          <a:endParaRPr lang="en-ID"/>
        </a:p>
      </dgm:t>
    </dgm:pt>
    <dgm:pt modelId="{397BC5AB-3BE4-4BA4-A7D0-953731A07BD9}">
      <dgm:prSet phldrT="[Text]"/>
      <dgm:spPr/>
      <dgm:t>
        <a:bodyPr/>
        <a:lstStyle/>
        <a:p>
          <a:r>
            <a:rPr lang="en-US" dirty="0" err="1"/>
            <a:t>Kebiasaan</a:t>
          </a:r>
          <a:endParaRPr lang="en-ID" dirty="0"/>
        </a:p>
      </dgm:t>
    </dgm:pt>
    <dgm:pt modelId="{CF852D9B-65AE-404F-B1FF-63D703FB016D}" type="parTrans" cxnId="{3E2FCE27-D168-4C02-B0CC-CB135DA811D4}">
      <dgm:prSet/>
      <dgm:spPr/>
      <dgm:t>
        <a:bodyPr/>
        <a:lstStyle/>
        <a:p>
          <a:endParaRPr lang="en-ID"/>
        </a:p>
      </dgm:t>
    </dgm:pt>
    <dgm:pt modelId="{73318A6F-A502-4DF8-9FFB-1E2E323CFD30}" type="sibTrans" cxnId="{3E2FCE27-D168-4C02-B0CC-CB135DA811D4}">
      <dgm:prSet/>
      <dgm:spPr/>
      <dgm:t>
        <a:bodyPr/>
        <a:lstStyle/>
        <a:p>
          <a:endParaRPr lang="en-ID"/>
        </a:p>
      </dgm:t>
    </dgm:pt>
    <dgm:pt modelId="{9D92B1E4-56C4-4577-B085-59055026EFB4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B121FC8A-70FB-402A-852F-CEC9DD75B892}" type="parTrans" cxnId="{B8EFEB3E-6DD1-4AD4-B59E-0E4E799AE4AB}">
      <dgm:prSet/>
      <dgm:spPr/>
      <dgm:t>
        <a:bodyPr/>
        <a:lstStyle/>
        <a:p>
          <a:endParaRPr lang="en-ID"/>
        </a:p>
      </dgm:t>
    </dgm:pt>
    <dgm:pt modelId="{F2DBC9DA-FF90-4DD9-BA5E-979AFA6D20D5}" type="sibTrans" cxnId="{B8EFEB3E-6DD1-4AD4-B59E-0E4E799AE4AB}">
      <dgm:prSet/>
      <dgm:spPr/>
      <dgm:t>
        <a:bodyPr/>
        <a:lstStyle/>
        <a:p>
          <a:endParaRPr lang="en-ID"/>
        </a:p>
      </dgm:t>
    </dgm:pt>
    <dgm:pt modelId="{46E09DD1-847F-4CEC-97BA-1C4CD287DC3B}">
      <dgm:prSet phldrT="[Text]"/>
      <dgm:spPr/>
      <dgm:t>
        <a:bodyPr/>
        <a:lstStyle/>
        <a:p>
          <a:r>
            <a:rPr lang="en-US" dirty="0" err="1"/>
            <a:t>Traktat</a:t>
          </a:r>
          <a:endParaRPr lang="en-ID" dirty="0"/>
        </a:p>
      </dgm:t>
    </dgm:pt>
    <dgm:pt modelId="{15F4DED1-B16A-423C-BF56-C6D6B05BC1E9}" type="parTrans" cxnId="{088D3C9B-B82C-41DB-8AE4-1F6DA5589D2A}">
      <dgm:prSet/>
      <dgm:spPr/>
      <dgm:t>
        <a:bodyPr/>
        <a:lstStyle/>
        <a:p>
          <a:endParaRPr lang="en-ID"/>
        </a:p>
      </dgm:t>
    </dgm:pt>
    <dgm:pt modelId="{420C6BBA-A8AD-4280-8258-D6CC2DA05271}" type="sibTrans" cxnId="{088D3C9B-B82C-41DB-8AE4-1F6DA5589D2A}">
      <dgm:prSet/>
      <dgm:spPr/>
      <dgm:t>
        <a:bodyPr/>
        <a:lstStyle/>
        <a:p>
          <a:endParaRPr lang="en-ID"/>
        </a:p>
      </dgm:t>
    </dgm:pt>
    <dgm:pt modelId="{C6D3CDF9-4D14-442A-9BD0-B1B1095D844B}">
      <dgm:prSet phldrT="[Text]"/>
      <dgm:spPr/>
      <dgm:t>
        <a:bodyPr/>
        <a:lstStyle/>
        <a:p>
          <a:r>
            <a:rPr lang="en-US" dirty="0" err="1"/>
            <a:t>Perjanjian</a:t>
          </a:r>
          <a:endParaRPr lang="en-ID" dirty="0"/>
        </a:p>
      </dgm:t>
    </dgm:pt>
    <dgm:pt modelId="{869D33DC-8348-4523-BCF8-4B91FF5CEE71}" type="parTrans" cxnId="{73248AFF-B4A1-48EB-B127-8A6AFD7B243B}">
      <dgm:prSet/>
      <dgm:spPr/>
      <dgm:t>
        <a:bodyPr/>
        <a:lstStyle/>
        <a:p>
          <a:endParaRPr lang="en-ID"/>
        </a:p>
      </dgm:t>
    </dgm:pt>
    <dgm:pt modelId="{4AF0FC0C-52E2-4253-9712-226435D7D9D2}" type="sibTrans" cxnId="{73248AFF-B4A1-48EB-B127-8A6AFD7B243B}">
      <dgm:prSet/>
      <dgm:spPr/>
      <dgm:t>
        <a:bodyPr/>
        <a:lstStyle/>
        <a:p>
          <a:endParaRPr lang="en-ID"/>
        </a:p>
      </dgm:t>
    </dgm:pt>
    <dgm:pt modelId="{4EBE8766-7669-452A-8B29-DEB5DD1EC754}">
      <dgm:prSet phldrT="[Text]"/>
      <dgm:spPr/>
      <dgm:t>
        <a:bodyPr/>
        <a:lstStyle/>
        <a:p>
          <a:r>
            <a:rPr lang="en-US" dirty="0" err="1"/>
            <a:t>Doktrin</a:t>
          </a:r>
          <a:endParaRPr lang="en-ID" dirty="0"/>
        </a:p>
      </dgm:t>
    </dgm:pt>
    <dgm:pt modelId="{C26D8A22-C3DD-48CB-8EE9-C03ED23109C9}" type="parTrans" cxnId="{538C9DFB-AF9D-4530-AA16-AC062DA2229B}">
      <dgm:prSet/>
      <dgm:spPr/>
      <dgm:t>
        <a:bodyPr/>
        <a:lstStyle/>
        <a:p>
          <a:endParaRPr lang="en-ID"/>
        </a:p>
      </dgm:t>
    </dgm:pt>
    <dgm:pt modelId="{0632C6FC-D69A-4954-A61B-B5E9FDBE27B3}" type="sibTrans" cxnId="{538C9DFB-AF9D-4530-AA16-AC062DA2229B}">
      <dgm:prSet/>
      <dgm:spPr/>
      <dgm:t>
        <a:bodyPr/>
        <a:lstStyle/>
        <a:p>
          <a:endParaRPr lang="en-ID"/>
        </a:p>
      </dgm:t>
    </dgm:pt>
    <dgm:pt modelId="{55ECA79A-03FA-4634-8228-275006611448}" type="pres">
      <dgm:prSet presAssocID="{7EC7D02C-B2F1-4560-9250-BE0C288B0408}" presName="Name0" presStyleCnt="0">
        <dgm:presLayoutVars>
          <dgm:dir/>
          <dgm:animLvl val="lvl"/>
          <dgm:resizeHandles val="exact"/>
        </dgm:presLayoutVars>
      </dgm:prSet>
      <dgm:spPr/>
    </dgm:pt>
    <dgm:pt modelId="{E189D58C-BF75-49C7-AC78-96B325B5BC56}" type="pres">
      <dgm:prSet presAssocID="{71D23104-3698-4F7B-BE17-4BBEC88EC8EE}" presName="Name8" presStyleCnt="0"/>
      <dgm:spPr/>
    </dgm:pt>
    <dgm:pt modelId="{E7C5338B-7944-48AF-A415-5977CA65E37D}" type="pres">
      <dgm:prSet presAssocID="{71D23104-3698-4F7B-BE17-4BBEC88EC8EE}" presName="level" presStyleLbl="node1" presStyleIdx="0" presStyleCnt="6">
        <dgm:presLayoutVars>
          <dgm:chMax val="1"/>
          <dgm:bulletEnabled val="1"/>
        </dgm:presLayoutVars>
      </dgm:prSet>
      <dgm:spPr/>
    </dgm:pt>
    <dgm:pt modelId="{E5D26502-7ABF-460F-A760-4263D566D87A}" type="pres">
      <dgm:prSet presAssocID="{71D23104-3698-4F7B-BE17-4BBEC88EC8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6F39D9-41EB-4747-B8A5-3F3F55906496}" type="pres">
      <dgm:prSet presAssocID="{397BC5AB-3BE4-4BA4-A7D0-953731A07BD9}" presName="Name8" presStyleCnt="0"/>
      <dgm:spPr/>
    </dgm:pt>
    <dgm:pt modelId="{2AEA4DCD-3B30-4B78-B47A-D419EB0281D1}" type="pres">
      <dgm:prSet presAssocID="{397BC5AB-3BE4-4BA4-A7D0-953731A07BD9}" presName="level" presStyleLbl="node1" presStyleIdx="1" presStyleCnt="6">
        <dgm:presLayoutVars>
          <dgm:chMax val="1"/>
          <dgm:bulletEnabled val="1"/>
        </dgm:presLayoutVars>
      </dgm:prSet>
      <dgm:spPr/>
    </dgm:pt>
    <dgm:pt modelId="{1C85BDA0-0E73-4202-AA27-10DE0E3882FF}" type="pres">
      <dgm:prSet presAssocID="{397BC5AB-3BE4-4BA4-A7D0-953731A07B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BDD787-7B4B-4FDF-A9A2-B589FC17805A}" type="pres">
      <dgm:prSet presAssocID="{9D92B1E4-56C4-4577-B085-59055026EFB4}" presName="Name8" presStyleCnt="0"/>
      <dgm:spPr/>
    </dgm:pt>
    <dgm:pt modelId="{1828669A-DC99-42C4-B3D6-37ADB3F0A28A}" type="pres">
      <dgm:prSet presAssocID="{9D92B1E4-56C4-4577-B085-59055026EFB4}" presName="level" presStyleLbl="node1" presStyleIdx="2" presStyleCnt="6">
        <dgm:presLayoutVars>
          <dgm:chMax val="1"/>
          <dgm:bulletEnabled val="1"/>
        </dgm:presLayoutVars>
      </dgm:prSet>
      <dgm:spPr/>
    </dgm:pt>
    <dgm:pt modelId="{BB3508F9-9C7A-49A9-BC52-5CE3C264B044}" type="pres">
      <dgm:prSet presAssocID="{9D92B1E4-56C4-4577-B085-59055026EF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D83A64-E270-4912-BBFD-CE82677B5F8F}" type="pres">
      <dgm:prSet presAssocID="{46E09DD1-847F-4CEC-97BA-1C4CD287DC3B}" presName="Name8" presStyleCnt="0"/>
      <dgm:spPr/>
    </dgm:pt>
    <dgm:pt modelId="{4FD4A75D-84E9-4E82-9A6C-8C725AD9E015}" type="pres">
      <dgm:prSet presAssocID="{46E09DD1-847F-4CEC-97BA-1C4CD287DC3B}" presName="level" presStyleLbl="node1" presStyleIdx="3" presStyleCnt="6">
        <dgm:presLayoutVars>
          <dgm:chMax val="1"/>
          <dgm:bulletEnabled val="1"/>
        </dgm:presLayoutVars>
      </dgm:prSet>
      <dgm:spPr/>
    </dgm:pt>
    <dgm:pt modelId="{DC5231E6-FCFD-4444-A9F6-641BBF9DA673}" type="pres">
      <dgm:prSet presAssocID="{46E09DD1-847F-4CEC-97BA-1C4CD287DC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53CFD5B-0786-4B3D-97FF-21E9E4B165A1}" type="pres">
      <dgm:prSet presAssocID="{C6D3CDF9-4D14-442A-9BD0-B1B1095D844B}" presName="Name8" presStyleCnt="0"/>
      <dgm:spPr/>
    </dgm:pt>
    <dgm:pt modelId="{952E581A-71BA-4074-B5E3-C869AE2C4B69}" type="pres">
      <dgm:prSet presAssocID="{C6D3CDF9-4D14-442A-9BD0-B1B1095D844B}" presName="level" presStyleLbl="node1" presStyleIdx="4" presStyleCnt="6">
        <dgm:presLayoutVars>
          <dgm:chMax val="1"/>
          <dgm:bulletEnabled val="1"/>
        </dgm:presLayoutVars>
      </dgm:prSet>
      <dgm:spPr/>
    </dgm:pt>
    <dgm:pt modelId="{4621710F-7FC2-43B3-BA99-0E7941FCB318}" type="pres">
      <dgm:prSet presAssocID="{C6D3CDF9-4D14-442A-9BD0-B1B1095D84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2508FE-495E-4192-8F1E-7CDD750FD1CE}" type="pres">
      <dgm:prSet presAssocID="{4EBE8766-7669-452A-8B29-DEB5DD1EC754}" presName="Name8" presStyleCnt="0"/>
      <dgm:spPr/>
    </dgm:pt>
    <dgm:pt modelId="{C2F84440-3C01-48A0-9B23-D0E3817E8666}" type="pres">
      <dgm:prSet presAssocID="{4EBE8766-7669-452A-8B29-DEB5DD1EC754}" presName="level" presStyleLbl="node1" presStyleIdx="5" presStyleCnt="6">
        <dgm:presLayoutVars>
          <dgm:chMax val="1"/>
          <dgm:bulletEnabled val="1"/>
        </dgm:presLayoutVars>
      </dgm:prSet>
      <dgm:spPr/>
    </dgm:pt>
    <dgm:pt modelId="{6669A19D-89BA-4DE9-A6F2-0AC0F3DFFC24}" type="pres">
      <dgm:prSet presAssocID="{4EBE8766-7669-452A-8B29-DEB5DD1EC75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BC7C10-21AD-41A3-9B51-F2F8B426D3CA}" type="presOf" srcId="{397BC5AB-3BE4-4BA4-A7D0-953731A07BD9}" destId="{2AEA4DCD-3B30-4B78-B47A-D419EB0281D1}" srcOrd="0" destOrd="0" presId="urn:microsoft.com/office/officeart/2005/8/layout/pyramid1"/>
    <dgm:cxn modelId="{3EFAC412-1831-42EF-B89F-A3D00E9AA5E6}" type="presOf" srcId="{C6D3CDF9-4D14-442A-9BD0-B1B1095D844B}" destId="{952E581A-71BA-4074-B5E3-C869AE2C4B69}" srcOrd="0" destOrd="0" presId="urn:microsoft.com/office/officeart/2005/8/layout/pyramid1"/>
    <dgm:cxn modelId="{3E2FCE27-D168-4C02-B0CC-CB135DA811D4}" srcId="{7EC7D02C-B2F1-4560-9250-BE0C288B0408}" destId="{397BC5AB-3BE4-4BA4-A7D0-953731A07BD9}" srcOrd="1" destOrd="0" parTransId="{CF852D9B-65AE-404F-B1FF-63D703FB016D}" sibTransId="{73318A6F-A502-4DF8-9FFB-1E2E323CFD30}"/>
    <dgm:cxn modelId="{B8EFEB3E-6DD1-4AD4-B59E-0E4E799AE4AB}" srcId="{7EC7D02C-B2F1-4560-9250-BE0C288B0408}" destId="{9D92B1E4-56C4-4577-B085-59055026EFB4}" srcOrd="2" destOrd="0" parTransId="{B121FC8A-70FB-402A-852F-CEC9DD75B892}" sibTransId="{F2DBC9DA-FF90-4DD9-BA5E-979AFA6D20D5}"/>
    <dgm:cxn modelId="{49435D5B-1181-4742-9102-4F9A72429720}" type="presOf" srcId="{4EBE8766-7669-452A-8B29-DEB5DD1EC754}" destId="{C2F84440-3C01-48A0-9B23-D0E3817E8666}" srcOrd="0" destOrd="0" presId="urn:microsoft.com/office/officeart/2005/8/layout/pyramid1"/>
    <dgm:cxn modelId="{B9EBEA45-F6CE-48B6-ABE4-020E1214380D}" type="presOf" srcId="{C6D3CDF9-4D14-442A-9BD0-B1B1095D844B}" destId="{4621710F-7FC2-43B3-BA99-0E7941FCB318}" srcOrd="1" destOrd="0" presId="urn:microsoft.com/office/officeart/2005/8/layout/pyramid1"/>
    <dgm:cxn modelId="{DF178D6B-8A3F-418A-8757-501E165ACAF4}" type="presOf" srcId="{71D23104-3698-4F7B-BE17-4BBEC88EC8EE}" destId="{E7C5338B-7944-48AF-A415-5977CA65E37D}" srcOrd="0" destOrd="0" presId="urn:microsoft.com/office/officeart/2005/8/layout/pyramid1"/>
    <dgm:cxn modelId="{D0577556-CB51-430D-A0C6-E3CE4C155470}" type="presOf" srcId="{71D23104-3698-4F7B-BE17-4BBEC88EC8EE}" destId="{E5D26502-7ABF-460F-A760-4263D566D87A}" srcOrd="1" destOrd="0" presId="urn:microsoft.com/office/officeart/2005/8/layout/pyramid1"/>
    <dgm:cxn modelId="{4EAE6A88-E246-4F28-8396-448300D0264A}" type="presOf" srcId="{7EC7D02C-B2F1-4560-9250-BE0C288B0408}" destId="{55ECA79A-03FA-4634-8228-275006611448}" srcOrd="0" destOrd="0" presId="urn:microsoft.com/office/officeart/2005/8/layout/pyramid1"/>
    <dgm:cxn modelId="{088D3C9B-B82C-41DB-8AE4-1F6DA5589D2A}" srcId="{7EC7D02C-B2F1-4560-9250-BE0C288B0408}" destId="{46E09DD1-847F-4CEC-97BA-1C4CD287DC3B}" srcOrd="3" destOrd="0" parTransId="{15F4DED1-B16A-423C-BF56-C6D6B05BC1E9}" sibTransId="{420C6BBA-A8AD-4280-8258-D6CC2DA05271}"/>
    <dgm:cxn modelId="{BF3471A2-33C5-4B80-823F-DAA9B4EFD33F}" type="presOf" srcId="{397BC5AB-3BE4-4BA4-A7D0-953731A07BD9}" destId="{1C85BDA0-0E73-4202-AA27-10DE0E3882FF}" srcOrd="1" destOrd="0" presId="urn:microsoft.com/office/officeart/2005/8/layout/pyramid1"/>
    <dgm:cxn modelId="{B2DC84A6-5FAC-4E2B-971F-A192C77E8DBB}" type="presOf" srcId="{4EBE8766-7669-452A-8B29-DEB5DD1EC754}" destId="{6669A19D-89BA-4DE9-A6F2-0AC0F3DFFC24}" srcOrd="1" destOrd="0" presId="urn:microsoft.com/office/officeart/2005/8/layout/pyramid1"/>
    <dgm:cxn modelId="{A14D1EA9-BFF3-4A29-BD50-B758B49074DB}" type="presOf" srcId="{9D92B1E4-56C4-4577-B085-59055026EFB4}" destId="{1828669A-DC99-42C4-B3D6-37ADB3F0A28A}" srcOrd="0" destOrd="0" presId="urn:microsoft.com/office/officeart/2005/8/layout/pyramid1"/>
    <dgm:cxn modelId="{7607C7B1-0EFA-43A9-B751-33B694DCC749}" type="presOf" srcId="{46E09DD1-847F-4CEC-97BA-1C4CD287DC3B}" destId="{DC5231E6-FCFD-4444-A9F6-641BBF9DA673}" srcOrd="1" destOrd="0" presId="urn:microsoft.com/office/officeart/2005/8/layout/pyramid1"/>
    <dgm:cxn modelId="{84AD63C7-7746-4A09-9C4C-ADEF81432F70}" type="presOf" srcId="{9D92B1E4-56C4-4577-B085-59055026EFB4}" destId="{BB3508F9-9C7A-49A9-BC52-5CE3C264B044}" srcOrd="1" destOrd="0" presId="urn:microsoft.com/office/officeart/2005/8/layout/pyramid1"/>
    <dgm:cxn modelId="{3689D9EB-AC7E-4E02-9345-DEDE3F999065}" type="presOf" srcId="{46E09DD1-847F-4CEC-97BA-1C4CD287DC3B}" destId="{4FD4A75D-84E9-4E82-9A6C-8C725AD9E015}" srcOrd="0" destOrd="0" presId="urn:microsoft.com/office/officeart/2005/8/layout/pyramid1"/>
    <dgm:cxn modelId="{1567CFF3-B442-42CA-9286-7C96BDC508D4}" srcId="{7EC7D02C-B2F1-4560-9250-BE0C288B0408}" destId="{71D23104-3698-4F7B-BE17-4BBEC88EC8EE}" srcOrd="0" destOrd="0" parTransId="{51FFFDB6-5E8D-476A-9C9B-21C307D2C1C9}" sibTransId="{9FAB852E-F6E7-4FFB-97E6-BC0C9386B9BF}"/>
    <dgm:cxn modelId="{538C9DFB-AF9D-4530-AA16-AC062DA2229B}" srcId="{7EC7D02C-B2F1-4560-9250-BE0C288B0408}" destId="{4EBE8766-7669-452A-8B29-DEB5DD1EC754}" srcOrd="5" destOrd="0" parTransId="{C26D8A22-C3DD-48CB-8EE9-C03ED23109C9}" sibTransId="{0632C6FC-D69A-4954-A61B-B5E9FDBE27B3}"/>
    <dgm:cxn modelId="{73248AFF-B4A1-48EB-B127-8A6AFD7B243B}" srcId="{7EC7D02C-B2F1-4560-9250-BE0C288B0408}" destId="{C6D3CDF9-4D14-442A-9BD0-B1B1095D844B}" srcOrd="4" destOrd="0" parTransId="{869D33DC-8348-4523-BCF8-4B91FF5CEE71}" sibTransId="{4AF0FC0C-52E2-4253-9712-226435D7D9D2}"/>
    <dgm:cxn modelId="{D5B2909D-495C-4D00-899A-6947661993AE}" type="presParOf" srcId="{55ECA79A-03FA-4634-8228-275006611448}" destId="{E189D58C-BF75-49C7-AC78-96B325B5BC56}" srcOrd="0" destOrd="0" presId="urn:microsoft.com/office/officeart/2005/8/layout/pyramid1"/>
    <dgm:cxn modelId="{106C0B52-F4AF-455B-99A9-E9A5742455E9}" type="presParOf" srcId="{E189D58C-BF75-49C7-AC78-96B325B5BC56}" destId="{E7C5338B-7944-48AF-A415-5977CA65E37D}" srcOrd="0" destOrd="0" presId="urn:microsoft.com/office/officeart/2005/8/layout/pyramid1"/>
    <dgm:cxn modelId="{BB487412-6858-409B-989F-CF34E7BD3CAC}" type="presParOf" srcId="{E189D58C-BF75-49C7-AC78-96B325B5BC56}" destId="{E5D26502-7ABF-460F-A760-4263D566D87A}" srcOrd="1" destOrd="0" presId="urn:microsoft.com/office/officeart/2005/8/layout/pyramid1"/>
    <dgm:cxn modelId="{70872FC4-86F3-40D1-A589-864532D6D765}" type="presParOf" srcId="{55ECA79A-03FA-4634-8228-275006611448}" destId="{D26F39D9-41EB-4747-B8A5-3F3F55906496}" srcOrd="1" destOrd="0" presId="urn:microsoft.com/office/officeart/2005/8/layout/pyramid1"/>
    <dgm:cxn modelId="{D651A8A9-F48C-4F72-9AA4-AAE7DD6F7E44}" type="presParOf" srcId="{D26F39D9-41EB-4747-B8A5-3F3F55906496}" destId="{2AEA4DCD-3B30-4B78-B47A-D419EB0281D1}" srcOrd="0" destOrd="0" presId="urn:microsoft.com/office/officeart/2005/8/layout/pyramid1"/>
    <dgm:cxn modelId="{D204400A-9340-4314-BCE8-79C8BCBF60E6}" type="presParOf" srcId="{D26F39D9-41EB-4747-B8A5-3F3F55906496}" destId="{1C85BDA0-0E73-4202-AA27-10DE0E3882FF}" srcOrd="1" destOrd="0" presId="urn:microsoft.com/office/officeart/2005/8/layout/pyramid1"/>
    <dgm:cxn modelId="{E30AF11E-0F8F-4DE5-818F-86CBEA5037B1}" type="presParOf" srcId="{55ECA79A-03FA-4634-8228-275006611448}" destId="{3CBDD787-7B4B-4FDF-A9A2-B589FC17805A}" srcOrd="2" destOrd="0" presId="urn:microsoft.com/office/officeart/2005/8/layout/pyramid1"/>
    <dgm:cxn modelId="{079FA3A4-69C8-4665-BDB1-F74542F9281B}" type="presParOf" srcId="{3CBDD787-7B4B-4FDF-A9A2-B589FC17805A}" destId="{1828669A-DC99-42C4-B3D6-37ADB3F0A28A}" srcOrd="0" destOrd="0" presId="urn:microsoft.com/office/officeart/2005/8/layout/pyramid1"/>
    <dgm:cxn modelId="{FF229028-03B6-4563-A22D-96337155B08D}" type="presParOf" srcId="{3CBDD787-7B4B-4FDF-A9A2-B589FC17805A}" destId="{BB3508F9-9C7A-49A9-BC52-5CE3C264B044}" srcOrd="1" destOrd="0" presId="urn:microsoft.com/office/officeart/2005/8/layout/pyramid1"/>
    <dgm:cxn modelId="{4E3B981B-1749-4443-BB52-4F7C549D80B4}" type="presParOf" srcId="{55ECA79A-03FA-4634-8228-275006611448}" destId="{EED83A64-E270-4912-BBFD-CE82677B5F8F}" srcOrd="3" destOrd="0" presId="urn:microsoft.com/office/officeart/2005/8/layout/pyramid1"/>
    <dgm:cxn modelId="{F3A771C0-BB7E-4396-B25A-90445B7D1633}" type="presParOf" srcId="{EED83A64-E270-4912-BBFD-CE82677B5F8F}" destId="{4FD4A75D-84E9-4E82-9A6C-8C725AD9E015}" srcOrd="0" destOrd="0" presId="urn:microsoft.com/office/officeart/2005/8/layout/pyramid1"/>
    <dgm:cxn modelId="{62ECD5F8-72C4-4D6B-BEEA-2B4902CC2A84}" type="presParOf" srcId="{EED83A64-E270-4912-BBFD-CE82677B5F8F}" destId="{DC5231E6-FCFD-4444-A9F6-641BBF9DA673}" srcOrd="1" destOrd="0" presId="urn:microsoft.com/office/officeart/2005/8/layout/pyramid1"/>
    <dgm:cxn modelId="{03A17E3F-5C8C-4385-888F-262B807EF867}" type="presParOf" srcId="{55ECA79A-03FA-4634-8228-275006611448}" destId="{253CFD5B-0786-4B3D-97FF-21E9E4B165A1}" srcOrd="4" destOrd="0" presId="urn:microsoft.com/office/officeart/2005/8/layout/pyramid1"/>
    <dgm:cxn modelId="{DBCB77C9-457F-4CC3-AF5D-6CAAF87A103D}" type="presParOf" srcId="{253CFD5B-0786-4B3D-97FF-21E9E4B165A1}" destId="{952E581A-71BA-4074-B5E3-C869AE2C4B69}" srcOrd="0" destOrd="0" presId="urn:microsoft.com/office/officeart/2005/8/layout/pyramid1"/>
    <dgm:cxn modelId="{28AA9E58-2F0A-4285-9D37-39D9E00FF833}" type="presParOf" srcId="{253CFD5B-0786-4B3D-97FF-21E9E4B165A1}" destId="{4621710F-7FC2-43B3-BA99-0E7941FCB318}" srcOrd="1" destOrd="0" presId="urn:microsoft.com/office/officeart/2005/8/layout/pyramid1"/>
    <dgm:cxn modelId="{154FF3C5-ED2D-4432-BBDC-0A821186A9BA}" type="presParOf" srcId="{55ECA79A-03FA-4634-8228-275006611448}" destId="{6B2508FE-495E-4192-8F1E-7CDD750FD1CE}" srcOrd="5" destOrd="0" presId="urn:microsoft.com/office/officeart/2005/8/layout/pyramid1"/>
    <dgm:cxn modelId="{6926E99D-9096-42CB-9B6C-6848CAFFD3CF}" type="presParOf" srcId="{6B2508FE-495E-4192-8F1E-7CDD750FD1CE}" destId="{C2F84440-3C01-48A0-9B23-D0E3817E8666}" srcOrd="0" destOrd="0" presId="urn:microsoft.com/office/officeart/2005/8/layout/pyramid1"/>
    <dgm:cxn modelId="{B00886FC-32FC-48BC-80C8-4781E56640ED}" type="presParOf" srcId="{6B2508FE-495E-4192-8F1E-7CDD750FD1CE}" destId="{6669A19D-89BA-4DE9-A6F2-0AC0F3DFFC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050B8-D0F1-445C-9DF1-1CB630ACE5BE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D"/>
        </a:p>
      </dgm:t>
    </dgm:pt>
    <dgm:pt modelId="{5210E9E5-81E9-4677-936F-D0A1EB734C64}">
      <dgm:prSet phldrT="[Text]"/>
      <dgm:spPr/>
      <dgm:t>
        <a:bodyPr/>
        <a:lstStyle/>
        <a:p>
          <a:r>
            <a:rPr lang="en-US" dirty="0"/>
            <a:t>Ps. 10 UU 48/2009</a:t>
          </a:r>
          <a:endParaRPr lang="en-ID" dirty="0"/>
        </a:p>
      </dgm:t>
    </dgm:pt>
    <dgm:pt modelId="{C6F0AC15-D33C-49AA-823F-B76F404F9E4D}" type="parTrans" cxnId="{72C98218-D035-4D49-804F-F241DC724FF3}">
      <dgm:prSet/>
      <dgm:spPr/>
      <dgm:t>
        <a:bodyPr/>
        <a:lstStyle/>
        <a:p>
          <a:endParaRPr lang="en-ID"/>
        </a:p>
      </dgm:t>
    </dgm:pt>
    <dgm:pt modelId="{4ED60855-5B9E-4A4E-8178-59B158617375}" type="sibTrans" cxnId="{72C98218-D035-4D49-804F-F241DC724FF3}">
      <dgm:prSet/>
      <dgm:spPr/>
      <dgm:t>
        <a:bodyPr/>
        <a:lstStyle/>
        <a:p>
          <a:endParaRPr lang="en-ID"/>
        </a:p>
      </dgm:t>
    </dgm:pt>
    <dgm:pt modelId="{74FDE2CE-9AD2-4997-92D2-5C390AC85CAE}">
      <dgm:prSet phldrT="[Text]"/>
      <dgm:spPr/>
      <dgm:t>
        <a:bodyPr/>
        <a:lstStyle/>
        <a:p>
          <a:r>
            <a:rPr lang="en-ID" dirty="0" err="1"/>
            <a:t>Pengadilan</a:t>
          </a:r>
          <a:r>
            <a:rPr lang="en-ID" dirty="0"/>
            <a:t> </a:t>
          </a:r>
          <a:r>
            <a:rPr lang="en-ID" dirty="0" err="1"/>
            <a:t>dilarang</a:t>
          </a:r>
          <a:r>
            <a:rPr lang="en-ID" dirty="0"/>
            <a:t> </a:t>
          </a:r>
          <a:r>
            <a:rPr lang="en-ID" dirty="0" err="1"/>
            <a:t>menolak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, </a:t>
          </a:r>
          <a:r>
            <a:rPr lang="en-ID" dirty="0" err="1"/>
            <a:t>mengadili</a:t>
          </a:r>
          <a:r>
            <a:rPr lang="en-ID" dirty="0"/>
            <a:t>, dan </a:t>
          </a:r>
          <a:r>
            <a:rPr lang="en-ID" dirty="0" err="1"/>
            <a:t>memutus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perkara</a:t>
          </a:r>
          <a:r>
            <a:rPr lang="en-ID" dirty="0"/>
            <a:t> yang </a:t>
          </a:r>
          <a:r>
            <a:rPr lang="en-ID" dirty="0" err="1"/>
            <a:t>diajukan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dalih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ada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kurang</a:t>
          </a:r>
          <a:r>
            <a:rPr lang="en-ID" dirty="0"/>
            <a:t> </a:t>
          </a:r>
          <a:r>
            <a:rPr lang="en-ID" dirty="0" err="1"/>
            <a:t>jelas</a:t>
          </a:r>
          <a:r>
            <a:rPr lang="en-ID" dirty="0"/>
            <a:t>, </a:t>
          </a:r>
          <a:r>
            <a:rPr lang="en-ID" dirty="0" err="1"/>
            <a:t>melainkan</a:t>
          </a:r>
          <a:r>
            <a:rPr lang="en-ID" dirty="0"/>
            <a:t> </a:t>
          </a:r>
          <a:r>
            <a:rPr lang="en-ID" dirty="0" err="1"/>
            <a:t>wajib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memeriksa</a:t>
          </a:r>
          <a:r>
            <a:rPr lang="en-ID" dirty="0"/>
            <a:t> dan </a:t>
          </a:r>
          <a:r>
            <a:rPr lang="en-ID" dirty="0" err="1"/>
            <a:t>mengadilinya</a:t>
          </a:r>
          <a:r>
            <a:rPr lang="en-ID" dirty="0"/>
            <a:t>.</a:t>
          </a:r>
        </a:p>
      </dgm:t>
    </dgm:pt>
    <dgm:pt modelId="{F2993E31-6CFB-45A1-AC48-B5E1E7AE79A7}" type="parTrans" cxnId="{7A5B55FA-48EE-4287-B227-0625CCD61467}">
      <dgm:prSet/>
      <dgm:spPr/>
      <dgm:t>
        <a:bodyPr/>
        <a:lstStyle/>
        <a:p>
          <a:endParaRPr lang="en-ID"/>
        </a:p>
      </dgm:t>
    </dgm:pt>
    <dgm:pt modelId="{59128917-F66A-4DF0-8272-26198609A148}" type="sibTrans" cxnId="{7A5B55FA-48EE-4287-B227-0625CCD61467}">
      <dgm:prSet/>
      <dgm:spPr/>
      <dgm:t>
        <a:bodyPr/>
        <a:lstStyle/>
        <a:p>
          <a:endParaRPr lang="en-ID"/>
        </a:p>
      </dgm:t>
    </dgm:pt>
    <dgm:pt modelId="{26F0D1B5-3E8A-4C0C-8B30-38D34809A214}">
      <dgm:prSet phldrT="[Text]"/>
      <dgm:spPr/>
      <dgm:t>
        <a:bodyPr/>
        <a:lstStyle/>
        <a:p>
          <a:r>
            <a:rPr lang="en-US" dirty="0"/>
            <a:t>Ps. 1346 </a:t>
          </a:r>
          <a:r>
            <a:rPr lang="en-US" dirty="0" err="1"/>
            <a:t>KUHPerdata</a:t>
          </a:r>
          <a:endParaRPr lang="en-ID" dirty="0"/>
        </a:p>
      </dgm:t>
    </dgm:pt>
    <dgm:pt modelId="{A6E54392-C113-4009-94A1-B4D398B3E4A5}" type="parTrans" cxnId="{C04B3064-0857-4EC4-ABFA-341094D177FE}">
      <dgm:prSet/>
      <dgm:spPr/>
      <dgm:t>
        <a:bodyPr/>
        <a:lstStyle/>
        <a:p>
          <a:endParaRPr lang="en-ID"/>
        </a:p>
      </dgm:t>
    </dgm:pt>
    <dgm:pt modelId="{C140701C-A6EC-4ABE-BDDD-A9D5A3852ACC}" type="sibTrans" cxnId="{C04B3064-0857-4EC4-ABFA-341094D177FE}">
      <dgm:prSet/>
      <dgm:spPr/>
      <dgm:t>
        <a:bodyPr/>
        <a:lstStyle/>
        <a:p>
          <a:endParaRPr lang="en-ID"/>
        </a:p>
      </dgm:t>
    </dgm:pt>
    <dgm:pt modelId="{054D6FF8-39E4-40E4-9F37-B71EE675D8B7}">
      <dgm:prSet phldrT="[Text]"/>
      <dgm:spPr/>
      <dgm:t>
        <a:bodyPr/>
        <a:lstStyle/>
        <a:p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meragu-ragukan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ditafsirkan</a:t>
          </a:r>
          <a:r>
            <a:rPr lang="en-US" dirty="0"/>
            <a:t>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kebiasaan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negeri </a:t>
          </a:r>
          <a:r>
            <a:rPr lang="en-US" dirty="0" err="1"/>
            <a:t>atau</a:t>
          </a:r>
          <a:r>
            <a:rPr lang="en-US" dirty="0"/>
            <a:t> di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dibuat</a:t>
          </a:r>
          <a:endParaRPr lang="en-ID" dirty="0"/>
        </a:p>
      </dgm:t>
    </dgm:pt>
    <dgm:pt modelId="{EDA4B984-0CFE-4B69-B1ED-5B286F08AC47}" type="parTrans" cxnId="{D6BF1449-FF0F-49AE-A9E5-78EE286985FA}">
      <dgm:prSet/>
      <dgm:spPr/>
      <dgm:t>
        <a:bodyPr/>
        <a:lstStyle/>
        <a:p>
          <a:endParaRPr lang="en-ID"/>
        </a:p>
      </dgm:t>
    </dgm:pt>
    <dgm:pt modelId="{85DC619B-9581-4F03-9086-09E143214114}" type="sibTrans" cxnId="{D6BF1449-FF0F-49AE-A9E5-78EE286985FA}">
      <dgm:prSet/>
      <dgm:spPr/>
      <dgm:t>
        <a:bodyPr/>
        <a:lstStyle/>
        <a:p>
          <a:endParaRPr lang="en-ID"/>
        </a:p>
      </dgm:t>
    </dgm:pt>
    <dgm:pt modelId="{FAE901F8-B53C-4446-86EE-75FA3D2052E4}">
      <dgm:prSet phldrT="[Text]"/>
      <dgm:spPr/>
      <dgm:t>
        <a:bodyPr/>
        <a:lstStyle/>
        <a:p>
          <a:r>
            <a:rPr lang="en-US" dirty="0"/>
            <a:t>Ps. 1339 </a:t>
          </a:r>
          <a:r>
            <a:rPr lang="en-US" dirty="0" err="1"/>
            <a:t>KUHPerdata</a:t>
          </a:r>
          <a:endParaRPr lang="en-ID" dirty="0"/>
        </a:p>
      </dgm:t>
    </dgm:pt>
    <dgm:pt modelId="{2E79952F-BB3E-42A2-A313-2FA20A5A6CFA}" type="parTrans" cxnId="{D8F4D8BD-70F9-4CF7-BF4C-F9AFC2A66AF7}">
      <dgm:prSet/>
      <dgm:spPr/>
      <dgm:t>
        <a:bodyPr/>
        <a:lstStyle/>
        <a:p>
          <a:endParaRPr lang="en-ID"/>
        </a:p>
      </dgm:t>
    </dgm:pt>
    <dgm:pt modelId="{63480F99-E52B-4946-B08A-E0348596CA27}" type="sibTrans" cxnId="{D8F4D8BD-70F9-4CF7-BF4C-F9AFC2A66AF7}">
      <dgm:prSet/>
      <dgm:spPr/>
      <dgm:t>
        <a:bodyPr/>
        <a:lstStyle/>
        <a:p>
          <a:endParaRPr lang="en-ID"/>
        </a:p>
      </dgm:t>
    </dgm:pt>
    <dgm:pt modelId="{F8535DF1-CE38-41E0-A8C3-9A8284853693}">
      <dgm:prSet phldrT="[Text]"/>
      <dgm:spPr/>
      <dgm:t>
        <a:bodyPr/>
        <a:lstStyle/>
        <a:p>
          <a:r>
            <a:rPr lang="en-US" dirty="0" err="1"/>
            <a:t>Perjanjian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mengikat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hal-hal</a:t>
          </a:r>
          <a:r>
            <a:rPr lang="en-US" dirty="0"/>
            <a:t> yang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tegas</a:t>
          </a:r>
          <a:r>
            <a:rPr lang="en-US" dirty="0"/>
            <a:t> </a:t>
          </a:r>
          <a:r>
            <a:rPr lang="en-US" dirty="0" err="1"/>
            <a:t>dinyatakan</a:t>
          </a:r>
          <a:r>
            <a:rPr lang="en-US" dirty="0"/>
            <a:t> di </a:t>
          </a:r>
          <a:r>
            <a:rPr lang="en-US" dirty="0" err="1"/>
            <a:t>dalamnya</a:t>
          </a:r>
          <a:r>
            <a:rPr lang="en-US" dirty="0"/>
            <a:t>, </a:t>
          </a:r>
          <a:r>
            <a:rPr lang="en-US" dirty="0" err="1"/>
            <a:t>tetapi</a:t>
          </a:r>
          <a:r>
            <a:rPr lang="en-US" dirty="0"/>
            <a:t> juga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segala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 yang </a:t>
          </a:r>
          <a:r>
            <a:rPr lang="en-US" dirty="0" err="1"/>
            <a:t>menurut</a:t>
          </a:r>
          <a:r>
            <a:rPr lang="en-US" dirty="0"/>
            <a:t> </a:t>
          </a:r>
          <a:r>
            <a:rPr lang="en-US" dirty="0" err="1"/>
            <a:t>sifat</a:t>
          </a:r>
          <a:r>
            <a:rPr lang="en-US" dirty="0"/>
            <a:t> </a:t>
          </a:r>
          <a:r>
            <a:rPr lang="en-US" dirty="0" err="1"/>
            <a:t>perjanjiannya</a:t>
          </a:r>
          <a:r>
            <a:rPr lang="en-US" dirty="0"/>
            <a:t> </a:t>
          </a:r>
          <a:r>
            <a:rPr lang="en-US" dirty="0" err="1"/>
            <a:t>diharuskan</a:t>
          </a:r>
          <a:r>
            <a:rPr lang="en-US" dirty="0"/>
            <a:t> oleh </a:t>
          </a:r>
          <a:r>
            <a:rPr lang="en-US" dirty="0" err="1"/>
            <a:t>kepatutan</a:t>
          </a:r>
          <a:r>
            <a:rPr lang="en-US" dirty="0"/>
            <a:t>, </a:t>
          </a:r>
          <a:r>
            <a:rPr lang="en-US" dirty="0" err="1"/>
            <a:t>kebiasaan</a:t>
          </a:r>
          <a:r>
            <a:rPr lang="en-US" dirty="0"/>
            <a:t>,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.</a:t>
          </a:r>
          <a:endParaRPr lang="en-ID" dirty="0"/>
        </a:p>
      </dgm:t>
    </dgm:pt>
    <dgm:pt modelId="{C18311E6-F72F-43A0-8C4D-54380D171F52}" type="parTrans" cxnId="{C1EC5A7E-69D9-47C6-86C2-460874A4D4CC}">
      <dgm:prSet/>
      <dgm:spPr/>
      <dgm:t>
        <a:bodyPr/>
        <a:lstStyle/>
        <a:p>
          <a:endParaRPr lang="en-ID"/>
        </a:p>
      </dgm:t>
    </dgm:pt>
    <dgm:pt modelId="{4E5E2BBA-2A92-4517-B495-3FE3ACB9E275}" type="sibTrans" cxnId="{C1EC5A7E-69D9-47C6-86C2-460874A4D4CC}">
      <dgm:prSet/>
      <dgm:spPr/>
      <dgm:t>
        <a:bodyPr/>
        <a:lstStyle/>
        <a:p>
          <a:endParaRPr lang="en-ID"/>
        </a:p>
      </dgm:t>
    </dgm:pt>
    <dgm:pt modelId="{0594366A-4B15-49D0-8C1D-0D70CF516319}" type="pres">
      <dgm:prSet presAssocID="{4E9050B8-D0F1-445C-9DF1-1CB630ACE5BE}" presName="Name0" presStyleCnt="0">
        <dgm:presLayoutVars>
          <dgm:dir/>
          <dgm:animLvl val="lvl"/>
          <dgm:resizeHandles val="exact"/>
        </dgm:presLayoutVars>
      </dgm:prSet>
      <dgm:spPr/>
    </dgm:pt>
    <dgm:pt modelId="{4D79EB51-0FC1-4A3E-9CBB-BB3F867F0DD4}" type="pres">
      <dgm:prSet presAssocID="{5210E9E5-81E9-4677-936F-D0A1EB734C64}" presName="linNode" presStyleCnt="0"/>
      <dgm:spPr/>
    </dgm:pt>
    <dgm:pt modelId="{CF1D59FC-3361-4A83-93ED-DBA4EAD99C6E}" type="pres">
      <dgm:prSet presAssocID="{5210E9E5-81E9-4677-936F-D0A1EB734C6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2553CA-1E67-4E5C-9963-81C90739D60C}" type="pres">
      <dgm:prSet presAssocID="{5210E9E5-81E9-4677-936F-D0A1EB734C64}" presName="descendantText" presStyleLbl="alignAccFollowNode1" presStyleIdx="0" presStyleCnt="3">
        <dgm:presLayoutVars>
          <dgm:bulletEnabled val="1"/>
        </dgm:presLayoutVars>
      </dgm:prSet>
      <dgm:spPr/>
    </dgm:pt>
    <dgm:pt modelId="{41B670BA-507A-44EE-8F6F-92CFC3602302}" type="pres">
      <dgm:prSet presAssocID="{4ED60855-5B9E-4A4E-8178-59B158617375}" presName="sp" presStyleCnt="0"/>
      <dgm:spPr/>
    </dgm:pt>
    <dgm:pt modelId="{70B5049C-434F-4A71-8639-584BE6B41372}" type="pres">
      <dgm:prSet presAssocID="{26F0D1B5-3E8A-4C0C-8B30-38D34809A214}" presName="linNode" presStyleCnt="0"/>
      <dgm:spPr/>
    </dgm:pt>
    <dgm:pt modelId="{8D7D35D1-7406-4C4F-98E2-88DC31EAE7BA}" type="pres">
      <dgm:prSet presAssocID="{26F0D1B5-3E8A-4C0C-8B30-38D34809A21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8AF88E-1245-437C-B147-EB1F0E5E0953}" type="pres">
      <dgm:prSet presAssocID="{26F0D1B5-3E8A-4C0C-8B30-38D34809A214}" presName="descendantText" presStyleLbl="alignAccFollowNode1" presStyleIdx="1" presStyleCnt="3">
        <dgm:presLayoutVars>
          <dgm:bulletEnabled val="1"/>
        </dgm:presLayoutVars>
      </dgm:prSet>
      <dgm:spPr/>
    </dgm:pt>
    <dgm:pt modelId="{CCDB2017-8F5A-4327-A71F-3FAE6F67CF4D}" type="pres">
      <dgm:prSet presAssocID="{C140701C-A6EC-4ABE-BDDD-A9D5A3852ACC}" presName="sp" presStyleCnt="0"/>
      <dgm:spPr/>
    </dgm:pt>
    <dgm:pt modelId="{4EF398C6-CB4E-4DBB-8844-9EA415AFD66E}" type="pres">
      <dgm:prSet presAssocID="{FAE901F8-B53C-4446-86EE-75FA3D2052E4}" presName="linNode" presStyleCnt="0"/>
      <dgm:spPr/>
    </dgm:pt>
    <dgm:pt modelId="{37EDCBB6-EEFA-4AAA-8098-92DD022C4734}" type="pres">
      <dgm:prSet presAssocID="{FAE901F8-B53C-4446-86EE-75FA3D2052E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3222A1E-63B0-47BA-B9B4-C5528E4B04EC}" type="pres">
      <dgm:prSet presAssocID="{FAE901F8-B53C-4446-86EE-75FA3D2052E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B9F3612-C9CA-40C4-B752-D056430359C1}" type="presOf" srcId="{26F0D1B5-3E8A-4C0C-8B30-38D34809A214}" destId="{8D7D35D1-7406-4C4F-98E2-88DC31EAE7BA}" srcOrd="0" destOrd="0" presId="urn:microsoft.com/office/officeart/2005/8/layout/vList5"/>
    <dgm:cxn modelId="{72C98218-D035-4D49-804F-F241DC724FF3}" srcId="{4E9050B8-D0F1-445C-9DF1-1CB630ACE5BE}" destId="{5210E9E5-81E9-4677-936F-D0A1EB734C64}" srcOrd="0" destOrd="0" parTransId="{C6F0AC15-D33C-49AA-823F-B76F404F9E4D}" sibTransId="{4ED60855-5B9E-4A4E-8178-59B158617375}"/>
    <dgm:cxn modelId="{4764B11F-1D95-43B1-A548-2A0538E0720D}" type="presOf" srcId="{4E9050B8-D0F1-445C-9DF1-1CB630ACE5BE}" destId="{0594366A-4B15-49D0-8C1D-0D70CF516319}" srcOrd="0" destOrd="0" presId="urn:microsoft.com/office/officeart/2005/8/layout/vList5"/>
    <dgm:cxn modelId="{AE8ECC32-B35C-45A8-98A2-CFCC3AEF754B}" type="presOf" srcId="{054D6FF8-39E4-40E4-9F37-B71EE675D8B7}" destId="{3D8AF88E-1245-437C-B147-EB1F0E5E0953}" srcOrd="0" destOrd="0" presId="urn:microsoft.com/office/officeart/2005/8/layout/vList5"/>
    <dgm:cxn modelId="{9467083C-D5E7-4F9B-BE11-08B0294EEA09}" type="presOf" srcId="{5210E9E5-81E9-4677-936F-D0A1EB734C64}" destId="{CF1D59FC-3361-4A83-93ED-DBA4EAD99C6E}" srcOrd="0" destOrd="0" presId="urn:microsoft.com/office/officeart/2005/8/layout/vList5"/>
    <dgm:cxn modelId="{6BC2A240-BC78-459F-89B0-0ED0164B23B5}" type="presOf" srcId="{F8535DF1-CE38-41E0-A8C3-9A8284853693}" destId="{B3222A1E-63B0-47BA-B9B4-C5528E4B04EC}" srcOrd="0" destOrd="0" presId="urn:microsoft.com/office/officeart/2005/8/layout/vList5"/>
    <dgm:cxn modelId="{C04B3064-0857-4EC4-ABFA-341094D177FE}" srcId="{4E9050B8-D0F1-445C-9DF1-1CB630ACE5BE}" destId="{26F0D1B5-3E8A-4C0C-8B30-38D34809A214}" srcOrd="1" destOrd="0" parTransId="{A6E54392-C113-4009-94A1-B4D398B3E4A5}" sibTransId="{C140701C-A6EC-4ABE-BDDD-A9D5A3852ACC}"/>
    <dgm:cxn modelId="{D6BF1449-FF0F-49AE-A9E5-78EE286985FA}" srcId="{26F0D1B5-3E8A-4C0C-8B30-38D34809A214}" destId="{054D6FF8-39E4-40E4-9F37-B71EE675D8B7}" srcOrd="0" destOrd="0" parTransId="{EDA4B984-0CFE-4B69-B1ED-5B286F08AC47}" sibTransId="{85DC619B-9581-4F03-9086-09E143214114}"/>
    <dgm:cxn modelId="{C1EC5A7E-69D9-47C6-86C2-460874A4D4CC}" srcId="{FAE901F8-B53C-4446-86EE-75FA3D2052E4}" destId="{F8535DF1-CE38-41E0-A8C3-9A8284853693}" srcOrd="0" destOrd="0" parTransId="{C18311E6-F72F-43A0-8C4D-54380D171F52}" sibTransId="{4E5E2BBA-2A92-4517-B495-3FE3ACB9E275}"/>
    <dgm:cxn modelId="{9FC73A9F-A3E4-418C-A4CC-9955D148F1B3}" type="presOf" srcId="{74FDE2CE-9AD2-4997-92D2-5C390AC85CAE}" destId="{CE2553CA-1E67-4E5C-9963-81C90739D60C}" srcOrd="0" destOrd="0" presId="urn:microsoft.com/office/officeart/2005/8/layout/vList5"/>
    <dgm:cxn modelId="{D8F4D8BD-70F9-4CF7-BF4C-F9AFC2A66AF7}" srcId="{4E9050B8-D0F1-445C-9DF1-1CB630ACE5BE}" destId="{FAE901F8-B53C-4446-86EE-75FA3D2052E4}" srcOrd="2" destOrd="0" parTransId="{2E79952F-BB3E-42A2-A313-2FA20A5A6CFA}" sibTransId="{63480F99-E52B-4946-B08A-E0348596CA27}"/>
    <dgm:cxn modelId="{7855B5DB-1DEB-428B-9E37-A2C6A617337F}" type="presOf" srcId="{FAE901F8-B53C-4446-86EE-75FA3D2052E4}" destId="{37EDCBB6-EEFA-4AAA-8098-92DD022C4734}" srcOrd="0" destOrd="0" presId="urn:microsoft.com/office/officeart/2005/8/layout/vList5"/>
    <dgm:cxn modelId="{7A5B55FA-48EE-4287-B227-0625CCD61467}" srcId="{5210E9E5-81E9-4677-936F-D0A1EB734C64}" destId="{74FDE2CE-9AD2-4997-92D2-5C390AC85CAE}" srcOrd="0" destOrd="0" parTransId="{F2993E31-6CFB-45A1-AC48-B5E1E7AE79A7}" sibTransId="{59128917-F66A-4DF0-8272-26198609A148}"/>
    <dgm:cxn modelId="{F8B63EBF-E695-4925-B6D8-FF6FB6968FBC}" type="presParOf" srcId="{0594366A-4B15-49D0-8C1D-0D70CF516319}" destId="{4D79EB51-0FC1-4A3E-9CBB-BB3F867F0DD4}" srcOrd="0" destOrd="0" presId="urn:microsoft.com/office/officeart/2005/8/layout/vList5"/>
    <dgm:cxn modelId="{12ADD81D-A0B1-40ED-89D2-5B0F0BCCF871}" type="presParOf" srcId="{4D79EB51-0FC1-4A3E-9CBB-BB3F867F0DD4}" destId="{CF1D59FC-3361-4A83-93ED-DBA4EAD99C6E}" srcOrd="0" destOrd="0" presId="urn:microsoft.com/office/officeart/2005/8/layout/vList5"/>
    <dgm:cxn modelId="{3277C5BE-394C-47E5-9425-3C132D07524E}" type="presParOf" srcId="{4D79EB51-0FC1-4A3E-9CBB-BB3F867F0DD4}" destId="{CE2553CA-1E67-4E5C-9963-81C90739D60C}" srcOrd="1" destOrd="0" presId="urn:microsoft.com/office/officeart/2005/8/layout/vList5"/>
    <dgm:cxn modelId="{84216F8D-452E-47C0-B86A-E97992B827F0}" type="presParOf" srcId="{0594366A-4B15-49D0-8C1D-0D70CF516319}" destId="{41B670BA-507A-44EE-8F6F-92CFC3602302}" srcOrd="1" destOrd="0" presId="urn:microsoft.com/office/officeart/2005/8/layout/vList5"/>
    <dgm:cxn modelId="{F16D943A-7829-4E92-A8B6-A180279A5528}" type="presParOf" srcId="{0594366A-4B15-49D0-8C1D-0D70CF516319}" destId="{70B5049C-434F-4A71-8639-584BE6B41372}" srcOrd="2" destOrd="0" presId="urn:microsoft.com/office/officeart/2005/8/layout/vList5"/>
    <dgm:cxn modelId="{F8777E40-03C1-404E-BBC1-9CB805BE1E5B}" type="presParOf" srcId="{70B5049C-434F-4A71-8639-584BE6B41372}" destId="{8D7D35D1-7406-4C4F-98E2-88DC31EAE7BA}" srcOrd="0" destOrd="0" presId="urn:microsoft.com/office/officeart/2005/8/layout/vList5"/>
    <dgm:cxn modelId="{E7D48E9C-AA28-46CE-B546-EDDF5FB86A3B}" type="presParOf" srcId="{70B5049C-434F-4A71-8639-584BE6B41372}" destId="{3D8AF88E-1245-437C-B147-EB1F0E5E0953}" srcOrd="1" destOrd="0" presId="urn:microsoft.com/office/officeart/2005/8/layout/vList5"/>
    <dgm:cxn modelId="{3E28691F-CF15-4641-8B52-4BFC04FF00BE}" type="presParOf" srcId="{0594366A-4B15-49D0-8C1D-0D70CF516319}" destId="{CCDB2017-8F5A-4327-A71F-3FAE6F67CF4D}" srcOrd="3" destOrd="0" presId="urn:microsoft.com/office/officeart/2005/8/layout/vList5"/>
    <dgm:cxn modelId="{432D4633-EBF1-44E4-8340-00D7FB5407BE}" type="presParOf" srcId="{0594366A-4B15-49D0-8C1D-0D70CF516319}" destId="{4EF398C6-CB4E-4DBB-8844-9EA415AFD66E}" srcOrd="4" destOrd="0" presId="urn:microsoft.com/office/officeart/2005/8/layout/vList5"/>
    <dgm:cxn modelId="{C822F478-FF24-4DD8-BF9A-FE4F8CCA8E56}" type="presParOf" srcId="{4EF398C6-CB4E-4DBB-8844-9EA415AFD66E}" destId="{37EDCBB6-EEFA-4AAA-8098-92DD022C4734}" srcOrd="0" destOrd="0" presId="urn:microsoft.com/office/officeart/2005/8/layout/vList5"/>
    <dgm:cxn modelId="{511D9394-A9C9-42F0-AE28-5EE2BA9320F8}" type="presParOf" srcId="{4EF398C6-CB4E-4DBB-8844-9EA415AFD66E}" destId="{B3222A1E-63B0-47BA-B9B4-C5528E4B04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F454D9-B292-42BB-B63B-2135D953451A}" type="doc">
      <dgm:prSet loTypeId="urn:microsoft.com/office/officeart/2005/8/layout/chevronAccent+Icon" loCatId="officeonline" qsTypeId="urn:microsoft.com/office/officeart/2005/8/quickstyle/simple5" qsCatId="simple" csTypeId="urn:microsoft.com/office/officeart/2005/8/colors/colorful5" csCatId="colorful" phldr="1"/>
      <dgm:spPr/>
    </dgm:pt>
    <dgm:pt modelId="{5192EC00-B2F2-46F4-A9EF-918D9CD5919B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AAB4E5D-0DAE-44B1-866A-519E41919AA9}" type="parTrans" cxnId="{F44136FB-C1E3-4AC8-9DFF-414B1AAEE4FF}">
      <dgm:prSet/>
      <dgm:spPr/>
      <dgm:t>
        <a:bodyPr/>
        <a:lstStyle/>
        <a:p>
          <a:endParaRPr lang="en-ID"/>
        </a:p>
      </dgm:t>
    </dgm:pt>
    <dgm:pt modelId="{E9CF3756-168F-4CD0-99C8-81C8D3722BE6}" type="sibTrans" cxnId="{F44136FB-C1E3-4AC8-9DFF-414B1AAEE4FF}">
      <dgm:prSet/>
      <dgm:spPr/>
      <dgm:t>
        <a:bodyPr/>
        <a:lstStyle/>
        <a:p>
          <a:endParaRPr lang="en-ID"/>
        </a:p>
      </dgm:t>
    </dgm:pt>
    <dgm:pt modelId="{8CC75237-B050-42F3-9E19-D544A406A64F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kepastian</a:t>
          </a:r>
          <a:r>
            <a:rPr lang="en-US" dirty="0"/>
            <a:t> </a:t>
          </a:r>
          <a:r>
            <a:rPr lang="en-US" dirty="0" err="1"/>
            <a:t>hukum</a:t>
          </a:r>
          <a:endParaRPr lang="en-ID" dirty="0"/>
        </a:p>
      </dgm:t>
    </dgm:pt>
    <dgm:pt modelId="{C7EE12E4-2D78-4B29-AE53-F9505652343F}" type="parTrans" cxnId="{184FDADD-957D-4749-930B-DD1E18D0F919}">
      <dgm:prSet/>
      <dgm:spPr/>
      <dgm:t>
        <a:bodyPr/>
        <a:lstStyle/>
        <a:p>
          <a:endParaRPr lang="en-ID"/>
        </a:p>
      </dgm:t>
    </dgm:pt>
    <dgm:pt modelId="{110009E3-62B3-417C-8E10-553574FB9E82}" type="sibTrans" cxnId="{184FDADD-957D-4749-930B-DD1E18D0F919}">
      <dgm:prSet/>
      <dgm:spPr/>
      <dgm:t>
        <a:bodyPr/>
        <a:lstStyle/>
        <a:p>
          <a:endParaRPr lang="en-ID"/>
        </a:p>
      </dgm:t>
    </dgm:pt>
    <dgm:pt modelId="{9AE3C9E8-39D2-4EE5-B716-FA3A3DBEF5FF}" type="pres">
      <dgm:prSet presAssocID="{DCF454D9-B292-42BB-B63B-2135D953451A}" presName="Name0" presStyleCnt="0">
        <dgm:presLayoutVars>
          <dgm:dir/>
          <dgm:resizeHandles val="exact"/>
        </dgm:presLayoutVars>
      </dgm:prSet>
      <dgm:spPr/>
    </dgm:pt>
    <dgm:pt modelId="{8A665A43-5A42-4458-90B7-D3AFFE533F1B}" type="pres">
      <dgm:prSet presAssocID="{5192EC00-B2F2-46F4-A9EF-918D9CD5919B}" presName="composite" presStyleCnt="0"/>
      <dgm:spPr/>
    </dgm:pt>
    <dgm:pt modelId="{CF695666-060C-4FC1-B791-9CA75816641C}" type="pres">
      <dgm:prSet presAssocID="{5192EC00-B2F2-46F4-A9EF-918D9CD5919B}" presName="bgChev" presStyleLbl="node1" presStyleIdx="0" presStyleCnt="2"/>
      <dgm:spPr/>
    </dgm:pt>
    <dgm:pt modelId="{D76DCCDB-ECA9-47C3-B520-1785A02EF187}" type="pres">
      <dgm:prSet presAssocID="{5192EC00-B2F2-46F4-A9EF-918D9CD5919B}" presName="txNode" presStyleLbl="fgAcc1" presStyleIdx="0" presStyleCnt="2">
        <dgm:presLayoutVars>
          <dgm:bulletEnabled val="1"/>
        </dgm:presLayoutVars>
      </dgm:prSet>
      <dgm:spPr/>
    </dgm:pt>
    <dgm:pt modelId="{4862015E-C7FC-47EA-82EE-34E1BEEA7FFF}" type="pres">
      <dgm:prSet presAssocID="{E9CF3756-168F-4CD0-99C8-81C8D3722BE6}" presName="compositeSpace" presStyleCnt="0"/>
      <dgm:spPr/>
    </dgm:pt>
    <dgm:pt modelId="{2BE296BF-182D-4AFC-9DEE-9393A5B2B3B1}" type="pres">
      <dgm:prSet presAssocID="{8CC75237-B050-42F3-9E19-D544A406A64F}" presName="composite" presStyleCnt="0"/>
      <dgm:spPr/>
    </dgm:pt>
    <dgm:pt modelId="{B4129D2C-BD44-4768-A3AA-677AA62F614E}" type="pres">
      <dgm:prSet presAssocID="{8CC75237-B050-42F3-9E19-D544A406A64F}" presName="bgChev" presStyleLbl="node1" presStyleIdx="1" presStyleCnt="2"/>
      <dgm:spPr/>
    </dgm:pt>
    <dgm:pt modelId="{4158E630-FB7A-4EE3-98FC-CBF76A7A7113}" type="pres">
      <dgm:prSet presAssocID="{8CC75237-B050-42F3-9E19-D544A406A64F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2D869A20-2903-4B82-A5A5-EE772CA3C896}" type="presOf" srcId="{8CC75237-B050-42F3-9E19-D544A406A64F}" destId="{4158E630-FB7A-4EE3-98FC-CBF76A7A7113}" srcOrd="0" destOrd="0" presId="urn:microsoft.com/office/officeart/2005/8/layout/chevronAccent+Icon"/>
    <dgm:cxn modelId="{9BBA4F98-41CC-4252-ABC2-0AF0CB4EC3EA}" type="presOf" srcId="{DCF454D9-B292-42BB-B63B-2135D953451A}" destId="{9AE3C9E8-39D2-4EE5-B716-FA3A3DBEF5FF}" srcOrd="0" destOrd="0" presId="urn:microsoft.com/office/officeart/2005/8/layout/chevronAccent+Icon"/>
    <dgm:cxn modelId="{5846AFBC-10D3-490C-90E7-E810956E4B1E}" type="presOf" srcId="{5192EC00-B2F2-46F4-A9EF-918D9CD5919B}" destId="{D76DCCDB-ECA9-47C3-B520-1785A02EF187}" srcOrd="0" destOrd="0" presId="urn:microsoft.com/office/officeart/2005/8/layout/chevronAccent+Icon"/>
    <dgm:cxn modelId="{184FDADD-957D-4749-930B-DD1E18D0F919}" srcId="{DCF454D9-B292-42BB-B63B-2135D953451A}" destId="{8CC75237-B050-42F3-9E19-D544A406A64F}" srcOrd="1" destOrd="0" parTransId="{C7EE12E4-2D78-4B29-AE53-F9505652343F}" sibTransId="{110009E3-62B3-417C-8E10-553574FB9E82}"/>
    <dgm:cxn modelId="{F44136FB-C1E3-4AC8-9DFF-414B1AAEE4FF}" srcId="{DCF454D9-B292-42BB-B63B-2135D953451A}" destId="{5192EC00-B2F2-46F4-A9EF-918D9CD5919B}" srcOrd="0" destOrd="0" parTransId="{1AAB4E5D-0DAE-44B1-866A-519E41919AA9}" sibTransId="{E9CF3756-168F-4CD0-99C8-81C8D3722BE6}"/>
    <dgm:cxn modelId="{383F3B96-B6D8-4382-9A16-3D925E49040B}" type="presParOf" srcId="{9AE3C9E8-39D2-4EE5-B716-FA3A3DBEF5FF}" destId="{8A665A43-5A42-4458-90B7-D3AFFE533F1B}" srcOrd="0" destOrd="0" presId="urn:microsoft.com/office/officeart/2005/8/layout/chevronAccent+Icon"/>
    <dgm:cxn modelId="{37BDC67E-DEA8-4B92-8C62-CF334BACF091}" type="presParOf" srcId="{8A665A43-5A42-4458-90B7-D3AFFE533F1B}" destId="{CF695666-060C-4FC1-B791-9CA75816641C}" srcOrd="0" destOrd="0" presId="urn:microsoft.com/office/officeart/2005/8/layout/chevronAccent+Icon"/>
    <dgm:cxn modelId="{5974D6F1-A59F-460B-824F-B6AE503AE80C}" type="presParOf" srcId="{8A665A43-5A42-4458-90B7-D3AFFE533F1B}" destId="{D76DCCDB-ECA9-47C3-B520-1785A02EF187}" srcOrd="1" destOrd="0" presId="urn:microsoft.com/office/officeart/2005/8/layout/chevronAccent+Icon"/>
    <dgm:cxn modelId="{509070B2-E487-4760-9223-D1FC71103D0B}" type="presParOf" srcId="{9AE3C9E8-39D2-4EE5-B716-FA3A3DBEF5FF}" destId="{4862015E-C7FC-47EA-82EE-34E1BEEA7FFF}" srcOrd="1" destOrd="0" presId="urn:microsoft.com/office/officeart/2005/8/layout/chevronAccent+Icon"/>
    <dgm:cxn modelId="{4049AF0C-E745-4587-BD11-7C8855CD7192}" type="presParOf" srcId="{9AE3C9E8-39D2-4EE5-B716-FA3A3DBEF5FF}" destId="{2BE296BF-182D-4AFC-9DEE-9393A5B2B3B1}" srcOrd="2" destOrd="0" presId="urn:microsoft.com/office/officeart/2005/8/layout/chevronAccent+Icon"/>
    <dgm:cxn modelId="{18BA5995-E07D-4A36-94F4-33F312490AE5}" type="presParOf" srcId="{2BE296BF-182D-4AFC-9DEE-9393A5B2B3B1}" destId="{B4129D2C-BD44-4768-A3AA-677AA62F614E}" srcOrd="0" destOrd="0" presId="urn:microsoft.com/office/officeart/2005/8/layout/chevronAccent+Icon"/>
    <dgm:cxn modelId="{8894A015-5998-44D9-913E-BDF378892AB3}" type="presParOf" srcId="{2BE296BF-182D-4AFC-9DEE-9393A5B2B3B1}" destId="{4158E630-FB7A-4EE3-98FC-CBF76A7A711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BFDDC-B1BA-42B6-83F4-61BD70BB48BD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00E6422-6288-4119-8D9E-8885E80D745A}">
      <dgm:prSet phldrT="[Text]"/>
      <dgm:spPr/>
      <dgm:t>
        <a:bodyPr/>
        <a:lstStyle/>
        <a:p>
          <a:r>
            <a:rPr lang="en-ID" dirty="0"/>
            <a:t>Hukum </a:t>
          </a:r>
          <a:r>
            <a:rPr lang="en-ID" dirty="0" err="1"/>
            <a:t>tertulis</a:t>
          </a:r>
          <a:r>
            <a:rPr lang="en-ID" dirty="0"/>
            <a:t>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hukum</a:t>
          </a:r>
          <a:r>
            <a:rPr lang="en-ID" dirty="0"/>
            <a:t> yang </a:t>
          </a:r>
          <a:r>
            <a:rPr lang="en-ID" dirty="0" err="1"/>
            <a:t>tercantum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berbagai</a:t>
          </a:r>
          <a:r>
            <a:rPr lang="en-ID" dirty="0"/>
            <a:t> </a:t>
          </a:r>
          <a:r>
            <a:rPr lang="en-ID" dirty="0" err="1"/>
            <a:t>peraturan</a:t>
          </a:r>
          <a:r>
            <a:rPr lang="en-ID" dirty="0"/>
            <a:t> negara.</a:t>
          </a:r>
        </a:p>
      </dgm:t>
    </dgm:pt>
    <dgm:pt modelId="{D53348A2-B02A-4A88-AFCD-757579927E4F}" type="parTrans" cxnId="{6752B337-CD18-4E06-867A-F812EA61B799}">
      <dgm:prSet/>
      <dgm:spPr/>
      <dgm:t>
        <a:bodyPr/>
        <a:lstStyle/>
        <a:p>
          <a:endParaRPr lang="en-ID"/>
        </a:p>
      </dgm:t>
    </dgm:pt>
    <dgm:pt modelId="{EC4BD8EB-1C63-4C73-B0D1-9AADAA3CDA18}" type="sibTrans" cxnId="{6752B337-CD18-4E06-867A-F812EA61B799}">
      <dgm:prSet/>
      <dgm:spPr/>
      <dgm:t>
        <a:bodyPr/>
        <a:lstStyle/>
        <a:p>
          <a:endParaRPr lang="en-ID"/>
        </a:p>
      </dgm:t>
    </dgm:pt>
    <dgm:pt modelId="{5475399C-5E8C-4480-8CF4-948669096E9E}">
      <dgm:prSet phldrT="[Text]"/>
      <dgm:spPr/>
      <dgm:t>
        <a:bodyPr/>
        <a:lstStyle/>
        <a:p>
          <a:r>
            <a:rPr lang="en-US" dirty="0" err="1"/>
            <a:t>Undang-Undang</a:t>
          </a:r>
          <a:r>
            <a:rPr lang="en-US" dirty="0"/>
            <a:t>/</a:t>
          </a:r>
          <a:r>
            <a:rPr lang="en-US" dirty="0" err="1"/>
            <a:t>Perpu</a:t>
          </a:r>
          <a:endParaRPr lang="en-ID" dirty="0"/>
        </a:p>
      </dgm:t>
    </dgm:pt>
    <dgm:pt modelId="{DE879F86-1B84-4EE8-9942-8CE92F07E7B1}" type="parTrans" cxnId="{BCE2F9F8-2A8D-4A96-B761-A6EF9419F2E2}">
      <dgm:prSet/>
      <dgm:spPr/>
      <dgm:t>
        <a:bodyPr/>
        <a:lstStyle/>
        <a:p>
          <a:endParaRPr lang="en-ID"/>
        </a:p>
      </dgm:t>
    </dgm:pt>
    <dgm:pt modelId="{8AEF1874-260F-496C-896C-D472BB1510D4}" type="sibTrans" cxnId="{BCE2F9F8-2A8D-4A96-B761-A6EF9419F2E2}">
      <dgm:prSet/>
      <dgm:spPr/>
      <dgm:t>
        <a:bodyPr/>
        <a:lstStyle/>
        <a:p>
          <a:endParaRPr lang="en-ID"/>
        </a:p>
      </dgm:t>
    </dgm:pt>
    <dgm:pt modelId="{9C279164-85E2-491E-8340-8114D101E3AC}">
      <dgm:prSet phldrT="[Text]"/>
      <dgm:spPr/>
      <dgm:t>
        <a:bodyPr/>
        <a:lstStyle/>
        <a:p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Pemerintah</a:t>
          </a:r>
          <a:endParaRPr lang="en-ID" dirty="0"/>
        </a:p>
      </dgm:t>
    </dgm:pt>
    <dgm:pt modelId="{D605D880-8B4D-4F3B-A27A-ED45730BECD7}" type="parTrans" cxnId="{65AF2DAB-026C-4B1A-AF94-84EC58642B12}">
      <dgm:prSet/>
      <dgm:spPr/>
      <dgm:t>
        <a:bodyPr/>
        <a:lstStyle/>
        <a:p>
          <a:endParaRPr lang="en-ID"/>
        </a:p>
      </dgm:t>
    </dgm:pt>
    <dgm:pt modelId="{83C8C16A-2950-449D-BAFC-2F2CA56B1C62}" type="sibTrans" cxnId="{65AF2DAB-026C-4B1A-AF94-84EC58642B12}">
      <dgm:prSet/>
      <dgm:spPr/>
      <dgm:t>
        <a:bodyPr/>
        <a:lstStyle/>
        <a:p>
          <a:endParaRPr lang="en-ID"/>
        </a:p>
      </dgm:t>
    </dgm:pt>
    <dgm:pt modelId="{A2DA11A6-F603-422B-9EB2-8CB8B0E6DFE5}">
      <dgm:prSet phldrT="[Text]"/>
      <dgm:spPr/>
      <dgm:t>
        <a:bodyPr/>
        <a:lstStyle/>
        <a:p>
          <a:r>
            <a:rPr lang="en-US" dirty="0" err="1"/>
            <a:t>Perpres</a:t>
          </a:r>
          <a:endParaRPr lang="en-ID" dirty="0"/>
        </a:p>
      </dgm:t>
    </dgm:pt>
    <dgm:pt modelId="{5A8AF5C2-0A95-4B65-8730-78BFD1375386}" type="parTrans" cxnId="{06C7BEAB-5AD6-4BEC-9C49-E0F67B672206}">
      <dgm:prSet/>
      <dgm:spPr/>
      <dgm:t>
        <a:bodyPr/>
        <a:lstStyle/>
        <a:p>
          <a:endParaRPr lang="en-ID"/>
        </a:p>
      </dgm:t>
    </dgm:pt>
    <dgm:pt modelId="{CEF1BE6D-A4D3-40E9-A256-859661D98634}" type="sibTrans" cxnId="{06C7BEAB-5AD6-4BEC-9C49-E0F67B672206}">
      <dgm:prSet/>
      <dgm:spPr/>
      <dgm:t>
        <a:bodyPr/>
        <a:lstStyle/>
        <a:p>
          <a:endParaRPr lang="en-ID"/>
        </a:p>
      </dgm:t>
    </dgm:pt>
    <dgm:pt modelId="{780BF3FD-3E54-4304-B8AD-E548621FECBD}">
      <dgm:prSet phldrT="[Text]"/>
      <dgm:spPr/>
      <dgm:t>
        <a:bodyPr/>
        <a:lstStyle/>
        <a:p>
          <a:r>
            <a:rPr lang="en-US" dirty="0" err="1"/>
            <a:t>Permen</a:t>
          </a:r>
          <a:endParaRPr lang="en-ID" dirty="0"/>
        </a:p>
      </dgm:t>
    </dgm:pt>
    <dgm:pt modelId="{B751AAA0-B024-4BC9-8BB4-C0EB7B0A7B0F}" type="parTrans" cxnId="{DCDF7087-B6EB-4AEC-8A18-A93AFE67BB47}">
      <dgm:prSet/>
      <dgm:spPr/>
      <dgm:t>
        <a:bodyPr/>
        <a:lstStyle/>
        <a:p>
          <a:endParaRPr lang="en-ID"/>
        </a:p>
      </dgm:t>
    </dgm:pt>
    <dgm:pt modelId="{A404620A-7D51-4395-8CE0-16EFE51A3E96}" type="sibTrans" cxnId="{DCDF7087-B6EB-4AEC-8A18-A93AFE67BB47}">
      <dgm:prSet/>
      <dgm:spPr/>
      <dgm:t>
        <a:bodyPr/>
        <a:lstStyle/>
        <a:p>
          <a:endParaRPr lang="en-ID"/>
        </a:p>
      </dgm:t>
    </dgm:pt>
    <dgm:pt modelId="{4831E55C-9E26-4F41-B03E-3067BD98DD0B}">
      <dgm:prSet phldrT="[Text]"/>
      <dgm:spPr/>
      <dgm:t>
        <a:bodyPr/>
        <a:lstStyle/>
        <a:p>
          <a:r>
            <a:rPr lang="en-US" dirty="0" err="1"/>
            <a:t>Perda</a:t>
          </a:r>
          <a:endParaRPr lang="en-ID" dirty="0"/>
        </a:p>
      </dgm:t>
    </dgm:pt>
    <dgm:pt modelId="{B7A87E62-F604-403F-8562-C357A7E6875A}" type="parTrans" cxnId="{F61E2FE7-732F-4B37-B41A-6EC7382CC78C}">
      <dgm:prSet/>
      <dgm:spPr/>
      <dgm:t>
        <a:bodyPr/>
        <a:lstStyle/>
        <a:p>
          <a:endParaRPr lang="en-ID"/>
        </a:p>
      </dgm:t>
    </dgm:pt>
    <dgm:pt modelId="{E2842D97-05C1-462B-B44D-EFF0405A2FD9}" type="sibTrans" cxnId="{F61E2FE7-732F-4B37-B41A-6EC7382CC78C}">
      <dgm:prSet/>
      <dgm:spPr/>
      <dgm:t>
        <a:bodyPr/>
        <a:lstStyle/>
        <a:p>
          <a:endParaRPr lang="en-ID"/>
        </a:p>
      </dgm:t>
    </dgm:pt>
    <dgm:pt modelId="{19C9DC05-E73F-41EF-B89A-9CD314AF503E}">
      <dgm:prSet phldrT="[Text]"/>
      <dgm:spPr/>
      <dgm:t>
        <a:bodyPr/>
        <a:lstStyle/>
        <a:p>
          <a:r>
            <a:rPr lang="en-US" dirty="0" err="1"/>
            <a:t>Perdes</a:t>
          </a:r>
          <a:endParaRPr lang="en-ID" dirty="0"/>
        </a:p>
      </dgm:t>
    </dgm:pt>
    <dgm:pt modelId="{06C5D57D-89E5-4136-AF37-3083B03A090E}" type="parTrans" cxnId="{9278020A-0C3D-43DC-8ADB-EEF01982050A}">
      <dgm:prSet/>
      <dgm:spPr/>
      <dgm:t>
        <a:bodyPr/>
        <a:lstStyle/>
        <a:p>
          <a:endParaRPr lang="en-ID"/>
        </a:p>
      </dgm:t>
    </dgm:pt>
    <dgm:pt modelId="{05FF8976-339E-4F6A-B26A-E349FC28C1AB}" type="sibTrans" cxnId="{9278020A-0C3D-43DC-8ADB-EEF01982050A}">
      <dgm:prSet/>
      <dgm:spPr/>
      <dgm:t>
        <a:bodyPr/>
        <a:lstStyle/>
        <a:p>
          <a:endParaRPr lang="en-ID"/>
        </a:p>
      </dgm:t>
    </dgm:pt>
    <dgm:pt modelId="{29828FA3-4465-4BEB-8D22-E18EDB6058E9}" type="pres">
      <dgm:prSet presAssocID="{07CBFDDC-B1BA-42B6-83F4-61BD70BB48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257238-1301-4998-9604-38A691A62541}" type="pres">
      <dgm:prSet presAssocID="{600E6422-6288-4119-8D9E-8885E80D745A}" presName="centerShape" presStyleLbl="node0" presStyleIdx="0" presStyleCnt="1"/>
      <dgm:spPr/>
    </dgm:pt>
    <dgm:pt modelId="{656B900B-24F3-4E83-850B-9067FE3B1DDC}" type="pres">
      <dgm:prSet presAssocID="{5475399C-5E8C-4480-8CF4-948669096E9E}" presName="node" presStyleLbl="node1" presStyleIdx="0" presStyleCnt="6">
        <dgm:presLayoutVars>
          <dgm:bulletEnabled val="1"/>
        </dgm:presLayoutVars>
      </dgm:prSet>
      <dgm:spPr/>
    </dgm:pt>
    <dgm:pt modelId="{B892609B-09EA-420E-AEE4-F0B0CCF0468C}" type="pres">
      <dgm:prSet presAssocID="{5475399C-5E8C-4480-8CF4-948669096E9E}" presName="dummy" presStyleCnt="0"/>
      <dgm:spPr/>
    </dgm:pt>
    <dgm:pt modelId="{8C8CF372-9EB9-4BEE-A6CD-26180A10A095}" type="pres">
      <dgm:prSet presAssocID="{8AEF1874-260F-496C-896C-D472BB1510D4}" presName="sibTrans" presStyleLbl="sibTrans2D1" presStyleIdx="0" presStyleCnt="6"/>
      <dgm:spPr/>
    </dgm:pt>
    <dgm:pt modelId="{FDBCF2A4-F15F-4C53-9BF8-21C2999B49FF}" type="pres">
      <dgm:prSet presAssocID="{9C279164-85E2-491E-8340-8114D101E3AC}" presName="node" presStyleLbl="node1" presStyleIdx="1" presStyleCnt="6">
        <dgm:presLayoutVars>
          <dgm:bulletEnabled val="1"/>
        </dgm:presLayoutVars>
      </dgm:prSet>
      <dgm:spPr/>
    </dgm:pt>
    <dgm:pt modelId="{51EEEE55-9395-4101-B5D6-631ED25A0CD6}" type="pres">
      <dgm:prSet presAssocID="{9C279164-85E2-491E-8340-8114D101E3AC}" presName="dummy" presStyleCnt="0"/>
      <dgm:spPr/>
    </dgm:pt>
    <dgm:pt modelId="{F10394DA-5880-4959-A342-D5D0BB1151D5}" type="pres">
      <dgm:prSet presAssocID="{83C8C16A-2950-449D-BAFC-2F2CA56B1C62}" presName="sibTrans" presStyleLbl="sibTrans2D1" presStyleIdx="1" presStyleCnt="6"/>
      <dgm:spPr/>
    </dgm:pt>
    <dgm:pt modelId="{CDFCEB67-666E-4114-92E4-79792CF8B7BF}" type="pres">
      <dgm:prSet presAssocID="{A2DA11A6-F603-422B-9EB2-8CB8B0E6DFE5}" presName="node" presStyleLbl="node1" presStyleIdx="2" presStyleCnt="6">
        <dgm:presLayoutVars>
          <dgm:bulletEnabled val="1"/>
        </dgm:presLayoutVars>
      </dgm:prSet>
      <dgm:spPr/>
    </dgm:pt>
    <dgm:pt modelId="{B82409C2-9700-4A40-ABC6-DFB61728D0F6}" type="pres">
      <dgm:prSet presAssocID="{A2DA11A6-F603-422B-9EB2-8CB8B0E6DFE5}" presName="dummy" presStyleCnt="0"/>
      <dgm:spPr/>
    </dgm:pt>
    <dgm:pt modelId="{9A1E3954-D5E7-45F6-805E-80855CD9320A}" type="pres">
      <dgm:prSet presAssocID="{CEF1BE6D-A4D3-40E9-A256-859661D98634}" presName="sibTrans" presStyleLbl="sibTrans2D1" presStyleIdx="2" presStyleCnt="6"/>
      <dgm:spPr/>
    </dgm:pt>
    <dgm:pt modelId="{2D257FE8-CD9B-4CE1-9BA6-6976D374D407}" type="pres">
      <dgm:prSet presAssocID="{780BF3FD-3E54-4304-B8AD-E548621FECBD}" presName="node" presStyleLbl="node1" presStyleIdx="3" presStyleCnt="6">
        <dgm:presLayoutVars>
          <dgm:bulletEnabled val="1"/>
        </dgm:presLayoutVars>
      </dgm:prSet>
      <dgm:spPr/>
    </dgm:pt>
    <dgm:pt modelId="{9948C8F1-B872-4EEB-BE5E-FEF2B9A9CF44}" type="pres">
      <dgm:prSet presAssocID="{780BF3FD-3E54-4304-B8AD-E548621FECBD}" presName="dummy" presStyleCnt="0"/>
      <dgm:spPr/>
    </dgm:pt>
    <dgm:pt modelId="{EEDBF240-CFC0-4135-9BEB-8A394F9B09C8}" type="pres">
      <dgm:prSet presAssocID="{A404620A-7D51-4395-8CE0-16EFE51A3E96}" presName="sibTrans" presStyleLbl="sibTrans2D1" presStyleIdx="3" presStyleCnt="6"/>
      <dgm:spPr/>
    </dgm:pt>
    <dgm:pt modelId="{1A728089-7E84-4498-B5BD-B1D20E650DA3}" type="pres">
      <dgm:prSet presAssocID="{4831E55C-9E26-4F41-B03E-3067BD98DD0B}" presName="node" presStyleLbl="node1" presStyleIdx="4" presStyleCnt="6">
        <dgm:presLayoutVars>
          <dgm:bulletEnabled val="1"/>
        </dgm:presLayoutVars>
      </dgm:prSet>
      <dgm:spPr/>
    </dgm:pt>
    <dgm:pt modelId="{5506E7BE-68D8-43DE-A218-556F30700FF9}" type="pres">
      <dgm:prSet presAssocID="{4831E55C-9E26-4F41-B03E-3067BD98DD0B}" presName="dummy" presStyleCnt="0"/>
      <dgm:spPr/>
    </dgm:pt>
    <dgm:pt modelId="{1C3D1E74-5F48-4E99-B9A2-8BCCF003D934}" type="pres">
      <dgm:prSet presAssocID="{E2842D97-05C1-462B-B44D-EFF0405A2FD9}" presName="sibTrans" presStyleLbl="sibTrans2D1" presStyleIdx="4" presStyleCnt="6"/>
      <dgm:spPr/>
    </dgm:pt>
    <dgm:pt modelId="{3AF6DCE3-CF6C-487D-8251-DEEE205B3ED9}" type="pres">
      <dgm:prSet presAssocID="{19C9DC05-E73F-41EF-B89A-9CD314AF503E}" presName="node" presStyleLbl="node1" presStyleIdx="5" presStyleCnt="6">
        <dgm:presLayoutVars>
          <dgm:bulletEnabled val="1"/>
        </dgm:presLayoutVars>
      </dgm:prSet>
      <dgm:spPr/>
    </dgm:pt>
    <dgm:pt modelId="{CCE289AE-79F9-4A3A-B11C-D7951D445E32}" type="pres">
      <dgm:prSet presAssocID="{19C9DC05-E73F-41EF-B89A-9CD314AF503E}" presName="dummy" presStyleCnt="0"/>
      <dgm:spPr/>
    </dgm:pt>
    <dgm:pt modelId="{FFBC7962-B93C-419B-88B7-3D2AE0095CF3}" type="pres">
      <dgm:prSet presAssocID="{05FF8976-339E-4F6A-B26A-E349FC28C1AB}" presName="sibTrans" presStyleLbl="sibTrans2D1" presStyleIdx="5" presStyleCnt="6"/>
      <dgm:spPr/>
    </dgm:pt>
  </dgm:ptLst>
  <dgm:cxnLst>
    <dgm:cxn modelId="{54FFFF08-9F09-49AD-859B-8C092F7B4779}" type="presOf" srcId="{83C8C16A-2950-449D-BAFC-2F2CA56B1C62}" destId="{F10394DA-5880-4959-A342-D5D0BB1151D5}" srcOrd="0" destOrd="0" presId="urn:microsoft.com/office/officeart/2005/8/layout/radial6"/>
    <dgm:cxn modelId="{9278020A-0C3D-43DC-8ADB-EEF01982050A}" srcId="{600E6422-6288-4119-8D9E-8885E80D745A}" destId="{19C9DC05-E73F-41EF-B89A-9CD314AF503E}" srcOrd="5" destOrd="0" parTransId="{06C5D57D-89E5-4136-AF37-3083B03A090E}" sibTransId="{05FF8976-339E-4F6A-B26A-E349FC28C1AB}"/>
    <dgm:cxn modelId="{F45AE014-BF2B-4AEB-837E-604DC919310A}" type="presOf" srcId="{05FF8976-339E-4F6A-B26A-E349FC28C1AB}" destId="{FFBC7962-B93C-419B-88B7-3D2AE0095CF3}" srcOrd="0" destOrd="0" presId="urn:microsoft.com/office/officeart/2005/8/layout/radial6"/>
    <dgm:cxn modelId="{617D5418-A1CE-4BCE-BFDD-898CEE0C868E}" type="presOf" srcId="{9C279164-85E2-491E-8340-8114D101E3AC}" destId="{FDBCF2A4-F15F-4C53-9BF8-21C2999B49FF}" srcOrd="0" destOrd="0" presId="urn:microsoft.com/office/officeart/2005/8/layout/radial6"/>
    <dgm:cxn modelId="{684B9930-E62E-4B89-A755-FA37298463B4}" type="presOf" srcId="{A404620A-7D51-4395-8CE0-16EFE51A3E96}" destId="{EEDBF240-CFC0-4135-9BEB-8A394F9B09C8}" srcOrd="0" destOrd="0" presId="urn:microsoft.com/office/officeart/2005/8/layout/radial6"/>
    <dgm:cxn modelId="{3A9CA033-5CD4-4786-930F-CBD5A840C8B7}" type="presOf" srcId="{19C9DC05-E73F-41EF-B89A-9CD314AF503E}" destId="{3AF6DCE3-CF6C-487D-8251-DEEE205B3ED9}" srcOrd="0" destOrd="0" presId="urn:microsoft.com/office/officeart/2005/8/layout/radial6"/>
    <dgm:cxn modelId="{6752B337-CD18-4E06-867A-F812EA61B799}" srcId="{07CBFDDC-B1BA-42B6-83F4-61BD70BB48BD}" destId="{600E6422-6288-4119-8D9E-8885E80D745A}" srcOrd="0" destOrd="0" parTransId="{D53348A2-B02A-4A88-AFCD-757579927E4F}" sibTransId="{EC4BD8EB-1C63-4C73-B0D1-9AADAA3CDA18}"/>
    <dgm:cxn modelId="{894CC737-6C7C-43C7-87FB-8E1E59F7E083}" type="presOf" srcId="{07CBFDDC-B1BA-42B6-83F4-61BD70BB48BD}" destId="{29828FA3-4465-4BEB-8D22-E18EDB6058E9}" srcOrd="0" destOrd="0" presId="urn:microsoft.com/office/officeart/2005/8/layout/radial6"/>
    <dgm:cxn modelId="{1C884868-A105-4D3C-BA26-8DA459F59F26}" type="presOf" srcId="{A2DA11A6-F603-422B-9EB2-8CB8B0E6DFE5}" destId="{CDFCEB67-666E-4114-92E4-79792CF8B7BF}" srcOrd="0" destOrd="0" presId="urn:microsoft.com/office/officeart/2005/8/layout/radial6"/>
    <dgm:cxn modelId="{46D77148-E361-4328-A7D6-902C6EF976BC}" type="presOf" srcId="{4831E55C-9E26-4F41-B03E-3067BD98DD0B}" destId="{1A728089-7E84-4498-B5BD-B1D20E650DA3}" srcOrd="0" destOrd="0" presId="urn:microsoft.com/office/officeart/2005/8/layout/radial6"/>
    <dgm:cxn modelId="{C251126B-5F23-430D-B70D-2E15675BA961}" type="presOf" srcId="{8AEF1874-260F-496C-896C-D472BB1510D4}" destId="{8C8CF372-9EB9-4BEE-A6CD-26180A10A095}" srcOrd="0" destOrd="0" presId="urn:microsoft.com/office/officeart/2005/8/layout/radial6"/>
    <dgm:cxn modelId="{C6832F82-9BCD-4C1D-8342-8264A9F0A082}" type="presOf" srcId="{780BF3FD-3E54-4304-B8AD-E548621FECBD}" destId="{2D257FE8-CD9B-4CE1-9BA6-6976D374D407}" srcOrd="0" destOrd="0" presId="urn:microsoft.com/office/officeart/2005/8/layout/radial6"/>
    <dgm:cxn modelId="{DCDF7087-B6EB-4AEC-8A18-A93AFE67BB47}" srcId="{600E6422-6288-4119-8D9E-8885E80D745A}" destId="{780BF3FD-3E54-4304-B8AD-E548621FECBD}" srcOrd="3" destOrd="0" parTransId="{B751AAA0-B024-4BC9-8BB4-C0EB7B0A7B0F}" sibTransId="{A404620A-7D51-4395-8CE0-16EFE51A3E96}"/>
    <dgm:cxn modelId="{675C3C9C-8C05-4D44-8D3E-7834EDB33BF4}" type="presOf" srcId="{E2842D97-05C1-462B-B44D-EFF0405A2FD9}" destId="{1C3D1E74-5F48-4E99-B9A2-8BCCF003D934}" srcOrd="0" destOrd="0" presId="urn:microsoft.com/office/officeart/2005/8/layout/radial6"/>
    <dgm:cxn modelId="{65AF2DAB-026C-4B1A-AF94-84EC58642B12}" srcId="{600E6422-6288-4119-8D9E-8885E80D745A}" destId="{9C279164-85E2-491E-8340-8114D101E3AC}" srcOrd="1" destOrd="0" parTransId="{D605D880-8B4D-4F3B-A27A-ED45730BECD7}" sibTransId="{83C8C16A-2950-449D-BAFC-2F2CA56B1C62}"/>
    <dgm:cxn modelId="{06C7BEAB-5AD6-4BEC-9C49-E0F67B672206}" srcId="{600E6422-6288-4119-8D9E-8885E80D745A}" destId="{A2DA11A6-F603-422B-9EB2-8CB8B0E6DFE5}" srcOrd="2" destOrd="0" parTransId="{5A8AF5C2-0A95-4B65-8730-78BFD1375386}" sibTransId="{CEF1BE6D-A4D3-40E9-A256-859661D98634}"/>
    <dgm:cxn modelId="{B8707EC3-E04E-41FB-9693-A5C53FE68817}" type="presOf" srcId="{CEF1BE6D-A4D3-40E9-A256-859661D98634}" destId="{9A1E3954-D5E7-45F6-805E-80855CD9320A}" srcOrd="0" destOrd="0" presId="urn:microsoft.com/office/officeart/2005/8/layout/radial6"/>
    <dgm:cxn modelId="{F61E2FE7-732F-4B37-B41A-6EC7382CC78C}" srcId="{600E6422-6288-4119-8D9E-8885E80D745A}" destId="{4831E55C-9E26-4F41-B03E-3067BD98DD0B}" srcOrd="4" destOrd="0" parTransId="{B7A87E62-F604-403F-8562-C357A7E6875A}" sibTransId="{E2842D97-05C1-462B-B44D-EFF0405A2FD9}"/>
    <dgm:cxn modelId="{3783F7E7-06BA-4E1A-A766-EBA3687CE642}" type="presOf" srcId="{600E6422-6288-4119-8D9E-8885E80D745A}" destId="{23257238-1301-4998-9604-38A691A62541}" srcOrd="0" destOrd="0" presId="urn:microsoft.com/office/officeart/2005/8/layout/radial6"/>
    <dgm:cxn modelId="{DD891FE8-75BF-4492-AA3E-B4E81240A388}" type="presOf" srcId="{5475399C-5E8C-4480-8CF4-948669096E9E}" destId="{656B900B-24F3-4E83-850B-9067FE3B1DDC}" srcOrd="0" destOrd="0" presId="urn:microsoft.com/office/officeart/2005/8/layout/radial6"/>
    <dgm:cxn modelId="{BCE2F9F8-2A8D-4A96-B761-A6EF9419F2E2}" srcId="{600E6422-6288-4119-8D9E-8885E80D745A}" destId="{5475399C-5E8C-4480-8CF4-948669096E9E}" srcOrd="0" destOrd="0" parTransId="{DE879F86-1B84-4EE8-9942-8CE92F07E7B1}" sibTransId="{8AEF1874-260F-496C-896C-D472BB1510D4}"/>
    <dgm:cxn modelId="{3EF29B6E-54C3-41DE-8166-B675140AD1CB}" type="presParOf" srcId="{29828FA3-4465-4BEB-8D22-E18EDB6058E9}" destId="{23257238-1301-4998-9604-38A691A62541}" srcOrd="0" destOrd="0" presId="urn:microsoft.com/office/officeart/2005/8/layout/radial6"/>
    <dgm:cxn modelId="{9B1555FF-1D4E-4E56-83B7-2691B3E9C72B}" type="presParOf" srcId="{29828FA3-4465-4BEB-8D22-E18EDB6058E9}" destId="{656B900B-24F3-4E83-850B-9067FE3B1DDC}" srcOrd="1" destOrd="0" presId="urn:microsoft.com/office/officeart/2005/8/layout/radial6"/>
    <dgm:cxn modelId="{ABAC510D-58A7-48F7-9DDB-1FC58AD0D48A}" type="presParOf" srcId="{29828FA3-4465-4BEB-8D22-E18EDB6058E9}" destId="{B892609B-09EA-420E-AEE4-F0B0CCF0468C}" srcOrd="2" destOrd="0" presId="urn:microsoft.com/office/officeart/2005/8/layout/radial6"/>
    <dgm:cxn modelId="{2FCCBF1E-F904-497B-8512-FE1162A4CDC8}" type="presParOf" srcId="{29828FA3-4465-4BEB-8D22-E18EDB6058E9}" destId="{8C8CF372-9EB9-4BEE-A6CD-26180A10A095}" srcOrd="3" destOrd="0" presId="urn:microsoft.com/office/officeart/2005/8/layout/radial6"/>
    <dgm:cxn modelId="{C85F7DC9-6918-430C-9BA3-62735923791A}" type="presParOf" srcId="{29828FA3-4465-4BEB-8D22-E18EDB6058E9}" destId="{FDBCF2A4-F15F-4C53-9BF8-21C2999B49FF}" srcOrd="4" destOrd="0" presId="urn:microsoft.com/office/officeart/2005/8/layout/radial6"/>
    <dgm:cxn modelId="{84AE546D-0EA9-40C6-8BED-6AB8D4273F5D}" type="presParOf" srcId="{29828FA3-4465-4BEB-8D22-E18EDB6058E9}" destId="{51EEEE55-9395-4101-B5D6-631ED25A0CD6}" srcOrd="5" destOrd="0" presId="urn:microsoft.com/office/officeart/2005/8/layout/radial6"/>
    <dgm:cxn modelId="{AB7FB238-6059-4487-8855-55D6377509BC}" type="presParOf" srcId="{29828FA3-4465-4BEB-8D22-E18EDB6058E9}" destId="{F10394DA-5880-4959-A342-D5D0BB1151D5}" srcOrd="6" destOrd="0" presId="urn:microsoft.com/office/officeart/2005/8/layout/radial6"/>
    <dgm:cxn modelId="{557224F1-CEC5-4E73-82C9-A0C6ACED525A}" type="presParOf" srcId="{29828FA3-4465-4BEB-8D22-E18EDB6058E9}" destId="{CDFCEB67-666E-4114-92E4-79792CF8B7BF}" srcOrd="7" destOrd="0" presId="urn:microsoft.com/office/officeart/2005/8/layout/radial6"/>
    <dgm:cxn modelId="{6AE71865-3D40-4DC0-AB72-B0EEC251125A}" type="presParOf" srcId="{29828FA3-4465-4BEB-8D22-E18EDB6058E9}" destId="{B82409C2-9700-4A40-ABC6-DFB61728D0F6}" srcOrd="8" destOrd="0" presId="urn:microsoft.com/office/officeart/2005/8/layout/radial6"/>
    <dgm:cxn modelId="{7648E2B0-91FC-4221-9A71-91619314F4A0}" type="presParOf" srcId="{29828FA3-4465-4BEB-8D22-E18EDB6058E9}" destId="{9A1E3954-D5E7-45F6-805E-80855CD9320A}" srcOrd="9" destOrd="0" presId="urn:microsoft.com/office/officeart/2005/8/layout/radial6"/>
    <dgm:cxn modelId="{E0580902-2839-4E78-8D87-B6B9D6B40B8E}" type="presParOf" srcId="{29828FA3-4465-4BEB-8D22-E18EDB6058E9}" destId="{2D257FE8-CD9B-4CE1-9BA6-6976D374D407}" srcOrd="10" destOrd="0" presId="urn:microsoft.com/office/officeart/2005/8/layout/radial6"/>
    <dgm:cxn modelId="{29C1E10E-DE95-4C26-B01A-21F1E1E9A43D}" type="presParOf" srcId="{29828FA3-4465-4BEB-8D22-E18EDB6058E9}" destId="{9948C8F1-B872-4EEB-BE5E-FEF2B9A9CF44}" srcOrd="11" destOrd="0" presId="urn:microsoft.com/office/officeart/2005/8/layout/radial6"/>
    <dgm:cxn modelId="{F4A131D6-A752-4A28-A5BC-C83CB2FAFE57}" type="presParOf" srcId="{29828FA3-4465-4BEB-8D22-E18EDB6058E9}" destId="{EEDBF240-CFC0-4135-9BEB-8A394F9B09C8}" srcOrd="12" destOrd="0" presId="urn:microsoft.com/office/officeart/2005/8/layout/radial6"/>
    <dgm:cxn modelId="{1A661762-6C28-42A6-9A0E-DE774CBA5D20}" type="presParOf" srcId="{29828FA3-4465-4BEB-8D22-E18EDB6058E9}" destId="{1A728089-7E84-4498-B5BD-B1D20E650DA3}" srcOrd="13" destOrd="0" presId="urn:microsoft.com/office/officeart/2005/8/layout/radial6"/>
    <dgm:cxn modelId="{257112A4-0421-4144-A8FE-508AD0EBEED1}" type="presParOf" srcId="{29828FA3-4465-4BEB-8D22-E18EDB6058E9}" destId="{5506E7BE-68D8-43DE-A218-556F30700FF9}" srcOrd="14" destOrd="0" presId="urn:microsoft.com/office/officeart/2005/8/layout/radial6"/>
    <dgm:cxn modelId="{DE59221E-8EC7-4D9E-8E07-834D08875E7E}" type="presParOf" srcId="{29828FA3-4465-4BEB-8D22-E18EDB6058E9}" destId="{1C3D1E74-5F48-4E99-B9A2-8BCCF003D934}" srcOrd="15" destOrd="0" presId="urn:microsoft.com/office/officeart/2005/8/layout/radial6"/>
    <dgm:cxn modelId="{573ABB37-D2B4-42EA-8A6A-625F94DA6D5F}" type="presParOf" srcId="{29828FA3-4465-4BEB-8D22-E18EDB6058E9}" destId="{3AF6DCE3-CF6C-487D-8251-DEEE205B3ED9}" srcOrd="16" destOrd="0" presId="urn:microsoft.com/office/officeart/2005/8/layout/radial6"/>
    <dgm:cxn modelId="{63D4E5AD-16D5-4628-9024-B15480D1AA35}" type="presParOf" srcId="{29828FA3-4465-4BEB-8D22-E18EDB6058E9}" destId="{CCE289AE-79F9-4A3A-B11C-D7951D445E32}" srcOrd="17" destOrd="0" presId="urn:microsoft.com/office/officeart/2005/8/layout/radial6"/>
    <dgm:cxn modelId="{2ED4D71D-0455-4DD7-8F13-9A1BD375FCEE}" type="presParOf" srcId="{29828FA3-4465-4BEB-8D22-E18EDB6058E9}" destId="{FFBC7962-B93C-419B-88B7-3D2AE0095CF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CB8EBC-D992-4A05-B00B-E520D2B8807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9C76F73C-F533-475E-A6CD-03440CEBE20F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D376BEB0-CC37-490E-8B6C-EB596BF51F6D}" type="parTrans" cxnId="{61886AE0-E478-412B-8610-3662B5391C7C}">
      <dgm:prSet/>
      <dgm:spPr/>
      <dgm:t>
        <a:bodyPr/>
        <a:lstStyle/>
        <a:p>
          <a:endParaRPr lang="en-ID"/>
        </a:p>
      </dgm:t>
    </dgm:pt>
    <dgm:pt modelId="{171729B7-9FB6-4D11-B9DF-D953A889C3C6}" type="sibTrans" cxnId="{61886AE0-E478-412B-8610-3662B5391C7C}">
      <dgm:prSet/>
      <dgm:spPr/>
      <dgm:t>
        <a:bodyPr/>
        <a:lstStyle/>
        <a:p>
          <a:endParaRPr lang="en-ID"/>
        </a:p>
      </dgm:t>
    </dgm:pt>
    <dgm:pt modelId="{7CCE5133-A98F-42B8-87E5-709587215B1F}">
      <dgm:prSet phldrT="[Text]"/>
      <dgm:spPr/>
      <dgm:t>
        <a:bodyPr/>
        <a:lstStyle/>
        <a:p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interaksi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warga</a:t>
          </a:r>
          <a:r>
            <a:rPr lang="en-ID" dirty="0"/>
            <a:t> dan negara </a:t>
          </a:r>
          <a:r>
            <a:rPr lang="en-ID" dirty="0" err="1"/>
            <a:t>serta</a:t>
          </a:r>
          <a:r>
            <a:rPr lang="en-ID" dirty="0"/>
            <a:t> </a:t>
          </a:r>
          <a:r>
            <a:rPr lang="en-ID" dirty="0" err="1"/>
            <a:t>kepentingan</a:t>
          </a:r>
          <a:r>
            <a:rPr lang="en-ID" dirty="0"/>
            <a:t> </a:t>
          </a:r>
          <a:r>
            <a:rPr lang="en-ID" dirty="0" err="1"/>
            <a:t>umum</a:t>
          </a:r>
          <a:endParaRPr lang="en-ID" dirty="0"/>
        </a:p>
      </dgm:t>
    </dgm:pt>
    <dgm:pt modelId="{3F7C8E08-972B-4AA9-8525-C6DE704B769E}" type="parTrans" cxnId="{BEFD39FC-7EE1-4538-B528-4E1CE5790B7F}">
      <dgm:prSet/>
      <dgm:spPr/>
      <dgm:t>
        <a:bodyPr/>
        <a:lstStyle/>
        <a:p>
          <a:endParaRPr lang="en-ID"/>
        </a:p>
      </dgm:t>
    </dgm:pt>
    <dgm:pt modelId="{925414B8-D249-4436-868F-9EF7BCBA6455}" type="sibTrans" cxnId="{BEFD39FC-7EE1-4538-B528-4E1CE5790B7F}">
      <dgm:prSet/>
      <dgm:spPr/>
      <dgm:t>
        <a:bodyPr/>
        <a:lstStyle/>
        <a:p>
          <a:endParaRPr lang="en-ID"/>
        </a:p>
      </dgm:t>
    </dgm:pt>
    <dgm:pt modelId="{57B3B82D-0AE6-4740-BACA-5045D60222E4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F271CC4B-BB3E-427C-B6F5-18455FCCD76C}" type="parTrans" cxnId="{1E8D1E5C-494F-49C2-B0F8-5117D5AEBE0D}">
      <dgm:prSet/>
      <dgm:spPr/>
      <dgm:t>
        <a:bodyPr/>
        <a:lstStyle/>
        <a:p>
          <a:endParaRPr lang="en-ID"/>
        </a:p>
      </dgm:t>
    </dgm:pt>
    <dgm:pt modelId="{D4C0957B-2E4C-493F-8E26-9029FB4D8B14}" type="sibTrans" cxnId="{1E8D1E5C-494F-49C2-B0F8-5117D5AEBE0D}">
      <dgm:prSet/>
      <dgm:spPr/>
      <dgm:t>
        <a:bodyPr/>
        <a:lstStyle/>
        <a:p>
          <a:endParaRPr lang="en-ID"/>
        </a:p>
      </dgm:t>
    </dgm:pt>
    <dgm:pt modelId="{07FE975C-F23D-4D55-9083-DF0BE71BD87C}">
      <dgm:prSet phldrT="[Text]"/>
      <dgm:spPr/>
      <dgm:t>
        <a:bodyPr/>
        <a:lstStyle/>
        <a:p>
          <a:r>
            <a:rPr lang="en-ID" dirty="0"/>
            <a:t>Hukum yang </a:t>
          </a:r>
          <a:r>
            <a:rPr lang="en-ID" dirty="0" err="1"/>
            <a:t>mengatur</a:t>
          </a:r>
          <a:r>
            <a:rPr lang="en-ID" dirty="0"/>
            <a:t> </a:t>
          </a:r>
          <a:r>
            <a:rPr lang="en-ID" dirty="0" err="1"/>
            <a:t>hubungan</a:t>
          </a:r>
          <a:r>
            <a:rPr lang="en-ID" dirty="0"/>
            <a:t> </a:t>
          </a:r>
          <a:r>
            <a:rPr lang="en-ID" dirty="0" err="1"/>
            <a:t>antara</a:t>
          </a:r>
          <a:r>
            <a:rPr lang="en-ID" dirty="0"/>
            <a:t> </a:t>
          </a:r>
          <a:r>
            <a:rPr lang="en-ID" dirty="0" err="1"/>
            <a:t>sesama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.</a:t>
          </a:r>
        </a:p>
      </dgm:t>
    </dgm:pt>
    <dgm:pt modelId="{5CD3E29B-93D1-48B4-9F3E-3E19CF76D3EA}" type="parTrans" cxnId="{2F439ABD-579A-4D74-B65D-FAF0641DB838}">
      <dgm:prSet/>
      <dgm:spPr/>
      <dgm:t>
        <a:bodyPr/>
        <a:lstStyle/>
        <a:p>
          <a:endParaRPr lang="en-ID"/>
        </a:p>
      </dgm:t>
    </dgm:pt>
    <dgm:pt modelId="{81E7F60D-D463-4FBC-8140-DE9485375B2C}" type="sibTrans" cxnId="{2F439ABD-579A-4D74-B65D-FAF0641DB838}">
      <dgm:prSet/>
      <dgm:spPr/>
      <dgm:t>
        <a:bodyPr/>
        <a:lstStyle/>
        <a:p>
          <a:endParaRPr lang="en-ID"/>
        </a:p>
      </dgm:t>
    </dgm:pt>
    <dgm:pt modelId="{073FBA4C-EBB6-437E-AEEB-057DDC2DA7C4}" type="pres">
      <dgm:prSet presAssocID="{0FCB8EBC-D992-4A05-B00B-E520D2B88078}" presName="Name0" presStyleCnt="0">
        <dgm:presLayoutVars>
          <dgm:dir/>
          <dgm:animLvl val="lvl"/>
          <dgm:resizeHandles/>
        </dgm:presLayoutVars>
      </dgm:prSet>
      <dgm:spPr/>
    </dgm:pt>
    <dgm:pt modelId="{371C6253-A800-49E5-8516-F2B2B7929624}" type="pres">
      <dgm:prSet presAssocID="{9C76F73C-F533-475E-A6CD-03440CEBE20F}" presName="linNode" presStyleCnt="0"/>
      <dgm:spPr/>
    </dgm:pt>
    <dgm:pt modelId="{F1368825-7C45-4073-9278-C7EC5561B9C5}" type="pres">
      <dgm:prSet presAssocID="{9C76F73C-F533-475E-A6CD-03440CEBE20F}" presName="parentShp" presStyleLbl="node1" presStyleIdx="0" presStyleCnt="2">
        <dgm:presLayoutVars>
          <dgm:bulletEnabled val="1"/>
        </dgm:presLayoutVars>
      </dgm:prSet>
      <dgm:spPr/>
    </dgm:pt>
    <dgm:pt modelId="{5C882D2E-018C-4BA0-9B69-809177B669D4}" type="pres">
      <dgm:prSet presAssocID="{9C76F73C-F533-475E-A6CD-03440CEBE20F}" presName="childShp" presStyleLbl="bgAccFollowNode1" presStyleIdx="0" presStyleCnt="2">
        <dgm:presLayoutVars>
          <dgm:bulletEnabled val="1"/>
        </dgm:presLayoutVars>
      </dgm:prSet>
      <dgm:spPr/>
    </dgm:pt>
    <dgm:pt modelId="{2A972A41-DFEF-4DB2-AE86-8EE8D29DBA38}" type="pres">
      <dgm:prSet presAssocID="{171729B7-9FB6-4D11-B9DF-D953A889C3C6}" presName="spacing" presStyleCnt="0"/>
      <dgm:spPr/>
    </dgm:pt>
    <dgm:pt modelId="{33B75B97-3B13-40FC-9642-94A3BA3FB44F}" type="pres">
      <dgm:prSet presAssocID="{57B3B82D-0AE6-4740-BACA-5045D60222E4}" presName="linNode" presStyleCnt="0"/>
      <dgm:spPr/>
    </dgm:pt>
    <dgm:pt modelId="{CFE5D119-CD81-4380-9163-306AFCC38D2A}" type="pres">
      <dgm:prSet presAssocID="{57B3B82D-0AE6-4740-BACA-5045D60222E4}" presName="parentShp" presStyleLbl="node1" presStyleIdx="1" presStyleCnt="2">
        <dgm:presLayoutVars>
          <dgm:bulletEnabled val="1"/>
        </dgm:presLayoutVars>
      </dgm:prSet>
      <dgm:spPr/>
    </dgm:pt>
    <dgm:pt modelId="{07FC776E-C084-459C-B03C-1CAA2E6F19EC}" type="pres">
      <dgm:prSet presAssocID="{57B3B82D-0AE6-4740-BACA-5045D60222E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6782B40-63E7-4D9E-910D-E77FAAC3B0C6}" type="presOf" srcId="{57B3B82D-0AE6-4740-BACA-5045D60222E4}" destId="{CFE5D119-CD81-4380-9163-306AFCC38D2A}" srcOrd="0" destOrd="0" presId="urn:microsoft.com/office/officeart/2005/8/layout/vList6"/>
    <dgm:cxn modelId="{F4229C5B-22B4-4951-8EE4-DD41ED9DBA2F}" type="presOf" srcId="{9C76F73C-F533-475E-A6CD-03440CEBE20F}" destId="{F1368825-7C45-4073-9278-C7EC5561B9C5}" srcOrd="0" destOrd="0" presId="urn:microsoft.com/office/officeart/2005/8/layout/vList6"/>
    <dgm:cxn modelId="{1E8D1E5C-494F-49C2-B0F8-5117D5AEBE0D}" srcId="{0FCB8EBC-D992-4A05-B00B-E520D2B88078}" destId="{57B3B82D-0AE6-4740-BACA-5045D60222E4}" srcOrd="1" destOrd="0" parTransId="{F271CC4B-BB3E-427C-B6F5-18455FCCD76C}" sibTransId="{D4C0957B-2E4C-493F-8E26-9029FB4D8B14}"/>
    <dgm:cxn modelId="{0684394C-48A0-48D6-A95B-D1E0789DC780}" type="presOf" srcId="{07FE975C-F23D-4D55-9083-DF0BE71BD87C}" destId="{07FC776E-C084-459C-B03C-1CAA2E6F19EC}" srcOrd="0" destOrd="0" presId="urn:microsoft.com/office/officeart/2005/8/layout/vList6"/>
    <dgm:cxn modelId="{2F439ABD-579A-4D74-B65D-FAF0641DB838}" srcId="{57B3B82D-0AE6-4740-BACA-5045D60222E4}" destId="{07FE975C-F23D-4D55-9083-DF0BE71BD87C}" srcOrd="0" destOrd="0" parTransId="{5CD3E29B-93D1-48B4-9F3E-3E19CF76D3EA}" sibTransId="{81E7F60D-D463-4FBC-8140-DE9485375B2C}"/>
    <dgm:cxn modelId="{31895BD8-2189-4550-8E4E-7B7860C99785}" type="presOf" srcId="{7CCE5133-A98F-42B8-87E5-709587215B1F}" destId="{5C882D2E-018C-4BA0-9B69-809177B669D4}" srcOrd="0" destOrd="0" presId="urn:microsoft.com/office/officeart/2005/8/layout/vList6"/>
    <dgm:cxn modelId="{61886AE0-E478-412B-8610-3662B5391C7C}" srcId="{0FCB8EBC-D992-4A05-B00B-E520D2B88078}" destId="{9C76F73C-F533-475E-A6CD-03440CEBE20F}" srcOrd="0" destOrd="0" parTransId="{D376BEB0-CC37-490E-8B6C-EB596BF51F6D}" sibTransId="{171729B7-9FB6-4D11-B9DF-D953A889C3C6}"/>
    <dgm:cxn modelId="{94D04CFB-AB03-4B2D-A1AF-A9C69F2093B1}" type="presOf" srcId="{0FCB8EBC-D992-4A05-B00B-E520D2B88078}" destId="{073FBA4C-EBB6-437E-AEEB-057DDC2DA7C4}" srcOrd="0" destOrd="0" presId="urn:microsoft.com/office/officeart/2005/8/layout/vList6"/>
    <dgm:cxn modelId="{BEFD39FC-7EE1-4538-B528-4E1CE5790B7F}" srcId="{9C76F73C-F533-475E-A6CD-03440CEBE20F}" destId="{7CCE5133-A98F-42B8-87E5-709587215B1F}" srcOrd="0" destOrd="0" parTransId="{3F7C8E08-972B-4AA9-8525-C6DE704B769E}" sibTransId="{925414B8-D249-4436-868F-9EF7BCBA6455}"/>
    <dgm:cxn modelId="{FF362EE3-0223-4014-9879-9B7C23C289B4}" type="presParOf" srcId="{073FBA4C-EBB6-437E-AEEB-057DDC2DA7C4}" destId="{371C6253-A800-49E5-8516-F2B2B7929624}" srcOrd="0" destOrd="0" presId="urn:microsoft.com/office/officeart/2005/8/layout/vList6"/>
    <dgm:cxn modelId="{48375385-C564-4A10-BD20-D789BDDDB19B}" type="presParOf" srcId="{371C6253-A800-49E5-8516-F2B2B7929624}" destId="{F1368825-7C45-4073-9278-C7EC5561B9C5}" srcOrd="0" destOrd="0" presId="urn:microsoft.com/office/officeart/2005/8/layout/vList6"/>
    <dgm:cxn modelId="{FDCE79B6-59B3-4746-A0F7-547CAFCA8219}" type="presParOf" srcId="{371C6253-A800-49E5-8516-F2B2B7929624}" destId="{5C882D2E-018C-4BA0-9B69-809177B669D4}" srcOrd="1" destOrd="0" presId="urn:microsoft.com/office/officeart/2005/8/layout/vList6"/>
    <dgm:cxn modelId="{9A12CC55-1A42-4DFC-A21A-9E341A88E211}" type="presParOf" srcId="{073FBA4C-EBB6-437E-AEEB-057DDC2DA7C4}" destId="{2A972A41-DFEF-4DB2-AE86-8EE8D29DBA38}" srcOrd="1" destOrd="0" presId="urn:microsoft.com/office/officeart/2005/8/layout/vList6"/>
    <dgm:cxn modelId="{0161C1F7-40B1-4935-AA70-737813199E8D}" type="presParOf" srcId="{073FBA4C-EBB6-437E-AEEB-057DDC2DA7C4}" destId="{33B75B97-3B13-40FC-9642-94A3BA3FB44F}" srcOrd="2" destOrd="0" presId="urn:microsoft.com/office/officeart/2005/8/layout/vList6"/>
    <dgm:cxn modelId="{9E827ABA-1E65-4872-A570-3EA6005519C9}" type="presParOf" srcId="{33B75B97-3B13-40FC-9642-94A3BA3FB44F}" destId="{CFE5D119-CD81-4380-9163-306AFCC38D2A}" srcOrd="0" destOrd="0" presId="urn:microsoft.com/office/officeart/2005/8/layout/vList6"/>
    <dgm:cxn modelId="{D838C2E2-D20C-4B63-A800-608428B3DD18}" type="presParOf" srcId="{33B75B97-3B13-40FC-9642-94A3BA3FB44F}" destId="{07FC776E-C084-459C-B03C-1CAA2E6F19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Publik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Pidana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Tata negara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Adminisitrasi</a:t>
          </a:r>
          <a:r>
            <a:rPr lang="en-US" dirty="0"/>
            <a:t> Negara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AA9DED-7753-441A-8B04-92777BAA11FF}" type="doc">
      <dgm:prSet loTypeId="urn:microsoft.com/office/officeart/2005/8/layout/radial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87534142-81B0-4A2E-B5DC-87DBB03079A5}">
      <dgm:prSet phldrT="[Text]"/>
      <dgm:spPr/>
      <dgm:t>
        <a:bodyPr/>
        <a:lstStyle/>
        <a:p>
          <a:r>
            <a:rPr lang="en-US" dirty="0"/>
            <a:t>Hukum Privat</a:t>
          </a:r>
          <a:endParaRPr lang="en-ID" dirty="0"/>
        </a:p>
      </dgm:t>
    </dgm:pt>
    <dgm:pt modelId="{7D954FA8-9489-4C15-BADD-847F53876DED}" type="parTrans" cxnId="{3DD4A352-9E16-402E-94BC-16E9A04257E9}">
      <dgm:prSet/>
      <dgm:spPr/>
      <dgm:t>
        <a:bodyPr/>
        <a:lstStyle/>
        <a:p>
          <a:endParaRPr lang="en-ID"/>
        </a:p>
      </dgm:t>
    </dgm:pt>
    <dgm:pt modelId="{FDED1FAA-7BA4-489E-A08F-E4F325966ACB}" type="sibTrans" cxnId="{3DD4A352-9E16-402E-94BC-16E9A04257E9}">
      <dgm:prSet/>
      <dgm:spPr/>
      <dgm:t>
        <a:bodyPr/>
        <a:lstStyle/>
        <a:p>
          <a:endParaRPr lang="en-ID"/>
        </a:p>
      </dgm:t>
    </dgm:pt>
    <dgm:pt modelId="{FE4FB8D0-52BE-426A-9015-6B387B5425DA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endParaRPr lang="en-ID" dirty="0"/>
        </a:p>
      </dgm:t>
    </dgm:pt>
    <dgm:pt modelId="{10B0E36D-8A64-4394-8A11-6E0CA89779A8}" type="parTrans" cxnId="{0F79D24E-87B1-4763-9E9D-9BB250CB7667}">
      <dgm:prSet/>
      <dgm:spPr/>
      <dgm:t>
        <a:bodyPr/>
        <a:lstStyle/>
        <a:p>
          <a:endParaRPr lang="en-ID"/>
        </a:p>
      </dgm:t>
    </dgm:pt>
    <dgm:pt modelId="{BFF6EB3C-6B05-4C71-9843-99981DF11440}" type="sibTrans" cxnId="{0F79D24E-87B1-4763-9E9D-9BB250CB7667}">
      <dgm:prSet/>
      <dgm:spPr/>
      <dgm:t>
        <a:bodyPr/>
        <a:lstStyle/>
        <a:p>
          <a:endParaRPr lang="en-ID"/>
        </a:p>
      </dgm:t>
    </dgm:pt>
    <dgm:pt modelId="{1CD94F44-1ABD-4A2D-80B3-6E2E8C2E3EC9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Bisnis</a:t>
          </a:r>
          <a:r>
            <a:rPr lang="en-US" dirty="0"/>
            <a:t>/</a:t>
          </a:r>
          <a:r>
            <a:rPr lang="en-US" dirty="0" err="1"/>
            <a:t>Niaga</a:t>
          </a:r>
          <a:endParaRPr lang="en-ID" dirty="0"/>
        </a:p>
      </dgm:t>
    </dgm:pt>
    <dgm:pt modelId="{2529D0B0-128C-4FDA-BE88-E6FCB091F620}" type="parTrans" cxnId="{089D79B3-1D32-456E-9331-60732B4C8548}">
      <dgm:prSet/>
      <dgm:spPr/>
      <dgm:t>
        <a:bodyPr/>
        <a:lstStyle/>
        <a:p>
          <a:endParaRPr lang="en-ID"/>
        </a:p>
      </dgm:t>
    </dgm:pt>
    <dgm:pt modelId="{CF92AB0A-E758-471A-A88B-F9C3540F2F50}" type="sibTrans" cxnId="{089D79B3-1D32-456E-9331-60732B4C8548}">
      <dgm:prSet/>
      <dgm:spPr/>
      <dgm:t>
        <a:bodyPr/>
        <a:lstStyle/>
        <a:p>
          <a:endParaRPr lang="en-ID"/>
        </a:p>
      </dgm:t>
    </dgm:pt>
    <dgm:pt modelId="{D24F92D7-ED26-4FE9-9379-059E52511385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. </a:t>
          </a:r>
          <a:r>
            <a:rPr lang="en-US" dirty="0" err="1"/>
            <a:t>Perdata</a:t>
          </a:r>
          <a:r>
            <a:rPr lang="en-US" dirty="0"/>
            <a:t> </a:t>
          </a:r>
          <a:r>
            <a:rPr lang="en-US" dirty="0" err="1"/>
            <a:t>internasional</a:t>
          </a:r>
          <a:endParaRPr lang="en-ID" dirty="0"/>
        </a:p>
      </dgm:t>
    </dgm:pt>
    <dgm:pt modelId="{F7A74F20-546E-4965-AA5B-E178947CDECE}" type="parTrans" cxnId="{3BE223AD-C00F-44E7-9A91-491E1AD5351A}">
      <dgm:prSet/>
      <dgm:spPr/>
      <dgm:t>
        <a:bodyPr/>
        <a:lstStyle/>
        <a:p>
          <a:endParaRPr lang="en-ID"/>
        </a:p>
      </dgm:t>
    </dgm:pt>
    <dgm:pt modelId="{185BC41B-3327-41F9-8B0E-639C436C0DA8}" type="sibTrans" cxnId="{3BE223AD-C00F-44E7-9A91-491E1AD5351A}">
      <dgm:prSet/>
      <dgm:spPr/>
      <dgm:t>
        <a:bodyPr/>
        <a:lstStyle/>
        <a:p>
          <a:endParaRPr lang="en-ID"/>
        </a:p>
      </dgm:t>
    </dgm:pt>
    <dgm:pt modelId="{8F25E50E-3B85-4912-848A-0808F115DECD}" type="pres">
      <dgm:prSet presAssocID="{2FAA9DED-7753-441A-8B04-92777BAA11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0E49FF-AE56-40F3-95CD-092F4DEA9E65}" type="pres">
      <dgm:prSet presAssocID="{87534142-81B0-4A2E-B5DC-87DBB03079A5}" presName="centerShape" presStyleLbl="node0" presStyleIdx="0" presStyleCnt="1"/>
      <dgm:spPr/>
    </dgm:pt>
    <dgm:pt modelId="{291D2FE3-60C8-458A-8681-859521A232B1}" type="pres">
      <dgm:prSet presAssocID="{10B0E36D-8A64-4394-8A11-6E0CA89779A8}" presName="parTrans" presStyleLbl="bgSibTrans2D1" presStyleIdx="0" presStyleCnt="3"/>
      <dgm:spPr/>
    </dgm:pt>
    <dgm:pt modelId="{47CF77C9-012B-4F1E-A127-A3EEBB86F9E4}" type="pres">
      <dgm:prSet presAssocID="{FE4FB8D0-52BE-426A-9015-6B387B5425DA}" presName="node" presStyleLbl="node1" presStyleIdx="0" presStyleCnt="3">
        <dgm:presLayoutVars>
          <dgm:bulletEnabled val="1"/>
        </dgm:presLayoutVars>
      </dgm:prSet>
      <dgm:spPr/>
    </dgm:pt>
    <dgm:pt modelId="{2421526D-2158-4B55-9361-6970F507993D}" type="pres">
      <dgm:prSet presAssocID="{2529D0B0-128C-4FDA-BE88-E6FCB091F620}" presName="parTrans" presStyleLbl="bgSibTrans2D1" presStyleIdx="1" presStyleCnt="3"/>
      <dgm:spPr/>
    </dgm:pt>
    <dgm:pt modelId="{B01E5D48-E5DA-458A-8390-2945DAB46A23}" type="pres">
      <dgm:prSet presAssocID="{1CD94F44-1ABD-4A2D-80B3-6E2E8C2E3EC9}" presName="node" presStyleLbl="node1" presStyleIdx="1" presStyleCnt="3">
        <dgm:presLayoutVars>
          <dgm:bulletEnabled val="1"/>
        </dgm:presLayoutVars>
      </dgm:prSet>
      <dgm:spPr/>
    </dgm:pt>
    <dgm:pt modelId="{D7927538-78F8-4F41-B441-8CEAD3EB09B8}" type="pres">
      <dgm:prSet presAssocID="{F7A74F20-546E-4965-AA5B-E178947CDECE}" presName="parTrans" presStyleLbl="bgSibTrans2D1" presStyleIdx="2" presStyleCnt="3"/>
      <dgm:spPr/>
    </dgm:pt>
    <dgm:pt modelId="{78962480-ACE0-4DE7-9682-CB49881DB29F}" type="pres">
      <dgm:prSet presAssocID="{D24F92D7-ED26-4FE9-9379-059E52511385}" presName="node" presStyleLbl="node1" presStyleIdx="2" presStyleCnt="3">
        <dgm:presLayoutVars>
          <dgm:bulletEnabled val="1"/>
        </dgm:presLayoutVars>
      </dgm:prSet>
      <dgm:spPr/>
    </dgm:pt>
  </dgm:ptLst>
  <dgm:cxnLst>
    <dgm:cxn modelId="{6678000C-E6C1-4F90-A768-D5514F67C400}" type="presOf" srcId="{1CD94F44-1ABD-4A2D-80B3-6E2E8C2E3EC9}" destId="{B01E5D48-E5DA-458A-8390-2945DAB46A23}" srcOrd="0" destOrd="0" presId="urn:microsoft.com/office/officeart/2005/8/layout/radial4"/>
    <dgm:cxn modelId="{0F338E3A-DA12-4D78-A888-A95738E24AC4}" type="presOf" srcId="{10B0E36D-8A64-4394-8A11-6E0CA89779A8}" destId="{291D2FE3-60C8-458A-8681-859521A232B1}" srcOrd="0" destOrd="0" presId="urn:microsoft.com/office/officeart/2005/8/layout/radial4"/>
    <dgm:cxn modelId="{B735E946-B1AF-468A-A5E9-FCED87BDC313}" type="presOf" srcId="{FE4FB8D0-52BE-426A-9015-6B387B5425DA}" destId="{47CF77C9-012B-4F1E-A127-A3EEBB86F9E4}" srcOrd="0" destOrd="0" presId="urn:microsoft.com/office/officeart/2005/8/layout/radial4"/>
    <dgm:cxn modelId="{ED1BFB4B-74CA-4AD9-BC81-766BDF33A6BA}" type="presOf" srcId="{87534142-81B0-4A2E-B5DC-87DBB03079A5}" destId="{880E49FF-AE56-40F3-95CD-092F4DEA9E65}" srcOrd="0" destOrd="0" presId="urn:microsoft.com/office/officeart/2005/8/layout/radial4"/>
    <dgm:cxn modelId="{13798A6D-2280-492A-AA60-C108C7BB54AC}" type="presOf" srcId="{F7A74F20-546E-4965-AA5B-E178947CDECE}" destId="{D7927538-78F8-4F41-B441-8CEAD3EB09B8}" srcOrd="0" destOrd="0" presId="urn:microsoft.com/office/officeart/2005/8/layout/radial4"/>
    <dgm:cxn modelId="{0F79D24E-87B1-4763-9E9D-9BB250CB7667}" srcId="{87534142-81B0-4A2E-B5DC-87DBB03079A5}" destId="{FE4FB8D0-52BE-426A-9015-6B387B5425DA}" srcOrd="0" destOrd="0" parTransId="{10B0E36D-8A64-4394-8A11-6E0CA89779A8}" sibTransId="{BFF6EB3C-6B05-4C71-9843-99981DF11440}"/>
    <dgm:cxn modelId="{3DD4A352-9E16-402E-94BC-16E9A04257E9}" srcId="{2FAA9DED-7753-441A-8B04-92777BAA11FF}" destId="{87534142-81B0-4A2E-B5DC-87DBB03079A5}" srcOrd="0" destOrd="0" parTransId="{7D954FA8-9489-4C15-BADD-847F53876DED}" sibTransId="{FDED1FAA-7BA4-489E-A08F-E4F325966ACB}"/>
    <dgm:cxn modelId="{2CB979A9-B74C-4C89-9D18-D737B9EA5400}" type="presOf" srcId="{D24F92D7-ED26-4FE9-9379-059E52511385}" destId="{78962480-ACE0-4DE7-9682-CB49881DB29F}" srcOrd="0" destOrd="0" presId="urn:microsoft.com/office/officeart/2005/8/layout/radial4"/>
    <dgm:cxn modelId="{3BE223AD-C00F-44E7-9A91-491E1AD5351A}" srcId="{87534142-81B0-4A2E-B5DC-87DBB03079A5}" destId="{D24F92D7-ED26-4FE9-9379-059E52511385}" srcOrd="2" destOrd="0" parTransId="{F7A74F20-546E-4965-AA5B-E178947CDECE}" sibTransId="{185BC41B-3327-41F9-8B0E-639C436C0DA8}"/>
    <dgm:cxn modelId="{089D79B3-1D32-456E-9331-60732B4C8548}" srcId="{87534142-81B0-4A2E-B5DC-87DBB03079A5}" destId="{1CD94F44-1ABD-4A2D-80B3-6E2E8C2E3EC9}" srcOrd="1" destOrd="0" parTransId="{2529D0B0-128C-4FDA-BE88-E6FCB091F620}" sibTransId="{CF92AB0A-E758-471A-A88B-F9C3540F2F50}"/>
    <dgm:cxn modelId="{FFFAE2F6-350E-487C-9CD9-0CC005ED1DF9}" type="presOf" srcId="{2FAA9DED-7753-441A-8B04-92777BAA11FF}" destId="{8F25E50E-3B85-4912-848A-0808F115DECD}" srcOrd="0" destOrd="0" presId="urn:microsoft.com/office/officeart/2005/8/layout/radial4"/>
    <dgm:cxn modelId="{0FC15AF7-D9DB-4ADB-996F-C039DD7DF12F}" type="presOf" srcId="{2529D0B0-128C-4FDA-BE88-E6FCB091F620}" destId="{2421526D-2158-4B55-9361-6970F507993D}" srcOrd="0" destOrd="0" presId="urn:microsoft.com/office/officeart/2005/8/layout/radial4"/>
    <dgm:cxn modelId="{5C70A5DA-4222-413C-B4D9-0C2741B1A6DF}" type="presParOf" srcId="{8F25E50E-3B85-4912-848A-0808F115DECD}" destId="{880E49FF-AE56-40F3-95CD-092F4DEA9E65}" srcOrd="0" destOrd="0" presId="urn:microsoft.com/office/officeart/2005/8/layout/radial4"/>
    <dgm:cxn modelId="{13DF28E0-0349-4195-9CB1-0104675E15BB}" type="presParOf" srcId="{8F25E50E-3B85-4912-848A-0808F115DECD}" destId="{291D2FE3-60C8-458A-8681-859521A232B1}" srcOrd="1" destOrd="0" presId="urn:microsoft.com/office/officeart/2005/8/layout/radial4"/>
    <dgm:cxn modelId="{A62FC142-16A2-4077-AE2D-8FB175CE467F}" type="presParOf" srcId="{8F25E50E-3B85-4912-848A-0808F115DECD}" destId="{47CF77C9-012B-4F1E-A127-A3EEBB86F9E4}" srcOrd="2" destOrd="0" presId="urn:microsoft.com/office/officeart/2005/8/layout/radial4"/>
    <dgm:cxn modelId="{3B52151E-4341-4046-A0BB-56BE6D8911DB}" type="presParOf" srcId="{8F25E50E-3B85-4912-848A-0808F115DECD}" destId="{2421526D-2158-4B55-9361-6970F507993D}" srcOrd="3" destOrd="0" presId="urn:microsoft.com/office/officeart/2005/8/layout/radial4"/>
    <dgm:cxn modelId="{64557AC6-8EB5-41E5-96EB-0F2164F9B2FB}" type="presParOf" srcId="{8F25E50E-3B85-4912-848A-0808F115DECD}" destId="{B01E5D48-E5DA-458A-8390-2945DAB46A23}" srcOrd="4" destOrd="0" presId="urn:microsoft.com/office/officeart/2005/8/layout/radial4"/>
    <dgm:cxn modelId="{5E28C67C-BD75-4784-9DDE-52F247193CD0}" type="presParOf" srcId="{8F25E50E-3B85-4912-848A-0808F115DECD}" destId="{D7927538-78F8-4F41-B441-8CEAD3EB09B8}" srcOrd="5" destOrd="0" presId="urn:microsoft.com/office/officeart/2005/8/layout/radial4"/>
    <dgm:cxn modelId="{977D42CF-7410-44A0-8A5F-241204E6519F}" type="presParOf" srcId="{8F25E50E-3B85-4912-848A-0808F115DECD}" destId="{78962480-ACE0-4DE7-9682-CB49881DB2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2BA7-F70C-4D6E-AABD-B58F17FF2FF9}">
      <dsp:nvSpPr>
        <dsp:cNvPr id="0" name=""/>
        <dsp:cNvSpPr/>
      </dsp:nvSpPr>
      <dsp:spPr>
        <a:xfrm>
          <a:off x="2985132" y="29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SUMBER HUKUM</a:t>
          </a:r>
          <a:endParaRPr lang="en-ID" sz="2800" b="1" kern="1200" dirty="0"/>
        </a:p>
      </dsp:txBody>
      <dsp:txXfrm>
        <a:off x="3020176" y="35073"/>
        <a:ext cx="2322918" cy="1126415"/>
      </dsp:txXfrm>
    </dsp:sp>
    <dsp:sp modelId="{666BB12A-F6F6-48A2-B384-C0B1EF98855F}">
      <dsp:nvSpPr>
        <dsp:cNvPr id="0" name=""/>
        <dsp:cNvSpPr/>
      </dsp:nvSpPr>
      <dsp:spPr>
        <a:xfrm rot="3600000">
          <a:off x="4545139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4670772" y="2186510"/>
        <a:ext cx="1000725" cy="251266"/>
      </dsp:txXfrm>
    </dsp:sp>
    <dsp:sp modelId="{6C5EEC64-624F-45C8-9521-A52FE8D646E6}">
      <dsp:nvSpPr>
        <dsp:cNvPr id="0" name=""/>
        <dsp:cNvSpPr/>
      </dsp:nvSpPr>
      <dsp:spPr>
        <a:xfrm>
          <a:off x="4964130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Formil</a:t>
          </a:r>
          <a:endParaRPr lang="en-ID" sz="2600" b="1" kern="1200" dirty="0"/>
        </a:p>
      </dsp:txBody>
      <dsp:txXfrm>
        <a:off x="4999174" y="3462798"/>
        <a:ext cx="2322918" cy="1126415"/>
      </dsp:txXfrm>
    </dsp:sp>
    <dsp:sp modelId="{DE8A0A77-FD82-4F96-8367-9B9FF7BCD2C6}">
      <dsp:nvSpPr>
        <dsp:cNvPr id="0" name=""/>
        <dsp:cNvSpPr/>
      </dsp:nvSpPr>
      <dsp:spPr>
        <a:xfrm rot="10800000">
          <a:off x="3555640" y="3816618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10800000">
        <a:off x="3681273" y="3900373"/>
        <a:ext cx="1000725" cy="251266"/>
      </dsp:txXfrm>
    </dsp:sp>
    <dsp:sp modelId="{AE7001FF-7D5A-4123-8EF9-CE8C522422C9}">
      <dsp:nvSpPr>
        <dsp:cNvPr id="0" name=""/>
        <dsp:cNvSpPr/>
      </dsp:nvSpPr>
      <dsp:spPr>
        <a:xfrm>
          <a:off x="1006134" y="3427754"/>
          <a:ext cx="2393006" cy="1196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Sumber</a:t>
          </a:r>
          <a:r>
            <a:rPr lang="en-US" sz="2600" b="1" kern="1200" dirty="0"/>
            <a:t> Hukum </a:t>
          </a:r>
          <a:r>
            <a:rPr lang="en-US" sz="2600" b="1" kern="1200" dirty="0" err="1"/>
            <a:t>Materiil</a:t>
          </a:r>
          <a:endParaRPr lang="en-ID" sz="2600" b="1" kern="1200" dirty="0"/>
        </a:p>
      </dsp:txBody>
      <dsp:txXfrm>
        <a:off x="1041178" y="3462798"/>
        <a:ext cx="2322918" cy="1126415"/>
      </dsp:txXfrm>
    </dsp:sp>
    <dsp:sp modelId="{87D6AFDD-04FB-4AB6-ADAD-D0DA54CFD653}">
      <dsp:nvSpPr>
        <dsp:cNvPr id="0" name=""/>
        <dsp:cNvSpPr/>
      </dsp:nvSpPr>
      <dsp:spPr>
        <a:xfrm rot="18000000">
          <a:off x="2566141" y="2102755"/>
          <a:ext cx="1251991" cy="41877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2691774" y="2186510"/>
        <a:ext cx="1000725" cy="25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63D85-D981-4140-9154-6DD5B25CF91E}">
      <dsp:nvSpPr>
        <dsp:cNvPr id="0" name=""/>
        <dsp:cNvSpPr/>
      </dsp:nvSpPr>
      <dsp:spPr>
        <a:xfrm rot="18000000">
          <a:off x="3448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Sosial</a:t>
          </a:r>
          <a:endParaRPr lang="en-ID" sz="2600" kern="1200" dirty="0"/>
        </a:p>
      </dsp:txBody>
      <dsp:txXfrm>
        <a:off x="82024" y="2493471"/>
        <a:ext cx="1618426" cy="1068427"/>
      </dsp:txXfrm>
    </dsp:sp>
    <dsp:sp modelId="{16108CE6-3B01-4FAD-A5EF-457EE7331D7A}">
      <dsp:nvSpPr>
        <dsp:cNvPr id="0" name=""/>
        <dsp:cNvSpPr/>
      </dsp:nvSpPr>
      <dsp:spPr>
        <a:xfrm rot="19800000">
          <a:off x="1441161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Politik</a:t>
          </a:r>
          <a:endParaRPr lang="en-ID" sz="2600" kern="1200" dirty="0"/>
        </a:p>
      </dsp:txBody>
      <dsp:txXfrm>
        <a:off x="1509702" y="1065793"/>
        <a:ext cx="1618426" cy="1068427"/>
      </dsp:txXfrm>
    </dsp:sp>
    <dsp:sp modelId="{8E268F0A-6464-440C-BA39-138E7BC38620}">
      <dsp:nvSpPr>
        <dsp:cNvPr id="0" name=""/>
        <dsp:cNvSpPr/>
      </dsp:nvSpPr>
      <dsp:spPr>
        <a:xfrm>
          <a:off x="3405113" y="48839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Ekonomi</a:t>
          </a:r>
          <a:endParaRPr lang="en-ID" sz="2600" kern="1200" dirty="0"/>
        </a:p>
      </dsp:txBody>
      <dsp:txXfrm>
        <a:off x="3459946" y="543226"/>
        <a:ext cx="1618426" cy="1068427"/>
      </dsp:txXfrm>
    </dsp:sp>
    <dsp:sp modelId="{5087DF84-8186-48EE-9E38-CD616FF45C6A}">
      <dsp:nvSpPr>
        <dsp:cNvPr id="0" name=""/>
        <dsp:cNvSpPr/>
      </dsp:nvSpPr>
      <dsp:spPr>
        <a:xfrm rot="1800000">
          <a:off x="5369066" y="1014633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Agama</a:t>
          </a:r>
          <a:endParaRPr lang="en-ID" sz="2600" kern="1200" dirty="0"/>
        </a:p>
      </dsp:txBody>
      <dsp:txXfrm>
        <a:off x="5410191" y="1065793"/>
        <a:ext cx="1618426" cy="1068427"/>
      </dsp:txXfrm>
    </dsp:sp>
    <dsp:sp modelId="{5E5A1DA9-9244-4523-9976-EE71AD7C424B}">
      <dsp:nvSpPr>
        <dsp:cNvPr id="0" name=""/>
        <dsp:cNvSpPr/>
      </dsp:nvSpPr>
      <dsp:spPr>
        <a:xfrm rot="3600000">
          <a:off x="6806779" y="2452346"/>
          <a:ext cx="1728092" cy="1123260"/>
        </a:xfrm>
        <a:prstGeom prst="round2Same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Kesusilaan</a:t>
          </a:r>
          <a:endParaRPr lang="en-ID" sz="2600" kern="1200" dirty="0"/>
        </a:p>
      </dsp:txBody>
      <dsp:txXfrm>
        <a:off x="6837869" y="2493471"/>
        <a:ext cx="1618426" cy="1068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338B-7944-48AF-A415-5977CA65E37D}">
      <dsp:nvSpPr>
        <dsp:cNvPr id="0" name=""/>
        <dsp:cNvSpPr/>
      </dsp:nvSpPr>
      <dsp:spPr>
        <a:xfrm>
          <a:off x="3720413" y="0"/>
          <a:ext cx="1488165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Undang-Undang</a:t>
          </a:r>
          <a:endParaRPr lang="en-ID" sz="1800" kern="1200" dirty="0"/>
        </a:p>
      </dsp:txBody>
      <dsp:txXfrm>
        <a:off x="3720413" y="0"/>
        <a:ext cx="1488165" cy="852094"/>
      </dsp:txXfrm>
    </dsp:sp>
    <dsp:sp modelId="{2AEA4DCD-3B30-4B78-B47A-D419EB0281D1}">
      <dsp:nvSpPr>
        <dsp:cNvPr id="0" name=""/>
        <dsp:cNvSpPr/>
      </dsp:nvSpPr>
      <dsp:spPr>
        <a:xfrm>
          <a:off x="2976330" y="852094"/>
          <a:ext cx="2976330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Kebiasaan</a:t>
          </a:r>
          <a:endParaRPr lang="en-ID" sz="3500" kern="1200" dirty="0"/>
        </a:p>
      </dsp:txBody>
      <dsp:txXfrm>
        <a:off x="3497188" y="852094"/>
        <a:ext cx="1934614" cy="852094"/>
      </dsp:txXfrm>
    </dsp:sp>
    <dsp:sp modelId="{1828669A-DC99-42C4-B3D6-37ADB3F0A28A}">
      <dsp:nvSpPr>
        <dsp:cNvPr id="0" name=""/>
        <dsp:cNvSpPr/>
      </dsp:nvSpPr>
      <dsp:spPr>
        <a:xfrm>
          <a:off x="2232248" y="1704189"/>
          <a:ext cx="446449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Yurisprudensi</a:t>
          </a:r>
          <a:endParaRPr lang="en-ID" sz="3500" kern="1200" dirty="0"/>
        </a:p>
      </dsp:txBody>
      <dsp:txXfrm>
        <a:off x="3013534" y="1704189"/>
        <a:ext cx="2901922" cy="852094"/>
      </dsp:txXfrm>
    </dsp:sp>
    <dsp:sp modelId="{4FD4A75D-84E9-4E82-9A6C-8C725AD9E015}">
      <dsp:nvSpPr>
        <dsp:cNvPr id="0" name=""/>
        <dsp:cNvSpPr/>
      </dsp:nvSpPr>
      <dsp:spPr>
        <a:xfrm>
          <a:off x="1488165" y="2556284"/>
          <a:ext cx="5952661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Traktat</a:t>
          </a:r>
          <a:endParaRPr lang="en-ID" sz="3500" kern="1200" dirty="0"/>
        </a:p>
      </dsp:txBody>
      <dsp:txXfrm>
        <a:off x="2529881" y="2556284"/>
        <a:ext cx="3869229" cy="852094"/>
      </dsp:txXfrm>
    </dsp:sp>
    <dsp:sp modelId="{952E581A-71BA-4074-B5E3-C869AE2C4B69}">
      <dsp:nvSpPr>
        <dsp:cNvPr id="0" name=""/>
        <dsp:cNvSpPr/>
      </dsp:nvSpPr>
      <dsp:spPr>
        <a:xfrm>
          <a:off x="744082" y="3408378"/>
          <a:ext cx="7440826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Perjanjian</a:t>
          </a:r>
          <a:endParaRPr lang="en-ID" sz="3500" kern="1200" dirty="0"/>
        </a:p>
      </dsp:txBody>
      <dsp:txXfrm>
        <a:off x="2046227" y="3408378"/>
        <a:ext cx="4836537" cy="852094"/>
      </dsp:txXfrm>
    </dsp:sp>
    <dsp:sp modelId="{C2F84440-3C01-48A0-9B23-D0E3817E8666}">
      <dsp:nvSpPr>
        <dsp:cNvPr id="0" name=""/>
        <dsp:cNvSpPr/>
      </dsp:nvSpPr>
      <dsp:spPr>
        <a:xfrm>
          <a:off x="0" y="4260473"/>
          <a:ext cx="8928992" cy="852094"/>
        </a:xfrm>
        <a:prstGeom prst="trapezoid">
          <a:avLst>
            <a:gd name="adj" fmla="val 8732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Doktrin</a:t>
          </a:r>
          <a:endParaRPr lang="en-ID" sz="3500" kern="1200" dirty="0"/>
        </a:p>
      </dsp:txBody>
      <dsp:txXfrm>
        <a:off x="1562573" y="4260473"/>
        <a:ext cx="5803844" cy="852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53CA-1E67-4E5C-9963-81C90739D60C}">
      <dsp:nvSpPr>
        <dsp:cNvPr id="0" name=""/>
        <dsp:cNvSpPr/>
      </dsp:nvSpPr>
      <dsp:spPr>
        <a:xfrm rot="5400000">
          <a:off x="5308120" y="-201494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700" kern="1200" dirty="0" err="1"/>
            <a:t>Pengadilan</a:t>
          </a:r>
          <a:r>
            <a:rPr lang="en-ID" sz="1700" kern="1200" dirty="0"/>
            <a:t> </a:t>
          </a:r>
          <a:r>
            <a:rPr lang="en-ID" sz="1700" kern="1200" dirty="0" err="1"/>
            <a:t>dilarang</a:t>
          </a:r>
          <a:r>
            <a:rPr lang="en-ID" sz="1700" kern="1200" dirty="0"/>
            <a:t> </a:t>
          </a:r>
          <a:r>
            <a:rPr lang="en-ID" sz="1700" kern="1200" dirty="0" err="1"/>
            <a:t>menolak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, </a:t>
          </a:r>
          <a:r>
            <a:rPr lang="en-ID" sz="1700" kern="1200" dirty="0" err="1"/>
            <a:t>mengadili</a:t>
          </a:r>
          <a:r>
            <a:rPr lang="en-ID" sz="1700" kern="1200" dirty="0"/>
            <a:t>, dan </a:t>
          </a:r>
          <a:r>
            <a:rPr lang="en-ID" sz="1700" kern="1200" dirty="0" err="1"/>
            <a:t>memutus</a:t>
          </a:r>
          <a:r>
            <a:rPr lang="en-ID" sz="1700" kern="1200" dirty="0"/>
            <a:t> </a:t>
          </a:r>
          <a:r>
            <a:rPr lang="en-ID" sz="1700" kern="1200" dirty="0" err="1"/>
            <a:t>suatu</a:t>
          </a:r>
          <a:r>
            <a:rPr lang="en-ID" sz="1700" kern="1200" dirty="0"/>
            <a:t> </a:t>
          </a:r>
          <a:r>
            <a:rPr lang="en-ID" sz="1700" kern="1200" dirty="0" err="1"/>
            <a:t>perkara</a:t>
          </a:r>
          <a:r>
            <a:rPr lang="en-ID" sz="1700" kern="1200" dirty="0"/>
            <a:t> yang </a:t>
          </a:r>
          <a:r>
            <a:rPr lang="en-ID" sz="1700" kern="1200" dirty="0" err="1"/>
            <a:t>diajukan</a:t>
          </a:r>
          <a:r>
            <a:rPr lang="en-ID" sz="1700" kern="1200" dirty="0"/>
            <a:t> </a:t>
          </a:r>
          <a:r>
            <a:rPr lang="en-ID" sz="1700" kern="1200" dirty="0" err="1"/>
            <a:t>dengan</a:t>
          </a:r>
          <a:r>
            <a:rPr lang="en-ID" sz="1700" kern="1200" dirty="0"/>
            <a:t> </a:t>
          </a:r>
          <a:r>
            <a:rPr lang="en-ID" sz="1700" kern="1200" dirty="0" err="1"/>
            <a:t>dalih</a:t>
          </a:r>
          <a:r>
            <a:rPr lang="en-ID" sz="1700" kern="1200" dirty="0"/>
            <a:t> </a:t>
          </a:r>
          <a:r>
            <a:rPr lang="en-ID" sz="1700" kern="1200" dirty="0" err="1"/>
            <a:t>bahwa</a:t>
          </a:r>
          <a:r>
            <a:rPr lang="en-ID" sz="1700" kern="1200" dirty="0"/>
            <a:t> </a:t>
          </a:r>
          <a:r>
            <a:rPr lang="en-ID" sz="1700" kern="1200" dirty="0" err="1"/>
            <a:t>hukum</a:t>
          </a:r>
          <a:r>
            <a:rPr lang="en-ID" sz="1700" kern="1200" dirty="0"/>
            <a:t> </a:t>
          </a:r>
          <a:r>
            <a:rPr lang="en-ID" sz="1700" kern="1200" dirty="0" err="1"/>
            <a:t>tidak</a:t>
          </a:r>
          <a:r>
            <a:rPr lang="en-ID" sz="1700" kern="1200" dirty="0"/>
            <a:t> </a:t>
          </a:r>
          <a:r>
            <a:rPr lang="en-ID" sz="1700" kern="1200" dirty="0" err="1"/>
            <a:t>ada</a:t>
          </a:r>
          <a:r>
            <a:rPr lang="en-ID" sz="1700" kern="1200" dirty="0"/>
            <a:t> </a:t>
          </a:r>
          <a:r>
            <a:rPr lang="en-ID" sz="1700" kern="1200" dirty="0" err="1"/>
            <a:t>atau</a:t>
          </a:r>
          <a:r>
            <a:rPr lang="en-ID" sz="1700" kern="1200" dirty="0"/>
            <a:t> </a:t>
          </a:r>
          <a:r>
            <a:rPr lang="en-ID" sz="1700" kern="1200" dirty="0" err="1"/>
            <a:t>kurang</a:t>
          </a:r>
          <a:r>
            <a:rPr lang="en-ID" sz="1700" kern="1200" dirty="0"/>
            <a:t> </a:t>
          </a:r>
          <a:r>
            <a:rPr lang="en-ID" sz="1700" kern="1200" dirty="0" err="1"/>
            <a:t>jelas</a:t>
          </a:r>
          <a:r>
            <a:rPr lang="en-ID" sz="1700" kern="1200" dirty="0"/>
            <a:t>, </a:t>
          </a:r>
          <a:r>
            <a:rPr lang="en-ID" sz="1700" kern="1200" dirty="0" err="1"/>
            <a:t>melainkan</a:t>
          </a:r>
          <a:r>
            <a:rPr lang="en-ID" sz="1700" kern="1200" dirty="0"/>
            <a:t> </a:t>
          </a:r>
          <a:r>
            <a:rPr lang="en-ID" sz="1700" kern="1200" dirty="0" err="1"/>
            <a:t>wajib</a:t>
          </a:r>
          <a:r>
            <a:rPr lang="en-ID" sz="1700" kern="1200" dirty="0"/>
            <a:t> </a:t>
          </a:r>
          <a:r>
            <a:rPr lang="en-ID" sz="1700" kern="1200" dirty="0" err="1"/>
            <a:t>untuk</a:t>
          </a:r>
          <a:r>
            <a:rPr lang="en-ID" sz="1700" kern="1200" dirty="0"/>
            <a:t> </a:t>
          </a:r>
          <a:r>
            <a:rPr lang="en-ID" sz="1700" kern="1200" dirty="0" err="1"/>
            <a:t>memeriksa</a:t>
          </a:r>
          <a:r>
            <a:rPr lang="en-ID" sz="1700" kern="1200" dirty="0"/>
            <a:t> dan </a:t>
          </a:r>
          <a:r>
            <a:rPr lang="en-ID" sz="1700" kern="1200" dirty="0" err="1"/>
            <a:t>mengadilinya</a:t>
          </a:r>
          <a:r>
            <a:rPr lang="en-ID" sz="1700" kern="1200" dirty="0"/>
            <a:t>.</a:t>
          </a:r>
        </a:p>
      </dsp:txBody>
      <dsp:txXfrm rot="-5400000">
        <a:off x="3136669" y="216719"/>
        <a:ext cx="5516090" cy="1112977"/>
      </dsp:txXfrm>
    </dsp:sp>
    <dsp:sp modelId="{CF1D59FC-3361-4A83-93ED-DBA4EAD99C6E}">
      <dsp:nvSpPr>
        <dsp:cNvPr id="0" name=""/>
        <dsp:cNvSpPr/>
      </dsp:nvSpPr>
      <dsp:spPr>
        <a:xfrm>
          <a:off x="0" y="2335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10 UU 48/2009</a:t>
          </a:r>
          <a:endParaRPr lang="en-ID" sz="4000" kern="1200" dirty="0"/>
        </a:p>
      </dsp:txBody>
      <dsp:txXfrm>
        <a:off x="75262" y="77597"/>
        <a:ext cx="2986144" cy="1391220"/>
      </dsp:txXfrm>
    </dsp:sp>
    <dsp:sp modelId="{3D8AF88E-1245-437C-B147-EB1F0E5E0953}">
      <dsp:nvSpPr>
        <dsp:cNvPr id="0" name=""/>
        <dsp:cNvSpPr/>
      </dsp:nvSpPr>
      <dsp:spPr>
        <a:xfrm rot="5400000">
          <a:off x="5308120" y="-396109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Apa</a:t>
          </a:r>
          <a:r>
            <a:rPr lang="en-US" sz="1700" kern="1200" dirty="0"/>
            <a:t> yang </a:t>
          </a:r>
          <a:r>
            <a:rPr lang="en-US" sz="1700" kern="1200" dirty="0" err="1"/>
            <a:t>meragu-ragukan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ditafsirkan</a:t>
          </a:r>
          <a:r>
            <a:rPr lang="en-US" sz="1700" kern="1200" dirty="0"/>
            <a:t>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kebiasaan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negeri </a:t>
          </a:r>
          <a:r>
            <a:rPr lang="en-US" sz="1700" kern="1200" dirty="0" err="1"/>
            <a:t>atau</a:t>
          </a:r>
          <a:r>
            <a:rPr lang="en-US" sz="1700" kern="1200" dirty="0"/>
            <a:t> di </a:t>
          </a:r>
          <a:r>
            <a:rPr lang="en-US" sz="1700" kern="1200" dirty="0" err="1"/>
            <a:t>tempat</a:t>
          </a:r>
          <a:r>
            <a:rPr lang="en-US" sz="1700" kern="1200" dirty="0"/>
            <a:t> </a:t>
          </a:r>
          <a:r>
            <a:rPr lang="en-US" sz="1700" kern="1200" dirty="0" err="1"/>
            <a:t>persetujuan</a:t>
          </a:r>
          <a:r>
            <a:rPr lang="en-US" sz="1700" kern="1200" dirty="0"/>
            <a:t> </a:t>
          </a:r>
          <a:r>
            <a:rPr lang="en-US" sz="1700" kern="1200" dirty="0" err="1"/>
            <a:t>dibuat</a:t>
          </a:r>
          <a:endParaRPr lang="en-ID" sz="1700" kern="1200" dirty="0"/>
        </a:p>
      </dsp:txBody>
      <dsp:txXfrm rot="-5400000">
        <a:off x="3136669" y="1835551"/>
        <a:ext cx="5516090" cy="1112977"/>
      </dsp:txXfrm>
    </dsp:sp>
    <dsp:sp modelId="{8D7D35D1-7406-4C4F-98E2-88DC31EAE7BA}">
      <dsp:nvSpPr>
        <dsp:cNvPr id="0" name=""/>
        <dsp:cNvSpPr/>
      </dsp:nvSpPr>
      <dsp:spPr>
        <a:xfrm>
          <a:off x="0" y="1621167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1346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1696429"/>
        <a:ext cx="2986144" cy="1391220"/>
      </dsp:txXfrm>
    </dsp:sp>
    <dsp:sp modelId="{B3222A1E-63B0-47BA-B9B4-C5528E4B04EC}">
      <dsp:nvSpPr>
        <dsp:cNvPr id="0" name=""/>
        <dsp:cNvSpPr/>
      </dsp:nvSpPr>
      <dsp:spPr>
        <a:xfrm rot="5400000">
          <a:off x="5308120" y="1222721"/>
          <a:ext cx="1233395" cy="55762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Perjanjian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hanya</a:t>
          </a:r>
          <a:r>
            <a:rPr lang="en-US" sz="1700" kern="1200" dirty="0"/>
            <a:t> </a:t>
          </a:r>
          <a:r>
            <a:rPr lang="en-US" sz="1700" kern="1200" dirty="0" err="1"/>
            <a:t>mengikat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hal-hal</a:t>
          </a:r>
          <a:r>
            <a:rPr lang="en-US" sz="1700" kern="1200" dirty="0"/>
            <a:t> yang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tegas</a:t>
          </a:r>
          <a:r>
            <a:rPr lang="en-US" sz="1700" kern="1200" dirty="0"/>
            <a:t> </a:t>
          </a:r>
          <a:r>
            <a:rPr lang="en-US" sz="1700" kern="1200" dirty="0" err="1"/>
            <a:t>dinyatakan</a:t>
          </a:r>
          <a:r>
            <a:rPr lang="en-US" sz="1700" kern="1200" dirty="0"/>
            <a:t> di </a:t>
          </a:r>
          <a:r>
            <a:rPr lang="en-US" sz="1700" kern="1200" dirty="0" err="1"/>
            <a:t>dalamnya</a:t>
          </a:r>
          <a:r>
            <a:rPr lang="en-US" sz="1700" kern="1200" dirty="0"/>
            <a:t>, </a:t>
          </a:r>
          <a:r>
            <a:rPr lang="en-US" sz="1700" kern="1200" dirty="0" err="1"/>
            <a:t>tetapi</a:t>
          </a:r>
          <a:r>
            <a:rPr lang="en-US" sz="1700" kern="1200" dirty="0"/>
            <a:t> juga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segala</a:t>
          </a:r>
          <a:r>
            <a:rPr lang="en-US" sz="1700" kern="1200" dirty="0"/>
            <a:t> </a:t>
          </a:r>
          <a:r>
            <a:rPr lang="en-US" sz="1700" kern="1200" dirty="0" err="1"/>
            <a:t>sesuatu</a:t>
          </a:r>
          <a:r>
            <a:rPr lang="en-US" sz="1700" kern="1200" dirty="0"/>
            <a:t> yang </a:t>
          </a:r>
          <a:r>
            <a:rPr lang="en-US" sz="1700" kern="1200" dirty="0" err="1"/>
            <a:t>menurut</a:t>
          </a:r>
          <a:r>
            <a:rPr lang="en-US" sz="1700" kern="1200" dirty="0"/>
            <a:t> </a:t>
          </a:r>
          <a:r>
            <a:rPr lang="en-US" sz="1700" kern="1200" dirty="0" err="1"/>
            <a:t>sifat</a:t>
          </a:r>
          <a:r>
            <a:rPr lang="en-US" sz="1700" kern="1200" dirty="0"/>
            <a:t> </a:t>
          </a:r>
          <a:r>
            <a:rPr lang="en-US" sz="1700" kern="1200" dirty="0" err="1"/>
            <a:t>perjanjiannya</a:t>
          </a:r>
          <a:r>
            <a:rPr lang="en-US" sz="1700" kern="1200" dirty="0"/>
            <a:t> </a:t>
          </a:r>
          <a:r>
            <a:rPr lang="en-US" sz="1700" kern="1200" dirty="0" err="1"/>
            <a:t>diharuskan</a:t>
          </a:r>
          <a:r>
            <a:rPr lang="en-US" sz="1700" kern="1200" dirty="0"/>
            <a:t> oleh </a:t>
          </a:r>
          <a:r>
            <a:rPr lang="en-US" sz="1700" kern="1200" dirty="0" err="1"/>
            <a:t>kepatutan</a:t>
          </a:r>
          <a:r>
            <a:rPr lang="en-US" sz="1700" kern="1200" dirty="0"/>
            <a:t>, </a:t>
          </a:r>
          <a:r>
            <a:rPr lang="en-US" sz="1700" kern="1200" dirty="0" err="1"/>
            <a:t>kebiasaan</a:t>
          </a:r>
          <a:r>
            <a:rPr lang="en-US" sz="1700" kern="1200" dirty="0"/>
            <a:t>,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undang-undang</a:t>
          </a:r>
          <a:r>
            <a:rPr lang="en-US" sz="1700" kern="1200" dirty="0"/>
            <a:t>.</a:t>
          </a:r>
          <a:endParaRPr lang="en-ID" sz="1700" kern="1200" dirty="0"/>
        </a:p>
      </dsp:txBody>
      <dsp:txXfrm rot="-5400000">
        <a:off x="3136669" y="3454382"/>
        <a:ext cx="5516090" cy="1112977"/>
      </dsp:txXfrm>
    </dsp:sp>
    <dsp:sp modelId="{37EDCBB6-EEFA-4AAA-8098-92DD022C4734}">
      <dsp:nvSpPr>
        <dsp:cNvPr id="0" name=""/>
        <dsp:cNvSpPr/>
      </dsp:nvSpPr>
      <dsp:spPr>
        <a:xfrm>
          <a:off x="0" y="3239999"/>
          <a:ext cx="3136668" cy="15417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Ps. 1339 </a:t>
          </a:r>
          <a:r>
            <a:rPr lang="en-US" sz="4000" kern="1200" dirty="0" err="1"/>
            <a:t>KUHPerdata</a:t>
          </a:r>
          <a:endParaRPr lang="en-ID" sz="4000" kern="1200" dirty="0"/>
        </a:p>
      </dsp:txBody>
      <dsp:txXfrm>
        <a:off x="75262" y="3315261"/>
        <a:ext cx="2986144" cy="1391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5666-060C-4FC1-B791-9CA75816641C}">
      <dsp:nvSpPr>
        <dsp:cNvPr id="0" name=""/>
        <dsp:cNvSpPr/>
      </dsp:nvSpPr>
      <dsp:spPr>
        <a:xfrm>
          <a:off x="3626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DCCDB-ECA9-47C3-B520-1785A02EF187}">
      <dsp:nvSpPr>
        <dsp:cNvPr id="0" name=""/>
        <dsp:cNvSpPr/>
      </dsp:nvSpPr>
      <dsp:spPr>
        <a:xfrm>
          <a:off x="1008323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tertulis</a:t>
          </a:r>
          <a:endParaRPr lang="en-ID" sz="3000" kern="1200" dirty="0"/>
        </a:p>
      </dsp:txBody>
      <dsp:txXfrm>
        <a:off x="1050918" y="1917388"/>
        <a:ext cx="3096351" cy="1369109"/>
      </dsp:txXfrm>
    </dsp:sp>
    <dsp:sp modelId="{B4129D2C-BD44-4768-A3AA-677AA62F614E}">
      <dsp:nvSpPr>
        <dsp:cNvPr id="0" name=""/>
        <dsp:cNvSpPr/>
      </dsp:nvSpPr>
      <dsp:spPr>
        <a:xfrm>
          <a:off x="4307079" y="1511218"/>
          <a:ext cx="3767614" cy="1454299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8E630-FB7A-4EE3-98FC-CBF76A7A7113}">
      <dsp:nvSpPr>
        <dsp:cNvPr id="0" name=""/>
        <dsp:cNvSpPr/>
      </dsp:nvSpPr>
      <dsp:spPr>
        <a:xfrm>
          <a:off x="5311776" y="1874793"/>
          <a:ext cx="3181541" cy="145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Tidak</a:t>
          </a:r>
          <a:r>
            <a:rPr lang="en-US" sz="3000" kern="1200" dirty="0"/>
            <a:t> </a:t>
          </a:r>
          <a:r>
            <a:rPr lang="en-US" sz="3000" kern="1200" dirty="0" err="1"/>
            <a:t>menjamin</a:t>
          </a:r>
          <a:r>
            <a:rPr lang="en-US" sz="3000" kern="1200" dirty="0"/>
            <a:t> </a:t>
          </a:r>
          <a:r>
            <a:rPr lang="en-US" sz="3000" kern="1200" dirty="0" err="1"/>
            <a:t>kepastian</a:t>
          </a:r>
          <a:r>
            <a:rPr lang="en-US" sz="3000" kern="1200" dirty="0"/>
            <a:t> </a:t>
          </a:r>
          <a:r>
            <a:rPr lang="en-US" sz="3000" kern="1200" dirty="0" err="1"/>
            <a:t>hukum</a:t>
          </a:r>
          <a:endParaRPr lang="en-ID" sz="3000" kern="1200" dirty="0"/>
        </a:p>
      </dsp:txBody>
      <dsp:txXfrm>
        <a:off x="5354371" y="1917388"/>
        <a:ext cx="3096351" cy="1369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C7962-B93C-419B-88B7-3D2AE0095CF3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2600000"/>
            <a:gd name="adj2" fmla="val 16200000"/>
            <a:gd name="adj3" fmla="val 4537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D1E74-5F48-4E99-B9A2-8BCCF003D934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9000000"/>
            <a:gd name="adj2" fmla="val 12600000"/>
            <a:gd name="adj3" fmla="val 4537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BF240-CFC0-4135-9BEB-8A394F9B09C8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5400000"/>
            <a:gd name="adj2" fmla="val 9000000"/>
            <a:gd name="adj3" fmla="val 4537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E3954-D5E7-45F6-805E-80855CD9320A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800000"/>
            <a:gd name="adj2" fmla="val 5400000"/>
            <a:gd name="adj3" fmla="val 4537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394DA-5880-4959-A342-D5D0BB1151D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9800000"/>
            <a:gd name="adj2" fmla="val 1800000"/>
            <a:gd name="adj3" fmla="val 4537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CF372-9EB9-4BEE-A6CD-26180A10A095}">
      <dsp:nvSpPr>
        <dsp:cNvPr id="0" name=""/>
        <dsp:cNvSpPr/>
      </dsp:nvSpPr>
      <dsp:spPr>
        <a:xfrm>
          <a:off x="4612382" y="579934"/>
          <a:ext cx="3952698" cy="3952698"/>
        </a:xfrm>
        <a:prstGeom prst="blockArc">
          <a:avLst>
            <a:gd name="adj1" fmla="val 16200000"/>
            <a:gd name="adj2" fmla="val 19800000"/>
            <a:gd name="adj3" fmla="val 45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57238-1301-4998-9604-38A691A62541}">
      <dsp:nvSpPr>
        <dsp:cNvPr id="0" name=""/>
        <dsp:cNvSpPr/>
      </dsp:nvSpPr>
      <dsp:spPr>
        <a:xfrm>
          <a:off x="5699188" y="1666740"/>
          <a:ext cx="1779086" cy="1779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/>
            <a:t>Hukum </a:t>
          </a:r>
          <a:r>
            <a:rPr lang="en-ID" sz="1300" kern="1200" dirty="0" err="1"/>
            <a:t>tertulis</a:t>
          </a:r>
          <a:r>
            <a:rPr lang="en-ID" sz="1300" kern="1200" dirty="0"/>
            <a:t> </a:t>
          </a:r>
          <a:r>
            <a:rPr lang="en-ID" sz="1300" kern="1200" dirty="0" err="1"/>
            <a:t>merupakan</a:t>
          </a:r>
          <a:r>
            <a:rPr lang="en-ID" sz="1300" kern="1200" dirty="0"/>
            <a:t> </a:t>
          </a:r>
          <a:r>
            <a:rPr lang="en-ID" sz="1300" kern="1200" dirty="0" err="1"/>
            <a:t>hukum</a:t>
          </a:r>
          <a:r>
            <a:rPr lang="en-ID" sz="1300" kern="1200" dirty="0"/>
            <a:t> yang </a:t>
          </a:r>
          <a:r>
            <a:rPr lang="en-ID" sz="1300" kern="1200" dirty="0" err="1"/>
            <a:t>tercantum</a:t>
          </a:r>
          <a:r>
            <a:rPr lang="en-ID" sz="1300" kern="1200" dirty="0"/>
            <a:t> </a:t>
          </a:r>
          <a:r>
            <a:rPr lang="en-ID" sz="1300" kern="1200" dirty="0" err="1"/>
            <a:t>dalam</a:t>
          </a:r>
          <a:r>
            <a:rPr lang="en-ID" sz="1300" kern="1200" dirty="0"/>
            <a:t> </a:t>
          </a:r>
          <a:r>
            <a:rPr lang="en-ID" sz="1300" kern="1200" dirty="0" err="1"/>
            <a:t>berbagai</a:t>
          </a:r>
          <a:r>
            <a:rPr lang="en-ID" sz="1300" kern="1200" dirty="0"/>
            <a:t> </a:t>
          </a:r>
          <a:r>
            <a:rPr lang="en-ID" sz="1300" kern="1200" dirty="0" err="1"/>
            <a:t>peraturan</a:t>
          </a:r>
          <a:r>
            <a:rPr lang="en-ID" sz="1300" kern="1200" dirty="0"/>
            <a:t> negara.</a:t>
          </a:r>
        </a:p>
      </dsp:txBody>
      <dsp:txXfrm>
        <a:off x="5959729" y="1927281"/>
        <a:ext cx="1258004" cy="1258004"/>
      </dsp:txXfrm>
    </dsp:sp>
    <dsp:sp modelId="{656B900B-24F3-4E83-850B-9067FE3B1DDC}">
      <dsp:nvSpPr>
        <dsp:cNvPr id="0" name=""/>
        <dsp:cNvSpPr/>
      </dsp:nvSpPr>
      <dsp:spPr>
        <a:xfrm>
          <a:off x="5966051" y="2087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Undang-Undang</a:t>
          </a:r>
          <a:r>
            <a:rPr lang="en-US" sz="1100" kern="1200" dirty="0"/>
            <a:t>/</a:t>
          </a:r>
          <a:r>
            <a:rPr lang="en-US" sz="1100" kern="1200" dirty="0" err="1"/>
            <a:t>Perpu</a:t>
          </a:r>
          <a:endParaRPr lang="en-ID" sz="1100" kern="1200" dirty="0"/>
        </a:p>
      </dsp:txBody>
      <dsp:txXfrm>
        <a:off x="6148430" y="184466"/>
        <a:ext cx="880602" cy="880602"/>
      </dsp:txXfrm>
    </dsp:sp>
    <dsp:sp modelId="{FDBCF2A4-F15F-4C53-9BF8-21C2999B49FF}">
      <dsp:nvSpPr>
        <dsp:cNvPr id="0" name=""/>
        <dsp:cNvSpPr/>
      </dsp:nvSpPr>
      <dsp:spPr>
        <a:xfrm>
          <a:off x="7638793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Peraturan</a:t>
          </a:r>
          <a:r>
            <a:rPr lang="en-US" sz="1100" kern="1200" dirty="0"/>
            <a:t> </a:t>
          </a:r>
          <a:r>
            <a:rPr lang="en-US" sz="1100" kern="1200" dirty="0" err="1"/>
            <a:t>Pemerintah</a:t>
          </a:r>
          <a:endParaRPr lang="en-ID" sz="1100" kern="1200" dirty="0"/>
        </a:p>
      </dsp:txBody>
      <dsp:txXfrm>
        <a:off x="7821172" y="1150224"/>
        <a:ext cx="880602" cy="880602"/>
      </dsp:txXfrm>
    </dsp:sp>
    <dsp:sp modelId="{CDFCEB67-666E-4114-92E4-79792CF8B7BF}">
      <dsp:nvSpPr>
        <dsp:cNvPr id="0" name=""/>
        <dsp:cNvSpPr/>
      </dsp:nvSpPr>
      <dsp:spPr>
        <a:xfrm>
          <a:off x="7638793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Perpres</a:t>
          </a:r>
          <a:endParaRPr lang="en-ID" sz="1100" kern="1200" dirty="0"/>
        </a:p>
      </dsp:txBody>
      <dsp:txXfrm>
        <a:off x="7821172" y="3081740"/>
        <a:ext cx="880602" cy="880602"/>
      </dsp:txXfrm>
    </dsp:sp>
    <dsp:sp modelId="{2D257FE8-CD9B-4CE1-9BA6-6976D374D407}">
      <dsp:nvSpPr>
        <dsp:cNvPr id="0" name=""/>
        <dsp:cNvSpPr/>
      </dsp:nvSpPr>
      <dsp:spPr>
        <a:xfrm>
          <a:off x="5966051" y="3865119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Permen</a:t>
          </a:r>
          <a:endParaRPr lang="en-ID" sz="1100" kern="1200" dirty="0"/>
        </a:p>
      </dsp:txBody>
      <dsp:txXfrm>
        <a:off x="6148430" y="4047498"/>
        <a:ext cx="880602" cy="880602"/>
      </dsp:txXfrm>
    </dsp:sp>
    <dsp:sp modelId="{1A728089-7E84-4498-B5BD-B1D20E650DA3}">
      <dsp:nvSpPr>
        <dsp:cNvPr id="0" name=""/>
        <dsp:cNvSpPr/>
      </dsp:nvSpPr>
      <dsp:spPr>
        <a:xfrm>
          <a:off x="4293309" y="2899361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Perda</a:t>
          </a:r>
          <a:endParaRPr lang="en-ID" sz="1100" kern="1200" dirty="0"/>
        </a:p>
      </dsp:txBody>
      <dsp:txXfrm>
        <a:off x="4475688" y="3081740"/>
        <a:ext cx="880602" cy="880602"/>
      </dsp:txXfrm>
    </dsp:sp>
    <dsp:sp modelId="{3AF6DCE3-CF6C-487D-8251-DEEE205B3ED9}">
      <dsp:nvSpPr>
        <dsp:cNvPr id="0" name=""/>
        <dsp:cNvSpPr/>
      </dsp:nvSpPr>
      <dsp:spPr>
        <a:xfrm>
          <a:off x="4293309" y="967845"/>
          <a:ext cx="1245360" cy="124536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Perdes</a:t>
          </a:r>
          <a:endParaRPr lang="en-ID" sz="1100" kern="1200" dirty="0"/>
        </a:p>
      </dsp:txBody>
      <dsp:txXfrm>
        <a:off x="4475688" y="1150224"/>
        <a:ext cx="880602" cy="880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2D2E-018C-4BA0-9B69-809177B669D4}">
      <dsp:nvSpPr>
        <dsp:cNvPr id="0" name=""/>
        <dsp:cNvSpPr/>
      </dsp:nvSpPr>
      <dsp:spPr>
        <a:xfrm>
          <a:off x="3230096" y="496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interaksi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warga</a:t>
          </a:r>
          <a:r>
            <a:rPr lang="en-ID" sz="2900" kern="1200" dirty="0"/>
            <a:t> dan negara </a:t>
          </a:r>
          <a:r>
            <a:rPr lang="en-ID" sz="2900" kern="1200" dirty="0" err="1"/>
            <a:t>serta</a:t>
          </a:r>
          <a:r>
            <a:rPr lang="en-ID" sz="2900" kern="1200" dirty="0"/>
            <a:t> </a:t>
          </a:r>
          <a:r>
            <a:rPr lang="en-ID" sz="2900" kern="1200" dirty="0" err="1"/>
            <a:t>kepentingan</a:t>
          </a:r>
          <a:r>
            <a:rPr lang="en-ID" sz="2900" kern="1200" dirty="0"/>
            <a:t> </a:t>
          </a:r>
          <a:r>
            <a:rPr lang="en-ID" sz="2900" kern="1200" dirty="0" err="1"/>
            <a:t>umum</a:t>
          </a:r>
          <a:endParaRPr lang="en-ID" sz="2900" kern="1200" dirty="0"/>
        </a:p>
      </dsp:txBody>
      <dsp:txXfrm>
        <a:off x="3230096" y="242342"/>
        <a:ext cx="4119607" cy="1451073"/>
      </dsp:txXfrm>
    </dsp:sp>
    <dsp:sp modelId="{F1368825-7C45-4073-9278-C7EC5561B9C5}">
      <dsp:nvSpPr>
        <dsp:cNvPr id="0" name=""/>
        <dsp:cNvSpPr/>
      </dsp:nvSpPr>
      <dsp:spPr>
        <a:xfrm>
          <a:off x="0" y="496"/>
          <a:ext cx="3230096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</a:t>
          </a:r>
          <a:r>
            <a:rPr lang="en-US" sz="5500" kern="1200" dirty="0" err="1"/>
            <a:t>Publik</a:t>
          </a:r>
          <a:endParaRPr lang="en-ID" sz="5500" kern="1200" dirty="0"/>
        </a:p>
      </dsp:txBody>
      <dsp:txXfrm>
        <a:off x="94447" y="94943"/>
        <a:ext cx="3041202" cy="1745871"/>
      </dsp:txXfrm>
    </dsp:sp>
    <dsp:sp modelId="{07FC776E-C084-459C-B03C-1CAA2E6F19EC}">
      <dsp:nvSpPr>
        <dsp:cNvPr id="0" name=""/>
        <dsp:cNvSpPr/>
      </dsp:nvSpPr>
      <dsp:spPr>
        <a:xfrm>
          <a:off x="3230096" y="2128738"/>
          <a:ext cx="4845144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900" kern="1200" dirty="0"/>
            <a:t>Hukum yang </a:t>
          </a:r>
          <a:r>
            <a:rPr lang="en-ID" sz="2900" kern="1200" dirty="0" err="1"/>
            <a:t>mengatur</a:t>
          </a:r>
          <a:r>
            <a:rPr lang="en-ID" sz="2900" kern="1200" dirty="0"/>
            <a:t> </a:t>
          </a:r>
          <a:r>
            <a:rPr lang="en-ID" sz="2900" kern="1200" dirty="0" err="1"/>
            <a:t>hubungan</a:t>
          </a:r>
          <a:r>
            <a:rPr lang="en-ID" sz="2900" kern="1200" dirty="0"/>
            <a:t> </a:t>
          </a:r>
          <a:r>
            <a:rPr lang="en-ID" sz="2900" kern="1200" dirty="0" err="1"/>
            <a:t>antara</a:t>
          </a:r>
          <a:r>
            <a:rPr lang="en-ID" sz="2900" kern="1200" dirty="0"/>
            <a:t> </a:t>
          </a:r>
          <a:r>
            <a:rPr lang="en-ID" sz="2900" kern="1200" dirty="0" err="1"/>
            <a:t>sesama</a:t>
          </a:r>
          <a:r>
            <a:rPr lang="en-ID" sz="2900" kern="1200" dirty="0"/>
            <a:t> </a:t>
          </a:r>
          <a:r>
            <a:rPr lang="en-ID" sz="2900" kern="1200" dirty="0" err="1"/>
            <a:t>manusia</a:t>
          </a:r>
          <a:r>
            <a:rPr lang="en-ID" sz="2900" kern="1200" dirty="0"/>
            <a:t>.</a:t>
          </a:r>
        </a:p>
      </dsp:txBody>
      <dsp:txXfrm>
        <a:off x="3230096" y="2370584"/>
        <a:ext cx="4119607" cy="1451073"/>
      </dsp:txXfrm>
    </dsp:sp>
    <dsp:sp modelId="{CFE5D119-CD81-4380-9163-306AFCC38D2A}">
      <dsp:nvSpPr>
        <dsp:cNvPr id="0" name=""/>
        <dsp:cNvSpPr/>
      </dsp:nvSpPr>
      <dsp:spPr>
        <a:xfrm>
          <a:off x="0" y="2128738"/>
          <a:ext cx="3230096" cy="1934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Hukum Privat</a:t>
          </a:r>
          <a:endParaRPr lang="en-ID" sz="5500" kern="1200" dirty="0"/>
        </a:p>
      </dsp:txBody>
      <dsp:txXfrm>
        <a:off x="94447" y="2223185"/>
        <a:ext cx="3041202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</a:t>
          </a:r>
          <a:r>
            <a:rPr lang="en-US" sz="4100" kern="1200" dirty="0" err="1"/>
            <a:t>Publik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Pidana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Tata negara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Adminisitrasi</a:t>
          </a:r>
          <a:r>
            <a:rPr lang="en-US" sz="2800" kern="1200" dirty="0"/>
            <a:t> Negara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E49FF-AE56-40F3-95CD-092F4DEA9E65}">
      <dsp:nvSpPr>
        <dsp:cNvPr id="0" name=""/>
        <dsp:cNvSpPr/>
      </dsp:nvSpPr>
      <dsp:spPr>
        <a:xfrm>
          <a:off x="3048818" y="3071440"/>
          <a:ext cx="2255290" cy="22552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Hukum Privat</a:t>
          </a:r>
          <a:endParaRPr lang="en-ID" sz="4100" kern="1200" dirty="0"/>
        </a:p>
      </dsp:txBody>
      <dsp:txXfrm>
        <a:off x="3379098" y="3401720"/>
        <a:ext cx="1594730" cy="1594730"/>
      </dsp:txXfrm>
    </dsp:sp>
    <dsp:sp modelId="{291D2FE3-60C8-458A-8681-859521A232B1}">
      <dsp:nvSpPr>
        <dsp:cNvPr id="0" name=""/>
        <dsp:cNvSpPr/>
      </dsp:nvSpPr>
      <dsp:spPr>
        <a:xfrm rot="12900000">
          <a:off x="1251254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F77C9-012B-4F1E-A127-A3EEBB86F9E4}">
      <dsp:nvSpPr>
        <dsp:cNvPr id="0" name=""/>
        <dsp:cNvSpPr/>
      </dsp:nvSpPr>
      <dsp:spPr>
        <a:xfrm>
          <a:off x="369057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endParaRPr lang="en-ID" sz="2800" kern="1200" dirty="0"/>
        </a:p>
      </dsp:txBody>
      <dsp:txXfrm>
        <a:off x="419259" y="1476409"/>
        <a:ext cx="2042122" cy="1613616"/>
      </dsp:txXfrm>
    </dsp:sp>
    <dsp:sp modelId="{2421526D-2158-4B55-9361-6970F507993D}">
      <dsp:nvSpPr>
        <dsp:cNvPr id="0" name=""/>
        <dsp:cNvSpPr/>
      </dsp:nvSpPr>
      <dsp:spPr>
        <a:xfrm rot="16200000">
          <a:off x="3131024" y="1582931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E5D48-E5DA-458A-8390-2945DAB46A23}">
      <dsp:nvSpPr>
        <dsp:cNvPr id="0" name=""/>
        <dsp:cNvSpPr/>
      </dsp:nvSpPr>
      <dsp:spPr>
        <a:xfrm>
          <a:off x="3105200" y="1860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Bisnis</a:t>
          </a:r>
          <a:r>
            <a:rPr lang="en-US" sz="2800" kern="1200" dirty="0"/>
            <a:t>/</a:t>
          </a:r>
          <a:r>
            <a:rPr lang="en-US" sz="2800" kern="1200" dirty="0" err="1"/>
            <a:t>Niaga</a:t>
          </a:r>
          <a:endParaRPr lang="en-ID" sz="2800" kern="1200" dirty="0"/>
        </a:p>
      </dsp:txBody>
      <dsp:txXfrm>
        <a:off x="3155402" y="52062"/>
        <a:ext cx="2042122" cy="1613616"/>
      </dsp:txXfrm>
    </dsp:sp>
    <dsp:sp modelId="{D7927538-78F8-4F41-B441-8CEAD3EB09B8}">
      <dsp:nvSpPr>
        <dsp:cNvPr id="0" name=""/>
        <dsp:cNvSpPr/>
      </dsp:nvSpPr>
      <dsp:spPr>
        <a:xfrm rot="19500000">
          <a:off x="5010795" y="2561477"/>
          <a:ext cx="2090878" cy="642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2480-ACE0-4DE7-9682-CB49881DB29F}">
      <dsp:nvSpPr>
        <dsp:cNvPr id="0" name=""/>
        <dsp:cNvSpPr/>
      </dsp:nvSpPr>
      <dsp:spPr>
        <a:xfrm>
          <a:off x="5841344" y="1426207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. </a:t>
          </a:r>
          <a:r>
            <a:rPr lang="en-US" sz="2800" kern="1200" dirty="0" err="1"/>
            <a:t>Perdata</a:t>
          </a:r>
          <a:r>
            <a:rPr lang="en-US" sz="2800" kern="1200" dirty="0"/>
            <a:t> </a:t>
          </a:r>
          <a:r>
            <a:rPr lang="en-US" sz="2800" kern="1200" dirty="0" err="1"/>
            <a:t>internasional</a:t>
          </a:r>
          <a:endParaRPr lang="en-ID" sz="2800" kern="1200" dirty="0"/>
        </a:p>
      </dsp:txBody>
      <dsp:txXfrm>
        <a:off x="5891546" y="1476409"/>
        <a:ext cx="2042122" cy="161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Sumber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SUMBER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026361-333C-42BB-8328-CB7E61C86C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437729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Noviyanti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Kelemahan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kebiasaan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555033-FDE8-48A7-AAE7-8028071A9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311022"/>
              </p:ext>
            </p:extLst>
          </p:nvPr>
        </p:nvGraphicFramePr>
        <p:xfrm>
          <a:off x="323528" y="1397000"/>
          <a:ext cx="84969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2E4BF5-3D55-4A70-B63E-59F1B85BF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20678"/>
            <a:ext cx="3096344" cy="14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Doktrin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Formil</a:t>
            </a:r>
            <a:endParaRPr lang="id-ID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Doktrin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dipertimbangkan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1585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r>
              <a:rPr lang="en-US" sz="3200" dirty="0">
                <a:latin typeface="Cambria" panose="02040503050406030204" pitchFamily="18" charset="0"/>
              </a:rPr>
              <a:t> &amp; </a:t>
            </a:r>
            <a:r>
              <a:rPr lang="en-US" sz="3200" dirty="0" err="1">
                <a:latin typeface="Cambria" panose="02040503050406030204" pitchFamily="18" charset="0"/>
              </a:rPr>
              <a:t>Tidak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Tertulis</a:t>
            </a:r>
            <a:endParaRPr lang="id-ID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AAC8751-6031-4AED-A1B7-8B93BC726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922207"/>
              </p:ext>
            </p:extLst>
          </p:nvPr>
        </p:nvGraphicFramePr>
        <p:xfrm>
          <a:off x="-2124744" y="1268760"/>
          <a:ext cx="13177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55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268760"/>
            <a:ext cx="8229600" cy="456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tidak tertulis dapat diartikan sebagai hukum yang berlaku dan diyakini oleh masyarakat tertentu. Keberadaannya tidak tertulis atau tidak terbentuk secara formal, namun tetap dipatuhi.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Ex: Hukum Adat</a:t>
            </a:r>
            <a:endParaRPr 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1996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latin typeface="Cambria" panose="02040503050406030204" pitchFamily="18" charset="0"/>
              </a:rPr>
              <a:t>Penggolongan</a:t>
            </a:r>
            <a:r>
              <a:rPr lang="en-US" sz="4000" dirty="0">
                <a:latin typeface="Cambria" panose="02040503050406030204" pitchFamily="18" charset="0"/>
              </a:rPr>
              <a:t> Hukum </a:t>
            </a:r>
            <a:r>
              <a:rPr lang="en-US" sz="4000" dirty="0" err="1">
                <a:latin typeface="Cambria" panose="02040503050406030204" pitchFamily="18" charset="0"/>
              </a:rPr>
              <a:t>Berdasarkan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Isinya</a:t>
            </a:r>
            <a:endParaRPr lang="id-ID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81C3821-75EB-4F60-8FED-796113D68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795564"/>
              </p:ext>
            </p:extLst>
          </p:nvPr>
        </p:nvGraphicFramePr>
        <p:xfrm>
          <a:off x="611560" y="1916832"/>
          <a:ext cx="807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715104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0215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9249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C6F5E5-D6BD-41BD-9AA3-7D1A7B51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40166"/>
              </p:ext>
            </p:extLst>
          </p:nvPr>
        </p:nvGraphicFramePr>
        <p:xfrm>
          <a:off x="467544" y="83671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31536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95C2A-3D51-4E0E-BBF4-3E6C9538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48680"/>
            <a:ext cx="103691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7256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Perbedaan</a:t>
            </a:r>
            <a:r>
              <a:rPr lang="en-US" sz="3200" dirty="0">
                <a:latin typeface="Cambria" panose="02040503050406030204" pitchFamily="18" charset="0"/>
              </a:rPr>
              <a:t> Hukum </a:t>
            </a:r>
            <a:r>
              <a:rPr lang="en-US" sz="3200" dirty="0" err="1">
                <a:latin typeface="Cambria" panose="02040503050406030204" pitchFamily="18" charset="0"/>
              </a:rPr>
              <a:t>Publik</a:t>
            </a:r>
            <a:r>
              <a:rPr lang="en-US" sz="3200" dirty="0">
                <a:latin typeface="Cambria" panose="02040503050406030204" pitchFamily="18" charset="0"/>
              </a:rPr>
              <a:t> &amp; Hukum Privat</a:t>
            </a:r>
            <a:endParaRPr lang="id-ID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81CB7F-0C3A-4E36-BE2B-4863CCC2C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67444"/>
              </p:ext>
            </p:extLst>
          </p:nvPr>
        </p:nvGraphicFramePr>
        <p:xfrm>
          <a:off x="539552" y="1397000"/>
          <a:ext cx="8229600" cy="42642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699783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594181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93340015"/>
                    </a:ext>
                  </a:extLst>
                </a:gridCol>
              </a:tblGrid>
              <a:tr h="4789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Indikator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</a:t>
                      </a:r>
                      <a:r>
                        <a:rPr lang="en-US" dirty="0" err="1"/>
                        <a:t>Publik</a:t>
                      </a:r>
                      <a:endParaRPr lang="en-ID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Hukum Privat</a:t>
                      </a:r>
                      <a:endParaRPr lang="en-ID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6602377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Pengertian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Negara dan </a:t>
                      </a:r>
                      <a:r>
                        <a:rPr lang="en-US" dirty="0" err="1"/>
                        <a:t>warga</a:t>
                      </a:r>
                      <a:r>
                        <a:rPr lang="en-US" dirty="0"/>
                        <a:t> 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Mengatur</a:t>
                      </a:r>
                      <a:r>
                        <a:rPr lang="en-US" dirty="0"/>
                        <a:t> hub. </a:t>
                      </a:r>
                      <a:r>
                        <a:rPr lang="en-US" dirty="0" err="1"/>
                        <a:t>Antar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individu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58149"/>
                  </a:ext>
                </a:extLst>
              </a:tr>
              <a:tr h="478908">
                <a:tc>
                  <a:txBody>
                    <a:bodyPr/>
                    <a:lstStyle/>
                    <a:p>
                      <a:r>
                        <a:rPr lang="en-US" dirty="0" err="1"/>
                        <a:t>Jenis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Cakupan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Pidana</a:t>
                      </a:r>
                      <a:r>
                        <a:rPr lang="en-US" dirty="0"/>
                        <a:t>, HTN, HAN, HI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Perdata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bisnis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dagang</a:t>
                      </a:r>
                      <a:r>
                        <a:rPr lang="en-US" dirty="0"/>
                        <a:t>, HPI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20330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Materi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kemaslahatan</a:t>
                      </a:r>
                      <a:r>
                        <a:rPr lang="en-US" dirty="0"/>
                        <a:t> Bersama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Fokus</a:t>
                      </a:r>
                      <a:r>
                        <a:rPr lang="en-US" dirty="0"/>
                        <a:t> pd </a:t>
                      </a:r>
                      <a:r>
                        <a:rPr lang="en-US" dirty="0" err="1"/>
                        <a:t>masalah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pribadi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65653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JPU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Tuntutan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penggugat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23116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r>
                        <a:rPr lang="en-US" dirty="0" err="1"/>
                        <a:t>Pertahanan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pemerintah</a:t>
                      </a:r>
                      <a:r>
                        <a:rPr lang="en-US" dirty="0"/>
                        <a:t>/negara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Dipertahankan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individu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2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86226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4B2AD3-7B3F-4C4A-B72E-5A96A1C87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820472" cy="568863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KUIS. </a:t>
            </a:r>
          </a:p>
          <a:p>
            <a:pPr algn="just"/>
            <a:r>
              <a:rPr lang="en-US" dirty="0"/>
              <a:t>1. </a:t>
            </a:r>
            <a:r>
              <a:rPr lang="en-ID" dirty="0" err="1">
                <a:solidFill>
                  <a:schemeClr val="tx1"/>
                </a:solidFill>
              </a:rPr>
              <a:t>Mengapa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dipisahkan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kehidupan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masyarakat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ubi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societas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ibi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ius</a:t>
            </a:r>
            <a:r>
              <a:rPr lang="en-ID" dirty="0">
                <a:solidFill>
                  <a:schemeClr val="tx1"/>
                </a:solidFill>
              </a:rPr>
              <a:t>)? </a:t>
            </a:r>
            <a:r>
              <a:rPr lang="en-ID" dirty="0" err="1">
                <a:solidFill>
                  <a:schemeClr val="tx1"/>
                </a:solidFill>
              </a:rPr>
              <a:t>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hubungan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timbal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balik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antara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perilaku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sosial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manusia</a:t>
            </a:r>
            <a:r>
              <a:rPr lang="en-ID" dirty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ID" dirty="0">
                <a:solidFill>
                  <a:schemeClr val="tx1"/>
                </a:solidFill>
              </a:rPr>
              <a:t>2. Siti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seorang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desainer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grafis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menciptakan</a:t>
            </a:r>
            <a:r>
              <a:rPr lang="en-ID" dirty="0">
                <a:solidFill>
                  <a:schemeClr val="tx1"/>
                </a:solidFill>
              </a:rPr>
              <a:t> logo </a:t>
            </a:r>
            <a:r>
              <a:rPr lang="en-ID" dirty="0" err="1">
                <a:solidFill>
                  <a:schemeClr val="tx1"/>
                </a:solidFill>
              </a:rPr>
              <a:t>perusahaan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Tanpa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izin</a:t>
            </a:r>
            <a:r>
              <a:rPr lang="en-ID" dirty="0">
                <a:solidFill>
                  <a:schemeClr val="tx1"/>
                </a:solidFill>
              </a:rPr>
              <a:t>, logo </a:t>
            </a:r>
            <a:r>
              <a:rPr lang="en-ID" dirty="0" err="1">
                <a:solidFill>
                  <a:schemeClr val="tx1"/>
                </a:solidFill>
              </a:rPr>
              <a:t>tersebut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digunakan</a:t>
            </a:r>
            <a:r>
              <a:rPr lang="en-ID" dirty="0">
                <a:solidFill>
                  <a:schemeClr val="tx1"/>
                </a:solidFill>
              </a:rPr>
              <a:t> oleh PT. </a:t>
            </a:r>
            <a:r>
              <a:rPr lang="en-ID" dirty="0" err="1">
                <a:solidFill>
                  <a:schemeClr val="tx1"/>
                </a:solidFill>
              </a:rPr>
              <a:t>Cemerlang</a:t>
            </a:r>
            <a:r>
              <a:rPr lang="en-ID" dirty="0">
                <a:solidFill>
                  <a:schemeClr val="tx1"/>
                </a:solidFill>
              </a:rPr>
              <a:t> Digital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iklan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. Siti </a:t>
            </a:r>
            <a:r>
              <a:rPr lang="en-ID" dirty="0" err="1">
                <a:solidFill>
                  <a:schemeClr val="tx1"/>
                </a:solidFill>
              </a:rPr>
              <a:t>menuntut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ganti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rugi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pelanggaran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cipta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marL="514350" indent="-514350" algn="just">
              <a:buAutoNum type="alphaUcPeriod"/>
            </a:pPr>
            <a:r>
              <a:rPr lang="en-ID" dirty="0" err="1">
                <a:solidFill>
                  <a:schemeClr val="tx1"/>
                </a:solidFill>
              </a:rPr>
              <a:t>Siapa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subjek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kasus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?</a:t>
            </a:r>
          </a:p>
          <a:p>
            <a:pPr marL="514350" indent="-514350" algn="just">
              <a:buAutoNum type="alphaUcPeriod"/>
            </a:pPr>
            <a:r>
              <a:rPr lang="en-ID" dirty="0" err="1">
                <a:solidFill>
                  <a:schemeClr val="tx1"/>
                </a:solidFill>
              </a:rPr>
              <a:t>Apa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objek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disengketakan</a:t>
            </a:r>
            <a:r>
              <a:rPr lang="en-ID" dirty="0">
                <a:solidFill>
                  <a:schemeClr val="tx1"/>
                </a:solidFill>
              </a:rPr>
              <a:t>?</a:t>
            </a:r>
          </a:p>
          <a:p>
            <a:pPr marL="514350" indent="-514350" algn="just">
              <a:buAutoNum type="alphaUcPeriod"/>
            </a:pPr>
            <a:r>
              <a:rPr lang="en-ID" dirty="0" err="1">
                <a:solidFill>
                  <a:schemeClr val="tx1"/>
                </a:solidFill>
              </a:rPr>
              <a:t>Jelaskan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hubungan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timbul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antara</a:t>
            </a:r>
            <a:r>
              <a:rPr lang="en-ID" dirty="0">
                <a:solidFill>
                  <a:schemeClr val="tx1"/>
                </a:solidFill>
              </a:rPr>
              <a:t> Siti dan PT. </a:t>
            </a:r>
            <a:r>
              <a:rPr lang="en-ID" dirty="0" err="1">
                <a:solidFill>
                  <a:schemeClr val="tx1"/>
                </a:solidFill>
              </a:rPr>
              <a:t>Cemerlang</a:t>
            </a:r>
            <a:r>
              <a:rPr lang="en-ID" dirty="0">
                <a:solidFill>
                  <a:schemeClr val="tx1"/>
                </a:solidFill>
              </a:rPr>
              <a:t>!</a:t>
            </a:r>
          </a:p>
          <a:p>
            <a:pPr marL="514350" indent="-514350" algn="just">
              <a:buAutoNum type="alphaUcPeriod"/>
            </a:pPr>
            <a:r>
              <a:rPr lang="en-ID" dirty="0" err="1">
                <a:solidFill>
                  <a:schemeClr val="tx1"/>
                </a:solidFill>
              </a:rPr>
              <a:t>Termasuk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jenis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apakah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peristiwa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ID" dirty="0">
                <a:solidFill>
                  <a:schemeClr val="tx1"/>
                </a:solidFill>
              </a:rPr>
              <a:t>3. </a:t>
            </a:r>
            <a:r>
              <a:rPr lang="en-ID" dirty="0" err="1">
                <a:solidFill>
                  <a:schemeClr val="tx1"/>
                </a:solidFill>
              </a:rPr>
              <a:t>Sebutkan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jelaskan</a:t>
            </a:r>
            <a:r>
              <a:rPr lang="en-ID" dirty="0">
                <a:solidFill>
                  <a:schemeClr val="tx1"/>
                </a:solidFill>
              </a:rPr>
              <a:t> 3 </a:t>
            </a:r>
            <a:r>
              <a:rPr lang="sv-SE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Faktor terlaksananya ketertiban dalam masyarakat?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0277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SUMBER HUKUM?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8DE177DA-9D05-48A5-9A61-A616549FCC64}"/>
              </a:ext>
            </a:extLst>
          </p:cNvPr>
          <p:cNvSpPr/>
          <p:nvPr/>
        </p:nvSpPr>
        <p:spPr>
          <a:xfrm>
            <a:off x="611560" y="2185293"/>
            <a:ext cx="3168352" cy="1224136"/>
          </a:xfrm>
          <a:prstGeom prst="flowChartPrepa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SUMBER HUKUM</a:t>
            </a:r>
            <a:endParaRPr lang="en-ID" sz="32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1CE1A-E539-4D95-994B-7F51F809FFC6}"/>
              </a:ext>
            </a:extLst>
          </p:cNvPr>
          <p:cNvCxnSpPr>
            <a:stCxn id="2" idx="3"/>
          </p:cNvCxnSpPr>
          <p:nvPr/>
        </p:nvCxnSpPr>
        <p:spPr>
          <a:xfrm>
            <a:off x="3779912" y="2797361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0BDBB-A26A-4C58-8E5F-E4900AEAF1B4}"/>
              </a:ext>
            </a:extLst>
          </p:cNvPr>
          <p:cNvSpPr/>
          <p:nvPr/>
        </p:nvSpPr>
        <p:spPr>
          <a:xfrm>
            <a:off x="5076056" y="2185293"/>
            <a:ext cx="2664296" cy="122413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endParaRPr lang="en-ID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087F8B-5BF3-480E-B8CF-4CA32DDD526D}"/>
              </a:ext>
            </a:extLst>
          </p:cNvPr>
          <p:cNvCxnSpPr>
            <a:stCxn id="7" idx="2"/>
          </p:cNvCxnSpPr>
          <p:nvPr/>
        </p:nvCxnSpPr>
        <p:spPr>
          <a:xfrm>
            <a:off x="6408204" y="3409429"/>
            <a:ext cx="36004" cy="12437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2FF76F2-98F5-4F77-B352-54F02B47961C}"/>
              </a:ext>
            </a:extLst>
          </p:cNvPr>
          <p:cNvSpPr/>
          <p:nvPr/>
        </p:nvSpPr>
        <p:spPr>
          <a:xfrm>
            <a:off x="4427984" y="4653136"/>
            <a:ext cx="4114800" cy="132900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Tempat</a:t>
            </a:r>
            <a:r>
              <a:rPr lang="en-US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muasal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hukum</a:t>
            </a:r>
            <a:endParaRPr lang="en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diartikan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ditemukan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F5C9C-4222-43A0-A2A1-5B7BF069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3459826"/>
            <a:ext cx="381053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Macam-Macam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2511F3-49E5-4192-A4B4-8E76E6D34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880"/>
              </p:ext>
            </p:extLst>
          </p:nvPr>
        </p:nvGraphicFramePr>
        <p:xfrm>
          <a:off x="457200" y="1397000"/>
          <a:ext cx="836327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8690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Materiil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 dari mana materi hukum itu diambil, yang membantu embentukan hukum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DC5A57-C640-4341-A29C-8F3EE08C6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59198"/>
              </p:ext>
            </p:extLst>
          </p:nvPr>
        </p:nvGraphicFramePr>
        <p:xfrm>
          <a:off x="302840" y="1669256"/>
          <a:ext cx="853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63755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0A8922-87E5-48BD-9A97-2896FD0D7DEA}"/>
              </a:ext>
            </a:extLst>
          </p:cNvPr>
          <p:cNvSpPr/>
          <p:nvPr/>
        </p:nvSpPr>
        <p:spPr>
          <a:xfrm>
            <a:off x="2411760" y="1340768"/>
            <a:ext cx="2448272" cy="13681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Hukum </a:t>
            </a:r>
            <a:r>
              <a:rPr lang="en-US" sz="2400" b="1" dirty="0" err="1">
                <a:solidFill>
                  <a:schemeClr val="tx1"/>
                </a:solidFill>
              </a:rPr>
              <a:t>Materiil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5A5DB-EA26-4F4E-9EFE-BA08E98DA3B4}"/>
              </a:ext>
            </a:extLst>
          </p:cNvPr>
          <p:cNvSpPr/>
          <p:nvPr/>
        </p:nvSpPr>
        <p:spPr>
          <a:xfrm>
            <a:off x="2411760" y="3429000"/>
            <a:ext cx="2448272" cy="1368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Penuntut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pembuatan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hukum</a:t>
            </a:r>
            <a:r>
              <a:rPr lang="en-US" sz="2400" dirty="0">
                <a:solidFill>
                  <a:schemeClr val="tx1"/>
                </a:solidFill>
              </a:rPr>
              <a:t> formal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26C0445A-77F3-4D84-9BF1-ED75549BED1F}"/>
              </a:ext>
            </a:extLst>
          </p:cNvPr>
          <p:cNvSpPr/>
          <p:nvPr/>
        </p:nvSpPr>
        <p:spPr>
          <a:xfrm rot="16200000">
            <a:off x="5517429" y="846037"/>
            <a:ext cx="1080120" cy="2357613"/>
          </a:xfrm>
          <a:prstGeom prst="leftRigh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1F36E-F992-44F3-9BEA-C0CD1F38D6E7}"/>
              </a:ext>
            </a:extLst>
          </p:cNvPr>
          <p:cNvSpPr txBox="1"/>
          <p:nvPr/>
        </p:nvSpPr>
        <p:spPr>
          <a:xfrm>
            <a:off x="5292080" y="2524254"/>
            <a:ext cx="338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BF325-CEB4-4D05-8EBE-172A25955FCF}"/>
              </a:ext>
            </a:extLst>
          </p:cNvPr>
          <p:cNvSpPr txBox="1"/>
          <p:nvPr/>
        </p:nvSpPr>
        <p:spPr>
          <a:xfrm>
            <a:off x="6057489" y="1115451"/>
            <a:ext cx="208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Isi/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ID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2013677-1FB0-4045-A336-29DF49779593}"/>
              </a:ext>
            </a:extLst>
          </p:cNvPr>
          <p:cNvSpPr/>
          <p:nvPr/>
        </p:nvSpPr>
        <p:spPr>
          <a:xfrm>
            <a:off x="3419872" y="2708920"/>
            <a:ext cx="360040" cy="72008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7973E5-F2CD-4470-876F-9FC05441E0FC}"/>
              </a:ext>
            </a:extLst>
          </p:cNvPr>
          <p:cNvSpPr/>
          <p:nvPr/>
        </p:nvSpPr>
        <p:spPr>
          <a:xfrm>
            <a:off x="4860032" y="3955303"/>
            <a:ext cx="1061470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E30961-0847-45DC-9424-82123962E7D8}"/>
              </a:ext>
            </a:extLst>
          </p:cNvPr>
          <p:cNvSpPr/>
          <p:nvPr/>
        </p:nvSpPr>
        <p:spPr>
          <a:xfrm>
            <a:off x="5921502" y="3219453"/>
            <a:ext cx="1787246" cy="17872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Pancasila</a:t>
            </a:r>
            <a:endParaRPr lang="en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451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28800"/>
            <a:ext cx="8229600" cy="41044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 hukum formil merupakan tempat atau sumber dari mana suatu peraturan memperoleh kekuatan hukum. Ini berkaitan dengan bentuk atau cara yang menyebabkan peraturan itu formal berlaku.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 sumber hukum formil adalah dasar kekuatan mengikatnya peraturan agar ditaati masyarakat dan penegak hukum.</a:t>
            </a: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551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</a:rPr>
              <a:t> Hukum </a:t>
            </a:r>
            <a:r>
              <a:rPr lang="en-US" dirty="0" err="1">
                <a:latin typeface="Cambria" panose="02040503050406030204" pitchFamily="18" charset="0"/>
              </a:rPr>
              <a:t>Formil</a:t>
            </a:r>
            <a:endParaRPr lang="id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1413F57-0126-4AA3-89B2-431DF54A0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68678"/>
              </p:ext>
            </p:extLst>
          </p:nvPr>
        </p:nvGraphicFramePr>
        <p:xfrm>
          <a:off x="107504" y="1124744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30546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err="1">
                <a:latin typeface="Cambria" panose="02040503050406030204" pitchFamily="18" charset="0"/>
              </a:rPr>
              <a:t>Kebiasaan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Sebagai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Sumber</a:t>
            </a:r>
            <a:r>
              <a:rPr lang="en-US" sz="3200" dirty="0">
                <a:latin typeface="Cambria" panose="02040503050406030204" pitchFamily="18" charset="0"/>
              </a:rPr>
              <a:t> Hukum</a:t>
            </a:r>
            <a:endParaRPr lang="id-ID" sz="3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4184C8-E208-4394-ADD6-25411B422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628082"/>
              </p:ext>
            </p:extLst>
          </p:nvPr>
        </p:nvGraphicFramePr>
        <p:xfrm>
          <a:off x="251520" y="1453232"/>
          <a:ext cx="871296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50587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586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486</cp:revision>
  <cp:lastPrinted>2017-08-29T02:54:51Z</cp:lastPrinted>
  <dcterms:created xsi:type="dcterms:W3CDTF">2010-04-18T12:06:30Z</dcterms:created>
  <dcterms:modified xsi:type="dcterms:W3CDTF">2025-10-14T09:27:17Z</dcterms:modified>
</cp:coreProperties>
</file>