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3" r:id="rId8"/>
    <p:sldId id="264" r:id="rId9"/>
    <p:sldId id="265" r:id="rId10"/>
    <p:sldId id="266" r:id="rId11"/>
    <p:sldId id="267" r:id="rId12"/>
    <p:sldId id="268" r:id="rId13"/>
  </p:sldIdLst>
  <p:sldSz cx="12192000" cy="6858000"/>
  <p:notesSz cx="7102475" cy="9388475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3" d="100"/>
          <a:sy n="73" d="100"/>
        </p:scale>
        <p:origin x="618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3_4">
  <dgm:title val=""/>
  <dgm:desc val=""/>
  <dgm:catLst>
    <dgm:cat type="accent3" pri="11400"/>
  </dgm:catLst>
  <dgm:styleLbl name="node0">
    <dgm:fillClrLst meth="cycle">
      <a:schemeClr val="accent3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3">
        <a:shade val="50000"/>
      </a:schemeClr>
      <a:schemeClr val="accent3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3">
        <a:shade val="50000"/>
      </a:schemeClr>
      <a:schemeClr val="accent3">
        <a:tint val="55000"/>
      </a:schemeClr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3">
        <a:shade val="50000"/>
      </a:schemeClr>
      <a:schemeClr val="accent3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3">
        <a:shade val="80000"/>
        <a:alpha val="50000"/>
      </a:schemeClr>
      <a:schemeClr val="accent3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3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3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3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3">
        <a:shade val="90000"/>
      </a:schemeClr>
      <a:schemeClr val="accent3">
        <a:tint val="50000"/>
      </a:schemeClr>
    </dgm:fillClrLst>
    <dgm:linClrLst meth="cycle"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3">
        <a:shade val="90000"/>
      </a:schemeClr>
      <a:schemeClr val="accent3">
        <a:tint val="50000"/>
      </a:schemeClr>
    </dgm:fillClrLst>
    <dgm:linClrLst meth="cycle"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3">
        <a:shade val="90000"/>
      </a:schemeClr>
      <a:schemeClr val="accent3">
        <a:tint val="50000"/>
      </a:schemeClr>
    </dgm:fillClrLst>
    <dgm:linClrLst meth="cycle"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3">
        <a:shade val="90000"/>
      </a:schemeClr>
      <a:schemeClr val="accent3">
        <a:tint val="50000"/>
      </a:schemeClr>
    </dgm:fillClrLst>
    <dgm:linClrLst meth="cycle">
      <a:schemeClr val="accent3">
        <a:shade val="90000"/>
      </a:schemeClr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3">
        <a:tint val="90000"/>
      </a:schemeClr>
    </dgm:fillClrLst>
    <dgm:linClrLst meth="repeat">
      <a:schemeClr val="accent3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3">
        <a:tint val="5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3">
        <a:shade val="8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3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>
        <a:tint val="5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55000"/>
      </a:schemeClr>
    </dgm:fillClrLst>
    <dgm:linClrLst meth="repeat">
      <a:schemeClr val="accent3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55000"/>
      </a:schemeClr>
    </dgm:fillClrLst>
    <dgm:linClrLst meth="repeat">
      <a:schemeClr val="accent3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55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11656F7-7F91-4D13-84AA-93FF19571DC3}" type="doc">
      <dgm:prSet loTypeId="urn:microsoft.com/office/officeart/2005/8/layout/process2" loCatId="process" qsTypeId="urn:microsoft.com/office/officeart/2005/8/quickstyle/simple1" qsCatId="simple" csTypeId="urn:microsoft.com/office/officeart/2005/8/colors/accent1_2" csCatId="accent1" phldr="1"/>
      <dgm:spPr/>
    </dgm:pt>
    <dgm:pt modelId="{A5083072-F271-4CEB-8A99-DE71C55552B0}">
      <dgm:prSet phldrT="[Text]"/>
      <dgm:spPr/>
      <dgm:t>
        <a:bodyPr/>
        <a:lstStyle/>
        <a:p>
          <a:r>
            <a:rPr lang="en-US" dirty="0" smtClean="0"/>
            <a:t>Zaman </a:t>
          </a:r>
          <a:r>
            <a:rPr lang="en-US" dirty="0" err="1" smtClean="0"/>
            <a:t>kuno</a:t>
          </a:r>
          <a:endParaRPr lang="en-US" dirty="0"/>
        </a:p>
      </dgm:t>
    </dgm:pt>
    <dgm:pt modelId="{2461B668-FC85-42FD-9DFF-10F39E0EBD1A}" type="parTrans" cxnId="{A88FBA7E-9569-4338-99C2-E1E75407DE48}">
      <dgm:prSet/>
      <dgm:spPr/>
      <dgm:t>
        <a:bodyPr/>
        <a:lstStyle/>
        <a:p>
          <a:endParaRPr lang="en-US"/>
        </a:p>
      </dgm:t>
    </dgm:pt>
    <dgm:pt modelId="{1D16FB6F-394E-42BF-8399-A2FAF104AF52}" type="sibTrans" cxnId="{A88FBA7E-9569-4338-99C2-E1E75407DE48}">
      <dgm:prSet/>
      <dgm:spPr/>
      <dgm:t>
        <a:bodyPr/>
        <a:lstStyle/>
        <a:p>
          <a:endParaRPr lang="en-US"/>
        </a:p>
      </dgm:t>
    </dgm:pt>
    <dgm:pt modelId="{5D6DE0DD-91F7-43B8-B09E-00B8EEF0906B}">
      <dgm:prSet phldrT="[Text]"/>
      <dgm:spPr/>
      <dgm:t>
        <a:bodyPr/>
        <a:lstStyle/>
        <a:p>
          <a:r>
            <a:rPr lang="en-US" dirty="0" smtClean="0"/>
            <a:t>Abad </a:t>
          </a:r>
          <a:r>
            <a:rPr lang="en-US" dirty="0" err="1" smtClean="0"/>
            <a:t>pertengahan</a:t>
          </a:r>
          <a:endParaRPr lang="en-US" dirty="0"/>
        </a:p>
      </dgm:t>
    </dgm:pt>
    <dgm:pt modelId="{EB5F422F-324C-48C5-BD2D-407F0B259268}" type="parTrans" cxnId="{5D2AFDFB-27EC-4BA7-B1FA-E26CFBA3BF0F}">
      <dgm:prSet/>
      <dgm:spPr/>
      <dgm:t>
        <a:bodyPr/>
        <a:lstStyle/>
        <a:p>
          <a:endParaRPr lang="en-US"/>
        </a:p>
      </dgm:t>
    </dgm:pt>
    <dgm:pt modelId="{1115A2DB-11BA-4F72-BA72-7E0151D1EDAD}" type="sibTrans" cxnId="{5D2AFDFB-27EC-4BA7-B1FA-E26CFBA3BF0F}">
      <dgm:prSet/>
      <dgm:spPr/>
      <dgm:t>
        <a:bodyPr/>
        <a:lstStyle/>
        <a:p>
          <a:endParaRPr lang="en-US" dirty="0"/>
        </a:p>
      </dgm:t>
    </dgm:pt>
    <dgm:pt modelId="{21DE1768-6424-4667-89A4-C7AFCF4D9460}">
      <dgm:prSet phldrT="[Text]"/>
      <dgm:spPr/>
      <dgm:t>
        <a:bodyPr/>
        <a:lstStyle/>
        <a:p>
          <a:r>
            <a:rPr lang="en-US" dirty="0" smtClean="0"/>
            <a:t>Zaman renaissance</a:t>
          </a:r>
          <a:endParaRPr lang="en-US" dirty="0"/>
        </a:p>
      </dgm:t>
    </dgm:pt>
    <dgm:pt modelId="{4AFE806C-2ABC-4EE0-A8D4-6A63E5DE43A8}" type="parTrans" cxnId="{EC72AFE5-D01C-423D-A6DA-9AED32C12A51}">
      <dgm:prSet/>
      <dgm:spPr/>
      <dgm:t>
        <a:bodyPr/>
        <a:lstStyle/>
        <a:p>
          <a:endParaRPr lang="en-US"/>
        </a:p>
      </dgm:t>
    </dgm:pt>
    <dgm:pt modelId="{C4656A3F-C349-4880-A75D-41B7D695D3DB}" type="sibTrans" cxnId="{EC72AFE5-D01C-423D-A6DA-9AED32C12A51}">
      <dgm:prSet/>
      <dgm:spPr/>
      <dgm:t>
        <a:bodyPr/>
        <a:lstStyle/>
        <a:p>
          <a:endParaRPr lang="en-US"/>
        </a:p>
      </dgm:t>
    </dgm:pt>
    <dgm:pt modelId="{DD9965D2-D6B4-4AAC-ACE6-5D4A58BA5B38}" type="pres">
      <dgm:prSet presAssocID="{511656F7-7F91-4D13-84AA-93FF19571DC3}" presName="linearFlow" presStyleCnt="0">
        <dgm:presLayoutVars>
          <dgm:resizeHandles val="exact"/>
        </dgm:presLayoutVars>
      </dgm:prSet>
      <dgm:spPr/>
    </dgm:pt>
    <dgm:pt modelId="{4EA279EB-4A71-4B6D-BC13-4C45E9626D72}" type="pres">
      <dgm:prSet presAssocID="{A5083072-F271-4CEB-8A99-DE71C55552B0}" presName="node" presStyleLbl="node1" presStyleIdx="0" presStyleCnt="3" custScaleY="38295" custLinFactNeighborX="0" custLinFactNeighborY="-117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1F0BF943-6A5A-487C-97DF-9ABE472B6ED3}" type="pres">
      <dgm:prSet presAssocID="{1D16FB6F-394E-42BF-8399-A2FAF104AF52}" presName="sibTrans" presStyleLbl="sibTrans2D1" presStyleIdx="0" presStyleCnt="2" custScaleX="116291" custLinFactNeighborY="3741"/>
      <dgm:spPr/>
      <dgm:t>
        <a:bodyPr/>
        <a:lstStyle/>
        <a:p>
          <a:endParaRPr lang="en-US"/>
        </a:p>
      </dgm:t>
    </dgm:pt>
    <dgm:pt modelId="{8A288165-3870-4FC6-9599-41DAD82BAAD9}" type="pres">
      <dgm:prSet presAssocID="{1D16FB6F-394E-42BF-8399-A2FAF104AF52}" presName="connectorText" presStyleLbl="sibTrans2D1" presStyleIdx="0" presStyleCnt="2"/>
      <dgm:spPr/>
      <dgm:t>
        <a:bodyPr/>
        <a:lstStyle/>
        <a:p>
          <a:endParaRPr lang="en-US"/>
        </a:p>
      </dgm:t>
    </dgm:pt>
    <dgm:pt modelId="{4405A945-B567-4500-A596-00CAB15AD069}" type="pres">
      <dgm:prSet presAssocID="{5D6DE0DD-91F7-43B8-B09E-00B8EEF0906B}" presName="node" presStyleLbl="node1" presStyleIdx="1" presStyleCnt="3" custScaleY="30639" custLinFactNeighborX="0" custLinFactNeighborY="-6686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F35F5A58-51F0-4FCC-9E36-52ABDF4A8BCB}" type="pres">
      <dgm:prSet presAssocID="{1115A2DB-11BA-4F72-BA72-7E0151D1EDAD}" presName="sibTrans" presStyleLbl="sibTrans2D1" presStyleIdx="1" presStyleCnt="2" custScaleX="97959" custLinFactNeighborX="0" custLinFactNeighborY="-4379"/>
      <dgm:spPr/>
      <dgm:t>
        <a:bodyPr/>
        <a:lstStyle/>
        <a:p>
          <a:endParaRPr lang="en-US"/>
        </a:p>
      </dgm:t>
    </dgm:pt>
    <dgm:pt modelId="{435FD8A7-2ED9-421E-A860-0B215E001C86}" type="pres">
      <dgm:prSet presAssocID="{1115A2DB-11BA-4F72-BA72-7E0151D1EDAD}" presName="connectorText" presStyleLbl="sibTrans2D1" presStyleIdx="1" presStyleCnt="2"/>
      <dgm:spPr/>
      <dgm:t>
        <a:bodyPr/>
        <a:lstStyle/>
        <a:p>
          <a:endParaRPr lang="en-US"/>
        </a:p>
      </dgm:t>
    </dgm:pt>
    <dgm:pt modelId="{F3CFC6BD-5E2C-4612-BECF-998975295863}" type="pres">
      <dgm:prSet presAssocID="{21DE1768-6424-4667-89A4-C7AFCF4D9460}" presName="node" presStyleLbl="node1" presStyleIdx="2" presStyleCnt="3" custScaleY="41673" custLinFactY="-13327" custLinFactNeighborX="0" custLinFactNeighborY="-100000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3A64FC3A-F9C4-44EA-AC8D-EA9D7126A3D0}" type="presOf" srcId="{21DE1768-6424-4667-89A4-C7AFCF4D9460}" destId="{F3CFC6BD-5E2C-4612-BECF-998975295863}" srcOrd="0" destOrd="0" presId="urn:microsoft.com/office/officeart/2005/8/layout/process2"/>
    <dgm:cxn modelId="{524F6985-4C34-4D77-914C-B3547D2F0C18}" type="presOf" srcId="{511656F7-7F91-4D13-84AA-93FF19571DC3}" destId="{DD9965D2-D6B4-4AAC-ACE6-5D4A58BA5B38}" srcOrd="0" destOrd="0" presId="urn:microsoft.com/office/officeart/2005/8/layout/process2"/>
    <dgm:cxn modelId="{A88FBA7E-9569-4338-99C2-E1E75407DE48}" srcId="{511656F7-7F91-4D13-84AA-93FF19571DC3}" destId="{A5083072-F271-4CEB-8A99-DE71C55552B0}" srcOrd="0" destOrd="0" parTransId="{2461B668-FC85-42FD-9DFF-10F39E0EBD1A}" sibTransId="{1D16FB6F-394E-42BF-8399-A2FAF104AF52}"/>
    <dgm:cxn modelId="{F08E9017-3FD2-4308-A313-AEF5244E86E5}" type="presOf" srcId="{A5083072-F271-4CEB-8A99-DE71C55552B0}" destId="{4EA279EB-4A71-4B6D-BC13-4C45E9626D72}" srcOrd="0" destOrd="0" presId="urn:microsoft.com/office/officeart/2005/8/layout/process2"/>
    <dgm:cxn modelId="{CDE8CCED-9627-4A97-B153-06FE7408B476}" type="presOf" srcId="{5D6DE0DD-91F7-43B8-B09E-00B8EEF0906B}" destId="{4405A945-B567-4500-A596-00CAB15AD069}" srcOrd="0" destOrd="0" presId="urn:microsoft.com/office/officeart/2005/8/layout/process2"/>
    <dgm:cxn modelId="{5D2AFDFB-27EC-4BA7-B1FA-E26CFBA3BF0F}" srcId="{511656F7-7F91-4D13-84AA-93FF19571DC3}" destId="{5D6DE0DD-91F7-43B8-B09E-00B8EEF0906B}" srcOrd="1" destOrd="0" parTransId="{EB5F422F-324C-48C5-BD2D-407F0B259268}" sibTransId="{1115A2DB-11BA-4F72-BA72-7E0151D1EDAD}"/>
    <dgm:cxn modelId="{EF9A9AAC-2C4B-49EA-BB8C-4DF3F57365A2}" type="presOf" srcId="{1115A2DB-11BA-4F72-BA72-7E0151D1EDAD}" destId="{435FD8A7-2ED9-421E-A860-0B215E001C86}" srcOrd="1" destOrd="0" presId="urn:microsoft.com/office/officeart/2005/8/layout/process2"/>
    <dgm:cxn modelId="{BF90470B-09B3-48DF-A259-EC8F21FC8A00}" type="presOf" srcId="{1115A2DB-11BA-4F72-BA72-7E0151D1EDAD}" destId="{F35F5A58-51F0-4FCC-9E36-52ABDF4A8BCB}" srcOrd="0" destOrd="0" presId="urn:microsoft.com/office/officeart/2005/8/layout/process2"/>
    <dgm:cxn modelId="{3E5D3968-3036-41D7-B238-C2AFB17575F8}" type="presOf" srcId="{1D16FB6F-394E-42BF-8399-A2FAF104AF52}" destId="{8A288165-3870-4FC6-9599-41DAD82BAAD9}" srcOrd="1" destOrd="0" presId="urn:microsoft.com/office/officeart/2005/8/layout/process2"/>
    <dgm:cxn modelId="{EC72AFE5-D01C-423D-A6DA-9AED32C12A51}" srcId="{511656F7-7F91-4D13-84AA-93FF19571DC3}" destId="{21DE1768-6424-4667-89A4-C7AFCF4D9460}" srcOrd="2" destOrd="0" parTransId="{4AFE806C-2ABC-4EE0-A8D4-6A63E5DE43A8}" sibTransId="{C4656A3F-C349-4880-A75D-41B7D695D3DB}"/>
    <dgm:cxn modelId="{2E4F98E0-293B-47E9-A4F7-79A27FAED4F2}" type="presOf" srcId="{1D16FB6F-394E-42BF-8399-A2FAF104AF52}" destId="{1F0BF943-6A5A-487C-97DF-9ABE472B6ED3}" srcOrd="0" destOrd="0" presId="urn:microsoft.com/office/officeart/2005/8/layout/process2"/>
    <dgm:cxn modelId="{CA62D6C0-62D9-410C-9387-4ACE6F26A9E0}" type="presParOf" srcId="{DD9965D2-D6B4-4AAC-ACE6-5D4A58BA5B38}" destId="{4EA279EB-4A71-4B6D-BC13-4C45E9626D72}" srcOrd="0" destOrd="0" presId="urn:microsoft.com/office/officeart/2005/8/layout/process2"/>
    <dgm:cxn modelId="{D41E701C-4E6F-4C98-B8DF-EFCD16F2C2E5}" type="presParOf" srcId="{DD9965D2-D6B4-4AAC-ACE6-5D4A58BA5B38}" destId="{1F0BF943-6A5A-487C-97DF-9ABE472B6ED3}" srcOrd="1" destOrd="0" presId="urn:microsoft.com/office/officeart/2005/8/layout/process2"/>
    <dgm:cxn modelId="{AA8E6CA5-A024-4ED9-8A4D-1CF689433836}" type="presParOf" srcId="{1F0BF943-6A5A-487C-97DF-9ABE472B6ED3}" destId="{8A288165-3870-4FC6-9599-41DAD82BAAD9}" srcOrd="0" destOrd="0" presId="urn:microsoft.com/office/officeart/2005/8/layout/process2"/>
    <dgm:cxn modelId="{16B3BB9A-FDB9-4C48-A1B9-2C68BB6A29A6}" type="presParOf" srcId="{DD9965D2-D6B4-4AAC-ACE6-5D4A58BA5B38}" destId="{4405A945-B567-4500-A596-00CAB15AD069}" srcOrd="2" destOrd="0" presId="urn:microsoft.com/office/officeart/2005/8/layout/process2"/>
    <dgm:cxn modelId="{F1AE8ACE-2BB3-49F5-88C5-42C1A2CFDE77}" type="presParOf" srcId="{DD9965D2-D6B4-4AAC-ACE6-5D4A58BA5B38}" destId="{F35F5A58-51F0-4FCC-9E36-52ABDF4A8BCB}" srcOrd="3" destOrd="0" presId="urn:microsoft.com/office/officeart/2005/8/layout/process2"/>
    <dgm:cxn modelId="{E546441E-FDC8-42BC-95F8-E759E2CEB5D4}" type="presParOf" srcId="{F35F5A58-51F0-4FCC-9E36-52ABDF4A8BCB}" destId="{435FD8A7-2ED9-421E-A860-0B215E001C86}" srcOrd="0" destOrd="0" presId="urn:microsoft.com/office/officeart/2005/8/layout/process2"/>
    <dgm:cxn modelId="{180955E0-1A35-4ABB-ABE3-0EE8CF31BB02}" type="presParOf" srcId="{DD9965D2-D6B4-4AAC-ACE6-5D4A58BA5B38}" destId="{F3CFC6BD-5E2C-4612-BECF-998975295863}" srcOrd="4" destOrd="0" presId="urn:microsoft.com/office/officeart/2005/8/layout/process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CA1DA1C-D7DE-4128-8C6D-7C818AB87694}" type="doc">
      <dgm:prSet loTypeId="urn:microsoft.com/office/officeart/2005/8/layout/process2" loCatId="process" qsTypeId="urn:microsoft.com/office/officeart/2005/8/quickstyle/3d1" qsCatId="3D" csTypeId="urn:microsoft.com/office/officeart/2005/8/colors/accent3_4" csCatId="accent3" phldr="1"/>
      <dgm:spPr/>
    </dgm:pt>
    <dgm:pt modelId="{A0290E54-710A-40AE-A843-E0E7B765DFC2}" type="pres">
      <dgm:prSet presAssocID="{ACA1DA1C-D7DE-4128-8C6D-7C818AB87694}" presName="linearFlow" presStyleCnt="0">
        <dgm:presLayoutVars>
          <dgm:resizeHandles val="exact"/>
        </dgm:presLayoutVars>
      </dgm:prSet>
      <dgm:spPr/>
    </dgm:pt>
  </dgm:ptLst>
  <dgm:cxnLst>
    <dgm:cxn modelId="{6D327407-145E-40C3-A30D-598FE2D6EC0E}" type="presOf" srcId="{ACA1DA1C-D7DE-4128-8C6D-7C818AB87694}" destId="{A0290E54-710A-40AE-A843-E0E7B765DFC2}" srcOrd="0" destOrd="0" presId="urn:microsoft.com/office/officeart/2005/8/layout/process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4365089C-43BA-453A-BB53-E85C2DF76E82}" type="doc">
      <dgm:prSet loTypeId="urn:microsoft.com/office/officeart/2005/8/layout/cycle7" loCatId="cycle" qsTypeId="urn:microsoft.com/office/officeart/2005/8/quickstyle/3d4" qsCatId="3D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5E905486-6C9C-4951-A2EB-B949FEFFA0D6}">
      <dgm:prSet phldrT="[Text]"/>
      <dgm:spPr/>
      <dgm:t>
        <a:bodyPr/>
        <a:lstStyle/>
        <a:p>
          <a:r>
            <a:rPr lang="en-US" dirty="0" smtClean="0"/>
            <a:t>sign</a:t>
          </a:r>
          <a:endParaRPr lang="en-US" dirty="0"/>
        </a:p>
      </dgm:t>
    </dgm:pt>
    <dgm:pt modelId="{7A03118E-B063-4687-A2B1-CE236E566166}" type="parTrans" cxnId="{2FBC28F8-B8F4-48C6-846D-8A19ECEB4F4B}">
      <dgm:prSet/>
      <dgm:spPr/>
      <dgm:t>
        <a:bodyPr/>
        <a:lstStyle/>
        <a:p>
          <a:endParaRPr lang="en-US"/>
        </a:p>
      </dgm:t>
    </dgm:pt>
    <dgm:pt modelId="{44AB76DF-2D17-4E74-9017-326802EFC60D}" type="sibTrans" cxnId="{2FBC28F8-B8F4-48C6-846D-8A19ECEB4F4B}">
      <dgm:prSet/>
      <dgm:spPr/>
      <dgm:t>
        <a:bodyPr/>
        <a:lstStyle/>
        <a:p>
          <a:endParaRPr lang="en-US"/>
        </a:p>
      </dgm:t>
    </dgm:pt>
    <dgm:pt modelId="{8487DC09-9388-4517-B06A-FD729BC4E5E9}">
      <dgm:prSet phldrT="[Text]"/>
      <dgm:spPr/>
      <dgm:t>
        <a:bodyPr/>
        <a:lstStyle/>
        <a:p>
          <a:r>
            <a:rPr lang="en-US" dirty="0" smtClean="0"/>
            <a:t>object</a:t>
          </a:r>
          <a:endParaRPr lang="en-US" dirty="0"/>
        </a:p>
      </dgm:t>
    </dgm:pt>
    <dgm:pt modelId="{B357EE61-FFDA-44E1-BAB4-B591E141B01F}" type="parTrans" cxnId="{B32C0D4C-4FA1-4001-8500-8C8F3B96BE70}">
      <dgm:prSet/>
      <dgm:spPr/>
      <dgm:t>
        <a:bodyPr/>
        <a:lstStyle/>
        <a:p>
          <a:endParaRPr lang="en-US"/>
        </a:p>
      </dgm:t>
    </dgm:pt>
    <dgm:pt modelId="{2EE7D027-68DB-43E7-A323-9F0CD0FDF9CD}" type="sibTrans" cxnId="{B32C0D4C-4FA1-4001-8500-8C8F3B96BE70}">
      <dgm:prSet/>
      <dgm:spPr/>
      <dgm:t>
        <a:bodyPr/>
        <a:lstStyle/>
        <a:p>
          <a:endParaRPr lang="en-US"/>
        </a:p>
      </dgm:t>
    </dgm:pt>
    <dgm:pt modelId="{35FE35C0-C3C2-4EB9-BB33-7EC597DF3126}">
      <dgm:prSet phldrT="[Text]"/>
      <dgm:spPr/>
      <dgm:t>
        <a:bodyPr/>
        <a:lstStyle/>
        <a:p>
          <a:r>
            <a:rPr lang="en-US" dirty="0" err="1" smtClean="0"/>
            <a:t>interpretant</a:t>
          </a:r>
          <a:endParaRPr lang="en-US" dirty="0"/>
        </a:p>
      </dgm:t>
    </dgm:pt>
    <dgm:pt modelId="{86023501-3C9D-442C-A095-97812140131D}" type="parTrans" cxnId="{0ADB97EB-844A-4784-BA9B-5D272621FC24}">
      <dgm:prSet/>
      <dgm:spPr/>
      <dgm:t>
        <a:bodyPr/>
        <a:lstStyle/>
        <a:p>
          <a:endParaRPr lang="en-US"/>
        </a:p>
      </dgm:t>
    </dgm:pt>
    <dgm:pt modelId="{03916B1A-81DF-4DA1-8975-AC4C4CB829CE}" type="sibTrans" cxnId="{0ADB97EB-844A-4784-BA9B-5D272621FC24}">
      <dgm:prSet/>
      <dgm:spPr/>
      <dgm:t>
        <a:bodyPr/>
        <a:lstStyle/>
        <a:p>
          <a:endParaRPr lang="en-US"/>
        </a:p>
      </dgm:t>
    </dgm:pt>
    <dgm:pt modelId="{0EB1F273-520F-4961-AA51-422F89B6E362}" type="pres">
      <dgm:prSet presAssocID="{4365089C-43BA-453A-BB53-E85C2DF76E82}" presName="Name0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6BEBEC43-DB8E-44E5-B99D-97A90F15D0C6}" type="pres">
      <dgm:prSet presAssocID="{5E905486-6C9C-4951-A2EB-B949FEFFA0D6}" presName="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AC26958E-C0EF-4A5B-9DDC-3EC89337C903}" type="pres">
      <dgm:prSet presAssocID="{44AB76DF-2D17-4E74-9017-326802EFC60D}" presName="sibTrans" presStyleLbl="sibTrans2D1" presStyleIdx="0" presStyleCnt="3"/>
      <dgm:spPr/>
      <dgm:t>
        <a:bodyPr/>
        <a:lstStyle/>
        <a:p>
          <a:endParaRPr lang="en-US"/>
        </a:p>
      </dgm:t>
    </dgm:pt>
    <dgm:pt modelId="{C654BA35-C61B-4D4A-B962-308DA7FEC7FE}" type="pres">
      <dgm:prSet presAssocID="{44AB76DF-2D17-4E74-9017-326802EFC60D}" presName="connectorText" presStyleLbl="sibTrans2D1" presStyleIdx="0" presStyleCnt="3"/>
      <dgm:spPr/>
      <dgm:t>
        <a:bodyPr/>
        <a:lstStyle/>
        <a:p>
          <a:endParaRPr lang="en-US"/>
        </a:p>
      </dgm:t>
    </dgm:pt>
    <dgm:pt modelId="{1558ECCE-229D-49FC-AAC5-7D2F5D742E19}" type="pres">
      <dgm:prSet presAssocID="{8487DC09-9388-4517-B06A-FD729BC4E5E9}" presName="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0729C647-8D1F-43B3-BC08-D8BF29F77300}" type="pres">
      <dgm:prSet presAssocID="{2EE7D027-68DB-43E7-A323-9F0CD0FDF9CD}" presName="sibTrans" presStyleLbl="sibTrans2D1" presStyleIdx="1" presStyleCnt="3"/>
      <dgm:spPr/>
      <dgm:t>
        <a:bodyPr/>
        <a:lstStyle/>
        <a:p>
          <a:endParaRPr lang="en-US"/>
        </a:p>
      </dgm:t>
    </dgm:pt>
    <dgm:pt modelId="{69F8E8EA-ECAE-4BE2-A0C9-12CC846E1FCA}" type="pres">
      <dgm:prSet presAssocID="{2EE7D027-68DB-43E7-A323-9F0CD0FDF9CD}" presName="connectorText" presStyleLbl="sibTrans2D1" presStyleIdx="1" presStyleCnt="3"/>
      <dgm:spPr/>
      <dgm:t>
        <a:bodyPr/>
        <a:lstStyle/>
        <a:p>
          <a:endParaRPr lang="en-US"/>
        </a:p>
      </dgm:t>
    </dgm:pt>
    <dgm:pt modelId="{431F60FD-E02C-4C2B-99BF-2387D00E9F7C}" type="pres">
      <dgm:prSet presAssocID="{35FE35C0-C3C2-4EB9-BB33-7EC597DF3126}" presName="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041AC6AF-CA7E-4B9F-9864-C50C3EDAB73B}" type="pres">
      <dgm:prSet presAssocID="{03916B1A-81DF-4DA1-8975-AC4C4CB829CE}" presName="sibTrans" presStyleLbl="sibTrans2D1" presStyleIdx="2" presStyleCnt="3"/>
      <dgm:spPr/>
      <dgm:t>
        <a:bodyPr/>
        <a:lstStyle/>
        <a:p>
          <a:endParaRPr lang="en-US"/>
        </a:p>
      </dgm:t>
    </dgm:pt>
    <dgm:pt modelId="{5079E3E2-F49E-414F-897D-92392BEE3479}" type="pres">
      <dgm:prSet presAssocID="{03916B1A-81DF-4DA1-8975-AC4C4CB829CE}" presName="connectorText" presStyleLbl="sibTrans2D1" presStyleIdx="2" presStyleCnt="3"/>
      <dgm:spPr/>
      <dgm:t>
        <a:bodyPr/>
        <a:lstStyle/>
        <a:p>
          <a:endParaRPr lang="en-US"/>
        </a:p>
      </dgm:t>
    </dgm:pt>
  </dgm:ptLst>
  <dgm:cxnLst>
    <dgm:cxn modelId="{0956A008-15C4-4F26-9B81-BCBA2C1269A2}" type="presOf" srcId="{35FE35C0-C3C2-4EB9-BB33-7EC597DF3126}" destId="{431F60FD-E02C-4C2B-99BF-2387D00E9F7C}" srcOrd="0" destOrd="0" presId="urn:microsoft.com/office/officeart/2005/8/layout/cycle7"/>
    <dgm:cxn modelId="{143ED3FC-8B92-4022-A3E6-137593B6CA9E}" type="presOf" srcId="{44AB76DF-2D17-4E74-9017-326802EFC60D}" destId="{AC26958E-C0EF-4A5B-9DDC-3EC89337C903}" srcOrd="0" destOrd="0" presId="urn:microsoft.com/office/officeart/2005/8/layout/cycle7"/>
    <dgm:cxn modelId="{35350B72-7078-43FC-9060-7F18FAF804FF}" type="presOf" srcId="{44AB76DF-2D17-4E74-9017-326802EFC60D}" destId="{C654BA35-C61B-4D4A-B962-308DA7FEC7FE}" srcOrd="1" destOrd="0" presId="urn:microsoft.com/office/officeart/2005/8/layout/cycle7"/>
    <dgm:cxn modelId="{B9CCEEA4-4D17-4B78-9D0B-DA480145A3FD}" type="presOf" srcId="{8487DC09-9388-4517-B06A-FD729BC4E5E9}" destId="{1558ECCE-229D-49FC-AAC5-7D2F5D742E19}" srcOrd="0" destOrd="0" presId="urn:microsoft.com/office/officeart/2005/8/layout/cycle7"/>
    <dgm:cxn modelId="{5D3AB1EA-6225-4B13-8894-7DCB39A7830C}" type="presOf" srcId="{2EE7D027-68DB-43E7-A323-9F0CD0FDF9CD}" destId="{0729C647-8D1F-43B3-BC08-D8BF29F77300}" srcOrd="0" destOrd="0" presId="urn:microsoft.com/office/officeart/2005/8/layout/cycle7"/>
    <dgm:cxn modelId="{5B94EC41-74FF-4EA1-BCE2-55ED1EEBB9E8}" type="presOf" srcId="{5E905486-6C9C-4951-A2EB-B949FEFFA0D6}" destId="{6BEBEC43-DB8E-44E5-B99D-97A90F15D0C6}" srcOrd="0" destOrd="0" presId="urn:microsoft.com/office/officeart/2005/8/layout/cycle7"/>
    <dgm:cxn modelId="{BF5E51AA-613C-4400-A300-37CDBE02A169}" type="presOf" srcId="{03916B1A-81DF-4DA1-8975-AC4C4CB829CE}" destId="{041AC6AF-CA7E-4B9F-9864-C50C3EDAB73B}" srcOrd="0" destOrd="0" presId="urn:microsoft.com/office/officeart/2005/8/layout/cycle7"/>
    <dgm:cxn modelId="{99EFBCF0-4798-47A5-8793-75C0772652A3}" type="presOf" srcId="{2EE7D027-68DB-43E7-A323-9F0CD0FDF9CD}" destId="{69F8E8EA-ECAE-4BE2-A0C9-12CC846E1FCA}" srcOrd="1" destOrd="0" presId="urn:microsoft.com/office/officeart/2005/8/layout/cycle7"/>
    <dgm:cxn modelId="{60C6FBA1-451C-490B-AEE3-AA3E40B7A50C}" type="presOf" srcId="{4365089C-43BA-453A-BB53-E85C2DF76E82}" destId="{0EB1F273-520F-4961-AA51-422F89B6E362}" srcOrd="0" destOrd="0" presId="urn:microsoft.com/office/officeart/2005/8/layout/cycle7"/>
    <dgm:cxn modelId="{2FBC28F8-B8F4-48C6-846D-8A19ECEB4F4B}" srcId="{4365089C-43BA-453A-BB53-E85C2DF76E82}" destId="{5E905486-6C9C-4951-A2EB-B949FEFFA0D6}" srcOrd="0" destOrd="0" parTransId="{7A03118E-B063-4687-A2B1-CE236E566166}" sibTransId="{44AB76DF-2D17-4E74-9017-326802EFC60D}"/>
    <dgm:cxn modelId="{50C77E08-2FFF-416A-BED9-750F584E14C9}" type="presOf" srcId="{03916B1A-81DF-4DA1-8975-AC4C4CB829CE}" destId="{5079E3E2-F49E-414F-897D-92392BEE3479}" srcOrd="1" destOrd="0" presId="urn:microsoft.com/office/officeart/2005/8/layout/cycle7"/>
    <dgm:cxn modelId="{0ADB97EB-844A-4784-BA9B-5D272621FC24}" srcId="{4365089C-43BA-453A-BB53-E85C2DF76E82}" destId="{35FE35C0-C3C2-4EB9-BB33-7EC597DF3126}" srcOrd="2" destOrd="0" parTransId="{86023501-3C9D-442C-A095-97812140131D}" sibTransId="{03916B1A-81DF-4DA1-8975-AC4C4CB829CE}"/>
    <dgm:cxn modelId="{B32C0D4C-4FA1-4001-8500-8C8F3B96BE70}" srcId="{4365089C-43BA-453A-BB53-E85C2DF76E82}" destId="{8487DC09-9388-4517-B06A-FD729BC4E5E9}" srcOrd="1" destOrd="0" parTransId="{B357EE61-FFDA-44E1-BAB4-B591E141B01F}" sibTransId="{2EE7D027-68DB-43E7-A323-9F0CD0FDF9CD}"/>
    <dgm:cxn modelId="{40938C8B-0274-4543-86BF-9D882EB2DAE5}" type="presParOf" srcId="{0EB1F273-520F-4961-AA51-422F89B6E362}" destId="{6BEBEC43-DB8E-44E5-B99D-97A90F15D0C6}" srcOrd="0" destOrd="0" presId="urn:microsoft.com/office/officeart/2005/8/layout/cycle7"/>
    <dgm:cxn modelId="{38D54299-11A4-43CA-921E-53430E27BA4F}" type="presParOf" srcId="{0EB1F273-520F-4961-AA51-422F89B6E362}" destId="{AC26958E-C0EF-4A5B-9DDC-3EC89337C903}" srcOrd="1" destOrd="0" presId="urn:microsoft.com/office/officeart/2005/8/layout/cycle7"/>
    <dgm:cxn modelId="{650906EA-D194-4977-B46B-49B23660A2FA}" type="presParOf" srcId="{AC26958E-C0EF-4A5B-9DDC-3EC89337C903}" destId="{C654BA35-C61B-4D4A-B962-308DA7FEC7FE}" srcOrd="0" destOrd="0" presId="urn:microsoft.com/office/officeart/2005/8/layout/cycle7"/>
    <dgm:cxn modelId="{7343FC81-2296-4873-B0C7-D1B46FB001A0}" type="presParOf" srcId="{0EB1F273-520F-4961-AA51-422F89B6E362}" destId="{1558ECCE-229D-49FC-AAC5-7D2F5D742E19}" srcOrd="2" destOrd="0" presId="urn:microsoft.com/office/officeart/2005/8/layout/cycle7"/>
    <dgm:cxn modelId="{88B22C9E-B9B9-40AC-9409-7105E23BEC14}" type="presParOf" srcId="{0EB1F273-520F-4961-AA51-422F89B6E362}" destId="{0729C647-8D1F-43B3-BC08-D8BF29F77300}" srcOrd="3" destOrd="0" presId="urn:microsoft.com/office/officeart/2005/8/layout/cycle7"/>
    <dgm:cxn modelId="{36114DC9-4CF1-480A-B91A-E8EB2A1C2E85}" type="presParOf" srcId="{0729C647-8D1F-43B3-BC08-D8BF29F77300}" destId="{69F8E8EA-ECAE-4BE2-A0C9-12CC846E1FCA}" srcOrd="0" destOrd="0" presId="urn:microsoft.com/office/officeart/2005/8/layout/cycle7"/>
    <dgm:cxn modelId="{10F1D333-3C95-49C7-A7D8-C2320E79C09B}" type="presParOf" srcId="{0EB1F273-520F-4961-AA51-422F89B6E362}" destId="{431F60FD-E02C-4C2B-99BF-2387D00E9F7C}" srcOrd="4" destOrd="0" presId="urn:microsoft.com/office/officeart/2005/8/layout/cycle7"/>
    <dgm:cxn modelId="{73823647-7F8D-4E9B-90E8-691B0A6F7DC2}" type="presParOf" srcId="{0EB1F273-520F-4961-AA51-422F89B6E362}" destId="{041AC6AF-CA7E-4B9F-9864-C50C3EDAB73B}" srcOrd="5" destOrd="0" presId="urn:microsoft.com/office/officeart/2005/8/layout/cycle7"/>
    <dgm:cxn modelId="{308615D0-F371-48B4-83B0-FABA5103423C}" type="presParOf" srcId="{041AC6AF-CA7E-4B9F-9864-C50C3EDAB73B}" destId="{5079E3E2-F49E-414F-897D-92392BEE3479}" srcOrd="0" destOrd="0" presId="urn:microsoft.com/office/officeart/2005/8/layout/cycle7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EA279EB-4A71-4B6D-BC13-4C45E9626D72}">
      <dsp:nvSpPr>
        <dsp:cNvPr id="0" name=""/>
        <dsp:cNvSpPr/>
      </dsp:nvSpPr>
      <dsp:spPr>
        <a:xfrm>
          <a:off x="3147684" y="0"/>
          <a:ext cx="4006280" cy="85233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800" kern="1200" dirty="0" smtClean="0"/>
            <a:t>Zaman </a:t>
          </a:r>
          <a:r>
            <a:rPr lang="en-US" sz="2800" kern="1200" dirty="0" err="1" smtClean="0"/>
            <a:t>kuno</a:t>
          </a:r>
          <a:endParaRPr lang="en-US" sz="2800" kern="1200" dirty="0"/>
        </a:p>
      </dsp:txBody>
      <dsp:txXfrm>
        <a:off x="3172648" y="24964"/>
        <a:ext cx="3956352" cy="802408"/>
      </dsp:txXfrm>
    </dsp:sp>
    <dsp:sp modelId="{1F0BF943-6A5A-487C-97DF-9ABE472B6ED3}">
      <dsp:nvSpPr>
        <dsp:cNvPr id="0" name=""/>
        <dsp:cNvSpPr/>
      </dsp:nvSpPr>
      <dsp:spPr>
        <a:xfrm rot="5400000">
          <a:off x="4989559" y="573918"/>
          <a:ext cx="322530" cy="1001570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1800" kern="1200"/>
        </a:p>
      </dsp:txBody>
      <dsp:txXfrm rot="-5400000">
        <a:off x="4850354" y="913438"/>
        <a:ext cx="600942" cy="225771"/>
      </dsp:txXfrm>
    </dsp:sp>
    <dsp:sp modelId="{4405A945-B567-4500-A596-00CAB15AD069}">
      <dsp:nvSpPr>
        <dsp:cNvPr id="0" name=""/>
        <dsp:cNvSpPr/>
      </dsp:nvSpPr>
      <dsp:spPr>
        <a:xfrm>
          <a:off x="3147684" y="1222133"/>
          <a:ext cx="4006280" cy="68193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800" kern="1200" dirty="0" smtClean="0"/>
            <a:t>Abad </a:t>
          </a:r>
          <a:r>
            <a:rPr lang="en-US" sz="2800" kern="1200" dirty="0" err="1" smtClean="0"/>
            <a:t>pertengahan</a:t>
          </a:r>
          <a:endParaRPr lang="en-US" sz="2800" kern="1200" dirty="0"/>
        </a:p>
      </dsp:txBody>
      <dsp:txXfrm>
        <a:off x="3167657" y="1242106"/>
        <a:ext cx="3966334" cy="641989"/>
      </dsp:txXfrm>
    </dsp:sp>
    <dsp:sp modelId="{F35F5A58-51F0-4FCC-9E36-52ABDF4A8BCB}">
      <dsp:nvSpPr>
        <dsp:cNvPr id="0" name=""/>
        <dsp:cNvSpPr/>
      </dsp:nvSpPr>
      <dsp:spPr>
        <a:xfrm rot="5400000">
          <a:off x="4986449" y="1583159"/>
          <a:ext cx="328751" cy="1001570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1800" kern="1200" dirty="0"/>
        </a:p>
      </dsp:txBody>
      <dsp:txXfrm rot="-5400000">
        <a:off x="4850354" y="1919569"/>
        <a:ext cx="600942" cy="230126"/>
      </dsp:txXfrm>
    </dsp:sp>
    <dsp:sp modelId="{F3CFC6BD-5E2C-4612-BECF-998975295863}">
      <dsp:nvSpPr>
        <dsp:cNvPr id="0" name=""/>
        <dsp:cNvSpPr/>
      </dsp:nvSpPr>
      <dsp:spPr>
        <a:xfrm>
          <a:off x="3147684" y="2351537"/>
          <a:ext cx="4006280" cy="92752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800" kern="1200" dirty="0" smtClean="0"/>
            <a:t>Zaman renaissance</a:t>
          </a:r>
          <a:endParaRPr lang="en-US" sz="2800" kern="1200" dirty="0"/>
        </a:p>
      </dsp:txBody>
      <dsp:txXfrm>
        <a:off x="3174850" y="2378703"/>
        <a:ext cx="3951948" cy="87318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BEBEC43-DB8E-44E5-B99D-97A90F15D0C6}">
      <dsp:nvSpPr>
        <dsp:cNvPr id="0" name=""/>
        <dsp:cNvSpPr/>
      </dsp:nvSpPr>
      <dsp:spPr>
        <a:xfrm>
          <a:off x="2512680" y="762"/>
          <a:ext cx="1257873" cy="628936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800" kern="1200" dirty="0" smtClean="0"/>
            <a:t>sign</a:t>
          </a:r>
          <a:endParaRPr lang="en-US" sz="1800" kern="1200" dirty="0"/>
        </a:p>
      </dsp:txBody>
      <dsp:txXfrm>
        <a:off x="2531101" y="19183"/>
        <a:ext cx="1221031" cy="592094"/>
      </dsp:txXfrm>
    </dsp:sp>
    <dsp:sp modelId="{AC26958E-C0EF-4A5B-9DDC-3EC89337C903}">
      <dsp:nvSpPr>
        <dsp:cNvPr id="0" name=""/>
        <dsp:cNvSpPr/>
      </dsp:nvSpPr>
      <dsp:spPr>
        <a:xfrm rot="3600000">
          <a:off x="3333130" y="1104782"/>
          <a:ext cx="655758" cy="220127"/>
        </a:xfrm>
        <a:prstGeom prst="leftRightArrow">
          <a:avLst>
            <a:gd name="adj1" fmla="val 60000"/>
            <a:gd name="adj2" fmla="val 5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z="-70000" extrusionH="1700" prstMaterial="translucentPowder">
          <a:bevelT w="25400" h="6350" prst="softRound"/>
          <a:bevelB w="0" h="0" prst="convex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1000" kern="1200"/>
        </a:p>
      </dsp:txBody>
      <dsp:txXfrm>
        <a:off x="3399168" y="1148807"/>
        <a:ext cx="523682" cy="132077"/>
      </dsp:txXfrm>
    </dsp:sp>
    <dsp:sp modelId="{1558ECCE-229D-49FC-AAC5-7D2F5D742E19}">
      <dsp:nvSpPr>
        <dsp:cNvPr id="0" name=""/>
        <dsp:cNvSpPr/>
      </dsp:nvSpPr>
      <dsp:spPr>
        <a:xfrm>
          <a:off x="3551466" y="1799992"/>
          <a:ext cx="1257873" cy="628936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800" kern="1200" dirty="0" smtClean="0"/>
            <a:t>object</a:t>
          </a:r>
          <a:endParaRPr lang="en-US" sz="1800" kern="1200" dirty="0"/>
        </a:p>
      </dsp:txBody>
      <dsp:txXfrm>
        <a:off x="3569887" y="1818413"/>
        <a:ext cx="1221031" cy="592094"/>
      </dsp:txXfrm>
    </dsp:sp>
    <dsp:sp modelId="{0729C647-8D1F-43B3-BC08-D8BF29F77300}">
      <dsp:nvSpPr>
        <dsp:cNvPr id="0" name=""/>
        <dsp:cNvSpPr/>
      </dsp:nvSpPr>
      <dsp:spPr>
        <a:xfrm rot="10800000">
          <a:off x="2813737" y="2004397"/>
          <a:ext cx="655758" cy="220127"/>
        </a:xfrm>
        <a:prstGeom prst="leftRightArrow">
          <a:avLst>
            <a:gd name="adj1" fmla="val 60000"/>
            <a:gd name="adj2" fmla="val 5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z="-70000" extrusionH="1700" prstMaterial="translucentPowder">
          <a:bevelT w="25400" h="6350" prst="softRound"/>
          <a:bevelB w="0" h="0" prst="convex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1000" kern="1200"/>
        </a:p>
      </dsp:txBody>
      <dsp:txXfrm rot="10800000">
        <a:off x="2879775" y="2048422"/>
        <a:ext cx="523682" cy="132077"/>
      </dsp:txXfrm>
    </dsp:sp>
    <dsp:sp modelId="{431F60FD-E02C-4C2B-99BF-2387D00E9F7C}">
      <dsp:nvSpPr>
        <dsp:cNvPr id="0" name=""/>
        <dsp:cNvSpPr/>
      </dsp:nvSpPr>
      <dsp:spPr>
        <a:xfrm>
          <a:off x="1473894" y="1799992"/>
          <a:ext cx="1257873" cy="628936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800" kern="1200" dirty="0" err="1" smtClean="0"/>
            <a:t>interpretant</a:t>
          </a:r>
          <a:endParaRPr lang="en-US" sz="1800" kern="1200" dirty="0"/>
        </a:p>
      </dsp:txBody>
      <dsp:txXfrm>
        <a:off x="1492315" y="1818413"/>
        <a:ext cx="1221031" cy="592094"/>
      </dsp:txXfrm>
    </dsp:sp>
    <dsp:sp modelId="{041AC6AF-CA7E-4B9F-9864-C50C3EDAB73B}">
      <dsp:nvSpPr>
        <dsp:cNvPr id="0" name=""/>
        <dsp:cNvSpPr/>
      </dsp:nvSpPr>
      <dsp:spPr>
        <a:xfrm rot="18000000">
          <a:off x="2294344" y="1104782"/>
          <a:ext cx="655758" cy="220127"/>
        </a:xfrm>
        <a:prstGeom prst="leftRightArrow">
          <a:avLst>
            <a:gd name="adj1" fmla="val 60000"/>
            <a:gd name="adj2" fmla="val 5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z="-70000" extrusionH="1700" prstMaterial="translucentPowder">
          <a:bevelT w="25400" h="6350" prst="softRound"/>
          <a:bevelB w="0" h="0" prst="convex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1000" kern="1200"/>
        </a:p>
      </dsp:txBody>
      <dsp:txXfrm>
        <a:off x="2360382" y="1148807"/>
        <a:ext cx="523682" cy="13207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2">
  <dgm:title val=""/>
  <dgm:desc val=""/>
  <dgm:catLst>
    <dgm:cat type="process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resizeHandles val="exact"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h" for="ch" ptType="node" refType="h"/>
      <dgm:constr type="h" for="ch" ptType="sibTrans" refType="h" refFor="ch" refPtType="node" fact="0.5"/>
      <dgm:constr type="w" for="ch" ptType="node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choose name="Name0">
          <dgm:if name="Name1" axis="root des" ptType="all node" func="maxDepth" op="gt" val="1">
            <dgm:alg type="tx">
              <dgm:param type="parTxLTRAlign" val="l"/>
              <dgm:param type="parTxRTLAlign" val="r"/>
              <dgm:param type="txAnchorVertCh" val="mid"/>
            </dgm:alg>
          </dgm:if>
          <dgm:else name="Name2">
            <dgm:alg type="tx"/>
          </dgm:else>
        </dgm:choose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w" refType="h" fact="1.8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w" val="NaN" fact="4" max="NaN"/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w" refType="h" fact="0.9"/>
            <dgm:constr type="connDist"/>
            <dgm:constr type="wArH" refType="w" fact="0.5"/>
            <dgm:constr type="hArH" refType="w"/>
            <dgm:constr type="stemThick" refType="w" fact="0.6"/>
            <dgm:constr type="begPad" refType="connDist" fact="0.125"/>
            <dgm:constr type="endPad" refType="connDist" fact="0.125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rocess2">
  <dgm:title val=""/>
  <dgm:desc val=""/>
  <dgm:catLst>
    <dgm:cat type="process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resizeHandles val="exact"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h" for="ch" ptType="node" refType="h"/>
      <dgm:constr type="h" for="ch" ptType="sibTrans" refType="h" refFor="ch" refPtType="node" fact="0.5"/>
      <dgm:constr type="w" for="ch" ptType="node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choose name="Name0">
          <dgm:if name="Name1" axis="root des" ptType="all node" func="maxDepth" op="gt" val="1">
            <dgm:alg type="tx">
              <dgm:param type="parTxLTRAlign" val="l"/>
              <dgm:param type="parTxRTLAlign" val="r"/>
              <dgm:param type="txAnchorVertCh" val="mid"/>
            </dgm:alg>
          </dgm:if>
          <dgm:else name="Name2">
            <dgm:alg type="tx"/>
          </dgm:else>
        </dgm:choose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w" refType="h" fact="1.8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w" val="NaN" fact="4" max="NaN"/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w" refType="h" fact="0.9"/>
            <dgm:constr type="connDist"/>
            <dgm:constr type="wArH" refType="w" fact="0.5"/>
            <dgm:constr type="hArH" refType="w"/>
            <dgm:constr type="stemThick" refType="w" fact="0.6"/>
            <dgm:constr type="begPad" refType="connDist" fact="0.125"/>
            <dgm:constr type="endPad" refType="connDist" fact="0.125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cycle7">
  <dgm:title val=""/>
  <dgm:desc val=""/>
  <dgm:catLst>
    <dgm:cat type="cycle" pri="6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cycle">
          <dgm:param type="stAng" val="0"/>
          <dgm:param type="spanAng" val="360"/>
        </dgm:alg>
      </dgm:if>
      <dgm:else name="Name3">
        <dgm:alg type="cycle">
          <dgm:param type="stAng" val="0"/>
          <dgm:param type="spanAng" val="-360"/>
        </dgm:alg>
      </dgm:else>
    </dgm:choose>
    <dgm:shape xmlns:r="http://schemas.openxmlformats.org/officeDocument/2006/relationships" r:blip="">
      <dgm:adjLst/>
    </dgm:shape>
    <dgm:presOf/>
    <dgm:constrLst>
      <dgm:constr type="diam" refType="w"/>
      <dgm:constr type="w" for="ch" ptType="node" refType="w"/>
      <dgm:constr type="primFontSz" for="ch" ptType="node" op="equ" val="65"/>
      <dgm:constr type="w" for="ch" forName="sibTrans" refType="w" refFor="ch" refPtType="node" op="equ" fact="0.35"/>
      <dgm:constr type="connDist" for="ch" forName="sibTrans" op="equ"/>
      <dgm:constr type="primFontSz" for="des" forName="connectorText" op="equ" val="55"/>
      <dgm:constr type="primFontSz" for="des" forName="connectorText" refType="primFontSz" refFor="ch" refPtType="node" op="lte" fact="0.8"/>
      <dgm:constr type="sibSp" refType="w" refFor="ch" refPtType="node" op="equ" fact="0.65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4">
        <dgm:if name="Name5" axis="par ch" ptType="doc node" func="cnt" op="gt" val="1">
          <dgm:forEach name="sibTransForEach" axis="followSib" ptType="sibTrans" hideLastTrans="0" cnt="1">
            <dgm:layoutNode name="sibTrans">
              <dgm:choose name="Name6">
                <dgm:if name="Name7" axis="par ch" ptType="doc node" func="posEven" op="equ" val="1">
                  <dgm:alg type="conn">
                    <dgm:param type="begPts" val="radial"/>
                    <dgm:param type="endPts" val="radial"/>
                    <dgm:param type="begSty" val="arr"/>
                    <dgm:param type="endSty" val="arr"/>
                  </dgm:alg>
                </dgm:if>
                <dgm:else name="Name8">
                  <dgm:alg type="conn">
                    <dgm:param type="begPts" val="auto"/>
                    <dgm:param type="endPts" val="auto"/>
                    <dgm:param type="begSty" val="arr"/>
                    <dgm:param type="endSty" val="arr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5"/>
                <dgm:constr type="connDist"/>
                <dgm:constr type="begPad" refType="connDist" fact="0.1"/>
                <dgm:constr type="endPad" refType="connDist" fact="0.1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9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3d4">
  <dgm:title val=""/>
  <dgm:desc val=""/>
  <dgm:catLst>
    <dgm:cat type="3D" pri="11400"/>
  </dgm:catLst>
  <dgm:scene3d>
    <a:camera prst="orthographicFront"/>
    <a:lightRig rig="threePt" dir="t"/>
  </dgm:scene3d>
  <dgm:styleLbl name="node0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chilly" dir="t"/>
    </dgm:scene3d>
    <dgm:sp3d z="12700" extrusionH="12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ImgPlace1">
    <dgm:scene3d>
      <a:camera prst="orthographicFront"/>
      <a:lightRig rig="chilly" dir="t"/>
    </dgm:scene3d>
    <dgm:sp3d z="-257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chilly" dir="t"/>
    </dgm:scene3d>
    <dgm:sp3d z="-700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chilly" dir="t"/>
    </dgm:scene3d>
    <dgm:sp3d z="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chilly" dir="t"/>
    </dgm:scene3d>
    <dgm:sp3d z="-25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chilly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chilly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chilly" dir="t"/>
    </dgm:scene3d>
    <dgm:sp3d z="1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/>
      <a:lightRig rig="chilly" dir="t"/>
    </dgm:scene3d>
    <dgm:sp3d z="1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chilly" dir="t"/>
    </dgm:scene3d>
    <dgm:sp3d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chilly" dir="t"/>
    </dgm:scene3d>
    <dgm:sp3d prstMaterial="dkEdge">
      <a:bevelT w="127000" h="254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chilly" dir="t"/>
    </dgm:scene3d>
    <dgm:sp3d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chilly" dir="t"/>
    </dgm:scene3d>
    <dgm:sp3d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chilly" dir="t"/>
    </dgm:scene3d>
    <dgm:sp3d z="-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chilly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chilly" dir="t"/>
    </dgm:scene3d>
    <dgm:sp3d z="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">
            <a:alphaModFix amt="30000"/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1" name="Group 10"/>
          <p:cNvGrpSpPr/>
          <p:nvPr/>
        </p:nvGrpSpPr>
        <p:grpSpPr>
          <a:xfrm>
            <a:off x="0" y="0"/>
            <a:ext cx="2305051" cy="6858001"/>
            <a:chOff x="0" y="0"/>
            <a:chExt cx="2305051" cy="6858001"/>
          </a:xfrm>
          <a:gradFill flip="none" rotWithShape="1">
            <a:gsLst>
              <a:gs pos="0">
                <a:schemeClr val="tx2"/>
              </a:gs>
              <a:gs pos="100000">
                <a:schemeClr val="tx2">
                  <a:lumMod val="50000"/>
                </a:schemeClr>
              </a:gs>
            </a:gsLst>
            <a:lin ang="5400000" scaled="0"/>
            <a:tileRect/>
          </a:gradFill>
        </p:grpSpPr>
        <p:sp>
          <p:nvSpPr>
            <p:cNvPr id="12" name="Rectangle 5"/>
            <p:cNvSpPr>
              <a:spLocks noChangeArrowheads="1"/>
            </p:cNvSpPr>
            <p:nvPr/>
          </p:nvSpPr>
          <p:spPr bwMode="auto">
            <a:xfrm>
              <a:off x="1209675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3" name="Freeform 6"/>
            <p:cNvSpPr>
              <a:spLocks noEditPoints="1"/>
            </p:cNvSpPr>
            <p:nvPr/>
          </p:nvSpPr>
          <p:spPr bwMode="auto">
            <a:xfrm>
              <a:off x="1128713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4" name="Freeform 7"/>
            <p:cNvSpPr>
              <a:spLocks noEditPoints="1"/>
            </p:cNvSpPr>
            <p:nvPr/>
          </p:nvSpPr>
          <p:spPr bwMode="auto">
            <a:xfrm>
              <a:off x="1123950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5" name="Rectangle 8"/>
            <p:cNvSpPr>
              <a:spLocks noChangeArrowheads="1"/>
            </p:cNvSpPr>
            <p:nvPr/>
          </p:nvSpPr>
          <p:spPr bwMode="auto">
            <a:xfrm>
              <a:off x="414338" y="9525"/>
              <a:ext cx="28575" cy="44815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6" name="Freeform 9"/>
            <p:cNvSpPr>
              <a:spLocks noEditPoints="1"/>
            </p:cNvSpPr>
            <p:nvPr/>
          </p:nvSpPr>
          <p:spPr bwMode="auto">
            <a:xfrm>
              <a:off x="333375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" name="Freeform 10"/>
            <p:cNvSpPr/>
            <p:nvPr/>
          </p:nvSpPr>
          <p:spPr bwMode="auto">
            <a:xfrm>
              <a:off x="190500" y="9525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66"/>
                  </a:lnTo>
                  <a:lnTo>
                    <a:pt x="81" y="380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3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8" name="Freeform 11"/>
            <p:cNvSpPr/>
            <p:nvPr/>
          </p:nvSpPr>
          <p:spPr bwMode="auto">
            <a:xfrm>
              <a:off x="1290638" y="14288"/>
              <a:ext cx="376238" cy="1801813"/>
            </a:xfrm>
            <a:custGeom>
              <a:avLst/>
              <a:gdLst/>
              <a:ahLst/>
              <a:cxnLst/>
              <a:rect l="0" t="0" r="r" b="b"/>
              <a:pathLst>
                <a:path w="237" h="1135">
                  <a:moveTo>
                    <a:pt x="222" y="1135"/>
                  </a:moveTo>
                  <a:lnTo>
                    <a:pt x="0" y="620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17"/>
                  </a:lnTo>
                  <a:lnTo>
                    <a:pt x="237" y="1129"/>
                  </a:lnTo>
                  <a:lnTo>
                    <a:pt x="222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9" name="Freeform 12"/>
            <p:cNvSpPr>
              <a:spLocks noEditPoints="1"/>
            </p:cNvSpPr>
            <p:nvPr/>
          </p:nvSpPr>
          <p:spPr bwMode="auto">
            <a:xfrm>
              <a:off x="1600200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0" name="Freeform 13"/>
            <p:cNvSpPr/>
            <p:nvPr/>
          </p:nvSpPr>
          <p:spPr bwMode="auto">
            <a:xfrm>
              <a:off x="1381125" y="9525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219" y="898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380"/>
                  </a:lnTo>
                  <a:lnTo>
                    <a:pt x="234" y="892"/>
                  </a:lnTo>
                  <a:lnTo>
                    <a:pt x="219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1" name="Freeform 14"/>
            <p:cNvSpPr/>
            <p:nvPr/>
          </p:nvSpPr>
          <p:spPr bwMode="auto">
            <a:xfrm>
              <a:off x="1643063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2" name="Freeform 15"/>
            <p:cNvSpPr>
              <a:spLocks noEditPoints="1"/>
            </p:cNvSpPr>
            <p:nvPr/>
          </p:nvSpPr>
          <p:spPr bwMode="auto">
            <a:xfrm>
              <a:off x="1685925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3" name="Freeform 16"/>
            <p:cNvSpPr>
              <a:spLocks noEditPoints="1"/>
            </p:cNvSpPr>
            <p:nvPr/>
          </p:nvSpPr>
          <p:spPr bwMode="auto">
            <a:xfrm>
              <a:off x="168592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4" name="Freeform 17"/>
            <p:cNvSpPr/>
            <p:nvPr/>
          </p:nvSpPr>
          <p:spPr bwMode="auto">
            <a:xfrm>
              <a:off x="1743075" y="4763"/>
              <a:ext cx="419100" cy="522288"/>
            </a:xfrm>
            <a:custGeom>
              <a:avLst/>
              <a:gdLst/>
              <a:ahLst/>
              <a:cxnLst/>
              <a:rect l="0" t="0" r="r" b="b"/>
              <a:pathLst>
                <a:path w="264" h="329">
                  <a:moveTo>
                    <a:pt x="252" y="329"/>
                  </a:moveTo>
                  <a:lnTo>
                    <a:pt x="45" y="120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0" y="111"/>
                  </a:lnTo>
                  <a:lnTo>
                    <a:pt x="264" y="317"/>
                  </a:lnTo>
                  <a:lnTo>
                    <a:pt x="252" y="3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5" name="Freeform 18"/>
            <p:cNvSpPr>
              <a:spLocks noEditPoints="1"/>
            </p:cNvSpPr>
            <p:nvPr/>
          </p:nvSpPr>
          <p:spPr bwMode="auto">
            <a:xfrm>
              <a:off x="2119313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6" name="Freeform 19"/>
            <p:cNvSpPr/>
            <p:nvPr/>
          </p:nvSpPr>
          <p:spPr bwMode="auto">
            <a:xfrm>
              <a:off x="952500" y="4763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72"/>
                  </a:lnTo>
                  <a:lnTo>
                    <a:pt x="0" y="189"/>
                  </a:lnTo>
                  <a:lnTo>
                    <a:pt x="81" y="0"/>
                  </a:lnTo>
                  <a:lnTo>
                    <a:pt x="96" y="6"/>
                  </a:lnTo>
                  <a:lnTo>
                    <a:pt x="15" y="192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7" name="Freeform 20"/>
            <p:cNvSpPr>
              <a:spLocks noEditPoints="1"/>
            </p:cNvSpPr>
            <p:nvPr/>
          </p:nvSpPr>
          <p:spPr bwMode="auto">
            <a:xfrm>
              <a:off x="8667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2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8" name="Freeform 21"/>
            <p:cNvSpPr>
              <a:spLocks noEditPoints="1"/>
            </p:cNvSpPr>
            <p:nvPr/>
          </p:nvSpPr>
          <p:spPr bwMode="auto">
            <a:xfrm>
              <a:off x="890588" y="15541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9" name="Freeform 22"/>
            <p:cNvSpPr/>
            <p:nvPr/>
          </p:nvSpPr>
          <p:spPr bwMode="auto">
            <a:xfrm>
              <a:off x="738188" y="5622925"/>
              <a:ext cx="338138" cy="1216025"/>
            </a:xfrm>
            <a:custGeom>
              <a:avLst/>
              <a:gdLst/>
              <a:ahLst/>
              <a:cxnLst/>
              <a:rect l="0" t="0" r="r" b="b"/>
              <a:pathLst>
                <a:path w="213" h="766">
                  <a:moveTo>
                    <a:pt x="213" y="766"/>
                  </a:moveTo>
                  <a:lnTo>
                    <a:pt x="195" y="766"/>
                  </a:lnTo>
                  <a:lnTo>
                    <a:pt x="195" y="464"/>
                  </a:lnTo>
                  <a:lnTo>
                    <a:pt x="0" y="6"/>
                  </a:lnTo>
                  <a:lnTo>
                    <a:pt x="12" y="0"/>
                  </a:lnTo>
                  <a:lnTo>
                    <a:pt x="213" y="461"/>
                  </a:lnTo>
                  <a:lnTo>
                    <a:pt x="213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0" name="Freeform 23"/>
            <p:cNvSpPr>
              <a:spLocks noEditPoints="1"/>
            </p:cNvSpPr>
            <p:nvPr/>
          </p:nvSpPr>
          <p:spPr bwMode="auto">
            <a:xfrm>
              <a:off x="647700" y="5480050"/>
              <a:ext cx="157163" cy="157163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6"/>
                    <a:pt x="0" y="17"/>
                  </a:cubicBezTo>
                  <a:cubicBezTo>
                    <a:pt x="0" y="8"/>
                    <a:pt x="8" y="0"/>
                    <a:pt x="17" y="0"/>
                  </a:cubicBezTo>
                  <a:cubicBezTo>
                    <a:pt x="26" y="0"/>
                    <a:pt x="33" y="8"/>
                    <a:pt x="33" y="17"/>
                  </a:cubicBezTo>
                  <a:cubicBezTo>
                    <a:pt x="33" y="26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29"/>
                    <a:pt x="17" y="29"/>
                  </a:cubicBezTo>
                  <a:cubicBezTo>
                    <a:pt x="23" y="29"/>
                    <a:pt x="29" y="24"/>
                    <a:pt x="29" y="17"/>
                  </a:cubicBezTo>
                  <a:cubicBezTo>
                    <a:pt x="29" y="10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1" name="Freeform 24"/>
            <p:cNvSpPr>
              <a:spLocks noEditPoints="1"/>
            </p:cNvSpPr>
            <p:nvPr/>
          </p:nvSpPr>
          <p:spPr bwMode="auto">
            <a:xfrm>
              <a:off x="666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2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2" name="Freeform 25"/>
            <p:cNvSpPr/>
            <p:nvPr/>
          </p:nvSpPr>
          <p:spPr bwMode="auto">
            <a:xfrm>
              <a:off x="0" y="3897313"/>
              <a:ext cx="133350" cy="266700"/>
            </a:xfrm>
            <a:custGeom>
              <a:avLst/>
              <a:gdLst/>
              <a:ahLst/>
              <a:cxnLst/>
              <a:rect l="0" t="0" r="r" b="b"/>
              <a:pathLst>
                <a:path w="84" h="168">
                  <a:moveTo>
                    <a:pt x="69" y="168"/>
                  </a:moveTo>
                  <a:lnTo>
                    <a:pt x="0" y="6"/>
                  </a:lnTo>
                  <a:lnTo>
                    <a:pt x="12" y="0"/>
                  </a:lnTo>
                  <a:lnTo>
                    <a:pt x="84" y="162"/>
                  </a:lnTo>
                  <a:lnTo>
                    <a:pt x="69" y="16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3" name="Freeform 26"/>
            <p:cNvSpPr>
              <a:spLocks noEditPoints="1"/>
            </p:cNvSpPr>
            <p:nvPr/>
          </p:nvSpPr>
          <p:spPr bwMode="auto">
            <a:xfrm>
              <a:off x="66675" y="414972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4" name="Freeform 27"/>
            <p:cNvSpPr/>
            <p:nvPr/>
          </p:nvSpPr>
          <p:spPr bwMode="auto">
            <a:xfrm>
              <a:off x="0" y="1644650"/>
              <a:ext cx="133350" cy="269875"/>
            </a:xfrm>
            <a:custGeom>
              <a:avLst/>
              <a:gdLst/>
              <a:ahLst/>
              <a:cxnLst/>
              <a:rect l="0" t="0" r="r" b="b"/>
              <a:pathLst>
                <a:path w="84" h="170">
                  <a:moveTo>
                    <a:pt x="12" y="170"/>
                  </a:moveTo>
                  <a:lnTo>
                    <a:pt x="0" y="164"/>
                  </a:lnTo>
                  <a:lnTo>
                    <a:pt x="69" y="0"/>
                  </a:lnTo>
                  <a:lnTo>
                    <a:pt x="84" y="6"/>
                  </a:lnTo>
                  <a:lnTo>
                    <a:pt x="12" y="17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5" name="Freeform 28"/>
            <p:cNvSpPr>
              <a:spLocks noEditPoints="1"/>
            </p:cNvSpPr>
            <p:nvPr/>
          </p:nvSpPr>
          <p:spPr bwMode="auto">
            <a:xfrm>
              <a:off x="66675" y="146843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6" name="Freeform 29"/>
            <p:cNvSpPr/>
            <p:nvPr/>
          </p:nvSpPr>
          <p:spPr bwMode="auto">
            <a:xfrm>
              <a:off x="695325" y="4763"/>
              <a:ext cx="309563" cy="1558925"/>
            </a:xfrm>
            <a:custGeom>
              <a:avLst/>
              <a:gdLst/>
              <a:ahLst/>
              <a:cxnLst/>
              <a:rect l="0" t="0" r="r" b="b"/>
              <a:pathLst>
                <a:path w="195" h="982">
                  <a:moveTo>
                    <a:pt x="195" y="982"/>
                  </a:moveTo>
                  <a:lnTo>
                    <a:pt x="177" y="982"/>
                  </a:lnTo>
                  <a:lnTo>
                    <a:pt x="177" y="805"/>
                  </a:lnTo>
                  <a:lnTo>
                    <a:pt x="0" y="629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23"/>
                  </a:lnTo>
                  <a:lnTo>
                    <a:pt x="195" y="796"/>
                  </a:lnTo>
                  <a:lnTo>
                    <a:pt x="195" y="98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7" name="Freeform 30"/>
            <p:cNvSpPr>
              <a:spLocks noEditPoints="1"/>
            </p:cNvSpPr>
            <p:nvPr/>
          </p:nvSpPr>
          <p:spPr bwMode="auto">
            <a:xfrm>
              <a:off x="57150" y="48815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8" name="Freeform 31"/>
            <p:cNvSpPr/>
            <p:nvPr/>
          </p:nvSpPr>
          <p:spPr bwMode="auto">
            <a:xfrm>
              <a:off x="138113" y="5060950"/>
              <a:ext cx="304800" cy="1778000"/>
            </a:xfrm>
            <a:custGeom>
              <a:avLst/>
              <a:gdLst/>
              <a:ahLst/>
              <a:cxnLst/>
              <a:rect l="0" t="0" r="r" b="b"/>
              <a:pathLst>
                <a:path w="192" h="1120">
                  <a:moveTo>
                    <a:pt x="192" y="1120"/>
                  </a:moveTo>
                  <a:lnTo>
                    <a:pt x="177" y="1120"/>
                  </a:lnTo>
                  <a:lnTo>
                    <a:pt x="177" y="360"/>
                  </a:lnTo>
                  <a:lnTo>
                    <a:pt x="0" y="1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77"/>
                  </a:lnTo>
                  <a:lnTo>
                    <a:pt x="192" y="354"/>
                  </a:lnTo>
                  <a:lnTo>
                    <a:pt x="192" y="11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9" name="Freeform 32"/>
            <p:cNvSpPr>
              <a:spLocks noEditPoints="1"/>
            </p:cNvSpPr>
            <p:nvPr/>
          </p:nvSpPr>
          <p:spPr bwMode="auto">
            <a:xfrm>
              <a:off x="561975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0" name="Rectangle 33"/>
            <p:cNvSpPr>
              <a:spLocks noChangeArrowheads="1"/>
            </p:cNvSpPr>
            <p:nvPr/>
          </p:nvSpPr>
          <p:spPr bwMode="auto">
            <a:xfrm>
              <a:off x="642938" y="6610350"/>
              <a:ext cx="23813" cy="2428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41" name="Freeform 34"/>
            <p:cNvSpPr>
              <a:spLocks noEditPoints="1"/>
            </p:cNvSpPr>
            <p:nvPr/>
          </p:nvSpPr>
          <p:spPr bwMode="auto">
            <a:xfrm>
              <a:off x="76200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2" name="Freeform 35"/>
            <p:cNvSpPr/>
            <p:nvPr/>
          </p:nvSpPr>
          <p:spPr bwMode="auto">
            <a:xfrm>
              <a:off x="0" y="5978525"/>
              <a:ext cx="190500" cy="461963"/>
            </a:xfrm>
            <a:custGeom>
              <a:avLst/>
              <a:gdLst/>
              <a:ahLst/>
              <a:cxnLst/>
              <a:rect l="0" t="0" r="r" b="b"/>
              <a:pathLst>
                <a:path w="120" h="291">
                  <a:moveTo>
                    <a:pt x="120" y="291"/>
                  </a:moveTo>
                  <a:lnTo>
                    <a:pt x="105" y="291"/>
                  </a:lnTo>
                  <a:lnTo>
                    <a:pt x="105" y="114"/>
                  </a:lnTo>
                  <a:lnTo>
                    <a:pt x="0" y="9"/>
                  </a:lnTo>
                  <a:lnTo>
                    <a:pt x="12" y="0"/>
                  </a:lnTo>
                  <a:lnTo>
                    <a:pt x="120" y="108"/>
                  </a:lnTo>
                  <a:lnTo>
                    <a:pt x="120" y="29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3" name="Freeform 36"/>
            <p:cNvSpPr/>
            <p:nvPr/>
          </p:nvSpPr>
          <p:spPr bwMode="auto">
            <a:xfrm>
              <a:off x="1014413" y="1801813"/>
              <a:ext cx="214313" cy="755650"/>
            </a:xfrm>
            <a:custGeom>
              <a:avLst/>
              <a:gdLst/>
              <a:ahLst/>
              <a:cxnLst/>
              <a:rect l="0" t="0" r="r" b="b"/>
              <a:pathLst>
                <a:path w="135" h="476">
                  <a:moveTo>
                    <a:pt x="12" y="476"/>
                  </a:moveTo>
                  <a:lnTo>
                    <a:pt x="0" y="476"/>
                  </a:lnTo>
                  <a:lnTo>
                    <a:pt x="0" y="128"/>
                  </a:lnTo>
                  <a:lnTo>
                    <a:pt x="126" y="0"/>
                  </a:lnTo>
                  <a:lnTo>
                    <a:pt x="135" y="9"/>
                  </a:lnTo>
                  <a:lnTo>
                    <a:pt x="12" y="131"/>
                  </a:lnTo>
                  <a:lnTo>
                    <a:pt x="12" y="47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4" name="Freeform 37"/>
            <p:cNvSpPr>
              <a:spLocks noEditPoints="1"/>
            </p:cNvSpPr>
            <p:nvPr/>
          </p:nvSpPr>
          <p:spPr bwMode="auto">
            <a:xfrm>
              <a:off x="938213" y="2547938"/>
              <a:ext cx="166688" cy="160338"/>
            </a:xfrm>
            <a:custGeom>
              <a:avLst/>
              <a:gdLst/>
              <a:ahLst/>
              <a:cxnLst/>
              <a:rect l="0" t="0" r="r" b="b"/>
              <a:pathLst>
                <a:path w="35" h="34">
                  <a:moveTo>
                    <a:pt x="18" y="34"/>
                  </a:moveTo>
                  <a:cubicBezTo>
                    <a:pt x="8" y="34"/>
                    <a:pt x="0" y="26"/>
                    <a:pt x="0" y="17"/>
                  </a:cubicBezTo>
                  <a:cubicBezTo>
                    <a:pt x="0" y="7"/>
                    <a:pt x="8" y="0"/>
                    <a:pt x="18" y="0"/>
                  </a:cubicBezTo>
                  <a:cubicBezTo>
                    <a:pt x="27" y="0"/>
                    <a:pt x="35" y="7"/>
                    <a:pt x="35" y="17"/>
                  </a:cubicBezTo>
                  <a:cubicBezTo>
                    <a:pt x="35" y="26"/>
                    <a:pt x="27" y="34"/>
                    <a:pt x="18" y="34"/>
                  </a:cubicBezTo>
                  <a:close/>
                  <a:moveTo>
                    <a:pt x="18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30"/>
                    <a:pt x="18" y="30"/>
                  </a:cubicBezTo>
                  <a:cubicBezTo>
                    <a:pt x="25" y="30"/>
                    <a:pt x="31" y="24"/>
                    <a:pt x="31" y="17"/>
                  </a:cubicBezTo>
                  <a:cubicBezTo>
                    <a:pt x="31" y="10"/>
                    <a:pt x="25" y="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5" name="Freeform 38"/>
            <p:cNvSpPr/>
            <p:nvPr/>
          </p:nvSpPr>
          <p:spPr bwMode="auto">
            <a:xfrm>
              <a:off x="595313" y="4763"/>
              <a:ext cx="638175" cy="4025900"/>
            </a:xfrm>
            <a:custGeom>
              <a:avLst/>
              <a:gdLst/>
              <a:ahLst/>
              <a:cxnLst/>
              <a:rect l="0" t="0" r="r" b="b"/>
              <a:pathLst>
                <a:path w="402" h="2536">
                  <a:moveTo>
                    <a:pt x="402" y="2536"/>
                  </a:moveTo>
                  <a:lnTo>
                    <a:pt x="387" y="2536"/>
                  </a:lnTo>
                  <a:lnTo>
                    <a:pt x="387" y="2311"/>
                  </a:lnTo>
                  <a:lnTo>
                    <a:pt x="0" y="1925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916"/>
                  </a:lnTo>
                  <a:lnTo>
                    <a:pt x="402" y="2302"/>
                  </a:lnTo>
                  <a:lnTo>
                    <a:pt x="402" y="25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6" name="Freeform 39"/>
            <p:cNvSpPr/>
            <p:nvPr/>
          </p:nvSpPr>
          <p:spPr bwMode="auto">
            <a:xfrm>
              <a:off x="1223963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7" name="Freeform 40"/>
            <p:cNvSpPr>
              <a:spLocks noEditPoints="1"/>
            </p:cNvSpPr>
            <p:nvPr/>
          </p:nvSpPr>
          <p:spPr bwMode="auto">
            <a:xfrm>
              <a:off x="1300163" y="1849438"/>
              <a:ext cx="109538" cy="107950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8" name="Freeform 41"/>
            <p:cNvSpPr/>
            <p:nvPr/>
          </p:nvSpPr>
          <p:spPr bwMode="auto">
            <a:xfrm>
              <a:off x="280988" y="3417888"/>
              <a:ext cx="142875" cy="474663"/>
            </a:xfrm>
            <a:custGeom>
              <a:avLst/>
              <a:gdLst/>
              <a:ahLst/>
              <a:cxnLst/>
              <a:rect l="0" t="0" r="r" b="b"/>
              <a:pathLst>
                <a:path w="90" h="299">
                  <a:moveTo>
                    <a:pt x="12" y="299"/>
                  </a:moveTo>
                  <a:lnTo>
                    <a:pt x="0" y="299"/>
                  </a:lnTo>
                  <a:lnTo>
                    <a:pt x="0" y="80"/>
                  </a:lnTo>
                  <a:lnTo>
                    <a:pt x="81" y="0"/>
                  </a:lnTo>
                  <a:lnTo>
                    <a:pt x="90" y="8"/>
                  </a:lnTo>
                  <a:lnTo>
                    <a:pt x="12" y="83"/>
                  </a:lnTo>
                  <a:lnTo>
                    <a:pt x="12" y="29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9" name="Freeform 42"/>
            <p:cNvSpPr>
              <a:spLocks noEditPoints="1"/>
            </p:cNvSpPr>
            <p:nvPr/>
          </p:nvSpPr>
          <p:spPr bwMode="auto">
            <a:xfrm>
              <a:off x="238125" y="38830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1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7" y="0"/>
                    <a:pt x="23" y="5"/>
                    <a:pt x="23" y="12"/>
                  </a:cubicBezTo>
                  <a:cubicBezTo>
                    <a:pt x="23" y="18"/>
                    <a:pt x="17" y="23"/>
                    <a:pt x="11" y="23"/>
                  </a:cubicBezTo>
                  <a:close/>
                  <a:moveTo>
                    <a:pt x="11" y="4"/>
                  </a:moveTo>
                  <a:cubicBezTo>
                    <a:pt x="7" y="4"/>
                    <a:pt x="4" y="8"/>
                    <a:pt x="4" y="12"/>
                  </a:cubicBezTo>
                  <a:cubicBezTo>
                    <a:pt x="4" y="16"/>
                    <a:pt x="7" y="19"/>
                    <a:pt x="11" y="19"/>
                  </a:cubicBezTo>
                  <a:cubicBezTo>
                    <a:pt x="15" y="19"/>
                    <a:pt x="19" y="16"/>
                    <a:pt x="19" y="12"/>
                  </a:cubicBezTo>
                  <a:cubicBezTo>
                    <a:pt x="19" y="8"/>
                    <a:pt x="15" y="4"/>
                    <a:pt x="1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0" name="Freeform 43"/>
            <p:cNvSpPr/>
            <p:nvPr/>
          </p:nvSpPr>
          <p:spPr bwMode="auto">
            <a:xfrm>
              <a:off x="4763" y="2166938"/>
              <a:ext cx="114300" cy="452438"/>
            </a:xfrm>
            <a:custGeom>
              <a:avLst/>
              <a:gdLst/>
              <a:ahLst/>
              <a:cxnLst/>
              <a:rect l="0" t="0" r="r" b="b"/>
              <a:pathLst>
                <a:path w="72" h="285">
                  <a:moveTo>
                    <a:pt x="6" y="285"/>
                  </a:moveTo>
                  <a:lnTo>
                    <a:pt x="0" y="276"/>
                  </a:lnTo>
                  <a:lnTo>
                    <a:pt x="60" y="216"/>
                  </a:lnTo>
                  <a:lnTo>
                    <a:pt x="60" y="0"/>
                  </a:lnTo>
                  <a:lnTo>
                    <a:pt x="72" y="0"/>
                  </a:lnTo>
                  <a:lnTo>
                    <a:pt x="72" y="222"/>
                  </a:lnTo>
                  <a:lnTo>
                    <a:pt x="6" y="28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1" name="Freeform 44"/>
            <p:cNvSpPr>
              <a:spLocks noEditPoints="1"/>
            </p:cNvSpPr>
            <p:nvPr/>
          </p:nvSpPr>
          <p:spPr bwMode="auto">
            <a:xfrm>
              <a:off x="52388" y="20669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2" name="Rectangle 45"/>
            <p:cNvSpPr>
              <a:spLocks noChangeArrowheads="1"/>
            </p:cNvSpPr>
            <p:nvPr/>
          </p:nvSpPr>
          <p:spPr bwMode="auto">
            <a:xfrm>
              <a:off x="1228725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53" name="Freeform 46"/>
            <p:cNvSpPr/>
            <p:nvPr/>
          </p:nvSpPr>
          <p:spPr bwMode="auto">
            <a:xfrm>
              <a:off x="1319213" y="5041900"/>
              <a:ext cx="371475" cy="1801813"/>
            </a:xfrm>
            <a:custGeom>
              <a:avLst/>
              <a:gdLst/>
              <a:ahLst/>
              <a:cxnLst/>
              <a:rect l="0" t="0" r="r" b="b"/>
              <a:pathLst>
                <a:path w="234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9" y="0"/>
                  </a:lnTo>
                  <a:lnTo>
                    <a:pt x="234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4" name="Freeform 47"/>
            <p:cNvSpPr>
              <a:spLocks noEditPoints="1"/>
            </p:cNvSpPr>
            <p:nvPr/>
          </p:nvSpPr>
          <p:spPr bwMode="auto">
            <a:xfrm>
              <a:off x="1147763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5" name="Freeform 48"/>
            <p:cNvSpPr/>
            <p:nvPr/>
          </p:nvSpPr>
          <p:spPr bwMode="auto">
            <a:xfrm>
              <a:off x="819150" y="3983038"/>
              <a:ext cx="347663" cy="2860675"/>
            </a:xfrm>
            <a:custGeom>
              <a:avLst/>
              <a:gdLst/>
              <a:ahLst/>
              <a:cxnLst/>
              <a:rect l="0" t="0" r="r" b="b"/>
              <a:pathLst>
                <a:path w="219" h="1802">
                  <a:moveTo>
                    <a:pt x="219" y="1802"/>
                  </a:moveTo>
                  <a:lnTo>
                    <a:pt x="201" y="1802"/>
                  </a:lnTo>
                  <a:lnTo>
                    <a:pt x="201" y="1185"/>
                  </a:lnTo>
                  <a:lnTo>
                    <a:pt x="0" y="3"/>
                  </a:lnTo>
                  <a:lnTo>
                    <a:pt x="15" y="0"/>
                  </a:lnTo>
                  <a:lnTo>
                    <a:pt x="219" y="1185"/>
                  </a:lnTo>
                  <a:lnTo>
                    <a:pt x="219" y="180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6" name="Freeform 49"/>
            <p:cNvSpPr>
              <a:spLocks noEditPoints="1"/>
            </p:cNvSpPr>
            <p:nvPr/>
          </p:nvSpPr>
          <p:spPr bwMode="auto">
            <a:xfrm>
              <a:off x="728663" y="3806825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7" name="Freeform 50"/>
            <p:cNvSpPr>
              <a:spLocks noEditPoints="1"/>
            </p:cNvSpPr>
            <p:nvPr/>
          </p:nvSpPr>
          <p:spPr bwMode="auto">
            <a:xfrm>
              <a:off x="1624013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8" name="Freeform 51"/>
            <p:cNvSpPr/>
            <p:nvPr/>
          </p:nvSpPr>
          <p:spPr bwMode="auto">
            <a:xfrm>
              <a:off x="1404938" y="5422900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22" y="0"/>
                  </a:lnTo>
                  <a:lnTo>
                    <a:pt x="234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9" name="Freeform 52"/>
            <p:cNvSpPr/>
            <p:nvPr/>
          </p:nvSpPr>
          <p:spPr bwMode="auto">
            <a:xfrm>
              <a:off x="1666875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0" name="Freeform 53"/>
            <p:cNvSpPr>
              <a:spLocks noEditPoints="1"/>
            </p:cNvSpPr>
            <p:nvPr/>
          </p:nvSpPr>
          <p:spPr bwMode="auto">
            <a:xfrm>
              <a:off x="1709738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1" name="Freeform 54"/>
            <p:cNvSpPr>
              <a:spLocks noEditPoints="1"/>
            </p:cNvSpPr>
            <p:nvPr/>
          </p:nvSpPr>
          <p:spPr bwMode="auto">
            <a:xfrm>
              <a:off x="1709738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2" name="Freeform 55"/>
            <p:cNvSpPr/>
            <p:nvPr/>
          </p:nvSpPr>
          <p:spPr bwMode="auto">
            <a:xfrm>
              <a:off x="1766888" y="6330950"/>
              <a:ext cx="419100" cy="527050"/>
            </a:xfrm>
            <a:custGeom>
              <a:avLst/>
              <a:gdLst/>
              <a:ahLst/>
              <a:cxnLst/>
              <a:rect l="0" t="0" r="r" b="b"/>
              <a:pathLst>
                <a:path w="264" h="332">
                  <a:moveTo>
                    <a:pt x="12" y="332"/>
                  </a:moveTo>
                  <a:lnTo>
                    <a:pt x="0" y="326"/>
                  </a:lnTo>
                  <a:lnTo>
                    <a:pt x="45" y="206"/>
                  </a:lnTo>
                  <a:lnTo>
                    <a:pt x="255" y="0"/>
                  </a:lnTo>
                  <a:lnTo>
                    <a:pt x="264" y="12"/>
                  </a:lnTo>
                  <a:lnTo>
                    <a:pt x="60" y="215"/>
                  </a:lnTo>
                  <a:lnTo>
                    <a:pt x="12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3" name="Freeform 56"/>
            <p:cNvSpPr>
              <a:spLocks noEditPoints="1"/>
            </p:cNvSpPr>
            <p:nvPr/>
          </p:nvSpPr>
          <p:spPr bwMode="auto">
            <a:xfrm>
              <a:off x="2147888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4" name="Freeform 57"/>
            <p:cNvSpPr/>
            <p:nvPr/>
          </p:nvSpPr>
          <p:spPr bwMode="auto">
            <a:xfrm>
              <a:off x="504825" y="9525"/>
              <a:ext cx="233363" cy="5103813"/>
            </a:xfrm>
            <a:custGeom>
              <a:avLst/>
              <a:gdLst/>
              <a:ahLst/>
              <a:cxnLst/>
              <a:rect l="0" t="0" r="r" b="b"/>
              <a:pathLst>
                <a:path w="147" h="3215">
                  <a:moveTo>
                    <a:pt x="132" y="3215"/>
                  </a:moveTo>
                  <a:lnTo>
                    <a:pt x="129" y="2754"/>
                  </a:lnTo>
                  <a:lnTo>
                    <a:pt x="0" y="1901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898"/>
                  </a:lnTo>
                  <a:lnTo>
                    <a:pt x="144" y="2754"/>
                  </a:lnTo>
                  <a:lnTo>
                    <a:pt x="147" y="3215"/>
                  </a:lnTo>
                  <a:lnTo>
                    <a:pt x="132" y="321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5" name="Freeform 58"/>
            <p:cNvSpPr>
              <a:spLocks noEditPoints="1"/>
            </p:cNvSpPr>
            <p:nvPr/>
          </p:nvSpPr>
          <p:spPr bwMode="auto">
            <a:xfrm>
              <a:off x="633413" y="5103813"/>
              <a:ext cx="185738" cy="185738"/>
            </a:xfrm>
            <a:custGeom>
              <a:avLst/>
              <a:gdLst/>
              <a:ahLst/>
              <a:cxnLst/>
              <a:rect l="0" t="0" r="r" b="b"/>
              <a:pathLst>
                <a:path w="39" h="39">
                  <a:moveTo>
                    <a:pt x="20" y="39"/>
                  </a:moveTo>
                  <a:cubicBezTo>
                    <a:pt x="9" y="39"/>
                    <a:pt x="0" y="30"/>
                    <a:pt x="0" y="19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0" y="0"/>
                    <a:pt x="39" y="9"/>
                    <a:pt x="39" y="19"/>
                  </a:cubicBezTo>
                  <a:cubicBezTo>
                    <a:pt x="39" y="30"/>
                    <a:pt x="30" y="39"/>
                    <a:pt x="20" y="39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19"/>
                  </a:cubicBezTo>
                  <a:cubicBezTo>
                    <a:pt x="4" y="28"/>
                    <a:pt x="11" y="35"/>
                    <a:pt x="20" y="35"/>
                  </a:cubicBezTo>
                  <a:cubicBezTo>
                    <a:pt x="28" y="35"/>
                    <a:pt x="35" y="28"/>
                    <a:pt x="35" y="19"/>
                  </a:cubicBezTo>
                  <a:cubicBezTo>
                    <a:pt x="35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76424" y="1122363"/>
            <a:ext cx="8791575" cy="2387600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76424" y="3602038"/>
            <a:ext cx="8791575" cy="1655762"/>
          </a:xfrm>
        </p:spPr>
        <p:txBody>
          <a:bodyPr>
            <a:normAutofit/>
          </a:bodyPr>
          <a:lstStyle>
            <a:lvl1pPr marL="0" indent="0" algn="l">
              <a:buNone/>
              <a:defRPr sz="2000" cap="all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077511" y="5410201"/>
            <a:ext cx="2743200" cy="365125"/>
          </a:xfrm>
        </p:spPr>
        <p:txBody>
          <a:bodyPr/>
          <a:lstStyle/>
          <a:p>
            <a:fld id="{48A87A34-81AB-432B-8DAE-1953F412C126}" type="datetimeFigureOut">
              <a:rPr lang="en-US" dirty="0"/>
              <a:t>8/31/2019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876424" y="5410201"/>
            <a:ext cx="5124886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96911" y="5410199"/>
            <a:ext cx="771089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8/31/2019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419226"/>
            <a:ext cx="9906000" cy="2852737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424362"/>
            <a:ext cx="9906000" cy="1374776"/>
          </a:xfrm>
        </p:spPr>
        <p:txBody>
          <a:bodyPr>
            <a:normAutofit/>
          </a:bodyPr>
          <a:lstStyle>
            <a:lvl1pPr marL="0" indent="0">
              <a:buNone/>
              <a:defRPr sz="1800" cap="all" baseline="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8/31/2019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1410" y="2249486"/>
            <a:ext cx="4878389" cy="3541714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249486"/>
            <a:ext cx="4875211" cy="3541714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8/31/2019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19126"/>
            <a:ext cx="9906000" cy="1477961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0019" y="2249486"/>
            <a:ext cx="4649783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1410" y="3073397"/>
            <a:ext cx="4878391" cy="2717801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8" y="2249485"/>
            <a:ext cx="4646602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073397"/>
            <a:ext cx="4875210" cy="2717801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8/31/2019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8/31/2019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8/31/2019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6705" y="609601"/>
            <a:ext cx="3856037" cy="1639884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56200" y="592666"/>
            <a:ext cx="5891209" cy="5198534"/>
          </a:xfrm>
        </p:spPr>
        <p:txBody>
          <a:bodyPr anchor="ctr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6705" y="2249486"/>
            <a:ext cx="3856037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8/31/2019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5934508" cy="163988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380721" y="609601"/>
            <a:ext cx="3666690" cy="5181599"/>
          </a:xfrm>
          <a:prstGeom prst="round2DiagRect">
            <a:avLst>
              <a:gd name="adj1" fmla="val 5608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2249486"/>
            <a:ext cx="5934511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8/31/2019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4304664"/>
            <a:ext cx="9912355" cy="819355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41411" y="606426"/>
            <a:ext cx="9912354" cy="3299778"/>
          </a:xfrm>
          <a:prstGeom prst="round2DiagRect">
            <a:avLst>
              <a:gd name="adj1" fmla="val 4860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3200"/>
            </a:lvl1pPr>
          </a:lstStyle>
          <a:p>
            <a:pPr marL="0" lvl="0" indent="0">
              <a:buNone/>
            </a:pPr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5124020"/>
            <a:ext cx="9910859" cy="682472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8/31/2019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56" y="609600"/>
            <a:ext cx="9905955" cy="342900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4419599"/>
            <a:ext cx="9904459" cy="1371599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8/31/2019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599"/>
            <a:ext cx="9302752" cy="2748429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365557"/>
            <a:ext cx="875229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4309919"/>
            <a:ext cx="9906002" cy="1489496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8/31/2019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60" name="TextBox 59"/>
          <p:cNvSpPr txBox="1"/>
          <p:nvPr/>
        </p:nvSpPr>
        <p:spPr>
          <a:xfrm>
            <a:off x="903512" y="73239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61" name="TextBox 60"/>
          <p:cNvSpPr txBox="1"/>
          <p:nvPr/>
        </p:nvSpPr>
        <p:spPr>
          <a:xfrm>
            <a:off x="10537370" y="276497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2134041"/>
            <a:ext cx="9906001" cy="251183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4657655"/>
            <a:ext cx="9904505" cy="1140644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8/31/2019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1141410" y="2674463"/>
            <a:ext cx="3196899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27918" y="3360263"/>
            <a:ext cx="3208735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4766" y="2677635"/>
            <a:ext cx="3184385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04213" y="3363435"/>
            <a:ext cx="3195830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442" y="2674463"/>
            <a:ext cx="3194968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52442" y="3360263"/>
            <a:ext cx="3194968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8/31/2019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1141411" y="609600"/>
            <a:ext cx="9905999" cy="1905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1141413" y="4404596"/>
            <a:ext cx="319524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141413" y="2666998"/>
            <a:ext cx="31952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41413" y="4980858"/>
            <a:ext cx="3195240" cy="8178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89053" y="4404596"/>
            <a:ext cx="320040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89053" y="2666998"/>
            <a:ext cx="31989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87593" y="4980857"/>
            <a:ext cx="3200400" cy="81034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567" y="4404595"/>
            <a:ext cx="3190741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852442" y="2666998"/>
            <a:ext cx="3194969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852442" y="4980854"/>
            <a:ext cx="3194968" cy="810345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8/31/2019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8/31/2019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042400" y="609599"/>
            <a:ext cx="2005011" cy="5181601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1410" y="609599"/>
            <a:ext cx="7748590" cy="5181601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8/31/2019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 amt="30000"/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8" name="Group 7"/>
          <p:cNvGrpSpPr/>
          <p:nvPr/>
        </p:nvGrpSpPr>
        <p:grpSpPr>
          <a:xfrm>
            <a:off x="-14288" y="0"/>
            <a:ext cx="12053888" cy="6858001"/>
            <a:chOff x="-14288" y="0"/>
            <a:chExt cx="12053888" cy="6858001"/>
          </a:xfrm>
          <a:gradFill flip="none" rotWithShape="1">
            <a:gsLst>
              <a:gs pos="0">
                <a:schemeClr val="tx2"/>
              </a:gs>
              <a:gs pos="100000">
                <a:schemeClr val="tx2">
                  <a:lumMod val="50000"/>
                </a:schemeClr>
              </a:gs>
            </a:gsLst>
            <a:lin ang="5400000" scaled="0"/>
            <a:tileRect/>
          </a:gradFill>
        </p:grpSpPr>
        <p:grpSp>
          <p:nvGrpSpPr>
            <p:cNvPr id="9" name="Group 8"/>
            <p:cNvGrpSpPr/>
            <p:nvPr/>
          </p:nvGrpSpPr>
          <p:grpSpPr>
            <a:xfrm>
              <a:off x="-14288" y="0"/>
              <a:ext cx="1220788" cy="6858001"/>
              <a:chOff x="-14288" y="0"/>
              <a:chExt cx="1220788" cy="6858001"/>
            </a:xfrm>
            <a:grpFill/>
          </p:grpSpPr>
          <p:sp>
            <p:nvSpPr>
              <p:cNvPr id="21" name="Rectangle 5"/>
              <p:cNvSpPr>
                <a:spLocks noChangeArrowheads="1"/>
              </p:cNvSpPr>
              <p:nvPr/>
            </p:nvSpPr>
            <p:spPr bwMode="auto">
              <a:xfrm>
                <a:off x="114300" y="4763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22" name="Freeform 6"/>
              <p:cNvSpPr>
                <a:spLocks noEditPoints="1"/>
              </p:cNvSpPr>
              <p:nvPr/>
            </p:nvSpPr>
            <p:spPr bwMode="auto">
              <a:xfrm>
                <a:off x="33337" y="217646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3" name="Freeform 7"/>
              <p:cNvSpPr>
                <a:spLocks noEditPoints="1"/>
              </p:cNvSpPr>
              <p:nvPr/>
            </p:nvSpPr>
            <p:spPr bwMode="auto">
              <a:xfrm>
                <a:off x="28575" y="402113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4" name="Freeform 8"/>
              <p:cNvSpPr/>
              <p:nvPr/>
            </p:nvSpPr>
            <p:spPr bwMode="auto">
              <a:xfrm>
                <a:off x="200025" y="4763"/>
                <a:ext cx="369888" cy="1811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41">
                    <a:moveTo>
                      <a:pt x="218" y="1141"/>
                    </a:moveTo>
                    <a:lnTo>
                      <a:pt x="0" y="626"/>
                    </a:lnTo>
                    <a:lnTo>
                      <a:pt x="0" y="0"/>
                    </a:lnTo>
                    <a:lnTo>
                      <a:pt x="15" y="0"/>
                    </a:lnTo>
                    <a:lnTo>
                      <a:pt x="15" y="623"/>
                    </a:lnTo>
                    <a:lnTo>
                      <a:pt x="233" y="1135"/>
                    </a:lnTo>
                    <a:lnTo>
                      <a:pt x="218" y="114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5" name="Freeform 9"/>
              <p:cNvSpPr>
                <a:spLocks noEditPoints="1"/>
              </p:cNvSpPr>
              <p:nvPr/>
            </p:nvSpPr>
            <p:spPr bwMode="auto">
              <a:xfrm>
                <a:off x="503237" y="1801813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6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6" name="Freeform 10"/>
              <p:cNvSpPr/>
              <p:nvPr/>
            </p:nvSpPr>
            <p:spPr bwMode="auto">
              <a:xfrm>
                <a:off x="285750" y="4763"/>
                <a:ext cx="369888" cy="1430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901">
                    <a:moveTo>
                      <a:pt x="221" y="901"/>
                    </a:moveTo>
                    <a:lnTo>
                      <a:pt x="0" y="383"/>
                    </a:lnTo>
                    <a:lnTo>
                      <a:pt x="0" y="0"/>
                    </a:lnTo>
                    <a:lnTo>
                      <a:pt x="18" y="0"/>
                    </a:lnTo>
                    <a:lnTo>
                      <a:pt x="18" y="380"/>
                    </a:lnTo>
                    <a:lnTo>
                      <a:pt x="233" y="895"/>
                    </a:lnTo>
                    <a:lnTo>
                      <a:pt x="221" y="90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7" name="Freeform 11"/>
              <p:cNvSpPr/>
              <p:nvPr/>
            </p:nvSpPr>
            <p:spPr bwMode="auto">
              <a:xfrm>
                <a:off x="546100" y="0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96" y="575"/>
                    </a:moveTo>
                    <a:lnTo>
                      <a:pt x="78" y="575"/>
                    </a:lnTo>
                    <a:lnTo>
                      <a:pt x="78" y="192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96" y="189"/>
                    </a:lnTo>
                    <a:lnTo>
                      <a:pt x="96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8" name="Freeform 12"/>
              <p:cNvSpPr>
                <a:spLocks noEditPoints="1"/>
              </p:cNvSpPr>
              <p:nvPr/>
            </p:nvSpPr>
            <p:spPr bwMode="auto">
              <a:xfrm>
                <a:off x="588962" y="14208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7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9" name="Freeform 13"/>
              <p:cNvSpPr>
                <a:spLocks noEditPoints="1"/>
              </p:cNvSpPr>
              <p:nvPr/>
            </p:nvSpPr>
            <p:spPr bwMode="auto">
              <a:xfrm>
                <a:off x="588962" y="9032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0" name="Freeform 14"/>
              <p:cNvSpPr/>
              <p:nvPr/>
            </p:nvSpPr>
            <p:spPr bwMode="auto">
              <a:xfrm>
                <a:off x="641350" y="0"/>
                <a:ext cx="422275" cy="527050"/>
              </a:xfrm>
              <a:custGeom>
                <a:avLst/>
                <a:gdLst/>
                <a:ahLst/>
                <a:cxnLst/>
                <a:rect l="0" t="0" r="r" b="b"/>
                <a:pathLst>
                  <a:path w="266" h="332">
                    <a:moveTo>
                      <a:pt x="257" y="332"/>
                    </a:moveTo>
                    <a:lnTo>
                      <a:pt x="48" y="123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63" y="114"/>
                    </a:lnTo>
                    <a:lnTo>
                      <a:pt x="266" y="320"/>
                    </a:lnTo>
                    <a:lnTo>
                      <a:pt x="257" y="33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1" name="Freeform 15"/>
              <p:cNvSpPr>
                <a:spLocks noEditPoints="1"/>
              </p:cNvSpPr>
              <p:nvPr/>
            </p:nvSpPr>
            <p:spPr bwMode="auto">
              <a:xfrm>
                <a:off x="1020762" y="488950"/>
                <a:ext cx="161925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4" h="31">
                    <a:moveTo>
                      <a:pt x="17" y="31"/>
                    </a:moveTo>
                    <a:cubicBezTo>
                      <a:pt x="13" y="31"/>
                      <a:pt x="9" y="30"/>
                      <a:pt x="6" y="27"/>
                    </a:cubicBezTo>
                    <a:cubicBezTo>
                      <a:pt x="0" y="20"/>
                      <a:pt x="0" y="10"/>
                      <a:pt x="6" y="4"/>
                    </a:cubicBezTo>
                    <a:cubicBezTo>
                      <a:pt x="9" y="1"/>
                      <a:pt x="13" y="0"/>
                      <a:pt x="17" y="0"/>
                    </a:cubicBezTo>
                    <a:cubicBezTo>
                      <a:pt x="21" y="0"/>
                      <a:pt x="25" y="1"/>
                      <a:pt x="28" y="4"/>
                    </a:cubicBezTo>
                    <a:cubicBezTo>
                      <a:pt x="34" y="10"/>
                      <a:pt x="34" y="20"/>
                      <a:pt x="28" y="27"/>
                    </a:cubicBezTo>
                    <a:cubicBezTo>
                      <a:pt x="25" y="30"/>
                      <a:pt x="21" y="31"/>
                      <a:pt x="17" y="31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5"/>
                      <a:pt x="9" y="7"/>
                    </a:cubicBezTo>
                    <a:cubicBezTo>
                      <a:pt x="4" y="12"/>
                      <a:pt x="4" y="19"/>
                      <a:pt x="9" y="24"/>
                    </a:cubicBezTo>
                    <a:cubicBezTo>
                      <a:pt x="11" y="26"/>
                      <a:pt x="14" y="27"/>
                      <a:pt x="17" y="27"/>
                    </a:cubicBezTo>
                    <a:cubicBezTo>
                      <a:pt x="20" y="27"/>
                      <a:pt x="23" y="26"/>
                      <a:pt x="25" y="24"/>
                    </a:cubicBezTo>
                    <a:cubicBezTo>
                      <a:pt x="30" y="19"/>
                      <a:pt x="30" y="12"/>
                      <a:pt x="25" y="7"/>
                    </a:cubicBezTo>
                    <a:cubicBezTo>
                      <a:pt x="23" y="5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2" name="Line 16"/>
              <p:cNvSpPr>
                <a:spLocks noChangeShapeType="1"/>
              </p:cNvSpPr>
              <p:nvPr/>
            </p:nvSpPr>
            <p:spPr bwMode="auto">
              <a:xfrm>
                <a:off x="-4763" y="9525"/>
                <a:ext cx="0" cy="0"/>
              </a:xfrm>
              <a:prstGeom prst="line">
                <a:avLst/>
              </a:prstGeom>
              <a:grpFill/>
              <a:ln w="15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</p:spPr>
          </p:sp>
          <p:sp>
            <p:nvSpPr>
              <p:cNvPr id="33" name="Freeform 17"/>
              <p:cNvSpPr/>
              <p:nvPr/>
            </p:nvSpPr>
            <p:spPr bwMode="auto">
              <a:xfrm>
                <a:off x="9525" y="1801813"/>
                <a:ext cx="123825" cy="127000"/>
              </a:xfrm>
              <a:custGeom>
                <a:avLst/>
                <a:gdLst/>
                <a:ahLst/>
                <a:cxnLst/>
                <a:rect l="0" t="0" r="r" b="b"/>
                <a:pathLst>
                  <a:path w="78" h="80">
                    <a:moveTo>
                      <a:pt x="6" y="80"/>
                    </a:moveTo>
                    <a:lnTo>
                      <a:pt x="0" y="71"/>
                    </a:lnTo>
                    <a:lnTo>
                      <a:pt x="69" y="0"/>
                    </a:lnTo>
                    <a:lnTo>
                      <a:pt x="78" y="9"/>
                    </a:lnTo>
                    <a:lnTo>
                      <a:pt x="6" y="8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4" name="Freeform 18"/>
              <p:cNvSpPr/>
              <p:nvPr/>
            </p:nvSpPr>
            <p:spPr bwMode="auto">
              <a:xfrm>
                <a:off x="-9525" y="3549650"/>
                <a:ext cx="147638" cy="481013"/>
              </a:xfrm>
              <a:custGeom>
                <a:avLst/>
                <a:gdLst/>
                <a:ahLst/>
                <a:cxnLst/>
                <a:rect l="0" t="0" r="r" b="b"/>
                <a:pathLst>
                  <a:path w="93" h="303">
                    <a:moveTo>
                      <a:pt x="93" y="303"/>
                    </a:moveTo>
                    <a:lnTo>
                      <a:pt x="78" y="303"/>
                    </a:lnTo>
                    <a:lnTo>
                      <a:pt x="78" y="78"/>
                    </a:lnTo>
                    <a:lnTo>
                      <a:pt x="0" y="12"/>
                    </a:lnTo>
                    <a:lnTo>
                      <a:pt x="12" y="0"/>
                    </a:lnTo>
                    <a:lnTo>
                      <a:pt x="93" y="69"/>
                    </a:lnTo>
                    <a:lnTo>
                      <a:pt x="93" y="30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5" name="Freeform 19"/>
              <p:cNvSpPr/>
              <p:nvPr/>
            </p:nvSpPr>
            <p:spPr bwMode="auto">
              <a:xfrm>
                <a:off x="128587" y="1382713"/>
                <a:ext cx="142875" cy="476250"/>
              </a:xfrm>
              <a:custGeom>
                <a:avLst/>
                <a:gdLst/>
                <a:ahLst/>
                <a:cxnLst/>
                <a:rect l="0" t="0" r="r" b="b"/>
                <a:pathLst>
                  <a:path w="90" h="300">
                    <a:moveTo>
                      <a:pt x="90" y="300"/>
                    </a:moveTo>
                    <a:lnTo>
                      <a:pt x="78" y="300"/>
                    </a:lnTo>
                    <a:lnTo>
                      <a:pt x="78" y="84"/>
                    </a:lnTo>
                    <a:lnTo>
                      <a:pt x="0" y="9"/>
                    </a:lnTo>
                    <a:lnTo>
                      <a:pt x="9" y="0"/>
                    </a:lnTo>
                    <a:lnTo>
                      <a:pt x="90" y="81"/>
                    </a:lnTo>
                    <a:lnTo>
                      <a:pt x="90" y="30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6" name="Freeform 20"/>
              <p:cNvSpPr>
                <a:spLocks noEditPoints="1"/>
              </p:cNvSpPr>
              <p:nvPr/>
            </p:nvSpPr>
            <p:spPr bwMode="auto">
              <a:xfrm>
                <a:off x="204787" y="1849438"/>
                <a:ext cx="114300" cy="107950"/>
              </a:xfrm>
              <a:custGeom>
                <a:avLst/>
                <a:gdLst/>
                <a:ahLst/>
                <a:cxnLst/>
                <a:rect l="0" t="0" r="r" b="b"/>
                <a:pathLst>
                  <a:path w="24" h="23">
                    <a:moveTo>
                      <a:pt x="12" y="23"/>
                    </a:moveTo>
                    <a:cubicBezTo>
                      <a:pt x="6" y="23"/>
                      <a:pt x="0" y="18"/>
                      <a:pt x="0" y="12"/>
                    </a:cubicBezTo>
                    <a:cubicBezTo>
                      <a:pt x="0" y="5"/>
                      <a:pt x="6" y="0"/>
                      <a:pt x="12" y="0"/>
                    </a:cubicBezTo>
                    <a:cubicBezTo>
                      <a:pt x="18" y="0"/>
                      <a:pt x="24" y="5"/>
                      <a:pt x="24" y="12"/>
                    </a:cubicBezTo>
                    <a:cubicBezTo>
                      <a:pt x="24" y="18"/>
                      <a:pt x="18" y="23"/>
                      <a:pt x="12" y="23"/>
                    </a:cubicBezTo>
                    <a:close/>
                    <a:moveTo>
                      <a:pt x="12" y="4"/>
                    </a:moveTo>
                    <a:cubicBezTo>
                      <a:pt x="8" y="4"/>
                      <a:pt x="4" y="8"/>
                      <a:pt x="4" y="12"/>
                    </a:cubicBezTo>
                    <a:cubicBezTo>
                      <a:pt x="4" y="16"/>
                      <a:pt x="8" y="19"/>
                      <a:pt x="12" y="19"/>
                    </a:cubicBezTo>
                    <a:cubicBezTo>
                      <a:pt x="16" y="19"/>
                      <a:pt x="20" y="16"/>
                      <a:pt x="20" y="12"/>
                    </a:cubicBezTo>
                    <a:cubicBezTo>
                      <a:pt x="20" y="8"/>
                      <a:pt x="16" y="4"/>
                      <a:pt x="12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7" name="Rectangle 21"/>
              <p:cNvSpPr>
                <a:spLocks noChangeArrowheads="1"/>
              </p:cNvSpPr>
              <p:nvPr/>
            </p:nvSpPr>
            <p:spPr bwMode="auto">
              <a:xfrm>
                <a:off x="133350" y="4662488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38" name="Freeform 22"/>
              <p:cNvSpPr/>
              <p:nvPr/>
            </p:nvSpPr>
            <p:spPr bwMode="auto">
              <a:xfrm>
                <a:off x="223837" y="5041900"/>
                <a:ext cx="369888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35">
                    <a:moveTo>
                      <a:pt x="15" y="1135"/>
                    </a:moveTo>
                    <a:lnTo>
                      <a:pt x="0" y="1135"/>
                    </a:lnTo>
                    <a:lnTo>
                      <a:pt x="0" y="515"/>
                    </a:lnTo>
                    <a:lnTo>
                      <a:pt x="0" y="512"/>
                    </a:lnTo>
                    <a:lnTo>
                      <a:pt x="218" y="0"/>
                    </a:lnTo>
                    <a:lnTo>
                      <a:pt x="233" y="6"/>
                    </a:lnTo>
                    <a:lnTo>
                      <a:pt x="15" y="518"/>
                    </a:lnTo>
                    <a:lnTo>
                      <a:pt x="15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9" name="Freeform 23"/>
              <p:cNvSpPr>
                <a:spLocks noEditPoints="1"/>
              </p:cNvSpPr>
              <p:nvPr/>
            </p:nvSpPr>
            <p:spPr bwMode="auto">
              <a:xfrm>
                <a:off x="52387" y="44815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0" name="Freeform 24"/>
              <p:cNvSpPr/>
              <p:nvPr/>
            </p:nvSpPr>
            <p:spPr bwMode="auto">
              <a:xfrm>
                <a:off x="-14288" y="5627688"/>
                <a:ext cx="85725" cy="1216025"/>
              </a:xfrm>
              <a:custGeom>
                <a:avLst/>
                <a:gdLst/>
                <a:ahLst/>
                <a:cxnLst/>
                <a:rect l="0" t="0" r="r" b="b"/>
                <a:pathLst>
                  <a:path w="54" h="766">
                    <a:moveTo>
                      <a:pt x="54" y="766"/>
                    </a:moveTo>
                    <a:lnTo>
                      <a:pt x="36" y="766"/>
                    </a:lnTo>
                    <a:lnTo>
                      <a:pt x="36" y="149"/>
                    </a:lnTo>
                    <a:lnTo>
                      <a:pt x="0" y="3"/>
                    </a:lnTo>
                    <a:lnTo>
                      <a:pt x="18" y="0"/>
                    </a:lnTo>
                    <a:lnTo>
                      <a:pt x="54" y="146"/>
                    </a:lnTo>
                    <a:lnTo>
                      <a:pt x="54" y="76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1" name="Freeform 25"/>
              <p:cNvSpPr>
                <a:spLocks noEditPoints="1"/>
              </p:cNvSpPr>
              <p:nvPr/>
            </p:nvSpPr>
            <p:spPr bwMode="auto">
              <a:xfrm>
                <a:off x="527050" y="48672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2" name="Freeform 26"/>
              <p:cNvSpPr/>
              <p:nvPr/>
            </p:nvSpPr>
            <p:spPr bwMode="auto">
              <a:xfrm>
                <a:off x="309562" y="5422900"/>
                <a:ext cx="374650" cy="1425575"/>
              </a:xfrm>
              <a:custGeom>
                <a:avLst/>
                <a:gdLst/>
                <a:ahLst/>
                <a:cxnLst/>
                <a:rect l="0" t="0" r="r" b="b"/>
                <a:pathLst>
                  <a:path w="236" h="898">
                    <a:moveTo>
                      <a:pt x="18" y="898"/>
                    </a:moveTo>
                    <a:lnTo>
                      <a:pt x="0" y="898"/>
                    </a:lnTo>
                    <a:lnTo>
                      <a:pt x="0" y="515"/>
                    </a:lnTo>
                    <a:lnTo>
                      <a:pt x="3" y="512"/>
                    </a:lnTo>
                    <a:lnTo>
                      <a:pt x="221" y="0"/>
                    </a:lnTo>
                    <a:lnTo>
                      <a:pt x="236" y="6"/>
                    </a:lnTo>
                    <a:lnTo>
                      <a:pt x="18" y="518"/>
                    </a:lnTo>
                    <a:lnTo>
                      <a:pt x="18" y="898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3" name="Freeform 27"/>
              <p:cNvSpPr/>
              <p:nvPr/>
            </p:nvSpPr>
            <p:spPr bwMode="auto">
              <a:xfrm>
                <a:off x="569912" y="5945188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15" y="575"/>
                    </a:moveTo>
                    <a:lnTo>
                      <a:pt x="0" y="569"/>
                    </a:lnTo>
                    <a:lnTo>
                      <a:pt x="81" y="383"/>
                    </a:lnTo>
                    <a:lnTo>
                      <a:pt x="81" y="0"/>
                    </a:lnTo>
                    <a:lnTo>
                      <a:pt x="96" y="0"/>
                    </a:lnTo>
                    <a:lnTo>
                      <a:pt x="96" y="386"/>
                    </a:lnTo>
                    <a:lnTo>
                      <a:pt x="15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4" name="Freeform 28"/>
              <p:cNvSpPr>
                <a:spLocks noEditPoints="1"/>
              </p:cNvSpPr>
              <p:nvPr/>
            </p:nvSpPr>
            <p:spPr bwMode="auto">
              <a:xfrm>
                <a:off x="612775" y="52466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5" name="Freeform 29"/>
              <p:cNvSpPr>
                <a:spLocks noEditPoints="1"/>
              </p:cNvSpPr>
              <p:nvPr/>
            </p:nvSpPr>
            <p:spPr bwMode="auto">
              <a:xfrm>
                <a:off x="612775" y="57642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6" name="Freeform 30"/>
              <p:cNvSpPr/>
              <p:nvPr/>
            </p:nvSpPr>
            <p:spPr bwMode="auto">
              <a:xfrm>
                <a:off x="669925" y="6330950"/>
                <a:ext cx="417513" cy="517525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6">
                    <a:moveTo>
                      <a:pt x="15" y="326"/>
                    </a:moveTo>
                    <a:lnTo>
                      <a:pt x="0" y="320"/>
                    </a:lnTo>
                    <a:lnTo>
                      <a:pt x="45" y="206"/>
                    </a:lnTo>
                    <a:lnTo>
                      <a:pt x="48" y="206"/>
                    </a:lnTo>
                    <a:lnTo>
                      <a:pt x="254" y="0"/>
                    </a:lnTo>
                    <a:lnTo>
                      <a:pt x="263" y="12"/>
                    </a:lnTo>
                    <a:lnTo>
                      <a:pt x="60" y="215"/>
                    </a:lnTo>
                    <a:lnTo>
                      <a:pt x="15" y="32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7" name="Freeform 31"/>
              <p:cNvSpPr>
                <a:spLocks noEditPoints="1"/>
              </p:cNvSpPr>
              <p:nvPr/>
            </p:nvSpPr>
            <p:spPr bwMode="auto">
              <a:xfrm>
                <a:off x="1049337" y="6221413"/>
                <a:ext cx="157163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3" h="31">
                    <a:moveTo>
                      <a:pt x="16" y="31"/>
                    </a:moveTo>
                    <a:cubicBezTo>
                      <a:pt x="12" y="31"/>
                      <a:pt x="8" y="29"/>
                      <a:pt x="5" y="26"/>
                    </a:cubicBezTo>
                    <a:cubicBezTo>
                      <a:pt x="2" y="24"/>
                      <a:pt x="0" y="20"/>
                      <a:pt x="0" y="15"/>
                    </a:cubicBezTo>
                    <a:cubicBezTo>
                      <a:pt x="0" y="11"/>
                      <a:pt x="2" y="7"/>
                      <a:pt x="5" y="4"/>
                    </a:cubicBezTo>
                    <a:cubicBezTo>
                      <a:pt x="8" y="1"/>
                      <a:pt x="12" y="0"/>
                      <a:pt x="16" y="0"/>
                    </a:cubicBezTo>
                    <a:cubicBezTo>
                      <a:pt x="20" y="0"/>
                      <a:pt x="24" y="1"/>
                      <a:pt x="27" y="4"/>
                    </a:cubicBezTo>
                    <a:cubicBezTo>
                      <a:pt x="33" y="10"/>
                      <a:pt x="33" y="20"/>
                      <a:pt x="27" y="26"/>
                    </a:cubicBezTo>
                    <a:cubicBezTo>
                      <a:pt x="24" y="29"/>
                      <a:pt x="20" y="31"/>
                      <a:pt x="16" y="31"/>
                    </a:cubicBezTo>
                    <a:close/>
                    <a:moveTo>
                      <a:pt x="16" y="4"/>
                    </a:moveTo>
                    <a:cubicBezTo>
                      <a:pt x="13" y="4"/>
                      <a:pt x="10" y="5"/>
                      <a:pt x="8" y="7"/>
                    </a:cubicBezTo>
                    <a:cubicBezTo>
                      <a:pt x="6" y="9"/>
                      <a:pt x="4" y="12"/>
                      <a:pt x="4" y="15"/>
                    </a:cubicBezTo>
                    <a:cubicBezTo>
                      <a:pt x="4" y="19"/>
                      <a:pt x="6" y="21"/>
                      <a:pt x="8" y="24"/>
                    </a:cubicBezTo>
                    <a:cubicBezTo>
                      <a:pt x="10" y="26"/>
                      <a:pt x="13" y="27"/>
                      <a:pt x="16" y="27"/>
                    </a:cubicBezTo>
                    <a:cubicBezTo>
                      <a:pt x="19" y="27"/>
                      <a:pt x="22" y="26"/>
                      <a:pt x="24" y="24"/>
                    </a:cubicBezTo>
                    <a:cubicBezTo>
                      <a:pt x="29" y="19"/>
                      <a:pt x="29" y="12"/>
                      <a:pt x="24" y="7"/>
                    </a:cubicBezTo>
                    <a:cubicBezTo>
                      <a:pt x="22" y="5"/>
                      <a:pt x="19" y="4"/>
                      <a:pt x="16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</p:grpSp>
        <p:grpSp>
          <p:nvGrpSpPr>
            <p:cNvPr id="10" name="Group 9"/>
            <p:cNvGrpSpPr/>
            <p:nvPr/>
          </p:nvGrpSpPr>
          <p:grpSpPr>
            <a:xfrm>
              <a:off x="11364912" y="0"/>
              <a:ext cx="674688" cy="6848476"/>
              <a:chOff x="11364912" y="0"/>
              <a:chExt cx="674688" cy="6848476"/>
            </a:xfrm>
            <a:grpFill/>
          </p:grpSpPr>
          <p:sp>
            <p:nvSpPr>
              <p:cNvPr id="11" name="Freeform 32"/>
              <p:cNvSpPr/>
              <p:nvPr/>
            </p:nvSpPr>
            <p:spPr bwMode="auto">
              <a:xfrm>
                <a:off x="11483975" y="0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2" name="Freeform 33"/>
              <p:cNvSpPr>
                <a:spLocks noEditPoints="1"/>
              </p:cNvSpPr>
              <p:nvPr/>
            </p:nvSpPr>
            <p:spPr bwMode="auto">
              <a:xfrm>
                <a:off x="11364912" y="47466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3" name="Freeform 34"/>
              <p:cNvSpPr>
                <a:spLocks noEditPoints="1"/>
              </p:cNvSpPr>
              <p:nvPr/>
            </p:nvSpPr>
            <p:spPr bwMode="auto">
              <a:xfrm>
                <a:off x="11631612" y="1539875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4" name="Freeform 35"/>
              <p:cNvSpPr/>
              <p:nvPr/>
            </p:nvSpPr>
            <p:spPr bwMode="auto">
              <a:xfrm>
                <a:off x="11531600" y="569436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5" name="Freeform 36"/>
              <p:cNvSpPr>
                <a:spLocks noEditPoints="1"/>
              </p:cNvSpPr>
              <p:nvPr/>
            </p:nvSpPr>
            <p:spPr bwMode="auto">
              <a:xfrm>
                <a:off x="11772900" y="5551488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6" name="Freeform 37"/>
              <p:cNvSpPr/>
              <p:nvPr/>
            </p:nvSpPr>
            <p:spPr bwMode="auto">
              <a:xfrm>
                <a:off x="11710987" y="4763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7" name="Freeform 38"/>
              <p:cNvSpPr>
                <a:spLocks noEditPoints="1"/>
              </p:cNvSpPr>
              <p:nvPr/>
            </p:nvSpPr>
            <p:spPr bwMode="auto">
              <a:xfrm>
                <a:off x="11636375" y="4867275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8" name="Freeform 39"/>
              <p:cNvSpPr/>
              <p:nvPr/>
            </p:nvSpPr>
            <p:spPr bwMode="auto">
              <a:xfrm>
                <a:off x="11441112" y="5046663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9" name="Freeform 40"/>
              <p:cNvSpPr>
                <a:spLocks noEditPoints="1"/>
              </p:cNvSpPr>
              <p:nvPr/>
            </p:nvSpPr>
            <p:spPr bwMode="auto">
              <a:xfrm>
                <a:off x="11849100" y="64166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0" name="Rectangle 41"/>
              <p:cNvSpPr>
                <a:spLocks noChangeArrowheads="1"/>
              </p:cNvSpPr>
              <p:nvPr/>
            </p:nvSpPr>
            <p:spPr bwMode="auto">
              <a:xfrm>
                <a:off x="11939587" y="6596063"/>
                <a:ext cx="23813" cy="252413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1413" y="618518"/>
            <a:ext cx="9905998" cy="147857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2" y="2249487"/>
            <a:ext cx="9905999" cy="35417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456921" y="5883276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8/31/2019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41411" y="5883275"/>
            <a:ext cx="623930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 cap="all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76321" y="5883274"/>
            <a:ext cx="77108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125000"/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.xml"/><Relationship Id="rId3" Type="http://schemas.openxmlformats.org/officeDocument/2006/relationships/diagramLayout" Target="../diagrams/layout1.xml"/><Relationship Id="rId7" Type="http://schemas.openxmlformats.org/officeDocument/2006/relationships/diagramData" Target="../diagrams/data2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11" Type="http://schemas.microsoft.com/office/2007/relationships/diagramDrawing" Target="../diagrams/drawing2.xml"/><Relationship Id="rId5" Type="http://schemas.openxmlformats.org/officeDocument/2006/relationships/diagramColors" Target="../diagrams/colors1.xml"/><Relationship Id="rId10" Type="http://schemas.openxmlformats.org/officeDocument/2006/relationships/diagramColors" Target="../diagrams/colors2.xml"/><Relationship Id="rId4" Type="http://schemas.openxmlformats.org/officeDocument/2006/relationships/diagramQuickStyle" Target="../diagrams/quickStyle1.xml"/><Relationship Id="rId9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9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9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9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9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76424" y="1122362"/>
            <a:ext cx="8791575" cy="2479675"/>
          </a:xfrm>
        </p:spPr>
        <p:txBody>
          <a:bodyPr>
            <a:normAutofit/>
          </a:bodyPr>
          <a:lstStyle/>
          <a:p>
            <a:pPr algn="ctr"/>
            <a:r>
              <a:rPr lang="en-US" sz="6600" dirty="0" err="1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Konsep</a:t>
            </a:r>
            <a:r>
              <a:rPr lang="en-US" sz="6600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 </a:t>
            </a:r>
            <a:r>
              <a:rPr lang="en-US" sz="6600" dirty="0" err="1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semiotik</a:t>
            </a:r>
            <a:endParaRPr lang="en-US" sz="6600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algn="ctr"/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5379982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18518"/>
            <a:ext cx="9905998" cy="1040465"/>
          </a:xfrm>
          <a:ln>
            <a:solidFill>
              <a:schemeClr val="tx1">
                <a:lumMod val="65000"/>
              </a:schemeClr>
            </a:solidFill>
          </a:ln>
        </p:spPr>
        <p:txBody>
          <a:bodyPr/>
          <a:lstStyle/>
          <a:p>
            <a:pPr algn="ctr"/>
            <a:r>
              <a:rPr lang="en-US" dirty="0" err="1" smtClean="0">
                <a:solidFill>
                  <a:schemeClr val="tx1">
                    <a:lumMod val="65000"/>
                  </a:schemeClr>
                </a:solidFill>
              </a:rPr>
              <a:t>Apa</a:t>
            </a:r>
            <a:r>
              <a:rPr lang="en-US" dirty="0" smtClean="0">
                <a:solidFill>
                  <a:schemeClr val="tx1">
                    <a:lumMod val="65000"/>
                  </a:schemeClr>
                </a:solidFill>
              </a:rPr>
              <a:t> </a:t>
            </a:r>
            <a:r>
              <a:rPr lang="en-US" dirty="0" err="1" smtClean="0">
                <a:solidFill>
                  <a:schemeClr val="tx1">
                    <a:lumMod val="65000"/>
                  </a:schemeClr>
                </a:solidFill>
              </a:rPr>
              <a:t>itu</a:t>
            </a:r>
            <a:r>
              <a:rPr lang="en-US" dirty="0" smtClean="0">
                <a:solidFill>
                  <a:schemeClr val="tx1">
                    <a:lumMod val="65000"/>
                  </a:schemeClr>
                </a:solidFill>
              </a:rPr>
              <a:t> </a:t>
            </a:r>
            <a:r>
              <a:rPr lang="en-US" dirty="0" err="1" smtClean="0">
                <a:solidFill>
                  <a:schemeClr val="tx1">
                    <a:lumMod val="65000"/>
                  </a:schemeClr>
                </a:solidFill>
              </a:rPr>
              <a:t>semiotika</a:t>
            </a:r>
            <a:r>
              <a:rPr lang="en-US" dirty="0" smtClean="0">
                <a:solidFill>
                  <a:schemeClr val="tx1">
                    <a:lumMod val="65000"/>
                  </a:schemeClr>
                </a:solidFill>
              </a:rPr>
              <a:t>?</a:t>
            </a:r>
            <a:endParaRPr lang="en-US" dirty="0">
              <a:solidFill>
                <a:schemeClr val="tx1">
                  <a:lumMod val="65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err="1" smtClean="0">
                <a:latin typeface="Aharoni" panose="02010803020104030203" pitchFamily="2" charset="-79"/>
                <a:cs typeface="Aharoni" panose="02010803020104030203" pitchFamily="2" charset="-79"/>
              </a:rPr>
              <a:t>Semiotik</a:t>
            </a:r>
            <a:r>
              <a:rPr lang="en-US" dirty="0" smtClean="0">
                <a:latin typeface="Aharoni" panose="02010803020104030203" pitchFamily="2" charset="-79"/>
                <a:cs typeface="Aharoni" panose="02010803020104030203" pitchFamily="2" charset="-79"/>
              </a:rPr>
              <a:t> </a:t>
            </a:r>
            <a:r>
              <a:rPr lang="en-US" dirty="0" err="1" smtClean="0">
                <a:latin typeface="Aharoni" panose="02010803020104030203" pitchFamily="2" charset="-79"/>
                <a:cs typeface="Aharoni" panose="02010803020104030203" pitchFamily="2" charset="-79"/>
              </a:rPr>
              <a:t>berasal</a:t>
            </a:r>
            <a:r>
              <a:rPr lang="en-US" dirty="0" smtClean="0">
                <a:latin typeface="Aharoni" panose="02010803020104030203" pitchFamily="2" charset="-79"/>
                <a:cs typeface="Aharoni" panose="02010803020104030203" pitchFamily="2" charset="-79"/>
              </a:rPr>
              <a:t> </a:t>
            </a:r>
            <a:r>
              <a:rPr lang="en-US" dirty="0" err="1" smtClean="0">
                <a:latin typeface="Aharoni" panose="02010803020104030203" pitchFamily="2" charset="-79"/>
                <a:cs typeface="Aharoni" panose="02010803020104030203" pitchFamily="2" charset="-79"/>
              </a:rPr>
              <a:t>dari</a:t>
            </a:r>
            <a:r>
              <a:rPr lang="en-US" dirty="0" smtClean="0">
                <a:latin typeface="Aharoni" panose="02010803020104030203" pitchFamily="2" charset="-79"/>
                <a:cs typeface="Aharoni" panose="02010803020104030203" pitchFamily="2" charset="-79"/>
              </a:rPr>
              <a:t> Bahasa </a:t>
            </a:r>
            <a:r>
              <a:rPr lang="en-US" dirty="0" err="1" smtClean="0">
                <a:latin typeface="Aharoni" panose="02010803020104030203" pitchFamily="2" charset="-79"/>
                <a:cs typeface="Aharoni" panose="02010803020104030203" pitchFamily="2" charset="-79"/>
              </a:rPr>
              <a:t>Yunani</a:t>
            </a:r>
            <a:r>
              <a:rPr lang="en-US" dirty="0" smtClean="0">
                <a:latin typeface="Aharoni" panose="02010803020104030203" pitchFamily="2" charset="-79"/>
                <a:cs typeface="Aharoni" panose="02010803020104030203" pitchFamily="2" charset="-79"/>
              </a:rPr>
              <a:t> , </a:t>
            </a:r>
            <a:r>
              <a:rPr lang="en-US" dirty="0" err="1" smtClean="0">
                <a:latin typeface="Aharoni" panose="02010803020104030203" pitchFamily="2" charset="-79"/>
                <a:cs typeface="Aharoni" panose="02010803020104030203" pitchFamily="2" charset="-79"/>
              </a:rPr>
              <a:t>yaitu</a:t>
            </a:r>
            <a:r>
              <a:rPr lang="en-US" dirty="0" smtClean="0">
                <a:latin typeface="Aharoni" panose="02010803020104030203" pitchFamily="2" charset="-79"/>
                <a:cs typeface="Aharoni" panose="02010803020104030203" pitchFamily="2" charset="-79"/>
              </a:rPr>
              <a:t> </a:t>
            </a:r>
            <a:r>
              <a:rPr lang="en-US" i="1" dirty="0" err="1" smtClean="0">
                <a:latin typeface="Aharoni" panose="02010803020104030203" pitchFamily="2" charset="-79"/>
                <a:cs typeface="Aharoni" panose="02010803020104030203" pitchFamily="2" charset="-79"/>
              </a:rPr>
              <a:t>semion</a:t>
            </a:r>
            <a:r>
              <a:rPr lang="en-US" i="1" dirty="0" smtClean="0">
                <a:latin typeface="Aharoni" panose="02010803020104030203" pitchFamily="2" charset="-79"/>
                <a:cs typeface="Aharoni" panose="02010803020104030203" pitchFamily="2" charset="-79"/>
              </a:rPr>
              <a:t> </a:t>
            </a:r>
            <a:r>
              <a:rPr lang="en-US" dirty="0" smtClean="0">
                <a:latin typeface="Aharoni" panose="02010803020104030203" pitchFamily="2" charset="-79"/>
                <a:cs typeface="Aharoni" panose="02010803020104030203" pitchFamily="2" charset="-79"/>
              </a:rPr>
              <a:t>(</a:t>
            </a:r>
            <a:r>
              <a:rPr lang="en-US" dirty="0" err="1" smtClean="0">
                <a:latin typeface="Aharoni" panose="02010803020104030203" pitchFamily="2" charset="-79"/>
                <a:cs typeface="Aharoni" panose="02010803020104030203" pitchFamily="2" charset="-79"/>
              </a:rPr>
              <a:t>tanda</a:t>
            </a:r>
            <a:r>
              <a:rPr lang="en-US" dirty="0" smtClean="0">
                <a:latin typeface="Aharoni" panose="02010803020104030203" pitchFamily="2" charset="-79"/>
                <a:cs typeface="Aharoni" panose="02010803020104030203" pitchFamily="2" charset="-79"/>
              </a:rPr>
              <a:t>) </a:t>
            </a:r>
            <a:r>
              <a:rPr lang="en-US" dirty="0" err="1" smtClean="0">
                <a:latin typeface="Aharoni" panose="02010803020104030203" pitchFamily="2" charset="-79"/>
                <a:cs typeface="Aharoni" panose="02010803020104030203" pitchFamily="2" charset="-79"/>
              </a:rPr>
              <a:t>dan</a:t>
            </a:r>
            <a:r>
              <a:rPr lang="en-US" dirty="0" smtClean="0">
                <a:latin typeface="Aharoni" panose="02010803020104030203" pitchFamily="2" charset="-79"/>
                <a:cs typeface="Aharoni" panose="02010803020104030203" pitchFamily="2" charset="-79"/>
              </a:rPr>
              <a:t> </a:t>
            </a:r>
            <a:r>
              <a:rPr lang="en-US" i="1" dirty="0" err="1" smtClean="0">
                <a:latin typeface="Aharoni" panose="02010803020104030203" pitchFamily="2" charset="-79"/>
                <a:cs typeface="Aharoni" panose="02010803020104030203" pitchFamily="2" charset="-79"/>
              </a:rPr>
              <a:t>semeiokos</a:t>
            </a:r>
            <a:r>
              <a:rPr lang="en-US" i="1" dirty="0" smtClean="0">
                <a:latin typeface="Aharoni" panose="02010803020104030203" pitchFamily="2" charset="-79"/>
                <a:cs typeface="Aharoni" panose="02010803020104030203" pitchFamily="2" charset="-79"/>
              </a:rPr>
              <a:t> </a:t>
            </a:r>
            <a:r>
              <a:rPr lang="en-US" dirty="0" smtClean="0">
                <a:latin typeface="Aharoni" panose="02010803020104030203" pitchFamily="2" charset="-79"/>
                <a:cs typeface="Aharoni" panose="02010803020104030203" pitchFamily="2" charset="-79"/>
              </a:rPr>
              <a:t>(</a:t>
            </a:r>
            <a:r>
              <a:rPr lang="en-US" dirty="0" err="1" smtClean="0">
                <a:latin typeface="Aharoni" panose="02010803020104030203" pitchFamily="2" charset="-79"/>
                <a:cs typeface="Aharoni" panose="02010803020104030203" pitchFamily="2" charset="-79"/>
              </a:rPr>
              <a:t>ilmu</a:t>
            </a:r>
            <a:r>
              <a:rPr lang="en-US" dirty="0" smtClean="0">
                <a:latin typeface="Aharoni" panose="02010803020104030203" pitchFamily="2" charset="-79"/>
                <a:cs typeface="Aharoni" panose="02010803020104030203" pitchFamily="2" charset="-79"/>
              </a:rPr>
              <a:t> </a:t>
            </a:r>
            <a:r>
              <a:rPr lang="en-US" dirty="0" err="1" smtClean="0">
                <a:latin typeface="Aharoni" panose="02010803020104030203" pitchFamily="2" charset="-79"/>
                <a:cs typeface="Aharoni" panose="02010803020104030203" pitchFamily="2" charset="-79"/>
              </a:rPr>
              <a:t>tentang</a:t>
            </a:r>
            <a:r>
              <a:rPr lang="en-US" dirty="0" smtClean="0">
                <a:latin typeface="Aharoni" panose="02010803020104030203" pitchFamily="2" charset="-79"/>
                <a:cs typeface="Aharoni" panose="02010803020104030203" pitchFamily="2" charset="-79"/>
              </a:rPr>
              <a:t> </a:t>
            </a:r>
            <a:r>
              <a:rPr lang="en-US" dirty="0" err="1" smtClean="0">
                <a:latin typeface="Aharoni" panose="02010803020104030203" pitchFamily="2" charset="-79"/>
                <a:cs typeface="Aharoni" panose="02010803020104030203" pitchFamily="2" charset="-79"/>
              </a:rPr>
              <a:t>tanda</a:t>
            </a:r>
            <a:r>
              <a:rPr lang="en-US" dirty="0" smtClean="0">
                <a:latin typeface="Aharoni" panose="02010803020104030203" pitchFamily="2" charset="-79"/>
                <a:cs typeface="Aharoni" panose="02010803020104030203" pitchFamily="2" charset="-79"/>
              </a:rPr>
              <a:t>)</a:t>
            </a:r>
          </a:p>
          <a:p>
            <a:r>
              <a:rPr lang="en-US" dirty="0" err="1" smtClean="0">
                <a:latin typeface="Aharoni" panose="02010803020104030203" pitchFamily="2" charset="-79"/>
                <a:cs typeface="Aharoni" panose="02010803020104030203" pitchFamily="2" charset="-79"/>
              </a:rPr>
              <a:t>Semiotik</a:t>
            </a:r>
            <a:r>
              <a:rPr lang="en-US" dirty="0" smtClean="0">
                <a:latin typeface="Aharoni" panose="02010803020104030203" pitchFamily="2" charset="-79"/>
                <a:cs typeface="Aharoni" panose="02010803020104030203" pitchFamily="2" charset="-79"/>
              </a:rPr>
              <a:t> </a:t>
            </a:r>
            <a:r>
              <a:rPr lang="en-US" dirty="0" err="1" smtClean="0">
                <a:latin typeface="Aharoni" panose="02010803020104030203" pitchFamily="2" charset="-79"/>
                <a:cs typeface="Aharoni" panose="02010803020104030203" pitchFamily="2" charset="-79"/>
              </a:rPr>
              <a:t>adalah</a:t>
            </a:r>
            <a:r>
              <a:rPr lang="en-US" dirty="0" smtClean="0">
                <a:latin typeface="Aharoni" panose="02010803020104030203" pitchFamily="2" charset="-79"/>
                <a:cs typeface="Aharoni" panose="02010803020104030203" pitchFamily="2" charset="-79"/>
              </a:rPr>
              <a:t> </a:t>
            </a:r>
            <a:r>
              <a:rPr lang="en-US" dirty="0" err="1" smtClean="0">
                <a:latin typeface="Aharoni" panose="02010803020104030203" pitchFamily="2" charset="-79"/>
                <a:cs typeface="Aharoni" panose="02010803020104030203" pitchFamily="2" charset="-79"/>
              </a:rPr>
              <a:t>cabang</a:t>
            </a:r>
            <a:r>
              <a:rPr lang="en-US" dirty="0" smtClean="0">
                <a:latin typeface="Aharoni" panose="02010803020104030203" pitchFamily="2" charset="-79"/>
                <a:cs typeface="Aharoni" panose="02010803020104030203" pitchFamily="2" charset="-79"/>
              </a:rPr>
              <a:t> </a:t>
            </a:r>
            <a:r>
              <a:rPr lang="en-US" dirty="0" err="1" smtClean="0">
                <a:latin typeface="Aharoni" panose="02010803020104030203" pitchFamily="2" charset="-79"/>
                <a:cs typeface="Aharoni" panose="02010803020104030203" pitchFamily="2" charset="-79"/>
              </a:rPr>
              <a:t>pengetahuan</a:t>
            </a:r>
            <a:r>
              <a:rPr lang="en-US" dirty="0" smtClean="0">
                <a:latin typeface="Aharoni" panose="02010803020104030203" pitchFamily="2" charset="-79"/>
                <a:cs typeface="Aharoni" panose="02010803020104030203" pitchFamily="2" charset="-79"/>
              </a:rPr>
              <a:t> yang </a:t>
            </a:r>
            <a:r>
              <a:rPr lang="en-US" dirty="0" err="1" smtClean="0">
                <a:latin typeface="Aharoni" panose="02010803020104030203" pitchFamily="2" charset="-79"/>
                <a:cs typeface="Aharoni" panose="02010803020104030203" pitchFamily="2" charset="-79"/>
              </a:rPr>
              <a:t>mempelajari</a:t>
            </a:r>
            <a:r>
              <a:rPr lang="en-US" dirty="0" smtClean="0">
                <a:latin typeface="Aharoni" panose="02010803020104030203" pitchFamily="2" charset="-79"/>
                <a:cs typeface="Aharoni" panose="02010803020104030203" pitchFamily="2" charset="-79"/>
              </a:rPr>
              <a:t> </a:t>
            </a:r>
            <a:r>
              <a:rPr lang="en-US" dirty="0" err="1" smtClean="0">
                <a:latin typeface="Aharoni" panose="02010803020104030203" pitchFamily="2" charset="-79"/>
                <a:cs typeface="Aharoni" panose="02010803020104030203" pitchFamily="2" charset="-79"/>
              </a:rPr>
              <a:t>tanda-tanda</a:t>
            </a:r>
            <a:r>
              <a:rPr lang="en-US" dirty="0" smtClean="0">
                <a:latin typeface="Aharoni" panose="02010803020104030203" pitchFamily="2" charset="-79"/>
                <a:cs typeface="Aharoni" panose="02010803020104030203" pitchFamily="2" charset="-79"/>
              </a:rPr>
              <a:t> </a:t>
            </a:r>
            <a:r>
              <a:rPr lang="en-US" dirty="0" err="1" smtClean="0">
                <a:latin typeface="Aharoni" panose="02010803020104030203" pitchFamily="2" charset="-79"/>
                <a:cs typeface="Aharoni" panose="02010803020104030203" pitchFamily="2" charset="-79"/>
              </a:rPr>
              <a:t>dan</a:t>
            </a:r>
            <a:r>
              <a:rPr lang="en-US" dirty="0" smtClean="0">
                <a:latin typeface="Aharoni" panose="02010803020104030203" pitchFamily="2" charset="-79"/>
                <a:cs typeface="Aharoni" panose="02010803020104030203" pitchFamily="2" charset="-79"/>
              </a:rPr>
              <a:t> </a:t>
            </a:r>
            <a:r>
              <a:rPr lang="en-US" dirty="0" err="1" smtClean="0">
                <a:latin typeface="Aharoni" panose="02010803020104030203" pitchFamily="2" charset="-79"/>
                <a:cs typeface="Aharoni" panose="02010803020104030203" pitchFamily="2" charset="-79"/>
              </a:rPr>
              <a:t>segala</a:t>
            </a:r>
            <a:r>
              <a:rPr lang="en-US" dirty="0" smtClean="0">
                <a:latin typeface="Aharoni" panose="02010803020104030203" pitchFamily="2" charset="-79"/>
                <a:cs typeface="Aharoni" panose="02010803020104030203" pitchFamily="2" charset="-79"/>
              </a:rPr>
              <a:t> </a:t>
            </a:r>
            <a:r>
              <a:rPr lang="en-US" dirty="0" err="1" smtClean="0">
                <a:latin typeface="Aharoni" panose="02010803020104030203" pitchFamily="2" charset="-79"/>
                <a:cs typeface="Aharoni" panose="02010803020104030203" pitchFamily="2" charset="-79"/>
              </a:rPr>
              <a:t>sesuatu</a:t>
            </a:r>
            <a:r>
              <a:rPr lang="en-US" dirty="0" smtClean="0">
                <a:latin typeface="Aharoni" panose="02010803020104030203" pitchFamily="2" charset="-79"/>
                <a:cs typeface="Aharoni" panose="02010803020104030203" pitchFamily="2" charset="-79"/>
              </a:rPr>
              <a:t> yang </a:t>
            </a:r>
            <a:r>
              <a:rPr lang="en-US" dirty="0" err="1" smtClean="0">
                <a:latin typeface="Aharoni" panose="02010803020104030203" pitchFamily="2" charset="-79"/>
                <a:cs typeface="Aharoni" panose="02010803020104030203" pitchFamily="2" charset="-79"/>
              </a:rPr>
              <a:t>berkaitan</a:t>
            </a:r>
            <a:r>
              <a:rPr lang="en-US" dirty="0" smtClean="0">
                <a:latin typeface="Aharoni" panose="02010803020104030203" pitchFamily="2" charset="-79"/>
                <a:cs typeface="Aharoni" panose="02010803020104030203" pitchFamily="2" charset="-79"/>
              </a:rPr>
              <a:t> </a:t>
            </a:r>
            <a:r>
              <a:rPr lang="en-US" dirty="0" err="1" smtClean="0">
                <a:latin typeface="Aharoni" panose="02010803020104030203" pitchFamily="2" charset="-79"/>
                <a:cs typeface="Aharoni" panose="02010803020104030203" pitchFamily="2" charset="-79"/>
              </a:rPr>
              <a:t>dengannya</a:t>
            </a:r>
            <a:r>
              <a:rPr lang="en-US" dirty="0" smtClean="0">
                <a:latin typeface="Aharoni" panose="02010803020104030203" pitchFamily="2" charset="-79"/>
                <a:cs typeface="Aharoni" panose="02010803020104030203" pitchFamily="2" charset="-79"/>
              </a:rPr>
              <a:t>, </a:t>
            </a:r>
            <a:r>
              <a:rPr lang="en-US" dirty="0" err="1" smtClean="0">
                <a:latin typeface="Aharoni" panose="02010803020104030203" pitchFamily="2" charset="-79"/>
                <a:cs typeface="Aharoni" panose="02010803020104030203" pitchFamily="2" charset="-79"/>
              </a:rPr>
              <a:t>seperti</a:t>
            </a:r>
            <a:r>
              <a:rPr lang="en-US" dirty="0" smtClean="0">
                <a:latin typeface="Aharoni" panose="02010803020104030203" pitchFamily="2" charset="-79"/>
                <a:cs typeface="Aharoni" panose="02010803020104030203" pitchFamily="2" charset="-79"/>
              </a:rPr>
              <a:t> system-system </a:t>
            </a:r>
            <a:r>
              <a:rPr lang="en-US" dirty="0" err="1" smtClean="0">
                <a:latin typeface="Aharoni" panose="02010803020104030203" pitchFamily="2" charset="-79"/>
                <a:cs typeface="Aharoni" panose="02010803020104030203" pitchFamily="2" charset="-79"/>
              </a:rPr>
              <a:t>tanda</a:t>
            </a:r>
            <a:r>
              <a:rPr lang="en-US" dirty="0" smtClean="0">
                <a:latin typeface="Aharoni" panose="02010803020104030203" pitchFamily="2" charset="-79"/>
                <a:cs typeface="Aharoni" panose="02010803020104030203" pitchFamily="2" charset="-79"/>
              </a:rPr>
              <a:t> </a:t>
            </a:r>
            <a:r>
              <a:rPr lang="en-US" dirty="0" err="1" smtClean="0">
                <a:latin typeface="Aharoni" panose="02010803020104030203" pitchFamily="2" charset="-79"/>
                <a:cs typeface="Aharoni" panose="02010803020104030203" pitchFamily="2" charset="-79"/>
              </a:rPr>
              <a:t>dan</a:t>
            </a:r>
            <a:r>
              <a:rPr lang="en-US" dirty="0" smtClean="0">
                <a:latin typeface="Aharoni" panose="02010803020104030203" pitchFamily="2" charset="-79"/>
                <a:cs typeface="Aharoni" panose="02010803020104030203" pitchFamily="2" charset="-79"/>
              </a:rPr>
              <a:t> </a:t>
            </a:r>
            <a:r>
              <a:rPr lang="en-US" dirty="0" err="1" smtClean="0">
                <a:latin typeface="Aharoni" panose="02010803020104030203" pitchFamily="2" charset="-79"/>
                <a:cs typeface="Aharoni" panose="02010803020104030203" pitchFamily="2" charset="-79"/>
              </a:rPr>
              <a:t>perkembangan</a:t>
            </a:r>
            <a:r>
              <a:rPr lang="en-US" dirty="0" smtClean="0">
                <a:latin typeface="Aharoni" panose="02010803020104030203" pitchFamily="2" charset="-79"/>
                <a:cs typeface="Aharoni" panose="02010803020104030203" pitchFamily="2" charset="-79"/>
              </a:rPr>
              <a:t> yang </a:t>
            </a:r>
            <a:r>
              <a:rPr lang="en-US" dirty="0" err="1" smtClean="0">
                <a:latin typeface="Aharoni" panose="02010803020104030203" pitchFamily="2" charset="-79"/>
                <a:cs typeface="Aharoni" panose="02010803020104030203" pitchFamily="2" charset="-79"/>
              </a:rPr>
              <a:t>terjadi</a:t>
            </a:r>
            <a:r>
              <a:rPr lang="en-US" dirty="0" smtClean="0">
                <a:latin typeface="Aharoni" panose="02010803020104030203" pitchFamily="2" charset="-79"/>
                <a:cs typeface="Aharoni" panose="02010803020104030203" pitchFamily="2" charset="-79"/>
              </a:rPr>
              <a:t> </a:t>
            </a:r>
            <a:r>
              <a:rPr lang="en-US" dirty="0" err="1" smtClean="0">
                <a:latin typeface="Aharoni" panose="02010803020104030203" pitchFamily="2" charset="-79"/>
                <a:cs typeface="Aharoni" panose="02010803020104030203" pitchFamily="2" charset="-79"/>
              </a:rPr>
              <a:t>sehubungan</a:t>
            </a:r>
            <a:r>
              <a:rPr lang="en-US" dirty="0" smtClean="0">
                <a:latin typeface="Aharoni" panose="02010803020104030203" pitchFamily="2" charset="-79"/>
                <a:cs typeface="Aharoni" panose="02010803020104030203" pitchFamily="2" charset="-79"/>
              </a:rPr>
              <a:t> </a:t>
            </a:r>
            <a:r>
              <a:rPr lang="en-US" dirty="0" err="1" smtClean="0">
                <a:latin typeface="Aharoni" panose="02010803020104030203" pitchFamily="2" charset="-79"/>
                <a:cs typeface="Aharoni" panose="02010803020104030203" pitchFamily="2" charset="-79"/>
              </a:rPr>
              <a:t>dengan</a:t>
            </a:r>
            <a:r>
              <a:rPr lang="en-US" dirty="0" smtClean="0">
                <a:latin typeface="Aharoni" panose="02010803020104030203" pitchFamily="2" charset="-79"/>
                <a:cs typeface="Aharoni" panose="02010803020104030203" pitchFamily="2" charset="-79"/>
              </a:rPr>
              <a:t> </a:t>
            </a:r>
            <a:r>
              <a:rPr lang="en-US" dirty="0" err="1" smtClean="0">
                <a:latin typeface="Aharoni" panose="02010803020104030203" pitchFamily="2" charset="-79"/>
                <a:cs typeface="Aharoni" panose="02010803020104030203" pitchFamily="2" charset="-79"/>
              </a:rPr>
              <a:t>pemakaian</a:t>
            </a:r>
            <a:r>
              <a:rPr lang="en-US" dirty="0" smtClean="0">
                <a:latin typeface="Aharoni" panose="02010803020104030203" pitchFamily="2" charset="-79"/>
                <a:cs typeface="Aharoni" panose="02010803020104030203" pitchFamily="2" charset="-79"/>
              </a:rPr>
              <a:t> </a:t>
            </a:r>
            <a:r>
              <a:rPr lang="en-US" dirty="0" err="1" smtClean="0">
                <a:latin typeface="Aharoni" panose="02010803020104030203" pitchFamily="2" charset="-79"/>
                <a:cs typeface="Aharoni" panose="02010803020104030203" pitchFamily="2" charset="-79"/>
              </a:rPr>
              <a:t>tanda</a:t>
            </a:r>
            <a:r>
              <a:rPr lang="en-US" dirty="0" smtClean="0">
                <a:latin typeface="Aharoni" panose="02010803020104030203" pitchFamily="2" charset="-79"/>
                <a:cs typeface="Aharoni" panose="02010803020104030203" pitchFamily="2" charset="-79"/>
              </a:rPr>
              <a:t> </a:t>
            </a:r>
            <a:r>
              <a:rPr lang="en-US" dirty="0" err="1" smtClean="0">
                <a:latin typeface="Aharoni" panose="02010803020104030203" pitchFamily="2" charset="-79"/>
                <a:cs typeface="Aharoni" panose="02010803020104030203" pitchFamily="2" charset="-79"/>
              </a:rPr>
              <a:t>tersebut</a:t>
            </a:r>
            <a:r>
              <a:rPr lang="en-US" dirty="0" smtClean="0">
                <a:latin typeface="Aharoni" panose="02010803020104030203" pitchFamily="2" charset="-79"/>
                <a:cs typeface="Aharoni" panose="02010803020104030203" pitchFamily="2" charset="-79"/>
              </a:rPr>
              <a:t>.</a:t>
            </a:r>
            <a:endParaRPr lang="en-US" dirty="0"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416150277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crush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378823"/>
            <a:ext cx="9905998" cy="1384664"/>
          </a:xfrm>
          <a:ln>
            <a:solidFill>
              <a:schemeClr val="accent6">
                <a:lumMod val="75000"/>
              </a:schemeClr>
            </a:solidFill>
          </a:ln>
        </p:spPr>
        <p:txBody>
          <a:bodyPr/>
          <a:lstStyle/>
          <a:p>
            <a:pPr algn="ctr"/>
            <a:r>
              <a:rPr lang="en-US" dirty="0" err="1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Bagaimana</a:t>
            </a:r>
            <a:r>
              <a:rPr lang="en-US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 </a:t>
            </a:r>
            <a:r>
              <a:rPr lang="en-US" dirty="0" err="1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sejarah</a:t>
            </a:r>
            <a:r>
              <a:rPr lang="en-US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 </a:t>
            </a:r>
            <a:r>
              <a:rPr lang="en-US" dirty="0" err="1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perkembangan</a:t>
            </a:r>
            <a:r>
              <a:rPr lang="en-US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 </a:t>
            </a:r>
            <a:r>
              <a:rPr lang="en-US" dirty="0" err="1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semiotika</a:t>
            </a:r>
            <a:r>
              <a:rPr lang="en-US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?</a:t>
            </a:r>
            <a:endParaRPr lang="en-US" dirty="0">
              <a:solidFill>
                <a:schemeClr val="accent6">
                  <a:lumMod val="60000"/>
                  <a:lumOff val="40000"/>
                </a:schemeClr>
              </a:solidFill>
            </a:endParaRP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31084085"/>
              </p:ext>
            </p:extLst>
          </p:nvPr>
        </p:nvGraphicFramePr>
        <p:xfrm>
          <a:off x="1141413" y="1959429"/>
          <a:ext cx="10301650" cy="468956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2723045823"/>
              </p:ext>
            </p:extLst>
          </p:nvPr>
        </p:nvGraphicFramePr>
        <p:xfrm>
          <a:off x="2030411" y="1763486"/>
          <a:ext cx="9016999" cy="49769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6" name="Down Arrow 5"/>
          <p:cNvSpPr/>
          <p:nvPr/>
        </p:nvSpPr>
        <p:spPr>
          <a:xfrm>
            <a:off x="5990270" y="5251268"/>
            <a:ext cx="548640" cy="431075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ounded Rectangle 6"/>
          <p:cNvSpPr/>
          <p:nvPr/>
        </p:nvSpPr>
        <p:spPr>
          <a:xfrm>
            <a:off x="4318224" y="5690738"/>
            <a:ext cx="3892732" cy="919439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000" dirty="0" smtClean="0"/>
              <a:t>Zaman modern</a:t>
            </a:r>
            <a:endParaRPr lang="en-US" sz="4000" dirty="0"/>
          </a:p>
        </p:txBody>
      </p:sp>
    </p:spTree>
    <p:extLst>
      <p:ext uri="{BB962C8B-B14F-4D97-AF65-F5344CB8AC3E}">
        <p14:creationId xmlns:p14="http://schemas.microsoft.com/office/powerpoint/2010/main" val="28374385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418012"/>
            <a:ext cx="9905998" cy="966651"/>
          </a:xfrm>
          <a:ln>
            <a:solidFill>
              <a:schemeClr val="accent6">
                <a:lumMod val="75000"/>
              </a:schemeClr>
            </a:solidFill>
          </a:ln>
        </p:spPr>
        <p:txBody>
          <a:bodyPr/>
          <a:lstStyle/>
          <a:p>
            <a:pPr algn="ctr"/>
            <a:r>
              <a:rPr lang="en-US" dirty="0" err="1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Sejarah</a:t>
            </a:r>
            <a:r>
              <a:rPr lang="en-US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 </a:t>
            </a:r>
            <a:r>
              <a:rPr lang="en-US" dirty="0" err="1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perkembangan</a:t>
            </a:r>
            <a:r>
              <a:rPr lang="en-US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 </a:t>
            </a:r>
            <a:r>
              <a:rPr lang="en-US" dirty="0" err="1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semiotika</a:t>
            </a:r>
            <a:endParaRPr lang="en-US" dirty="0">
              <a:solidFill>
                <a:schemeClr val="accent6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1412" y="1515291"/>
            <a:ext cx="9905999" cy="493776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4" name="Rounded Rectangle 3"/>
          <p:cNvSpPr/>
          <p:nvPr/>
        </p:nvSpPr>
        <p:spPr>
          <a:xfrm>
            <a:off x="1476103" y="1776549"/>
            <a:ext cx="1959428" cy="783771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/>
              <a:t>Zaman </a:t>
            </a:r>
            <a:r>
              <a:rPr lang="en-US" sz="2400" dirty="0" err="1" smtClean="0"/>
              <a:t>kuno</a:t>
            </a:r>
            <a:endParaRPr lang="en-US" sz="2400" dirty="0"/>
          </a:p>
        </p:txBody>
      </p:sp>
      <p:cxnSp>
        <p:nvCxnSpPr>
          <p:cNvPr id="6" name="Straight Arrow Connector 5"/>
          <p:cNvCxnSpPr/>
          <p:nvPr/>
        </p:nvCxnSpPr>
        <p:spPr>
          <a:xfrm>
            <a:off x="3540034" y="2063931"/>
            <a:ext cx="783772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Rounded Rectangle 6"/>
          <p:cNvSpPr/>
          <p:nvPr/>
        </p:nvSpPr>
        <p:spPr>
          <a:xfrm>
            <a:off x="4428310" y="1776548"/>
            <a:ext cx="6619102" cy="1306285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just"/>
            <a:r>
              <a:rPr lang="en-US" sz="2400" dirty="0" smtClean="0"/>
              <a:t>Plato (427-347 SM), </a:t>
            </a:r>
            <a:r>
              <a:rPr lang="en-US" sz="2400" dirty="0" err="1" smtClean="0"/>
              <a:t>semiotika</a:t>
            </a:r>
            <a:r>
              <a:rPr lang="en-US" sz="2400" dirty="0" smtClean="0"/>
              <a:t> </a:t>
            </a:r>
            <a:r>
              <a:rPr lang="en-US" sz="2400" dirty="0" err="1" smtClean="0"/>
              <a:t>adalah</a:t>
            </a:r>
            <a:r>
              <a:rPr lang="en-US" sz="2400" dirty="0" smtClean="0"/>
              <a:t> </a:t>
            </a:r>
            <a:r>
              <a:rPr lang="en-US" sz="2400" dirty="0" err="1" smtClean="0"/>
              <a:t>tanda</a:t>
            </a:r>
            <a:r>
              <a:rPr lang="en-US" sz="2400" dirty="0" smtClean="0"/>
              <a:t> verbal </a:t>
            </a:r>
            <a:r>
              <a:rPr lang="en-US" sz="2400" dirty="0" err="1" smtClean="0"/>
              <a:t>alami</a:t>
            </a:r>
            <a:r>
              <a:rPr lang="en-US" sz="2400" dirty="0" smtClean="0"/>
              <a:t> </a:t>
            </a:r>
            <a:r>
              <a:rPr lang="en-US" sz="2400" dirty="0" err="1" smtClean="0"/>
              <a:t>atau</a:t>
            </a:r>
            <a:r>
              <a:rPr lang="en-US" sz="2400" dirty="0" smtClean="0"/>
              <a:t> yang </a:t>
            </a:r>
            <a:r>
              <a:rPr lang="en-US" sz="2400" dirty="0" err="1" smtClean="0"/>
              <a:t>bersifat</a:t>
            </a:r>
            <a:r>
              <a:rPr lang="en-US" sz="2400" dirty="0" smtClean="0"/>
              <a:t> </a:t>
            </a:r>
            <a:r>
              <a:rPr lang="en-US" sz="2400" dirty="0" err="1" smtClean="0"/>
              <a:t>konvensional</a:t>
            </a:r>
            <a:r>
              <a:rPr lang="en-US" sz="2400" dirty="0" smtClean="0"/>
              <a:t> </a:t>
            </a:r>
            <a:r>
              <a:rPr lang="en-US" sz="2400" dirty="0" err="1" smtClean="0"/>
              <a:t>diantara</a:t>
            </a:r>
            <a:r>
              <a:rPr lang="en-US" sz="2400" dirty="0" smtClean="0"/>
              <a:t> </a:t>
            </a:r>
            <a:r>
              <a:rPr lang="en-US" sz="2400" dirty="0" err="1" smtClean="0"/>
              <a:t>masyarakat</a:t>
            </a:r>
            <a:r>
              <a:rPr lang="en-US" sz="2400" dirty="0" smtClean="0"/>
              <a:t> </a:t>
            </a:r>
            <a:r>
              <a:rPr lang="en-US" sz="2400" dirty="0" err="1" smtClean="0"/>
              <a:t>tertentu</a:t>
            </a:r>
            <a:endParaRPr lang="en-US" sz="2400" dirty="0"/>
          </a:p>
        </p:txBody>
      </p:sp>
      <p:cxnSp>
        <p:nvCxnSpPr>
          <p:cNvPr id="9" name="Straight Arrow Connector 8"/>
          <p:cNvCxnSpPr/>
          <p:nvPr/>
        </p:nvCxnSpPr>
        <p:spPr>
          <a:xfrm>
            <a:off x="3540034" y="2063931"/>
            <a:ext cx="561703" cy="164592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Rounded Rectangle 9"/>
          <p:cNvSpPr/>
          <p:nvPr/>
        </p:nvSpPr>
        <p:spPr>
          <a:xfrm>
            <a:off x="4206240" y="3709851"/>
            <a:ext cx="6841171" cy="1828800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just"/>
            <a:r>
              <a:rPr lang="en-US" sz="2400" dirty="0" smtClean="0"/>
              <a:t>Aristoteles (3844-322 SM), </a:t>
            </a:r>
            <a:r>
              <a:rPr lang="en-US" sz="2400" dirty="0" err="1" smtClean="0"/>
              <a:t>semotika</a:t>
            </a:r>
            <a:r>
              <a:rPr lang="en-US" sz="2400" dirty="0" smtClean="0"/>
              <a:t> </a:t>
            </a:r>
            <a:r>
              <a:rPr lang="en-US" sz="2400" dirty="0" err="1" smtClean="0"/>
              <a:t>adalah</a:t>
            </a:r>
            <a:r>
              <a:rPr lang="en-US" sz="2400" dirty="0" smtClean="0"/>
              <a:t> </a:t>
            </a:r>
            <a:r>
              <a:rPr lang="en-US" sz="2400" dirty="0" err="1" smtClean="0"/>
              <a:t>tanda-tanda</a:t>
            </a:r>
            <a:r>
              <a:rPr lang="en-US" sz="2400" dirty="0" smtClean="0"/>
              <a:t> yang </a:t>
            </a:r>
            <a:r>
              <a:rPr lang="en-US" sz="2400" dirty="0" err="1" smtClean="0"/>
              <a:t>ditulis</a:t>
            </a:r>
            <a:r>
              <a:rPr lang="en-US" sz="2400" dirty="0" smtClean="0"/>
              <a:t> </a:t>
            </a:r>
            <a:r>
              <a:rPr lang="en-US" sz="2400" dirty="0" err="1" smtClean="0"/>
              <a:t>berupa</a:t>
            </a:r>
            <a:r>
              <a:rPr lang="en-US" sz="2400" dirty="0" smtClean="0"/>
              <a:t> </a:t>
            </a:r>
            <a:r>
              <a:rPr lang="en-US" sz="2400" dirty="0" err="1" smtClean="0"/>
              <a:t>lambang</a:t>
            </a:r>
            <a:r>
              <a:rPr lang="en-US" sz="2400" dirty="0" smtClean="0"/>
              <a:t> </a:t>
            </a:r>
            <a:r>
              <a:rPr lang="en-US" sz="2400" dirty="0" err="1" smtClean="0"/>
              <a:t>dari</a:t>
            </a:r>
            <a:r>
              <a:rPr lang="en-US" sz="2400" dirty="0" smtClean="0"/>
              <a:t> </a:t>
            </a:r>
            <a:r>
              <a:rPr lang="en-US" sz="2400" dirty="0" err="1" smtClean="0"/>
              <a:t>apa</a:t>
            </a:r>
            <a:r>
              <a:rPr lang="en-US" sz="2400" dirty="0" smtClean="0"/>
              <a:t> yang </a:t>
            </a:r>
            <a:r>
              <a:rPr lang="en-US" sz="2400" dirty="0" err="1" smtClean="0"/>
              <a:t>diucapkan</a:t>
            </a:r>
            <a:r>
              <a:rPr lang="en-US" sz="2400" dirty="0" smtClean="0"/>
              <a:t>. </a:t>
            </a:r>
            <a:r>
              <a:rPr lang="en-US" sz="2400" dirty="0" err="1" smtClean="0"/>
              <a:t>bunyi</a:t>
            </a:r>
            <a:r>
              <a:rPr lang="en-US" sz="2400" dirty="0" smtClean="0"/>
              <a:t> yang </a:t>
            </a:r>
            <a:r>
              <a:rPr lang="en-US" sz="2400" dirty="0" err="1" smtClean="0"/>
              <a:t>diucapkan</a:t>
            </a:r>
            <a:r>
              <a:rPr lang="en-US" sz="2400" dirty="0" smtClean="0"/>
              <a:t> </a:t>
            </a:r>
            <a:r>
              <a:rPr lang="en-US" sz="2400" dirty="0" err="1" smtClean="0"/>
              <a:t>adalah</a:t>
            </a:r>
            <a:r>
              <a:rPr lang="en-US" sz="2400" dirty="0" smtClean="0"/>
              <a:t> </a:t>
            </a:r>
            <a:r>
              <a:rPr lang="en-US" sz="2400" dirty="0" err="1" smtClean="0"/>
              <a:t>tanda</a:t>
            </a:r>
            <a:r>
              <a:rPr lang="en-US" sz="2400" dirty="0" smtClean="0"/>
              <a:t> </a:t>
            </a:r>
            <a:r>
              <a:rPr lang="en-US" sz="2400" dirty="0" err="1" smtClean="0"/>
              <a:t>atau</a:t>
            </a:r>
            <a:r>
              <a:rPr lang="en-US" sz="2400" dirty="0" smtClean="0"/>
              <a:t> </a:t>
            </a:r>
            <a:r>
              <a:rPr lang="en-US" sz="2400" dirty="0" err="1" smtClean="0"/>
              <a:t>lambang</a:t>
            </a:r>
            <a:r>
              <a:rPr lang="en-US" sz="2400" dirty="0" smtClean="0"/>
              <a:t> </a:t>
            </a:r>
            <a:r>
              <a:rPr lang="en-US" sz="2400" dirty="0" err="1" smtClean="0"/>
              <a:t>dari</a:t>
            </a:r>
            <a:r>
              <a:rPr lang="en-US" sz="2400" dirty="0" smtClean="0"/>
              <a:t> </a:t>
            </a:r>
            <a:r>
              <a:rPr lang="en-US" sz="2400" dirty="0" err="1" smtClean="0"/>
              <a:t>gambaran</a:t>
            </a:r>
            <a:r>
              <a:rPr lang="en-US" sz="2400" dirty="0" smtClean="0"/>
              <a:t>. </a:t>
            </a:r>
            <a:r>
              <a:rPr lang="en-US" sz="2400" dirty="0" err="1" smtClean="0"/>
              <a:t>gambaran</a:t>
            </a:r>
            <a:r>
              <a:rPr lang="en-US" sz="2400" dirty="0" smtClean="0"/>
              <a:t> </a:t>
            </a:r>
            <a:r>
              <a:rPr lang="en-US" sz="2400" dirty="0" err="1" smtClean="0"/>
              <a:t>adalah</a:t>
            </a:r>
            <a:r>
              <a:rPr lang="en-US" sz="2400" dirty="0" smtClean="0"/>
              <a:t> </a:t>
            </a:r>
            <a:r>
              <a:rPr lang="en-US" sz="2400" dirty="0" err="1" smtClean="0"/>
              <a:t>kemiripan</a:t>
            </a:r>
            <a:r>
              <a:rPr lang="en-US" sz="2400" dirty="0" smtClean="0"/>
              <a:t> </a:t>
            </a:r>
            <a:r>
              <a:rPr lang="en-US" sz="2400" dirty="0" err="1" smtClean="0"/>
              <a:t>dari</a:t>
            </a:r>
            <a:r>
              <a:rPr lang="en-US" sz="2400" dirty="0" smtClean="0"/>
              <a:t> </a:t>
            </a:r>
            <a:r>
              <a:rPr lang="en-US" sz="2400" dirty="0" err="1" smtClean="0"/>
              <a:t>objek</a:t>
            </a:r>
            <a:r>
              <a:rPr lang="en-US" sz="2400" dirty="0" smtClean="0"/>
              <a:t> yang </a:t>
            </a:r>
            <a:r>
              <a:rPr lang="en-US" sz="2400" dirty="0" err="1" smtClean="0"/>
              <a:t>sebenarnya</a:t>
            </a:r>
            <a:r>
              <a:rPr lang="en-US" sz="2400" dirty="0" smtClean="0"/>
              <a:t>.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419252282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ractur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483327"/>
            <a:ext cx="9905998" cy="692329"/>
          </a:xfrm>
          <a:ln>
            <a:solidFill>
              <a:schemeClr val="accent6">
                <a:lumMod val="60000"/>
                <a:lumOff val="40000"/>
              </a:schemeClr>
            </a:solidFill>
          </a:ln>
        </p:spPr>
        <p:txBody>
          <a:bodyPr/>
          <a:lstStyle/>
          <a:p>
            <a:pPr algn="ctr"/>
            <a:r>
              <a:rPr lang="en-US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SEJARAH PERKEMBANGAN SEMIOTIKA</a:t>
            </a:r>
            <a:endParaRPr lang="en-US" dirty="0">
              <a:solidFill>
                <a:schemeClr val="accent6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1412" y="1358536"/>
            <a:ext cx="9905999" cy="5133703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4" name="Rounded Rectangle 3"/>
          <p:cNvSpPr/>
          <p:nvPr/>
        </p:nvSpPr>
        <p:spPr>
          <a:xfrm>
            <a:off x="1502229" y="1658982"/>
            <a:ext cx="2442754" cy="836023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ABAD PERTENGAHAN</a:t>
            </a:r>
            <a:endParaRPr lang="en-US" dirty="0"/>
          </a:p>
        </p:txBody>
      </p:sp>
      <p:cxnSp>
        <p:nvCxnSpPr>
          <p:cNvPr id="6" name="Straight Arrow Connector 5"/>
          <p:cNvCxnSpPr/>
          <p:nvPr/>
        </p:nvCxnSpPr>
        <p:spPr>
          <a:xfrm>
            <a:off x="4153989" y="2103120"/>
            <a:ext cx="953588" cy="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Rounded Rectangle 7"/>
          <p:cNvSpPr/>
          <p:nvPr/>
        </p:nvSpPr>
        <p:spPr>
          <a:xfrm>
            <a:off x="5316584" y="1358537"/>
            <a:ext cx="5730827" cy="3043646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just"/>
            <a:r>
              <a:rPr lang="en-US" sz="2000" dirty="0" err="1"/>
              <a:t>P</a:t>
            </a:r>
            <a:r>
              <a:rPr lang="en-US" sz="2000" dirty="0" err="1" smtClean="0"/>
              <a:t>erkembangan</a:t>
            </a:r>
            <a:r>
              <a:rPr lang="en-US" sz="2000" dirty="0" smtClean="0"/>
              <a:t> </a:t>
            </a:r>
            <a:r>
              <a:rPr lang="en-US" sz="2000" dirty="0" err="1" smtClean="0"/>
              <a:t>filasafat</a:t>
            </a:r>
            <a:r>
              <a:rPr lang="en-US" sz="2000" dirty="0" smtClean="0"/>
              <a:t> </a:t>
            </a:r>
            <a:r>
              <a:rPr lang="en-US" sz="2000" dirty="0" err="1" smtClean="0"/>
              <a:t>bahasa</a:t>
            </a:r>
            <a:r>
              <a:rPr lang="en-US" sz="2000" dirty="0" smtClean="0"/>
              <a:t> </a:t>
            </a:r>
            <a:r>
              <a:rPr lang="en-US" sz="2000" dirty="0" err="1" smtClean="0"/>
              <a:t>menuju</a:t>
            </a:r>
            <a:r>
              <a:rPr lang="en-US" sz="2000" dirty="0" smtClean="0"/>
              <a:t> </a:t>
            </a:r>
            <a:r>
              <a:rPr lang="en-US" sz="2000" dirty="0" err="1" smtClean="0"/>
              <a:t>pada</a:t>
            </a:r>
            <a:r>
              <a:rPr lang="en-US" sz="2000" dirty="0" smtClean="0"/>
              <a:t> </a:t>
            </a:r>
            <a:r>
              <a:rPr lang="en-US" sz="2000" dirty="0" err="1" smtClean="0"/>
              <a:t>dua</a:t>
            </a:r>
            <a:r>
              <a:rPr lang="en-US" sz="2000" dirty="0" smtClean="0"/>
              <a:t> </a:t>
            </a:r>
            <a:r>
              <a:rPr lang="en-US" sz="2000" dirty="0" err="1" smtClean="0"/>
              <a:t>arah</a:t>
            </a:r>
            <a:r>
              <a:rPr lang="en-US" sz="2000" dirty="0" smtClean="0"/>
              <a:t>, </a:t>
            </a:r>
            <a:r>
              <a:rPr lang="en-US" sz="2000" dirty="0" err="1" smtClean="0"/>
              <a:t>yaitu</a:t>
            </a:r>
            <a:r>
              <a:rPr lang="en-US" sz="2000" dirty="0" smtClean="0"/>
              <a:t> </a:t>
            </a:r>
            <a:r>
              <a:rPr lang="en-US" sz="2000" dirty="0" err="1" smtClean="0"/>
              <a:t>dengan</a:t>
            </a:r>
            <a:r>
              <a:rPr lang="en-US" sz="2000" dirty="0" smtClean="0"/>
              <a:t> di </a:t>
            </a:r>
            <a:r>
              <a:rPr lang="en-US" sz="2000" dirty="0" err="1" smtClean="0"/>
              <a:t>tentukannya</a:t>
            </a:r>
            <a:r>
              <a:rPr lang="en-US" sz="2000" dirty="0" smtClean="0"/>
              <a:t> </a:t>
            </a:r>
            <a:r>
              <a:rPr lang="en-US" sz="2000" dirty="0" err="1" smtClean="0"/>
              <a:t>gramatika</a:t>
            </a:r>
            <a:r>
              <a:rPr lang="en-US" sz="2000" dirty="0" smtClean="0"/>
              <a:t> </a:t>
            </a:r>
            <a:r>
              <a:rPr lang="en-US" sz="2000" dirty="0" err="1" smtClean="0"/>
              <a:t>sebagai</a:t>
            </a:r>
            <a:r>
              <a:rPr lang="en-US" sz="2000" dirty="0" smtClean="0"/>
              <a:t> </a:t>
            </a:r>
            <a:r>
              <a:rPr lang="en-US" sz="2000" dirty="0" err="1" smtClean="0"/>
              <a:t>pilar</a:t>
            </a:r>
            <a:r>
              <a:rPr lang="en-US" sz="2000" dirty="0" smtClean="0"/>
              <a:t> </a:t>
            </a:r>
            <a:r>
              <a:rPr lang="en-US" sz="2000" dirty="0" err="1" smtClean="0"/>
              <a:t>pendidikan</a:t>
            </a:r>
            <a:r>
              <a:rPr lang="en-US" sz="2000" dirty="0" smtClean="0"/>
              <a:t> </a:t>
            </a:r>
            <a:r>
              <a:rPr lang="en-US" sz="2000" dirty="0" err="1" smtClean="0"/>
              <a:t>bahasa</a:t>
            </a:r>
            <a:r>
              <a:rPr lang="en-US" sz="2000" dirty="0" smtClean="0"/>
              <a:t> </a:t>
            </a:r>
            <a:r>
              <a:rPr lang="en-US" sz="2000" dirty="0" err="1" smtClean="0"/>
              <a:t>latin</a:t>
            </a:r>
            <a:r>
              <a:rPr lang="en-US" sz="2000" dirty="0" smtClean="0"/>
              <a:t> </a:t>
            </a:r>
            <a:r>
              <a:rPr lang="en-US" sz="2000" dirty="0" err="1" smtClean="0"/>
              <a:t>serta</a:t>
            </a:r>
            <a:r>
              <a:rPr lang="en-US" sz="2000" dirty="0" smtClean="0"/>
              <a:t> </a:t>
            </a:r>
            <a:r>
              <a:rPr lang="en-US" sz="2000" dirty="0" err="1" smtClean="0"/>
              <a:t>bahasa</a:t>
            </a:r>
            <a:r>
              <a:rPr lang="en-US" sz="2000" dirty="0" smtClean="0"/>
              <a:t> </a:t>
            </a:r>
            <a:r>
              <a:rPr lang="en-US" sz="2000" dirty="0" err="1" smtClean="0"/>
              <a:t>latin</a:t>
            </a:r>
            <a:r>
              <a:rPr lang="en-US" sz="2000" dirty="0" smtClean="0"/>
              <a:t> </a:t>
            </a:r>
            <a:r>
              <a:rPr lang="en-US" sz="2000" dirty="0" err="1" smtClean="0"/>
              <a:t>sebagai</a:t>
            </a:r>
            <a:r>
              <a:rPr lang="en-US" sz="2000" dirty="0" smtClean="0"/>
              <a:t> </a:t>
            </a:r>
            <a:r>
              <a:rPr lang="en-US" sz="2000" dirty="0" err="1" smtClean="0"/>
              <a:t>titik</a:t>
            </a:r>
            <a:r>
              <a:rPr lang="en-US" sz="2000" dirty="0" smtClean="0"/>
              <a:t> </a:t>
            </a:r>
            <a:r>
              <a:rPr lang="en-US" sz="2000" dirty="0" err="1" smtClean="0"/>
              <a:t>pusat</a:t>
            </a:r>
            <a:r>
              <a:rPr lang="en-US" sz="2000" dirty="0" smtClean="0"/>
              <a:t> </a:t>
            </a:r>
            <a:r>
              <a:rPr lang="en-US" sz="2000" dirty="0" err="1" smtClean="0"/>
              <a:t>seluruh</a:t>
            </a:r>
            <a:r>
              <a:rPr lang="en-US" sz="2000" dirty="0" smtClean="0"/>
              <a:t> </a:t>
            </a:r>
            <a:r>
              <a:rPr lang="en-US" sz="2000" dirty="0" err="1" smtClean="0"/>
              <a:t>pendidikan</a:t>
            </a:r>
            <a:r>
              <a:rPr lang="en-US" sz="2000" dirty="0" smtClean="0"/>
              <a:t>; </a:t>
            </a:r>
            <a:r>
              <a:rPr lang="en-US" sz="2000" dirty="0" err="1" smtClean="0"/>
              <a:t>sistem</a:t>
            </a:r>
            <a:r>
              <a:rPr lang="en-US" sz="2000" dirty="0" smtClean="0"/>
              <a:t> </a:t>
            </a:r>
            <a:r>
              <a:rPr lang="en-US" sz="2000" dirty="0" err="1" smtClean="0"/>
              <a:t>pemikiran</a:t>
            </a:r>
            <a:r>
              <a:rPr lang="en-US" sz="2000" dirty="0" smtClean="0"/>
              <a:t> </a:t>
            </a:r>
            <a:r>
              <a:rPr lang="en-US" sz="2000" dirty="0" err="1" smtClean="0"/>
              <a:t>dan</a:t>
            </a:r>
            <a:r>
              <a:rPr lang="en-US" sz="2000" dirty="0" smtClean="0"/>
              <a:t> </a:t>
            </a:r>
            <a:r>
              <a:rPr lang="en-US" sz="2000" dirty="0" err="1" smtClean="0"/>
              <a:t>pendidikan</a:t>
            </a:r>
            <a:r>
              <a:rPr lang="en-US" sz="2000" dirty="0" smtClean="0"/>
              <a:t> </a:t>
            </a:r>
            <a:r>
              <a:rPr lang="en-US" sz="2000" dirty="0" err="1" smtClean="0"/>
              <a:t>filosofis</a:t>
            </a:r>
            <a:r>
              <a:rPr lang="en-US" sz="2000" dirty="0" smtClean="0"/>
              <a:t> </a:t>
            </a:r>
            <a:r>
              <a:rPr lang="en-US" sz="2000" dirty="0" err="1" smtClean="0"/>
              <a:t>pada</a:t>
            </a:r>
            <a:r>
              <a:rPr lang="en-US" sz="2000" dirty="0" smtClean="0"/>
              <a:t> </a:t>
            </a:r>
            <a:r>
              <a:rPr lang="en-US" sz="2000" dirty="0" err="1" smtClean="0"/>
              <a:t>saat</a:t>
            </a:r>
            <a:r>
              <a:rPr lang="en-US" sz="2000" dirty="0" smtClean="0"/>
              <a:t> </a:t>
            </a:r>
            <a:r>
              <a:rPr lang="en-US" sz="2000" dirty="0" err="1" smtClean="0"/>
              <a:t>itu</a:t>
            </a:r>
            <a:r>
              <a:rPr lang="en-US" sz="2000" dirty="0" smtClean="0"/>
              <a:t> </a:t>
            </a:r>
            <a:r>
              <a:rPr lang="en-US" sz="2000" dirty="0" err="1" smtClean="0"/>
              <a:t>sangat</a:t>
            </a:r>
            <a:r>
              <a:rPr lang="en-US" sz="2000" dirty="0" smtClean="0"/>
              <a:t> </a:t>
            </a:r>
            <a:r>
              <a:rPr lang="en-US" sz="2000" dirty="0" err="1" smtClean="0"/>
              <a:t>akrab</a:t>
            </a:r>
            <a:r>
              <a:rPr lang="en-US" sz="2000" dirty="0" smtClean="0"/>
              <a:t> </a:t>
            </a:r>
            <a:r>
              <a:rPr lang="en-US" sz="2000" dirty="0" err="1" smtClean="0"/>
              <a:t>dengan</a:t>
            </a:r>
            <a:r>
              <a:rPr lang="en-US" sz="2000" dirty="0" smtClean="0"/>
              <a:t> </a:t>
            </a:r>
            <a:r>
              <a:rPr lang="en-US" sz="2000" dirty="0" err="1" smtClean="0"/>
              <a:t>teologi</a:t>
            </a:r>
            <a:r>
              <a:rPr lang="en-US" sz="2000" dirty="0" smtClean="0"/>
              <a:t>, </a:t>
            </a:r>
            <a:r>
              <a:rPr lang="en-US" sz="2000" dirty="0" err="1" smtClean="0"/>
              <a:t>maka</a:t>
            </a:r>
            <a:r>
              <a:rPr lang="en-US" sz="2000" dirty="0" smtClean="0"/>
              <a:t> </a:t>
            </a:r>
            <a:r>
              <a:rPr lang="en-US" sz="2000" dirty="0" err="1" smtClean="0"/>
              <a:t>analisis</a:t>
            </a:r>
            <a:r>
              <a:rPr lang="en-US" sz="2000" dirty="0" smtClean="0"/>
              <a:t> </a:t>
            </a:r>
            <a:r>
              <a:rPr lang="en-US" sz="2000" dirty="0" err="1" smtClean="0"/>
              <a:t>filosofis</a:t>
            </a:r>
            <a:r>
              <a:rPr lang="en-US" sz="2000" dirty="0" smtClean="0"/>
              <a:t> </a:t>
            </a:r>
            <a:r>
              <a:rPr lang="en-US" sz="2000" dirty="0" err="1" smtClean="0"/>
              <a:t>diungkapkan</a:t>
            </a:r>
            <a:r>
              <a:rPr lang="en-US" sz="2000" dirty="0" smtClean="0"/>
              <a:t> </a:t>
            </a:r>
            <a:r>
              <a:rPr lang="en-US" sz="2000" dirty="0" err="1" smtClean="0"/>
              <a:t>melalui</a:t>
            </a:r>
            <a:r>
              <a:rPr lang="en-US" sz="2000" dirty="0" smtClean="0"/>
              <a:t> </a:t>
            </a:r>
            <a:r>
              <a:rPr lang="en-US" sz="2000" dirty="0" err="1" smtClean="0"/>
              <a:t>analisis</a:t>
            </a:r>
            <a:r>
              <a:rPr lang="en-US" sz="2000" dirty="0" smtClean="0"/>
              <a:t> </a:t>
            </a:r>
            <a:r>
              <a:rPr lang="en-US" sz="2000" dirty="0" err="1" smtClean="0"/>
              <a:t>bahasa</a:t>
            </a:r>
            <a:r>
              <a:rPr lang="en-US" sz="2000" dirty="0" smtClean="0"/>
              <a:t> </a:t>
            </a:r>
            <a:endParaRPr lang="en-US" sz="2000" dirty="0"/>
          </a:p>
        </p:txBody>
      </p:sp>
      <p:cxnSp>
        <p:nvCxnSpPr>
          <p:cNvPr id="10" name="Straight Arrow Connector 9"/>
          <p:cNvCxnSpPr/>
          <p:nvPr/>
        </p:nvCxnSpPr>
        <p:spPr>
          <a:xfrm>
            <a:off x="4153989" y="2103120"/>
            <a:ext cx="352697" cy="322652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Rounded Rectangle 10"/>
          <p:cNvSpPr/>
          <p:nvPr/>
        </p:nvSpPr>
        <p:spPr>
          <a:xfrm>
            <a:off x="4728754" y="4859383"/>
            <a:ext cx="5747657" cy="1449976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just"/>
            <a:r>
              <a:rPr lang="en-US" sz="2000" dirty="0" err="1" smtClean="0"/>
              <a:t>Makna</a:t>
            </a:r>
            <a:r>
              <a:rPr lang="en-US" sz="2000" dirty="0" smtClean="0"/>
              <a:t> di </a:t>
            </a:r>
            <a:r>
              <a:rPr lang="en-US" sz="2000" dirty="0" err="1" smtClean="0"/>
              <a:t>pengaruhi</a:t>
            </a:r>
            <a:r>
              <a:rPr lang="en-US" sz="2000" dirty="0" smtClean="0"/>
              <a:t> </a:t>
            </a:r>
            <a:r>
              <a:rPr lang="en-US" sz="2000" dirty="0" err="1" smtClean="0"/>
              <a:t>oleh</a:t>
            </a:r>
            <a:r>
              <a:rPr lang="en-US" sz="2000" dirty="0" smtClean="0"/>
              <a:t> 2 </a:t>
            </a:r>
            <a:r>
              <a:rPr lang="en-US" sz="2000" dirty="0" err="1" smtClean="0"/>
              <a:t>faktor</a:t>
            </a:r>
            <a:r>
              <a:rPr lang="en-US" sz="2000" dirty="0" smtClean="0"/>
              <a:t>, </a:t>
            </a:r>
            <a:r>
              <a:rPr lang="en-US" sz="2000" dirty="0" err="1" smtClean="0"/>
              <a:t>yaitu</a:t>
            </a:r>
            <a:r>
              <a:rPr lang="en-US" sz="2000" dirty="0" smtClean="0"/>
              <a:t> 1. </a:t>
            </a:r>
            <a:r>
              <a:rPr lang="en-US" sz="2000" dirty="0" err="1" smtClean="0"/>
              <a:t>makna</a:t>
            </a:r>
            <a:r>
              <a:rPr lang="en-US" sz="2000" dirty="0" smtClean="0"/>
              <a:t> </a:t>
            </a:r>
            <a:r>
              <a:rPr lang="en-US" sz="2000" dirty="0" err="1" smtClean="0"/>
              <a:t>melekat</a:t>
            </a:r>
            <a:r>
              <a:rPr lang="en-US" sz="2000" dirty="0" smtClean="0"/>
              <a:t> di </a:t>
            </a:r>
            <a:r>
              <a:rPr lang="en-US" sz="2000" dirty="0" err="1" smtClean="0"/>
              <a:t>tanda</a:t>
            </a:r>
            <a:r>
              <a:rPr lang="en-US" sz="2000" dirty="0" smtClean="0"/>
              <a:t> </a:t>
            </a:r>
            <a:r>
              <a:rPr lang="en-US" sz="2000" dirty="0" err="1" smtClean="0"/>
              <a:t>itu</a:t>
            </a:r>
            <a:r>
              <a:rPr lang="en-US" sz="2000" dirty="0" smtClean="0"/>
              <a:t> </a:t>
            </a:r>
            <a:r>
              <a:rPr lang="en-US" sz="2000" dirty="0" err="1" smtClean="0"/>
              <a:t>sendiri</a:t>
            </a:r>
            <a:r>
              <a:rPr lang="en-US" sz="2000" dirty="0" smtClean="0"/>
              <a:t> </a:t>
            </a:r>
            <a:r>
              <a:rPr lang="en-US" sz="2000" dirty="0" err="1" smtClean="0"/>
              <a:t>karna</a:t>
            </a:r>
            <a:r>
              <a:rPr lang="en-US" sz="2000" dirty="0" smtClean="0"/>
              <a:t> </a:t>
            </a:r>
            <a:r>
              <a:rPr lang="en-US" sz="2000" dirty="0" err="1" smtClean="0"/>
              <a:t>tidak</a:t>
            </a:r>
            <a:r>
              <a:rPr lang="en-US" sz="2000" dirty="0" smtClean="0"/>
              <a:t> </a:t>
            </a:r>
            <a:r>
              <a:rPr lang="en-US" sz="2000" dirty="0" err="1" smtClean="0"/>
              <a:t>bersifat</a:t>
            </a:r>
            <a:r>
              <a:rPr lang="en-US" sz="2000" dirty="0" smtClean="0"/>
              <a:t> individual 2. </a:t>
            </a:r>
            <a:r>
              <a:rPr lang="en-US" sz="2000" dirty="0" err="1" smtClean="0"/>
              <a:t>makna</a:t>
            </a:r>
            <a:r>
              <a:rPr lang="en-US" sz="2000" dirty="0" smtClean="0"/>
              <a:t> </a:t>
            </a:r>
            <a:r>
              <a:rPr lang="en-US" sz="2000" dirty="0" err="1" smtClean="0"/>
              <a:t>itu</a:t>
            </a:r>
            <a:r>
              <a:rPr lang="en-US" sz="2000" dirty="0" smtClean="0"/>
              <a:t> </a:t>
            </a:r>
            <a:r>
              <a:rPr lang="en-US" sz="2000" dirty="0" err="1" smtClean="0"/>
              <a:t>datang</a:t>
            </a:r>
            <a:r>
              <a:rPr lang="en-US" sz="2000" dirty="0" smtClean="0"/>
              <a:t> </a:t>
            </a:r>
            <a:r>
              <a:rPr lang="en-US" sz="2000" dirty="0" err="1" smtClean="0"/>
              <a:t>dari</a:t>
            </a:r>
            <a:r>
              <a:rPr lang="en-US" sz="2000" dirty="0" smtClean="0"/>
              <a:t> </a:t>
            </a:r>
            <a:r>
              <a:rPr lang="en-US" sz="2000" dirty="0" err="1" smtClean="0"/>
              <a:t>tuhan</a:t>
            </a:r>
            <a:r>
              <a:rPr lang="en-US" sz="2000" dirty="0" smtClean="0"/>
              <a:t> </a:t>
            </a: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30195737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18518"/>
            <a:ext cx="9905998" cy="1105779"/>
          </a:xfrm>
          <a:ln>
            <a:solidFill>
              <a:schemeClr val="accent6">
                <a:lumMod val="60000"/>
                <a:lumOff val="40000"/>
              </a:schemeClr>
            </a:solidFill>
          </a:ln>
        </p:spPr>
        <p:txBody>
          <a:bodyPr/>
          <a:lstStyle/>
          <a:p>
            <a:pPr algn="ctr"/>
            <a:r>
              <a:rPr lang="en-US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SEJARAH PERKEMBANGAN SEMIOTIKA</a:t>
            </a:r>
            <a:endParaRPr lang="en-US" dirty="0">
              <a:solidFill>
                <a:schemeClr val="accent6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1412" y="1724297"/>
            <a:ext cx="9905999" cy="4066904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4" name="Rounded Rectangle 3"/>
          <p:cNvSpPr/>
          <p:nvPr/>
        </p:nvSpPr>
        <p:spPr>
          <a:xfrm>
            <a:off x="1436914" y="2011679"/>
            <a:ext cx="2468880" cy="914401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 smtClean="0"/>
              <a:t>Zaman Renaissance</a:t>
            </a:r>
            <a:endParaRPr lang="en-US" sz="2000" dirty="0"/>
          </a:p>
        </p:txBody>
      </p:sp>
      <p:cxnSp>
        <p:nvCxnSpPr>
          <p:cNvPr id="6" name="Straight Arrow Connector 5"/>
          <p:cNvCxnSpPr/>
          <p:nvPr/>
        </p:nvCxnSpPr>
        <p:spPr>
          <a:xfrm flipV="1">
            <a:off x="4023360" y="2547258"/>
            <a:ext cx="783771" cy="1306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Rounded Rectangle 8"/>
          <p:cNvSpPr/>
          <p:nvPr/>
        </p:nvSpPr>
        <p:spPr>
          <a:xfrm>
            <a:off x="4924698" y="2011679"/>
            <a:ext cx="6122714" cy="1685109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just"/>
            <a:r>
              <a:rPr lang="en-US" sz="2000" dirty="0" err="1" smtClean="0"/>
              <a:t>Keberadaan</a:t>
            </a:r>
            <a:r>
              <a:rPr lang="en-US" sz="2000" dirty="0" smtClean="0"/>
              <a:t> </a:t>
            </a:r>
            <a:r>
              <a:rPr lang="en-US" sz="2000" dirty="0" err="1" smtClean="0"/>
              <a:t>teori</a:t>
            </a:r>
            <a:r>
              <a:rPr lang="en-US" sz="2000" dirty="0" smtClean="0"/>
              <a:t> </a:t>
            </a:r>
            <a:r>
              <a:rPr lang="en-US" sz="2000" dirty="0" err="1" smtClean="0"/>
              <a:t>mengenai</a:t>
            </a:r>
            <a:r>
              <a:rPr lang="en-US" sz="2000" dirty="0" smtClean="0"/>
              <a:t> </a:t>
            </a:r>
            <a:r>
              <a:rPr lang="en-US" sz="2000" dirty="0" err="1" smtClean="0"/>
              <a:t>tanda</a:t>
            </a:r>
            <a:r>
              <a:rPr lang="en-US" sz="2000" dirty="0" smtClean="0"/>
              <a:t> </a:t>
            </a:r>
            <a:r>
              <a:rPr lang="en-US" sz="2000" dirty="0" err="1" smtClean="0"/>
              <a:t>tidak</a:t>
            </a:r>
            <a:r>
              <a:rPr lang="en-US" sz="2000" dirty="0" smtClean="0"/>
              <a:t> </a:t>
            </a:r>
            <a:r>
              <a:rPr lang="en-US" sz="2000" dirty="0" err="1" smtClean="0"/>
              <a:t>mengalami</a:t>
            </a:r>
            <a:r>
              <a:rPr lang="en-US" sz="2000" dirty="0" smtClean="0"/>
              <a:t> </a:t>
            </a:r>
            <a:r>
              <a:rPr lang="en-US" sz="2000" dirty="0" err="1" smtClean="0"/>
              <a:t>inovasi</a:t>
            </a:r>
            <a:r>
              <a:rPr lang="en-US" sz="2000" dirty="0" smtClean="0"/>
              <a:t> yang </a:t>
            </a:r>
            <a:r>
              <a:rPr lang="en-US" sz="2000" dirty="0" err="1" smtClean="0"/>
              <a:t>berarti</a:t>
            </a:r>
            <a:r>
              <a:rPr lang="en-US" sz="2000" dirty="0" smtClean="0"/>
              <a:t>. Hal </a:t>
            </a:r>
            <a:r>
              <a:rPr lang="en-US" sz="2000" dirty="0" err="1" smtClean="0"/>
              <a:t>ini</a:t>
            </a:r>
            <a:r>
              <a:rPr lang="en-US" sz="2000" dirty="0" smtClean="0"/>
              <a:t> </a:t>
            </a:r>
            <a:r>
              <a:rPr lang="en-US" sz="2000" dirty="0" err="1" smtClean="0"/>
              <a:t>dikarenakan</a:t>
            </a:r>
            <a:r>
              <a:rPr lang="en-US" sz="2000" dirty="0" smtClean="0"/>
              <a:t> </a:t>
            </a:r>
            <a:r>
              <a:rPr lang="en-US" sz="2000" dirty="0" err="1" smtClean="0"/>
              <a:t>bahwa</a:t>
            </a:r>
            <a:r>
              <a:rPr lang="en-US" sz="2000" dirty="0" smtClean="0"/>
              <a:t> </a:t>
            </a:r>
            <a:r>
              <a:rPr lang="en-US" sz="2000" dirty="0" err="1" smtClean="0"/>
              <a:t>sebagian</a:t>
            </a:r>
            <a:r>
              <a:rPr lang="en-US" sz="2000" dirty="0" smtClean="0"/>
              <a:t> </a:t>
            </a:r>
            <a:r>
              <a:rPr lang="en-US" sz="2000" dirty="0" err="1" smtClean="0"/>
              <a:t>besar</a:t>
            </a:r>
            <a:r>
              <a:rPr lang="en-US" sz="2000" dirty="0" smtClean="0"/>
              <a:t> </a:t>
            </a:r>
            <a:r>
              <a:rPr lang="en-US" sz="2000" dirty="0" err="1" smtClean="0"/>
              <a:t>penelitian</a:t>
            </a:r>
            <a:r>
              <a:rPr lang="en-US" sz="2000" dirty="0" smtClean="0"/>
              <a:t> </a:t>
            </a:r>
            <a:r>
              <a:rPr lang="en-US" sz="2000" dirty="0" err="1" smtClean="0"/>
              <a:t>mengenai</a:t>
            </a:r>
            <a:r>
              <a:rPr lang="en-US" sz="2000" dirty="0" smtClean="0"/>
              <a:t> </a:t>
            </a:r>
            <a:r>
              <a:rPr lang="en-US" sz="2000" dirty="0" err="1" smtClean="0"/>
              <a:t>semiotika</a:t>
            </a:r>
            <a:r>
              <a:rPr lang="en-US" sz="2000" dirty="0" smtClean="0"/>
              <a:t> </a:t>
            </a:r>
            <a:r>
              <a:rPr lang="en-US" sz="2000" dirty="0" err="1" smtClean="0"/>
              <a:t>masih</a:t>
            </a:r>
            <a:r>
              <a:rPr lang="en-US" sz="2000" dirty="0" smtClean="0"/>
              <a:t> </a:t>
            </a:r>
            <a:r>
              <a:rPr lang="en-US" sz="2000" dirty="0" err="1" smtClean="0"/>
              <a:t>merupakan</a:t>
            </a:r>
            <a:r>
              <a:rPr lang="en-US" sz="2000" dirty="0" smtClean="0"/>
              <a:t> </a:t>
            </a:r>
            <a:r>
              <a:rPr lang="en-US" sz="2000" dirty="0" err="1" smtClean="0"/>
              <a:t>bagian</a:t>
            </a:r>
            <a:r>
              <a:rPr lang="en-US" sz="2000" dirty="0" smtClean="0"/>
              <a:t> </a:t>
            </a:r>
            <a:r>
              <a:rPr lang="en-US" sz="2000" dirty="0" err="1" smtClean="0"/>
              <a:t>dari</a:t>
            </a:r>
            <a:r>
              <a:rPr lang="en-US" sz="2000" dirty="0" smtClean="0"/>
              <a:t> </a:t>
            </a:r>
            <a:r>
              <a:rPr lang="en-US" sz="2000" dirty="0" err="1" smtClean="0"/>
              <a:t>perkembangan</a:t>
            </a:r>
            <a:r>
              <a:rPr lang="en-US" sz="2000" dirty="0" smtClean="0"/>
              <a:t> </a:t>
            </a:r>
            <a:r>
              <a:rPr lang="en-US" sz="2000" dirty="0" err="1" smtClean="0"/>
              <a:t>linguistik</a:t>
            </a:r>
            <a:r>
              <a:rPr lang="en-US" sz="2000" dirty="0" smtClean="0"/>
              <a:t> </a:t>
            </a:r>
            <a:r>
              <a:rPr lang="en-US" sz="2000" dirty="0" err="1" smtClean="0"/>
              <a:t>pada</a:t>
            </a:r>
            <a:r>
              <a:rPr lang="en-US" sz="2000" dirty="0" smtClean="0"/>
              <a:t> masa </a:t>
            </a:r>
            <a:r>
              <a:rPr lang="en-US" sz="2000" dirty="0" err="1" smtClean="0"/>
              <a:t>sebelumnya</a:t>
            </a:r>
            <a:r>
              <a:rPr lang="en-US" sz="2000" dirty="0" smtClean="0"/>
              <a:t>.</a:t>
            </a:r>
            <a:endParaRPr lang="en-US" sz="2000" dirty="0"/>
          </a:p>
        </p:txBody>
      </p:sp>
      <p:sp>
        <p:nvSpPr>
          <p:cNvPr id="10" name="Rounded Rectangle 9"/>
          <p:cNvSpPr/>
          <p:nvPr/>
        </p:nvSpPr>
        <p:spPr>
          <a:xfrm>
            <a:off x="1436914" y="4010297"/>
            <a:ext cx="2468880" cy="862149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 smtClean="0"/>
              <a:t>Zaman Modern</a:t>
            </a:r>
            <a:endParaRPr lang="en-US" sz="2000" dirty="0"/>
          </a:p>
        </p:txBody>
      </p:sp>
      <p:cxnSp>
        <p:nvCxnSpPr>
          <p:cNvPr id="12" name="Straight Arrow Connector 11"/>
          <p:cNvCxnSpPr/>
          <p:nvPr/>
        </p:nvCxnSpPr>
        <p:spPr>
          <a:xfrm>
            <a:off x="4023360" y="4519749"/>
            <a:ext cx="653143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Rounded Rectangle 12"/>
          <p:cNvSpPr/>
          <p:nvPr/>
        </p:nvSpPr>
        <p:spPr>
          <a:xfrm>
            <a:off x="4924698" y="4010297"/>
            <a:ext cx="6122713" cy="1240972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just"/>
            <a:r>
              <a:rPr lang="en-US" sz="2000" dirty="0" err="1" smtClean="0"/>
              <a:t>Menurut</a:t>
            </a:r>
            <a:r>
              <a:rPr lang="en-US" sz="2000" dirty="0" smtClean="0"/>
              <a:t> </a:t>
            </a:r>
            <a:r>
              <a:rPr lang="en-US" sz="2000" dirty="0" err="1" smtClean="0"/>
              <a:t>Zoest</a:t>
            </a:r>
            <a:r>
              <a:rPr lang="en-US" sz="2000" dirty="0" smtClean="0"/>
              <a:t>, </a:t>
            </a:r>
            <a:r>
              <a:rPr lang="en-US" sz="2000" dirty="0" err="1" smtClean="0"/>
              <a:t>ada</a:t>
            </a:r>
            <a:r>
              <a:rPr lang="en-US" sz="2000" dirty="0" smtClean="0"/>
              <a:t> 2 </a:t>
            </a:r>
            <a:r>
              <a:rPr lang="en-US" sz="2000" dirty="0" err="1" smtClean="0"/>
              <a:t>tokoh</a:t>
            </a:r>
            <a:r>
              <a:rPr lang="en-US" sz="2000" dirty="0" smtClean="0"/>
              <a:t> yang </a:t>
            </a:r>
            <a:r>
              <a:rPr lang="en-US" sz="2000" dirty="0" err="1" smtClean="0"/>
              <a:t>dikenal</a:t>
            </a:r>
            <a:r>
              <a:rPr lang="en-US" sz="2000" dirty="0" smtClean="0"/>
              <a:t> </a:t>
            </a:r>
            <a:r>
              <a:rPr lang="en-US" sz="2000" dirty="0" err="1" smtClean="0"/>
              <a:t>sebagai</a:t>
            </a:r>
            <a:r>
              <a:rPr lang="en-US" sz="2000" dirty="0" smtClean="0"/>
              <a:t> </a:t>
            </a:r>
            <a:r>
              <a:rPr lang="en-US" sz="2000" dirty="0" err="1" smtClean="0"/>
              <a:t>bapak</a:t>
            </a:r>
            <a:r>
              <a:rPr lang="en-US" sz="2000" dirty="0" smtClean="0"/>
              <a:t> semiotic modern, </a:t>
            </a:r>
            <a:r>
              <a:rPr lang="en-US" sz="2000" dirty="0" err="1" smtClean="0"/>
              <a:t>yaitu</a:t>
            </a:r>
            <a:r>
              <a:rPr lang="en-US" sz="2000" dirty="0" smtClean="0"/>
              <a:t> Charles Sanders Peirce </a:t>
            </a:r>
            <a:r>
              <a:rPr lang="en-US" sz="2000" dirty="0" err="1" smtClean="0"/>
              <a:t>dan</a:t>
            </a:r>
            <a:r>
              <a:rPr lang="en-US" sz="2000" dirty="0" smtClean="0"/>
              <a:t> Ferdinand de Saussure.</a:t>
            </a: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412770891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3250">
        <p15:prstTrans prst="origami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496389"/>
            <a:ext cx="5934508" cy="992777"/>
          </a:xfrm>
          <a:noFill/>
          <a:ln w="9525" cap="flat" cmpd="sng" algn="ctr">
            <a:solidFill>
              <a:schemeClr val="accent4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4"/>
          </a:fontRef>
        </p:style>
        <p:txBody>
          <a:bodyPr/>
          <a:lstStyle/>
          <a:p>
            <a:pPr algn="ctr"/>
            <a:r>
              <a:rPr lang="en-US" dirty="0" err="1" smtClean="0"/>
              <a:t>Konsep</a:t>
            </a:r>
            <a:r>
              <a:rPr lang="en-US" dirty="0" smtClean="0"/>
              <a:t> </a:t>
            </a:r>
            <a:r>
              <a:rPr lang="en-US" dirty="0" err="1" smtClean="0"/>
              <a:t>semiotika</a:t>
            </a:r>
            <a:r>
              <a:rPr lang="en-US" dirty="0" smtClean="0"/>
              <a:t> Ferdinand de Saussure (1851-1913)</a:t>
            </a:r>
            <a:endParaRPr lang="en-US" dirty="0"/>
          </a:p>
        </p:txBody>
      </p:sp>
      <p:pic>
        <p:nvPicPr>
          <p:cNvPr id="6" name="Picture Placeholder 5"/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493" r="6493"/>
          <a:stretch>
            <a:fillRect/>
          </a:stretch>
        </p:blipFill>
        <p:spPr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4766" y="1489166"/>
            <a:ext cx="6684035" cy="5081450"/>
          </a:xfrm>
        </p:spPr>
        <p:txBody>
          <a:bodyPr>
            <a:normAutofit/>
          </a:bodyPr>
          <a:lstStyle/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2000" dirty="0" smtClean="0"/>
              <a:t>Saussure </a:t>
            </a:r>
            <a:r>
              <a:rPr lang="en-US" sz="2000" i="1" dirty="0" err="1" smtClean="0"/>
              <a:t>merupakan</a:t>
            </a:r>
            <a:r>
              <a:rPr lang="en-US" sz="2000" dirty="0" smtClean="0"/>
              <a:t> </a:t>
            </a:r>
            <a:r>
              <a:rPr lang="en-US" sz="2000" dirty="0" err="1" smtClean="0"/>
              <a:t>ahli</a:t>
            </a:r>
            <a:r>
              <a:rPr lang="en-US" sz="2000" dirty="0" smtClean="0"/>
              <a:t> linguistic yang </a:t>
            </a:r>
            <a:r>
              <a:rPr lang="en-US" sz="2000" dirty="0" err="1" smtClean="0"/>
              <a:t>lahir</a:t>
            </a:r>
            <a:r>
              <a:rPr lang="en-US" sz="2000" dirty="0" smtClean="0"/>
              <a:t> di </a:t>
            </a:r>
            <a:r>
              <a:rPr lang="en-US" sz="2000" dirty="0" err="1" smtClean="0"/>
              <a:t>Jenewa</a:t>
            </a:r>
            <a:r>
              <a:rPr lang="en-US" sz="2000" dirty="0" smtClean="0"/>
              <a:t>, Swiss. </a:t>
            </a:r>
            <a:r>
              <a:rPr lang="en-US" sz="2000" dirty="0" err="1" smtClean="0"/>
              <a:t>Menurutnya</a:t>
            </a:r>
            <a:r>
              <a:rPr lang="en-US" sz="2000" dirty="0" smtClean="0"/>
              <a:t> Bahasa </a:t>
            </a:r>
            <a:r>
              <a:rPr lang="en-US" sz="2000" dirty="0" err="1" smtClean="0"/>
              <a:t>dipelajari</a:t>
            </a:r>
            <a:r>
              <a:rPr lang="en-US" sz="2000" dirty="0" smtClean="0"/>
              <a:t> </a:t>
            </a:r>
            <a:r>
              <a:rPr lang="en-US" sz="2000" dirty="0" err="1" smtClean="0"/>
              <a:t>sebagai</a:t>
            </a:r>
            <a:r>
              <a:rPr lang="en-US" sz="2000" dirty="0" smtClean="0"/>
              <a:t> </a:t>
            </a:r>
            <a:r>
              <a:rPr lang="en-US" sz="2000" dirty="0" err="1" smtClean="0"/>
              <a:t>sistem</a:t>
            </a:r>
            <a:r>
              <a:rPr lang="en-US" sz="2000" dirty="0" smtClean="0"/>
              <a:t> </a:t>
            </a:r>
            <a:r>
              <a:rPr lang="en-US" sz="2000" dirty="0" err="1" smtClean="0"/>
              <a:t>tanda</a:t>
            </a:r>
            <a:r>
              <a:rPr lang="en-US" sz="2000" dirty="0" smtClean="0"/>
              <a:t>. </a:t>
            </a:r>
            <a:r>
              <a:rPr lang="en-US" sz="2000" dirty="0" err="1" smtClean="0"/>
              <a:t>Menurut</a:t>
            </a:r>
            <a:r>
              <a:rPr lang="en-US" sz="2000" dirty="0" smtClean="0"/>
              <a:t> Saussure, </a:t>
            </a:r>
            <a:r>
              <a:rPr lang="en-US" sz="2000" dirty="0" err="1" smtClean="0"/>
              <a:t>tanda</a:t>
            </a:r>
            <a:r>
              <a:rPr lang="en-US" sz="2000" dirty="0" smtClean="0"/>
              <a:t> </a:t>
            </a:r>
            <a:r>
              <a:rPr lang="en-US" sz="2000" dirty="0" err="1" smtClean="0"/>
              <a:t>merupakan</a:t>
            </a:r>
            <a:r>
              <a:rPr lang="en-US" sz="2000" dirty="0" smtClean="0"/>
              <a:t> </a:t>
            </a:r>
            <a:r>
              <a:rPr lang="en-US" sz="2000" dirty="0" err="1" smtClean="0"/>
              <a:t>gabungan</a:t>
            </a:r>
            <a:r>
              <a:rPr lang="en-US" sz="2000" dirty="0" smtClean="0"/>
              <a:t> </a:t>
            </a:r>
            <a:r>
              <a:rPr lang="en-US" sz="2000" dirty="0" err="1" smtClean="0"/>
              <a:t>antara</a:t>
            </a:r>
            <a:r>
              <a:rPr lang="en-US" sz="2000" dirty="0" smtClean="0"/>
              <a:t> </a:t>
            </a:r>
            <a:r>
              <a:rPr lang="en-US" sz="2000" dirty="0" err="1" smtClean="0"/>
              <a:t>penanda</a:t>
            </a:r>
            <a:r>
              <a:rPr lang="en-US" sz="2000" dirty="0" smtClean="0"/>
              <a:t> (</a:t>
            </a:r>
            <a:r>
              <a:rPr lang="en-US" sz="2000" i="1" dirty="0" smtClean="0"/>
              <a:t>signifier) </a:t>
            </a:r>
            <a:r>
              <a:rPr lang="en-US" sz="2000" dirty="0" err="1" smtClean="0"/>
              <a:t>dan</a:t>
            </a:r>
            <a:r>
              <a:rPr lang="en-US" sz="2000" dirty="0" smtClean="0"/>
              <a:t> </a:t>
            </a:r>
            <a:r>
              <a:rPr lang="en-US" sz="2000" dirty="0" err="1" smtClean="0"/>
              <a:t>petanda</a:t>
            </a:r>
            <a:r>
              <a:rPr lang="en-US" sz="2000" dirty="0" smtClean="0"/>
              <a:t> (</a:t>
            </a:r>
            <a:r>
              <a:rPr lang="en-US" sz="2000" i="1" dirty="0" smtClean="0"/>
              <a:t>signified</a:t>
            </a:r>
            <a:r>
              <a:rPr lang="en-US" sz="2000" dirty="0" smtClean="0"/>
              <a:t>). </a:t>
            </a:r>
            <a:r>
              <a:rPr lang="en-US" sz="2000" dirty="0" err="1" smtClean="0"/>
              <a:t>Makna</a:t>
            </a:r>
            <a:r>
              <a:rPr lang="en-US" sz="2000" dirty="0" smtClean="0"/>
              <a:t> </a:t>
            </a:r>
            <a:r>
              <a:rPr lang="en-US" sz="2000" dirty="0" err="1" smtClean="0"/>
              <a:t>sebuah</a:t>
            </a:r>
            <a:r>
              <a:rPr lang="en-US" sz="2000" dirty="0" smtClean="0"/>
              <a:t> </a:t>
            </a:r>
            <a:r>
              <a:rPr lang="en-US" sz="2000" dirty="0" err="1" smtClean="0"/>
              <a:t>tanda</a:t>
            </a:r>
            <a:r>
              <a:rPr lang="en-US" sz="2000" dirty="0" smtClean="0"/>
              <a:t> </a:t>
            </a:r>
            <a:r>
              <a:rPr lang="en-US" sz="2000" dirty="0" err="1" smtClean="0"/>
              <a:t>tergantung</a:t>
            </a:r>
            <a:r>
              <a:rPr lang="en-US" sz="2000" dirty="0" smtClean="0"/>
              <a:t> </a:t>
            </a:r>
            <a:r>
              <a:rPr lang="en-US" sz="2000" dirty="0" err="1" smtClean="0"/>
              <a:t>pada</a:t>
            </a:r>
            <a:r>
              <a:rPr lang="en-US" sz="2000" dirty="0" smtClean="0"/>
              <a:t> </a:t>
            </a:r>
            <a:r>
              <a:rPr lang="en-US" sz="2000" dirty="0" err="1" smtClean="0"/>
              <a:t>relasinya</a:t>
            </a:r>
            <a:r>
              <a:rPr lang="en-US" sz="2000" dirty="0" smtClean="0"/>
              <a:t>. </a:t>
            </a:r>
            <a:r>
              <a:rPr lang="en-US" sz="2000" dirty="0" err="1" smtClean="0"/>
              <a:t>Relasi</a:t>
            </a:r>
            <a:r>
              <a:rPr lang="en-US" sz="2000" dirty="0" smtClean="0"/>
              <a:t> </a:t>
            </a:r>
            <a:r>
              <a:rPr lang="en-US" sz="2000" dirty="0" err="1" smtClean="0"/>
              <a:t>antara</a:t>
            </a:r>
            <a:r>
              <a:rPr lang="en-US" sz="2000" dirty="0" smtClean="0"/>
              <a:t> </a:t>
            </a:r>
            <a:r>
              <a:rPr lang="en-US" sz="2000" dirty="0" err="1" smtClean="0"/>
              <a:t>penanda</a:t>
            </a:r>
            <a:r>
              <a:rPr lang="en-US" sz="2000" dirty="0" smtClean="0"/>
              <a:t> </a:t>
            </a:r>
            <a:r>
              <a:rPr lang="en-US" sz="2000" dirty="0" err="1" smtClean="0"/>
              <a:t>dan</a:t>
            </a:r>
            <a:r>
              <a:rPr lang="en-US" sz="2000" dirty="0" smtClean="0"/>
              <a:t> </a:t>
            </a:r>
            <a:r>
              <a:rPr lang="en-US" sz="2000" dirty="0" err="1" smtClean="0"/>
              <a:t>petanda</a:t>
            </a:r>
            <a:r>
              <a:rPr lang="en-US" sz="2000" dirty="0" smtClean="0"/>
              <a:t> </a:t>
            </a:r>
            <a:r>
              <a:rPr lang="en-US" sz="2000" dirty="0" err="1" smtClean="0"/>
              <a:t>berdasarkan</a:t>
            </a:r>
            <a:r>
              <a:rPr lang="en-US" sz="2000" dirty="0" smtClean="0"/>
              <a:t> </a:t>
            </a:r>
            <a:r>
              <a:rPr lang="en-US" sz="2000" dirty="0" err="1" smtClean="0"/>
              <a:t>konveksi</a:t>
            </a:r>
            <a:r>
              <a:rPr lang="en-US" sz="2000" dirty="0" smtClean="0"/>
              <a:t>, </a:t>
            </a:r>
            <a:r>
              <a:rPr lang="en-US" sz="2000" dirty="0" err="1" smtClean="0"/>
              <a:t>biasa</a:t>
            </a:r>
            <a:r>
              <a:rPr lang="en-US" sz="2000" dirty="0" smtClean="0"/>
              <a:t> </a:t>
            </a:r>
            <a:r>
              <a:rPr lang="en-US" sz="2000" dirty="0" err="1" smtClean="0"/>
              <a:t>disebut</a:t>
            </a:r>
            <a:r>
              <a:rPr lang="en-US" sz="2000" dirty="0" smtClean="0"/>
              <a:t> </a:t>
            </a:r>
            <a:r>
              <a:rPr lang="en-US" sz="2000" dirty="0" err="1" smtClean="0"/>
              <a:t>dengan</a:t>
            </a:r>
            <a:r>
              <a:rPr lang="en-US" sz="2000" dirty="0" smtClean="0"/>
              <a:t> </a:t>
            </a:r>
            <a:r>
              <a:rPr lang="en-US" sz="2000" i="1" dirty="0" err="1" smtClean="0"/>
              <a:t>signifikasi</a:t>
            </a:r>
            <a:r>
              <a:rPr lang="en-US" sz="2000" i="1" dirty="0" smtClean="0"/>
              <a:t>.</a:t>
            </a:r>
            <a:endParaRPr lang="en-US" sz="2000" dirty="0" smtClean="0"/>
          </a:p>
          <a:p>
            <a:endParaRPr lang="en-US" dirty="0"/>
          </a:p>
        </p:txBody>
      </p:sp>
      <p:sp>
        <p:nvSpPr>
          <p:cNvPr id="5" name="Rounded Rectangle 4"/>
          <p:cNvSpPr/>
          <p:nvPr/>
        </p:nvSpPr>
        <p:spPr>
          <a:xfrm>
            <a:off x="840967" y="4404362"/>
            <a:ext cx="1188720" cy="378822"/>
          </a:xfrm>
          <a:prstGeom prst="roundRect">
            <a:avLst/>
          </a:prstGeom>
          <a:solidFill>
            <a:schemeClr val="accent4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 smtClean="0"/>
              <a:t>Penanda</a:t>
            </a:r>
            <a:endParaRPr lang="en-US" dirty="0"/>
          </a:p>
        </p:txBody>
      </p:sp>
      <p:cxnSp>
        <p:nvCxnSpPr>
          <p:cNvPr id="7" name="Straight Arrow Connector 6"/>
          <p:cNvCxnSpPr/>
          <p:nvPr/>
        </p:nvCxnSpPr>
        <p:spPr>
          <a:xfrm>
            <a:off x="2212565" y="4613365"/>
            <a:ext cx="352697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Rounded Rectangle 7"/>
          <p:cNvSpPr/>
          <p:nvPr/>
        </p:nvSpPr>
        <p:spPr>
          <a:xfrm>
            <a:off x="2782389" y="4404362"/>
            <a:ext cx="4476412" cy="574764"/>
          </a:xfrm>
          <a:prstGeom prst="roundRect">
            <a:avLst/>
          </a:prstGeo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 smtClean="0"/>
              <a:t>Dilihat</a:t>
            </a:r>
            <a:r>
              <a:rPr lang="en-US" dirty="0" smtClean="0"/>
              <a:t> </a:t>
            </a:r>
            <a:r>
              <a:rPr lang="en-US" dirty="0" err="1" smtClean="0"/>
              <a:t>sebagai</a:t>
            </a:r>
            <a:r>
              <a:rPr lang="en-US" dirty="0" smtClean="0"/>
              <a:t> </a:t>
            </a:r>
            <a:r>
              <a:rPr lang="en-US" dirty="0" err="1" smtClean="0"/>
              <a:t>wujud</a:t>
            </a:r>
            <a:r>
              <a:rPr lang="en-US" dirty="0" smtClean="0"/>
              <a:t> </a:t>
            </a:r>
            <a:r>
              <a:rPr lang="en-US" dirty="0" err="1" smtClean="0"/>
              <a:t>fisik</a:t>
            </a:r>
            <a:r>
              <a:rPr lang="en-US" dirty="0" smtClean="0"/>
              <a:t>/ </a:t>
            </a:r>
            <a:r>
              <a:rPr lang="en-US" dirty="0" err="1" smtClean="0"/>
              <a:t>bentuk</a:t>
            </a:r>
            <a:r>
              <a:rPr lang="en-US" dirty="0" smtClean="0"/>
              <a:t> yang </a:t>
            </a:r>
            <a:r>
              <a:rPr lang="en-US" dirty="0" err="1" smtClean="0"/>
              <a:t>berupa</a:t>
            </a:r>
            <a:r>
              <a:rPr lang="en-US" dirty="0" smtClean="0"/>
              <a:t> </a:t>
            </a:r>
            <a:r>
              <a:rPr lang="en-US" dirty="0" err="1" smtClean="0"/>
              <a:t>bunyi</a:t>
            </a:r>
            <a:r>
              <a:rPr lang="en-US" dirty="0"/>
              <a:t> </a:t>
            </a:r>
            <a:r>
              <a:rPr lang="en-US" dirty="0" err="1" smtClean="0"/>
              <a:t>dan</a:t>
            </a:r>
            <a:r>
              <a:rPr lang="en-US" dirty="0" smtClean="0"/>
              <a:t> </a:t>
            </a:r>
            <a:r>
              <a:rPr lang="en-US" dirty="0" err="1" smtClean="0"/>
              <a:t>gambar</a:t>
            </a:r>
            <a:endParaRPr lang="en-US" dirty="0"/>
          </a:p>
        </p:txBody>
      </p:sp>
      <p:sp>
        <p:nvSpPr>
          <p:cNvPr id="9" name="Rounded Rectangle 8"/>
          <p:cNvSpPr/>
          <p:nvPr/>
        </p:nvSpPr>
        <p:spPr>
          <a:xfrm>
            <a:off x="840967" y="5373189"/>
            <a:ext cx="1188720" cy="418011"/>
          </a:xfrm>
          <a:prstGeom prst="roundRect">
            <a:avLst/>
          </a:prstGeom>
          <a:solidFill>
            <a:schemeClr val="accent4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/>
              <a:t>P</a:t>
            </a:r>
            <a:r>
              <a:rPr lang="en-US" dirty="0" err="1" smtClean="0"/>
              <a:t>etanda</a:t>
            </a:r>
            <a:endParaRPr lang="en-US" dirty="0"/>
          </a:p>
        </p:txBody>
      </p:sp>
      <p:cxnSp>
        <p:nvCxnSpPr>
          <p:cNvPr id="11" name="Straight Arrow Connector 10"/>
          <p:cNvCxnSpPr/>
          <p:nvPr/>
        </p:nvCxnSpPr>
        <p:spPr>
          <a:xfrm flipV="1">
            <a:off x="2212566" y="5569131"/>
            <a:ext cx="352697" cy="1306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Rounded Rectangle 11"/>
          <p:cNvSpPr/>
          <p:nvPr/>
        </p:nvSpPr>
        <p:spPr>
          <a:xfrm>
            <a:off x="2782389" y="5327467"/>
            <a:ext cx="4415452" cy="483326"/>
          </a:xfrm>
          <a:prstGeom prst="roundRect">
            <a:avLst/>
          </a:prstGeo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 smtClean="0"/>
              <a:t>Dilihat</a:t>
            </a:r>
            <a:r>
              <a:rPr lang="en-US" dirty="0" smtClean="0"/>
              <a:t> </a:t>
            </a:r>
            <a:r>
              <a:rPr lang="en-US" dirty="0" err="1" smtClean="0"/>
              <a:t>sebagai</a:t>
            </a:r>
            <a:r>
              <a:rPr lang="en-US" dirty="0" smtClean="0"/>
              <a:t> </a:t>
            </a:r>
            <a:r>
              <a:rPr lang="en-US" dirty="0" err="1" smtClean="0"/>
              <a:t>makna</a:t>
            </a:r>
            <a:r>
              <a:rPr lang="en-US" dirty="0" smtClean="0"/>
              <a:t> yang </a:t>
            </a:r>
            <a:r>
              <a:rPr lang="en-US" dirty="0" err="1" smtClean="0"/>
              <a:t>terungkap</a:t>
            </a:r>
            <a:r>
              <a:rPr lang="en-US" dirty="0" smtClean="0"/>
              <a:t> </a:t>
            </a:r>
            <a:r>
              <a:rPr lang="en-US" dirty="0" err="1" smtClean="0"/>
              <a:t>melalui</a:t>
            </a:r>
            <a:r>
              <a:rPr lang="en-US" dirty="0" smtClean="0"/>
              <a:t> </a:t>
            </a:r>
            <a:r>
              <a:rPr lang="en-US" dirty="0" err="1" smtClean="0"/>
              <a:t>konsep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9746052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airplan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18457" y="609600"/>
            <a:ext cx="6518366" cy="918754"/>
          </a:xfrm>
          <a:noFill/>
          <a:ln w="9525" cap="flat" cmpd="sng" algn="ctr">
            <a:solidFill>
              <a:schemeClr val="accent2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2"/>
          </a:fontRef>
        </p:style>
        <p:txBody>
          <a:bodyPr>
            <a:normAutofit fontScale="90000"/>
          </a:bodyPr>
          <a:lstStyle/>
          <a:p>
            <a:pPr algn="ctr"/>
            <a:r>
              <a:rPr lang="en-US" dirty="0" err="1" smtClean="0"/>
              <a:t>Konsep</a:t>
            </a:r>
            <a:r>
              <a:rPr lang="en-US" dirty="0" smtClean="0"/>
              <a:t> </a:t>
            </a:r>
            <a:r>
              <a:rPr lang="en-US" dirty="0" err="1" smtClean="0"/>
              <a:t>semiotika</a:t>
            </a:r>
            <a:r>
              <a:rPr lang="en-US" dirty="0" smtClean="0"/>
              <a:t> Charles sanders </a:t>
            </a:r>
            <a:r>
              <a:rPr lang="en-US" dirty="0" err="1" smtClean="0"/>
              <a:t>peirce</a:t>
            </a:r>
            <a:r>
              <a:rPr lang="en-US" dirty="0" smtClean="0"/>
              <a:t> (1839-1914)</a:t>
            </a:r>
            <a:endParaRPr lang="en-US" dirty="0"/>
          </a:p>
        </p:txBody>
      </p:sp>
      <p:pic>
        <p:nvPicPr>
          <p:cNvPr id="5" name="Picture Placeholder 4"/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493" r="13493"/>
          <a:stretch>
            <a:fillRect/>
          </a:stretch>
        </p:blipFill>
        <p:spPr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18457" y="1528353"/>
            <a:ext cx="6518366" cy="4833258"/>
          </a:xfrm>
        </p:spPr>
        <p:txBody>
          <a:bodyPr/>
          <a:lstStyle/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2000" dirty="0" smtClean="0"/>
              <a:t>Pierce </a:t>
            </a:r>
            <a:r>
              <a:rPr lang="en-US" sz="2000" dirty="0" err="1" smtClean="0"/>
              <a:t>merupakan</a:t>
            </a:r>
            <a:r>
              <a:rPr lang="en-US" sz="2000" dirty="0" smtClean="0"/>
              <a:t> </a:t>
            </a:r>
            <a:r>
              <a:rPr lang="en-US" sz="2000" dirty="0" err="1" smtClean="0"/>
              <a:t>seorang</a:t>
            </a:r>
            <a:r>
              <a:rPr lang="en-US" sz="2000" dirty="0" smtClean="0"/>
              <a:t> </a:t>
            </a:r>
            <a:r>
              <a:rPr lang="en-US" sz="2000" dirty="0" err="1" smtClean="0"/>
              <a:t>ahli</a:t>
            </a:r>
            <a:r>
              <a:rPr lang="en-US" sz="2000" dirty="0" smtClean="0"/>
              <a:t> </a:t>
            </a:r>
            <a:r>
              <a:rPr lang="en-US" sz="2000" dirty="0" err="1" smtClean="0"/>
              <a:t>filsafat</a:t>
            </a:r>
            <a:r>
              <a:rPr lang="en-US" sz="2000" dirty="0" smtClean="0"/>
              <a:t> </a:t>
            </a:r>
            <a:r>
              <a:rPr lang="en-US" sz="2000" dirty="0" err="1" smtClean="0"/>
              <a:t>atau</a:t>
            </a:r>
            <a:r>
              <a:rPr lang="en-US" sz="2000" dirty="0" smtClean="0"/>
              <a:t> </a:t>
            </a:r>
            <a:r>
              <a:rPr lang="en-US" sz="2000" dirty="0" err="1" smtClean="0"/>
              <a:t>logika</a:t>
            </a:r>
            <a:r>
              <a:rPr lang="en-US" sz="2000" dirty="0" smtClean="0"/>
              <a:t> yang </a:t>
            </a:r>
            <a:r>
              <a:rPr lang="en-US" sz="2000" dirty="0" err="1" smtClean="0"/>
              <a:t>dilahirkan</a:t>
            </a:r>
            <a:r>
              <a:rPr lang="en-US" sz="2000" dirty="0" smtClean="0"/>
              <a:t> di Cambridge, Amerika. </a:t>
            </a:r>
            <a:r>
              <a:rPr lang="en-US" sz="2000" dirty="0" err="1" smtClean="0"/>
              <a:t>Istilah</a:t>
            </a:r>
            <a:r>
              <a:rPr lang="en-US" sz="2000" dirty="0" smtClean="0"/>
              <a:t> </a:t>
            </a:r>
            <a:r>
              <a:rPr lang="en-US" sz="2000" dirty="0" err="1" smtClean="0"/>
              <a:t>semiotika</a:t>
            </a:r>
            <a:r>
              <a:rPr lang="en-US" sz="2000" dirty="0" smtClean="0"/>
              <a:t> </a:t>
            </a:r>
            <a:r>
              <a:rPr lang="en-US" sz="2000" dirty="0" err="1" smtClean="0"/>
              <a:t>dia</a:t>
            </a:r>
            <a:r>
              <a:rPr lang="en-US" sz="2000" dirty="0" smtClean="0"/>
              <a:t> </a:t>
            </a:r>
            <a:r>
              <a:rPr lang="en-US" sz="2000" dirty="0" err="1" smtClean="0"/>
              <a:t>munculkan</a:t>
            </a:r>
            <a:r>
              <a:rPr lang="en-US" sz="2000" dirty="0" smtClean="0"/>
              <a:t> </a:t>
            </a:r>
            <a:r>
              <a:rPr lang="en-US" sz="2000" dirty="0" err="1" smtClean="0"/>
              <a:t>sebagai</a:t>
            </a:r>
            <a:r>
              <a:rPr lang="en-US" sz="2000" dirty="0" smtClean="0"/>
              <a:t> </a:t>
            </a:r>
            <a:r>
              <a:rPr lang="en-US" sz="2000" dirty="0" err="1" smtClean="0"/>
              <a:t>pedoman</a:t>
            </a:r>
            <a:r>
              <a:rPr lang="en-US" sz="2000" dirty="0" smtClean="0"/>
              <a:t> kata </a:t>
            </a:r>
            <a:r>
              <a:rPr lang="en-US" sz="2000" dirty="0" err="1" smtClean="0"/>
              <a:t>untuk</a:t>
            </a:r>
            <a:r>
              <a:rPr lang="en-US" sz="2000" dirty="0" smtClean="0"/>
              <a:t> </a:t>
            </a:r>
            <a:r>
              <a:rPr lang="en-US" sz="2000" dirty="0" err="1" smtClean="0"/>
              <a:t>logika</a:t>
            </a:r>
            <a:r>
              <a:rPr lang="en-US" sz="2000" dirty="0" smtClean="0"/>
              <a:t>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2000" dirty="0" smtClean="0"/>
              <a:t>Pierce </a:t>
            </a:r>
            <a:r>
              <a:rPr lang="en-US" sz="2000" dirty="0" err="1" smtClean="0"/>
              <a:t>mengemukakan</a:t>
            </a:r>
            <a:r>
              <a:rPr lang="en-US" sz="2000" dirty="0" smtClean="0"/>
              <a:t> </a:t>
            </a:r>
            <a:r>
              <a:rPr lang="en-US" sz="2000" dirty="0" err="1" smtClean="0"/>
              <a:t>teori</a:t>
            </a:r>
            <a:r>
              <a:rPr lang="en-US" sz="2000" dirty="0" smtClean="0"/>
              <a:t> </a:t>
            </a:r>
            <a:r>
              <a:rPr lang="en-US" sz="2000" dirty="0" err="1" smtClean="0"/>
              <a:t>segitiga</a:t>
            </a:r>
            <a:r>
              <a:rPr lang="en-US" sz="2000" dirty="0" smtClean="0"/>
              <a:t> </a:t>
            </a:r>
            <a:r>
              <a:rPr lang="en-US" sz="2000" dirty="0" err="1" smtClean="0"/>
              <a:t>makna</a:t>
            </a:r>
            <a:r>
              <a:rPr lang="en-US" sz="2000" dirty="0" smtClean="0"/>
              <a:t>/ </a:t>
            </a:r>
            <a:r>
              <a:rPr lang="en-US" sz="2000" i="1" dirty="0" smtClean="0"/>
              <a:t>triangle meaning yang </a:t>
            </a:r>
            <a:r>
              <a:rPr lang="en-US" sz="2000" i="1" dirty="0" err="1" smtClean="0"/>
              <a:t>terdiri</a:t>
            </a:r>
            <a:r>
              <a:rPr lang="en-US" sz="2000" i="1" dirty="0" smtClean="0"/>
              <a:t> </a:t>
            </a:r>
            <a:r>
              <a:rPr lang="en-US" sz="2000" i="1" dirty="0" err="1" smtClean="0"/>
              <a:t>dari</a:t>
            </a:r>
            <a:r>
              <a:rPr lang="en-US" sz="2000" i="1" dirty="0" smtClean="0"/>
              <a:t> 3 </a:t>
            </a:r>
            <a:r>
              <a:rPr lang="en-US" sz="2000" i="1" dirty="0" err="1" smtClean="0"/>
              <a:t>elemen</a:t>
            </a:r>
            <a:r>
              <a:rPr lang="en-US" sz="2000" i="1" dirty="0" smtClean="0"/>
              <a:t>, </a:t>
            </a:r>
            <a:r>
              <a:rPr lang="en-US" sz="2000" i="1" dirty="0" err="1" smtClean="0"/>
              <a:t>yaitu</a:t>
            </a:r>
            <a:r>
              <a:rPr lang="en-US" sz="2000" i="1" dirty="0" smtClean="0"/>
              <a:t> </a:t>
            </a:r>
            <a:r>
              <a:rPr lang="en-US" sz="2000" i="1" dirty="0" err="1" smtClean="0"/>
              <a:t>tanda</a:t>
            </a:r>
            <a:r>
              <a:rPr lang="en-US" sz="2000" i="1" dirty="0" smtClean="0"/>
              <a:t> (sign</a:t>
            </a:r>
            <a:r>
              <a:rPr lang="en-US" sz="2000" dirty="0" smtClean="0"/>
              <a:t>), </a:t>
            </a:r>
            <a:r>
              <a:rPr lang="en-US" sz="2000" i="1" dirty="0" err="1" smtClean="0"/>
              <a:t>objeck</a:t>
            </a:r>
            <a:r>
              <a:rPr lang="en-US" sz="2000" i="1" dirty="0" smtClean="0"/>
              <a:t> (</a:t>
            </a:r>
            <a:r>
              <a:rPr lang="en-US" sz="2000" i="1" dirty="0" err="1" smtClean="0"/>
              <a:t>realitas</a:t>
            </a:r>
            <a:r>
              <a:rPr lang="en-US" sz="2000" i="1" dirty="0" smtClean="0"/>
              <a:t>), </a:t>
            </a:r>
            <a:r>
              <a:rPr lang="en-US" sz="2000" dirty="0" err="1" smtClean="0"/>
              <a:t>dan</a:t>
            </a:r>
            <a:r>
              <a:rPr lang="en-US" sz="2000" dirty="0" smtClean="0"/>
              <a:t> </a:t>
            </a:r>
            <a:r>
              <a:rPr lang="en-US" sz="2000" i="1" dirty="0" err="1" smtClean="0"/>
              <a:t>interpretant</a:t>
            </a:r>
            <a:r>
              <a:rPr lang="en-US" sz="2000" i="1" dirty="0" smtClean="0"/>
              <a:t> </a:t>
            </a:r>
            <a:r>
              <a:rPr lang="en-US" sz="2000" dirty="0" smtClean="0"/>
              <a:t>(</a:t>
            </a:r>
            <a:r>
              <a:rPr lang="en-US" sz="2000" dirty="0" err="1" smtClean="0"/>
              <a:t>petanda</a:t>
            </a:r>
            <a:r>
              <a:rPr lang="en-US" sz="2000" dirty="0" smtClean="0"/>
              <a:t>/</a:t>
            </a:r>
            <a:r>
              <a:rPr lang="en-US" sz="2000" dirty="0" err="1" smtClean="0"/>
              <a:t>makna</a:t>
            </a:r>
            <a:r>
              <a:rPr lang="en-US" sz="2000" dirty="0" smtClean="0"/>
              <a:t>)</a:t>
            </a:r>
            <a:r>
              <a:rPr lang="en-US" sz="2000" i="1" dirty="0" smtClean="0"/>
              <a:t>.</a:t>
            </a:r>
          </a:p>
          <a:p>
            <a:pPr algn="ctr"/>
            <a:endParaRPr lang="en-US" i="1" dirty="0"/>
          </a:p>
          <a:p>
            <a:pPr algn="ctr"/>
            <a:endParaRPr lang="en-US" i="1" dirty="0" smtClean="0"/>
          </a:p>
          <a:p>
            <a:pPr algn="ctr"/>
            <a:endParaRPr lang="en-US" i="1" dirty="0"/>
          </a:p>
          <a:p>
            <a:pPr lvl="3" algn="ctr"/>
            <a:endParaRPr lang="en-US" i="1" dirty="0"/>
          </a:p>
        </p:txBody>
      </p:sp>
      <p:graphicFrame>
        <p:nvGraphicFramePr>
          <p:cNvPr id="7" name="Diagram 6"/>
          <p:cNvGraphicFramePr/>
          <p:nvPr>
            <p:extLst>
              <p:ext uri="{D42A27DB-BD31-4B8C-83A1-F6EECF244321}">
                <p14:modId xmlns:p14="http://schemas.microsoft.com/office/powerpoint/2010/main" val="3753657008"/>
              </p:ext>
            </p:extLst>
          </p:nvPr>
        </p:nvGraphicFramePr>
        <p:xfrm>
          <a:off x="953589" y="4101737"/>
          <a:ext cx="6283234" cy="24296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7083254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9269" y="143691"/>
            <a:ext cx="6396652" cy="888275"/>
          </a:xfrm>
          <a:ln>
            <a:solidFill>
              <a:schemeClr val="accent2">
                <a:lumMod val="60000"/>
                <a:lumOff val="40000"/>
              </a:schemeClr>
            </a:solidFill>
          </a:ln>
        </p:spPr>
        <p:txBody>
          <a:bodyPr>
            <a:normAutofit fontScale="90000"/>
          </a:bodyPr>
          <a:lstStyle/>
          <a:p>
            <a:pPr algn="ctr"/>
            <a:r>
              <a:rPr lang="en-US" dirty="0" err="1">
                <a:solidFill>
                  <a:schemeClr val="accent2">
                    <a:lumMod val="60000"/>
                    <a:lumOff val="40000"/>
                  </a:schemeClr>
                </a:solidFill>
              </a:rPr>
              <a:t>Konsep</a:t>
            </a:r>
            <a:r>
              <a:rPr lang="en-US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 </a:t>
            </a:r>
            <a:r>
              <a:rPr lang="en-US" dirty="0" err="1">
                <a:solidFill>
                  <a:schemeClr val="accent2">
                    <a:lumMod val="60000"/>
                    <a:lumOff val="40000"/>
                  </a:schemeClr>
                </a:solidFill>
              </a:rPr>
              <a:t>semiotika</a:t>
            </a:r>
            <a:r>
              <a:rPr lang="en-US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 Charles sanders </a:t>
            </a:r>
            <a:r>
              <a:rPr lang="en-US" dirty="0" err="1">
                <a:solidFill>
                  <a:schemeClr val="accent2">
                    <a:lumMod val="60000"/>
                    <a:lumOff val="40000"/>
                  </a:schemeClr>
                </a:solidFill>
              </a:rPr>
              <a:t>peirce</a:t>
            </a:r>
            <a:r>
              <a:rPr lang="en-US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 (1839-1914)</a:t>
            </a:r>
          </a:p>
        </p:txBody>
      </p:sp>
      <p:pic>
        <p:nvPicPr>
          <p:cNvPr id="5" name="Picture Placeholder 4"/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493" r="13493"/>
          <a:stretch>
            <a:fillRect/>
          </a:stretch>
        </p:blipFill>
        <p:spPr>
          <a:xfrm>
            <a:off x="7759337" y="609601"/>
            <a:ext cx="3788228" cy="5181599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22514" y="1031966"/>
            <a:ext cx="6858207" cy="5826033"/>
          </a:xfrm>
        </p:spPr>
        <p:txBody>
          <a:bodyPr>
            <a:noAutofit/>
          </a:bodyPr>
          <a:lstStyle/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800" dirty="0" err="1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Hubungan</a:t>
            </a:r>
            <a:r>
              <a:rPr lang="en-US" sz="1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sign </a:t>
            </a:r>
            <a:r>
              <a:rPr lang="en-US" sz="1800" dirty="0" err="1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dengan</a:t>
            </a:r>
            <a:r>
              <a:rPr lang="en-US" sz="1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object, </a:t>
            </a:r>
            <a:r>
              <a:rPr lang="en-US" sz="1800" dirty="0" err="1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tanda</a:t>
            </a:r>
            <a:r>
              <a:rPr lang="en-US" sz="1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</a:t>
            </a:r>
            <a:r>
              <a:rPr lang="en-US" sz="1800" dirty="0" err="1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dibagi</a:t>
            </a:r>
            <a:r>
              <a:rPr lang="en-US" sz="1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</a:t>
            </a:r>
            <a:r>
              <a:rPr lang="en-US" sz="1800" dirty="0" err="1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menjadi</a:t>
            </a:r>
            <a:r>
              <a:rPr lang="en-US" sz="1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3:</a:t>
            </a:r>
          </a:p>
          <a:p>
            <a:pPr marL="342900" indent="-342900" algn="just">
              <a:buAutoNum type="arabicPeriod"/>
            </a:pPr>
            <a:r>
              <a:rPr lang="en-US" sz="1800" dirty="0" err="1" smtClean="0"/>
              <a:t>Ikon</a:t>
            </a:r>
            <a:r>
              <a:rPr lang="en-US" sz="1800" dirty="0" smtClean="0"/>
              <a:t> (</a:t>
            </a:r>
            <a:r>
              <a:rPr lang="en-US" sz="1800" dirty="0" err="1" smtClean="0"/>
              <a:t>serupa</a:t>
            </a:r>
            <a:r>
              <a:rPr lang="en-US" sz="1800" dirty="0" smtClean="0"/>
              <a:t>): </a:t>
            </a:r>
            <a:r>
              <a:rPr lang="en-US" sz="1800" dirty="0" err="1" smtClean="0"/>
              <a:t>tanda</a:t>
            </a:r>
            <a:r>
              <a:rPr lang="en-US" sz="1800" dirty="0" smtClean="0"/>
              <a:t> yang </a:t>
            </a:r>
            <a:r>
              <a:rPr lang="en-US" sz="1800" dirty="0" err="1" smtClean="0"/>
              <a:t>menyerupai</a:t>
            </a:r>
            <a:r>
              <a:rPr lang="en-US" sz="1800" dirty="0" smtClean="0"/>
              <a:t> </a:t>
            </a:r>
            <a:r>
              <a:rPr lang="en-US" sz="1800" dirty="0" err="1" smtClean="0"/>
              <a:t>suatu</a:t>
            </a:r>
            <a:r>
              <a:rPr lang="en-US" sz="1800" dirty="0" smtClean="0"/>
              <a:t>. </a:t>
            </a:r>
            <a:r>
              <a:rPr lang="en-US" sz="1800" dirty="0" err="1" smtClean="0"/>
              <a:t>Contoh</a:t>
            </a:r>
            <a:r>
              <a:rPr lang="en-US" sz="1800" dirty="0" smtClean="0"/>
              <a:t>: </a:t>
            </a:r>
            <a:r>
              <a:rPr lang="en-US" sz="1800" dirty="0" err="1" smtClean="0"/>
              <a:t>gambar</a:t>
            </a:r>
            <a:endParaRPr lang="en-US" sz="1800" dirty="0" smtClean="0"/>
          </a:p>
          <a:p>
            <a:pPr marL="342900" indent="-342900" algn="just">
              <a:buAutoNum type="arabicPeriod"/>
            </a:pPr>
            <a:r>
              <a:rPr lang="en-US" sz="1800" dirty="0"/>
              <a:t> </a:t>
            </a:r>
            <a:r>
              <a:rPr lang="en-US" sz="1800" dirty="0" err="1" smtClean="0"/>
              <a:t>Indeks</a:t>
            </a:r>
            <a:r>
              <a:rPr lang="en-US" sz="1800" dirty="0" smtClean="0"/>
              <a:t> (</a:t>
            </a:r>
            <a:r>
              <a:rPr lang="en-US" sz="1800" dirty="0" err="1" smtClean="0"/>
              <a:t>sebab-akibat</a:t>
            </a:r>
            <a:r>
              <a:rPr lang="en-US" sz="1800" dirty="0" smtClean="0"/>
              <a:t>): </a:t>
            </a:r>
            <a:r>
              <a:rPr lang="en-US" sz="1800" dirty="0" err="1" smtClean="0"/>
              <a:t>tanda</a:t>
            </a:r>
            <a:r>
              <a:rPr lang="en-US" sz="1800" dirty="0" smtClean="0"/>
              <a:t> yang </a:t>
            </a:r>
            <a:r>
              <a:rPr lang="en-US" sz="1800" dirty="0" err="1" smtClean="0"/>
              <a:t>mengindikasikan</a:t>
            </a:r>
            <a:r>
              <a:rPr lang="en-US" sz="1800" dirty="0" smtClean="0"/>
              <a:t> </a:t>
            </a:r>
            <a:r>
              <a:rPr lang="en-US" sz="1800" dirty="0" err="1" smtClean="0"/>
              <a:t>sesuatu</a:t>
            </a:r>
            <a:r>
              <a:rPr lang="en-US" sz="1800" dirty="0" smtClean="0"/>
              <a:t>. </a:t>
            </a:r>
            <a:r>
              <a:rPr lang="en-US" sz="1800" dirty="0" err="1" smtClean="0"/>
              <a:t>Contoh</a:t>
            </a:r>
            <a:r>
              <a:rPr lang="en-US" sz="1800" dirty="0" smtClean="0"/>
              <a:t>: </a:t>
            </a:r>
            <a:r>
              <a:rPr lang="en-US" sz="1800" dirty="0" err="1" smtClean="0"/>
              <a:t>tanda</a:t>
            </a:r>
            <a:r>
              <a:rPr lang="en-US" sz="1800" dirty="0" smtClean="0"/>
              <a:t> </a:t>
            </a:r>
            <a:r>
              <a:rPr lang="en-US" sz="1800" dirty="0" err="1" smtClean="0"/>
              <a:t>api</a:t>
            </a:r>
            <a:r>
              <a:rPr lang="en-US" sz="1800" dirty="0" smtClean="0"/>
              <a:t> </a:t>
            </a:r>
            <a:r>
              <a:rPr lang="en-US" sz="1800" dirty="0" err="1" smtClean="0"/>
              <a:t>adalah</a:t>
            </a:r>
            <a:r>
              <a:rPr lang="en-US" sz="1800" dirty="0" smtClean="0"/>
              <a:t> </a:t>
            </a:r>
            <a:r>
              <a:rPr lang="en-US" sz="1800" dirty="0" err="1" smtClean="0"/>
              <a:t>indeks</a:t>
            </a:r>
            <a:r>
              <a:rPr lang="en-US" sz="1800" dirty="0" smtClean="0"/>
              <a:t> </a:t>
            </a:r>
            <a:r>
              <a:rPr lang="en-US" sz="1800" dirty="0" err="1" smtClean="0"/>
              <a:t>atau</a:t>
            </a:r>
            <a:r>
              <a:rPr lang="en-US" sz="1800" dirty="0" smtClean="0"/>
              <a:t> </a:t>
            </a:r>
            <a:r>
              <a:rPr lang="en-US" sz="1800" dirty="0" err="1" smtClean="0"/>
              <a:t>mengindikasikan</a:t>
            </a:r>
            <a:r>
              <a:rPr lang="en-US" sz="1800" dirty="0" smtClean="0"/>
              <a:t> </a:t>
            </a:r>
            <a:r>
              <a:rPr lang="en-US" sz="1800" dirty="0" err="1" smtClean="0"/>
              <a:t>kebakaran</a:t>
            </a:r>
            <a:r>
              <a:rPr lang="en-US" sz="1800" dirty="0" smtClean="0"/>
              <a:t>.</a:t>
            </a:r>
          </a:p>
          <a:p>
            <a:pPr marL="342900" indent="-342900" algn="just">
              <a:buAutoNum type="arabicPeriod"/>
            </a:pPr>
            <a:r>
              <a:rPr lang="en-US" sz="1800" dirty="0" err="1" smtClean="0"/>
              <a:t>Simbol</a:t>
            </a:r>
            <a:r>
              <a:rPr lang="en-US" sz="1800" dirty="0"/>
              <a:t> </a:t>
            </a:r>
            <a:r>
              <a:rPr lang="en-US" sz="1800" dirty="0" smtClean="0"/>
              <a:t>(</a:t>
            </a:r>
            <a:r>
              <a:rPr lang="en-US" sz="1800" dirty="0" err="1" smtClean="0"/>
              <a:t>kesepakatan</a:t>
            </a:r>
            <a:r>
              <a:rPr lang="en-US" sz="1800" dirty="0" smtClean="0"/>
              <a:t>): </a:t>
            </a:r>
            <a:r>
              <a:rPr lang="en-US" sz="1800" dirty="0" err="1" smtClean="0"/>
              <a:t>tanda</a:t>
            </a:r>
            <a:r>
              <a:rPr lang="en-US" sz="1800" dirty="0" smtClean="0"/>
              <a:t> yang </a:t>
            </a:r>
            <a:r>
              <a:rPr lang="en-US" sz="1800" dirty="0" err="1" smtClean="0"/>
              <a:t>mucul</a:t>
            </a:r>
            <a:r>
              <a:rPr lang="en-US" sz="1800" dirty="0" smtClean="0"/>
              <a:t> </a:t>
            </a:r>
            <a:r>
              <a:rPr lang="en-US" sz="1800" dirty="0" err="1" smtClean="0"/>
              <a:t>dari</a:t>
            </a:r>
            <a:r>
              <a:rPr lang="en-US" sz="1800" dirty="0" smtClean="0"/>
              <a:t> </a:t>
            </a:r>
            <a:r>
              <a:rPr lang="en-US" sz="1800" dirty="0" err="1" smtClean="0"/>
              <a:t>kesepakatan</a:t>
            </a:r>
            <a:r>
              <a:rPr lang="en-US" sz="1800" dirty="0"/>
              <a:t>.</a:t>
            </a:r>
            <a:r>
              <a:rPr lang="en-US" sz="1800" dirty="0" smtClean="0"/>
              <a:t> </a:t>
            </a:r>
            <a:r>
              <a:rPr lang="en-US" sz="1800" dirty="0" err="1" smtClean="0"/>
              <a:t>Misalnya</a:t>
            </a:r>
            <a:r>
              <a:rPr lang="en-US" sz="1800" dirty="0" smtClean="0"/>
              <a:t> </a:t>
            </a:r>
            <a:r>
              <a:rPr lang="en-US" sz="1800" dirty="0" err="1" smtClean="0"/>
              <a:t>warna</a:t>
            </a:r>
            <a:r>
              <a:rPr lang="en-US" sz="1800" dirty="0" smtClean="0"/>
              <a:t> </a:t>
            </a:r>
            <a:r>
              <a:rPr lang="en-US" sz="1800" dirty="0" err="1" smtClean="0"/>
              <a:t>merah</a:t>
            </a:r>
            <a:r>
              <a:rPr lang="en-US" sz="1800" dirty="0" smtClean="0"/>
              <a:t> </a:t>
            </a:r>
            <a:r>
              <a:rPr lang="en-US" sz="1800" dirty="0" err="1" smtClean="0"/>
              <a:t>tanda</a:t>
            </a:r>
            <a:r>
              <a:rPr lang="en-US" sz="1800" dirty="0" smtClean="0"/>
              <a:t> </a:t>
            </a:r>
            <a:r>
              <a:rPr lang="en-US" sz="1800" dirty="0" err="1" smtClean="0"/>
              <a:t>berani</a:t>
            </a:r>
            <a:r>
              <a:rPr lang="en-US" sz="1800" dirty="0" smtClean="0"/>
              <a:t> (di Indonesia) </a:t>
            </a:r>
            <a:r>
              <a:rPr lang="en-US" sz="1800" dirty="0" err="1" smtClean="0"/>
              <a:t>dan</a:t>
            </a:r>
            <a:r>
              <a:rPr lang="en-US" sz="1800" dirty="0" smtClean="0"/>
              <a:t> </a:t>
            </a:r>
            <a:r>
              <a:rPr lang="en-US" sz="1800" dirty="0" err="1" smtClean="0"/>
              <a:t>ditempat</a:t>
            </a:r>
            <a:r>
              <a:rPr lang="en-US" sz="1800" dirty="0" smtClean="0"/>
              <a:t> lain (</a:t>
            </a:r>
            <a:r>
              <a:rPr lang="en-US" sz="1800" dirty="0" err="1" smtClean="0"/>
              <a:t>suku</a:t>
            </a:r>
            <a:r>
              <a:rPr lang="en-US" sz="1800" dirty="0" smtClean="0"/>
              <a:t> Indian) </a:t>
            </a:r>
            <a:r>
              <a:rPr lang="en-US" sz="1800" dirty="0" err="1" smtClean="0"/>
              <a:t>warna</a:t>
            </a:r>
            <a:r>
              <a:rPr lang="en-US" sz="1800" dirty="0" smtClean="0"/>
              <a:t> </a:t>
            </a:r>
            <a:r>
              <a:rPr lang="en-US" sz="1800" dirty="0" err="1" smtClean="0"/>
              <a:t>merah</a:t>
            </a:r>
            <a:r>
              <a:rPr lang="en-US" sz="1800" dirty="0" smtClean="0"/>
              <a:t> </a:t>
            </a:r>
            <a:r>
              <a:rPr lang="en-US" sz="1800" dirty="0" err="1" smtClean="0"/>
              <a:t>tanda</a:t>
            </a:r>
            <a:r>
              <a:rPr lang="en-US" sz="1800" dirty="0" smtClean="0"/>
              <a:t> </a:t>
            </a:r>
            <a:r>
              <a:rPr lang="en-US" sz="1800" dirty="0" err="1" smtClean="0"/>
              <a:t>akan</a:t>
            </a:r>
            <a:r>
              <a:rPr lang="en-US" sz="1800" dirty="0" smtClean="0"/>
              <a:t> </a:t>
            </a:r>
            <a:r>
              <a:rPr lang="en-US" sz="1800" dirty="0" err="1" smtClean="0"/>
              <a:t>ada</a:t>
            </a:r>
            <a:r>
              <a:rPr lang="en-US" sz="1800" dirty="0" smtClean="0"/>
              <a:t> </a:t>
            </a:r>
            <a:r>
              <a:rPr lang="en-US" sz="1800" dirty="0" err="1" smtClean="0"/>
              <a:t>peperangan</a:t>
            </a:r>
            <a:r>
              <a:rPr lang="en-US" sz="1800" dirty="0" smtClean="0"/>
              <a:t>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800" dirty="0" err="1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Hubungan</a:t>
            </a:r>
            <a:r>
              <a:rPr lang="en-US" sz="1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sign </a:t>
            </a:r>
            <a:r>
              <a:rPr lang="en-US" sz="1800" dirty="0" err="1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dengan</a:t>
            </a:r>
            <a:r>
              <a:rPr lang="en-US" sz="1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sign, </a:t>
            </a:r>
            <a:r>
              <a:rPr lang="en-US" sz="1800" dirty="0" err="1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tanda</a:t>
            </a:r>
            <a:r>
              <a:rPr lang="en-US" sz="1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</a:t>
            </a:r>
            <a:r>
              <a:rPr lang="en-US" sz="1800" dirty="0" err="1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dibagi</a:t>
            </a:r>
            <a:r>
              <a:rPr lang="en-US" sz="1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</a:t>
            </a:r>
            <a:r>
              <a:rPr lang="en-US" sz="1800" dirty="0" err="1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menjadi</a:t>
            </a:r>
            <a:r>
              <a:rPr lang="en-US" sz="1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3:</a:t>
            </a:r>
          </a:p>
          <a:p>
            <a:pPr marL="342900" indent="-342900" algn="just">
              <a:buAutoNum type="arabicPeriod"/>
            </a:pPr>
            <a:r>
              <a:rPr lang="en-US" sz="1800" i="1" dirty="0" err="1" smtClean="0"/>
              <a:t>Qualisign</a:t>
            </a:r>
            <a:r>
              <a:rPr lang="en-US" sz="1800" dirty="0" smtClean="0"/>
              <a:t>: </a:t>
            </a:r>
            <a:r>
              <a:rPr lang="en-US" sz="1800" dirty="0" err="1" smtClean="0"/>
              <a:t>tanda</a:t>
            </a:r>
            <a:r>
              <a:rPr lang="en-US" sz="1800" dirty="0" smtClean="0"/>
              <a:t> yang </a:t>
            </a:r>
            <a:r>
              <a:rPr lang="en-US" sz="1800" dirty="0" err="1" smtClean="0"/>
              <a:t>menjadi</a:t>
            </a:r>
            <a:r>
              <a:rPr lang="en-US" sz="1800" dirty="0" smtClean="0"/>
              <a:t> </a:t>
            </a:r>
            <a:r>
              <a:rPr lang="en-US" sz="1800" dirty="0" err="1" smtClean="0"/>
              <a:t>tanda</a:t>
            </a:r>
            <a:r>
              <a:rPr lang="en-US" sz="1800" dirty="0" smtClean="0"/>
              <a:t> </a:t>
            </a:r>
            <a:r>
              <a:rPr lang="en-US" sz="1800" dirty="0" err="1" smtClean="0"/>
              <a:t>berdasarkan</a:t>
            </a:r>
            <a:r>
              <a:rPr lang="en-US" sz="1800" dirty="0" smtClean="0"/>
              <a:t> </a:t>
            </a:r>
            <a:r>
              <a:rPr lang="en-US" sz="1800" dirty="0" err="1" smtClean="0"/>
              <a:t>sifatnya</a:t>
            </a:r>
            <a:r>
              <a:rPr lang="en-US" sz="1800" dirty="0" smtClean="0"/>
              <a:t>. </a:t>
            </a:r>
            <a:r>
              <a:rPr lang="en-US" sz="1800" dirty="0" err="1" smtClean="0"/>
              <a:t>Misalnya</a:t>
            </a:r>
            <a:r>
              <a:rPr lang="en-US" sz="1800" dirty="0" smtClean="0"/>
              <a:t> </a:t>
            </a:r>
            <a:r>
              <a:rPr lang="en-US" sz="1800" dirty="0" err="1" smtClean="0"/>
              <a:t>sifat</a:t>
            </a:r>
            <a:r>
              <a:rPr lang="en-US" sz="1800" dirty="0" smtClean="0"/>
              <a:t> </a:t>
            </a:r>
            <a:r>
              <a:rPr lang="en-US" sz="1800" dirty="0" err="1" smtClean="0"/>
              <a:t>merah</a:t>
            </a:r>
            <a:r>
              <a:rPr lang="en-US" sz="1800" dirty="0" smtClean="0"/>
              <a:t> </a:t>
            </a:r>
            <a:r>
              <a:rPr lang="en-US" sz="1800" dirty="0" err="1" smtClean="0"/>
              <a:t>adalah</a:t>
            </a:r>
            <a:r>
              <a:rPr lang="en-US" sz="1800" dirty="0" smtClean="0"/>
              <a:t> </a:t>
            </a:r>
            <a:r>
              <a:rPr lang="en-US" sz="1800" dirty="0" err="1" smtClean="0"/>
              <a:t>qualisign</a:t>
            </a:r>
            <a:r>
              <a:rPr lang="en-US" sz="1800" dirty="0" smtClean="0"/>
              <a:t>,  </a:t>
            </a:r>
            <a:r>
              <a:rPr lang="en-US" sz="1800" dirty="0" err="1" smtClean="0"/>
              <a:t>karena</a:t>
            </a:r>
            <a:r>
              <a:rPr lang="en-US" sz="1800" dirty="0" smtClean="0"/>
              <a:t> </a:t>
            </a:r>
            <a:r>
              <a:rPr lang="en-US" sz="1800" dirty="0" err="1" smtClean="0"/>
              <a:t>dapat</a:t>
            </a:r>
            <a:r>
              <a:rPr lang="en-US" sz="1800" dirty="0" smtClean="0"/>
              <a:t> </a:t>
            </a:r>
            <a:r>
              <a:rPr lang="en-US" sz="1800" dirty="0" err="1" smtClean="0"/>
              <a:t>dipakai</a:t>
            </a:r>
            <a:r>
              <a:rPr lang="en-US" sz="1800" dirty="0" smtClean="0"/>
              <a:t> </a:t>
            </a:r>
            <a:r>
              <a:rPr lang="en-US" sz="1800" dirty="0" err="1" smtClean="0"/>
              <a:t>tanda</a:t>
            </a:r>
            <a:r>
              <a:rPr lang="en-US" sz="1800" dirty="0" smtClean="0"/>
              <a:t> </a:t>
            </a:r>
            <a:r>
              <a:rPr lang="en-US" sz="1800" dirty="0" err="1" smtClean="0"/>
              <a:t>untuk</a:t>
            </a:r>
            <a:r>
              <a:rPr lang="en-US" sz="1800" dirty="0" smtClean="0"/>
              <a:t> </a:t>
            </a:r>
            <a:r>
              <a:rPr lang="en-US" sz="1800" dirty="0" err="1" smtClean="0"/>
              <a:t>menunjukan</a:t>
            </a:r>
            <a:r>
              <a:rPr lang="en-US" sz="1800" dirty="0" smtClean="0"/>
              <a:t> </a:t>
            </a:r>
            <a:r>
              <a:rPr lang="en-US" sz="1800" dirty="0" err="1" smtClean="0"/>
              <a:t>cinta</a:t>
            </a:r>
            <a:r>
              <a:rPr lang="en-US" sz="1800" dirty="0" smtClean="0"/>
              <a:t> </a:t>
            </a:r>
            <a:r>
              <a:rPr lang="en-US" sz="1800" dirty="0" err="1" smtClean="0"/>
              <a:t>atau</a:t>
            </a:r>
            <a:r>
              <a:rPr lang="en-US" sz="1800" dirty="0" smtClean="0"/>
              <a:t> </a:t>
            </a:r>
            <a:r>
              <a:rPr lang="en-US" sz="1800" dirty="0" err="1" smtClean="0"/>
              <a:t>bahaya</a:t>
            </a:r>
            <a:endParaRPr lang="en-US" sz="1800" dirty="0" smtClean="0"/>
          </a:p>
          <a:p>
            <a:pPr marL="342900" indent="-342900" algn="just">
              <a:buAutoNum type="arabicPeriod"/>
            </a:pPr>
            <a:r>
              <a:rPr lang="en-US" sz="1800" i="1" dirty="0" err="1" smtClean="0"/>
              <a:t>Sinsign</a:t>
            </a:r>
            <a:r>
              <a:rPr lang="en-US" sz="1800" dirty="0" smtClean="0"/>
              <a:t>: </a:t>
            </a:r>
            <a:r>
              <a:rPr lang="en-US" sz="1800" dirty="0" err="1" smtClean="0"/>
              <a:t>tanda</a:t>
            </a:r>
            <a:r>
              <a:rPr lang="en-US" sz="1800" dirty="0" smtClean="0"/>
              <a:t> </a:t>
            </a:r>
            <a:r>
              <a:rPr lang="en-US" sz="1800" dirty="0" err="1" smtClean="0"/>
              <a:t>berdasarkan</a:t>
            </a:r>
            <a:r>
              <a:rPr lang="en-US" sz="1800" dirty="0" smtClean="0"/>
              <a:t> </a:t>
            </a:r>
            <a:r>
              <a:rPr lang="en-US" sz="1800" dirty="0" err="1" smtClean="0"/>
              <a:t>bentuk</a:t>
            </a:r>
            <a:r>
              <a:rPr lang="en-US" sz="1800" dirty="0" smtClean="0"/>
              <a:t> </a:t>
            </a:r>
            <a:r>
              <a:rPr lang="en-US" sz="1800" dirty="0" err="1" smtClean="0"/>
              <a:t>atau</a:t>
            </a:r>
            <a:r>
              <a:rPr lang="en-US" sz="1800" dirty="0" smtClean="0"/>
              <a:t> </a:t>
            </a:r>
            <a:r>
              <a:rPr lang="en-US" sz="1800" dirty="0" err="1" smtClean="0"/>
              <a:t>rupanya</a:t>
            </a:r>
            <a:r>
              <a:rPr lang="en-US" sz="1800" dirty="0" smtClean="0"/>
              <a:t> </a:t>
            </a:r>
            <a:r>
              <a:rPr lang="en-US" sz="1800" dirty="0" err="1" smtClean="0"/>
              <a:t>didalam</a:t>
            </a:r>
            <a:r>
              <a:rPr lang="en-US" sz="1800" dirty="0" smtClean="0"/>
              <a:t> </a:t>
            </a:r>
            <a:r>
              <a:rPr lang="en-US" sz="1800" dirty="0" err="1" smtClean="0"/>
              <a:t>kenyataan</a:t>
            </a:r>
            <a:r>
              <a:rPr lang="en-US" sz="1800" dirty="0" smtClean="0"/>
              <a:t>. </a:t>
            </a:r>
            <a:r>
              <a:rPr lang="en-US" sz="1800" dirty="0" err="1" smtClean="0"/>
              <a:t>Semua</a:t>
            </a:r>
            <a:r>
              <a:rPr lang="en-US" sz="1800" dirty="0" smtClean="0"/>
              <a:t> </a:t>
            </a:r>
            <a:r>
              <a:rPr lang="en-US" sz="1800" dirty="0" err="1" smtClean="0"/>
              <a:t>ucapan</a:t>
            </a:r>
            <a:r>
              <a:rPr lang="en-US" sz="1800" dirty="0" smtClean="0"/>
              <a:t> yang </a:t>
            </a:r>
            <a:r>
              <a:rPr lang="en-US" sz="1800" dirty="0" err="1" smtClean="0"/>
              <a:t>bersifat</a:t>
            </a:r>
            <a:r>
              <a:rPr lang="en-US" sz="1800" dirty="0" smtClean="0"/>
              <a:t> individual </a:t>
            </a:r>
            <a:r>
              <a:rPr lang="en-US" sz="1800" dirty="0" err="1" smtClean="0"/>
              <a:t>bisa</a:t>
            </a:r>
            <a:r>
              <a:rPr lang="en-US" sz="1800" dirty="0" smtClean="0"/>
              <a:t> </a:t>
            </a:r>
            <a:r>
              <a:rPr lang="en-US" sz="1800" dirty="0" err="1" smtClean="0"/>
              <a:t>merupakan</a:t>
            </a:r>
            <a:r>
              <a:rPr lang="en-US" sz="1800" dirty="0" smtClean="0"/>
              <a:t> </a:t>
            </a:r>
            <a:r>
              <a:rPr lang="en-US" sz="1800" dirty="0" err="1" smtClean="0"/>
              <a:t>sinsign</a:t>
            </a:r>
            <a:r>
              <a:rPr lang="en-US" sz="1800" dirty="0" smtClean="0"/>
              <a:t>. </a:t>
            </a:r>
            <a:r>
              <a:rPr lang="en-US" sz="1800" dirty="0" err="1" smtClean="0"/>
              <a:t>Misalnya</a:t>
            </a:r>
            <a:r>
              <a:rPr lang="en-US" sz="1800" dirty="0" smtClean="0"/>
              <a:t> </a:t>
            </a:r>
            <a:r>
              <a:rPr lang="en-US" sz="1800" dirty="0" err="1" smtClean="0"/>
              <a:t>suatu</a:t>
            </a:r>
            <a:r>
              <a:rPr lang="en-US" sz="1800" dirty="0" smtClean="0"/>
              <a:t> </a:t>
            </a:r>
            <a:r>
              <a:rPr lang="en-US" sz="1800" dirty="0" err="1" smtClean="0"/>
              <a:t>jeritan</a:t>
            </a:r>
            <a:r>
              <a:rPr lang="en-US" sz="1800" dirty="0" smtClean="0"/>
              <a:t>, </a:t>
            </a:r>
            <a:r>
              <a:rPr lang="en-US" sz="1800" dirty="0" err="1" smtClean="0"/>
              <a:t>dapat</a:t>
            </a:r>
            <a:r>
              <a:rPr lang="en-US" sz="1800" dirty="0" smtClean="0"/>
              <a:t> </a:t>
            </a:r>
            <a:r>
              <a:rPr lang="en-US" sz="1800" dirty="0" err="1" smtClean="0"/>
              <a:t>berupa</a:t>
            </a:r>
            <a:r>
              <a:rPr lang="en-US" sz="1800" dirty="0" smtClean="0"/>
              <a:t> </a:t>
            </a:r>
            <a:r>
              <a:rPr lang="en-US" sz="1800" dirty="0" err="1" smtClean="0"/>
              <a:t>heran</a:t>
            </a:r>
            <a:r>
              <a:rPr lang="en-US" sz="1800" dirty="0" smtClean="0"/>
              <a:t>, </a:t>
            </a:r>
            <a:r>
              <a:rPr lang="en-US" sz="1800" dirty="0" err="1" smtClean="0"/>
              <a:t>senang</a:t>
            </a:r>
            <a:r>
              <a:rPr lang="en-US" sz="1800" dirty="0" smtClean="0"/>
              <a:t>, </a:t>
            </a:r>
            <a:r>
              <a:rPr lang="en-US" sz="1800" dirty="0" err="1" smtClean="0"/>
              <a:t>atau</a:t>
            </a:r>
            <a:r>
              <a:rPr lang="en-US" sz="1800" dirty="0" smtClean="0"/>
              <a:t> </a:t>
            </a:r>
            <a:r>
              <a:rPr lang="en-US" sz="1800" dirty="0" err="1" smtClean="0"/>
              <a:t>kesakitan</a:t>
            </a:r>
            <a:r>
              <a:rPr lang="en-US" sz="1800" dirty="0" smtClean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2879949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1074" y="130629"/>
            <a:ext cx="6644847" cy="1240971"/>
          </a:xfrm>
          <a:ln>
            <a:solidFill>
              <a:schemeClr val="accent2">
                <a:lumMod val="60000"/>
                <a:lumOff val="40000"/>
              </a:schemeClr>
            </a:solidFill>
          </a:ln>
        </p:spPr>
        <p:txBody>
          <a:bodyPr/>
          <a:lstStyle/>
          <a:p>
            <a:pPr algn="ctr"/>
            <a:r>
              <a:rPr lang="en-US" dirty="0" err="1">
                <a:solidFill>
                  <a:schemeClr val="accent2">
                    <a:lumMod val="60000"/>
                    <a:lumOff val="40000"/>
                  </a:schemeClr>
                </a:solidFill>
              </a:rPr>
              <a:t>Konsep</a:t>
            </a:r>
            <a:r>
              <a:rPr lang="en-US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 </a:t>
            </a:r>
            <a:r>
              <a:rPr lang="en-US" dirty="0" err="1">
                <a:solidFill>
                  <a:schemeClr val="accent2">
                    <a:lumMod val="60000"/>
                    <a:lumOff val="40000"/>
                  </a:schemeClr>
                </a:solidFill>
              </a:rPr>
              <a:t>semiotika</a:t>
            </a:r>
            <a:r>
              <a:rPr lang="en-US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 Charles sanders </a:t>
            </a:r>
            <a:r>
              <a:rPr lang="en-US" dirty="0" err="1">
                <a:solidFill>
                  <a:schemeClr val="accent2">
                    <a:lumMod val="60000"/>
                    <a:lumOff val="40000"/>
                  </a:schemeClr>
                </a:solidFill>
              </a:rPr>
              <a:t>peirce</a:t>
            </a:r>
            <a:r>
              <a:rPr lang="en-US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 (1839-1914)</a:t>
            </a:r>
          </a:p>
        </p:txBody>
      </p:sp>
      <p:pic>
        <p:nvPicPr>
          <p:cNvPr id="6" name="Picture Placeholder 5"/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493" r="13493"/>
          <a:stretch>
            <a:fillRect/>
          </a:stretch>
        </p:blipFill>
        <p:spPr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31520" y="1619793"/>
            <a:ext cx="6344401" cy="4976949"/>
          </a:xfrm>
        </p:spPr>
        <p:txBody>
          <a:bodyPr>
            <a:normAutofit lnSpcReduction="10000"/>
          </a:bodyPr>
          <a:lstStyle/>
          <a:p>
            <a:pPr algn="just"/>
            <a:r>
              <a:rPr lang="en-US" dirty="0" smtClean="0"/>
              <a:t>3</a:t>
            </a:r>
            <a:r>
              <a:rPr lang="en-US" sz="1800" dirty="0" smtClean="0"/>
              <a:t>. </a:t>
            </a:r>
            <a:r>
              <a:rPr lang="en-US" sz="1800" i="1" dirty="0" smtClean="0"/>
              <a:t> </a:t>
            </a:r>
            <a:r>
              <a:rPr lang="en-US" sz="1800" i="1" dirty="0" err="1"/>
              <a:t>Legisign</a:t>
            </a:r>
            <a:r>
              <a:rPr lang="en-US" sz="1800" dirty="0"/>
              <a:t>: </a:t>
            </a:r>
            <a:r>
              <a:rPr lang="en-US" sz="1800" dirty="0" err="1"/>
              <a:t>tanda</a:t>
            </a:r>
            <a:r>
              <a:rPr lang="en-US" sz="1800" dirty="0"/>
              <a:t> yang </a:t>
            </a:r>
            <a:r>
              <a:rPr lang="en-US" sz="1800" dirty="0" err="1"/>
              <a:t>berdasrkan</a:t>
            </a:r>
            <a:r>
              <a:rPr lang="en-US" sz="1800" dirty="0"/>
              <a:t> </a:t>
            </a:r>
            <a:r>
              <a:rPr lang="en-US" sz="1800" dirty="0" err="1"/>
              <a:t>suatu</a:t>
            </a:r>
            <a:r>
              <a:rPr lang="en-US" sz="1800" dirty="0"/>
              <a:t> </a:t>
            </a:r>
            <a:r>
              <a:rPr lang="en-US" sz="1800" dirty="0" err="1"/>
              <a:t>peraturan</a:t>
            </a:r>
            <a:r>
              <a:rPr lang="en-US" sz="1800" dirty="0"/>
              <a:t> yang </a:t>
            </a:r>
            <a:r>
              <a:rPr lang="en-US" sz="1800" dirty="0" err="1"/>
              <a:t>berlaku</a:t>
            </a:r>
            <a:r>
              <a:rPr lang="en-US" sz="1800" dirty="0"/>
              <a:t>, </a:t>
            </a:r>
            <a:r>
              <a:rPr lang="en-US" sz="1800" dirty="0" err="1"/>
              <a:t>suatu</a:t>
            </a:r>
            <a:r>
              <a:rPr lang="en-US" sz="1800" dirty="0"/>
              <a:t> </a:t>
            </a:r>
            <a:r>
              <a:rPr lang="en-US" sz="1800" dirty="0" err="1"/>
              <a:t>konvensi</a:t>
            </a:r>
            <a:r>
              <a:rPr lang="en-US" sz="1800" dirty="0"/>
              <a:t>, </a:t>
            </a:r>
            <a:r>
              <a:rPr lang="en-US" sz="1800" dirty="0" err="1"/>
              <a:t>atau</a:t>
            </a:r>
            <a:r>
              <a:rPr lang="en-US" sz="1800" dirty="0"/>
              <a:t> </a:t>
            </a:r>
            <a:r>
              <a:rPr lang="en-US" sz="1800" dirty="0" err="1"/>
              <a:t>suatu</a:t>
            </a:r>
            <a:r>
              <a:rPr lang="en-US" sz="1800" dirty="0"/>
              <a:t> </a:t>
            </a:r>
            <a:r>
              <a:rPr lang="en-US" sz="1800" dirty="0" err="1"/>
              <a:t>kode</a:t>
            </a:r>
            <a:r>
              <a:rPr lang="en-US" sz="1800" dirty="0"/>
              <a:t>. </a:t>
            </a:r>
            <a:r>
              <a:rPr lang="en-US" sz="1800" dirty="0" err="1"/>
              <a:t>Seperti</a:t>
            </a:r>
            <a:r>
              <a:rPr lang="en-US" sz="1800" dirty="0"/>
              <a:t>: </a:t>
            </a:r>
            <a:r>
              <a:rPr lang="en-US" sz="1800" dirty="0" err="1"/>
              <a:t>lampu</a:t>
            </a:r>
            <a:r>
              <a:rPr lang="en-US" sz="1800" dirty="0"/>
              <a:t> </a:t>
            </a:r>
            <a:r>
              <a:rPr lang="en-US" sz="1800" dirty="0" err="1"/>
              <a:t>merah</a:t>
            </a:r>
            <a:r>
              <a:rPr lang="en-US" sz="1800" dirty="0"/>
              <a:t> </a:t>
            </a:r>
            <a:r>
              <a:rPr lang="en-US" sz="1800" dirty="0" err="1"/>
              <a:t>bermakna</a:t>
            </a:r>
            <a:r>
              <a:rPr lang="en-US" sz="1800" dirty="0"/>
              <a:t> </a:t>
            </a:r>
            <a:r>
              <a:rPr lang="en-US" sz="1800" dirty="0" err="1"/>
              <a:t>berhenti</a:t>
            </a:r>
            <a:r>
              <a:rPr lang="en-US" sz="1800" dirty="0" smtClean="0"/>
              <a:t>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800" dirty="0" err="1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Hubungan</a:t>
            </a:r>
            <a:r>
              <a:rPr lang="en-US" sz="1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sign </a:t>
            </a:r>
            <a:r>
              <a:rPr lang="en-US" sz="1800" dirty="0" err="1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dengan</a:t>
            </a:r>
            <a:r>
              <a:rPr lang="en-US" sz="1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</a:t>
            </a:r>
            <a:r>
              <a:rPr lang="en-US" sz="1800" dirty="0" err="1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interpretant</a:t>
            </a:r>
            <a:r>
              <a:rPr lang="en-US" sz="1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, </a:t>
            </a:r>
            <a:r>
              <a:rPr lang="en-US" sz="1800" dirty="0" err="1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tanda</a:t>
            </a:r>
            <a:r>
              <a:rPr lang="en-US" sz="1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</a:t>
            </a:r>
            <a:r>
              <a:rPr lang="en-US" sz="1800" dirty="0" err="1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dibagi</a:t>
            </a:r>
            <a:r>
              <a:rPr lang="en-US" sz="1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</a:t>
            </a:r>
            <a:r>
              <a:rPr lang="en-US" sz="1800" dirty="0" err="1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menjadi</a:t>
            </a:r>
            <a:r>
              <a:rPr lang="en-US" sz="1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3:</a:t>
            </a:r>
          </a:p>
          <a:p>
            <a:pPr marL="342900" indent="-342900" algn="just">
              <a:buAutoNum type="arabicPeriod"/>
            </a:pPr>
            <a:r>
              <a:rPr lang="en-US" sz="1800" i="1" dirty="0" err="1" smtClean="0"/>
              <a:t>Rheme</a:t>
            </a:r>
            <a:r>
              <a:rPr lang="en-US" sz="1800" dirty="0" smtClean="0"/>
              <a:t> </a:t>
            </a:r>
            <a:r>
              <a:rPr lang="en-US" sz="1800" dirty="0" err="1" smtClean="0"/>
              <a:t>adalah</a:t>
            </a:r>
            <a:r>
              <a:rPr lang="en-US" sz="1800" dirty="0" smtClean="0"/>
              <a:t> </a:t>
            </a:r>
            <a:r>
              <a:rPr lang="en-US" sz="1800" dirty="0" err="1" smtClean="0"/>
              <a:t>tanda</a:t>
            </a:r>
            <a:r>
              <a:rPr lang="en-US" sz="1800" dirty="0" smtClean="0"/>
              <a:t> yang </a:t>
            </a:r>
            <a:r>
              <a:rPr lang="en-US" sz="1800" dirty="0" err="1" smtClean="0"/>
              <a:t>memungkinkan</a:t>
            </a:r>
            <a:r>
              <a:rPr lang="en-US" sz="1800" dirty="0" smtClean="0"/>
              <a:t> orang </a:t>
            </a:r>
            <a:r>
              <a:rPr lang="en-US" sz="1800" dirty="0" err="1" smtClean="0"/>
              <a:t>menafsirkan</a:t>
            </a:r>
            <a:r>
              <a:rPr lang="en-US" sz="1800" dirty="0" smtClean="0"/>
              <a:t> </a:t>
            </a:r>
            <a:r>
              <a:rPr lang="en-US" sz="1800" dirty="0" err="1" smtClean="0"/>
              <a:t>berdasarkan</a:t>
            </a:r>
            <a:r>
              <a:rPr lang="en-US" sz="1800" dirty="0" smtClean="0"/>
              <a:t> </a:t>
            </a:r>
            <a:r>
              <a:rPr lang="en-US" sz="1800" dirty="0" err="1" smtClean="0"/>
              <a:t>pilihan</a:t>
            </a:r>
            <a:r>
              <a:rPr lang="en-US" sz="1800" dirty="0" smtClean="0"/>
              <a:t>. </a:t>
            </a:r>
            <a:r>
              <a:rPr lang="en-US" sz="1800" dirty="0" err="1" smtClean="0"/>
              <a:t>Misalnya</a:t>
            </a:r>
            <a:r>
              <a:rPr lang="en-US" sz="1800" dirty="0" smtClean="0"/>
              <a:t>,  orang yang </a:t>
            </a:r>
            <a:r>
              <a:rPr lang="en-US" sz="1800" dirty="0" err="1" smtClean="0"/>
              <a:t>merah</a:t>
            </a:r>
            <a:r>
              <a:rPr lang="en-US" sz="1800" dirty="0" smtClean="0"/>
              <a:t> </a:t>
            </a:r>
            <a:r>
              <a:rPr lang="en-US" sz="1800" dirty="0" err="1" smtClean="0"/>
              <a:t>matanya</a:t>
            </a:r>
            <a:r>
              <a:rPr lang="en-US" sz="1800" dirty="0" smtClean="0"/>
              <a:t> </a:t>
            </a:r>
            <a:r>
              <a:rPr lang="en-US" sz="1800" dirty="0" err="1" smtClean="0"/>
              <a:t>dapat</a:t>
            </a:r>
            <a:r>
              <a:rPr lang="en-US" sz="1800" dirty="0" smtClean="0"/>
              <a:t> </a:t>
            </a:r>
            <a:r>
              <a:rPr lang="en-US" sz="1800" dirty="0" err="1" smtClean="0"/>
              <a:t>menandakan</a:t>
            </a:r>
            <a:r>
              <a:rPr lang="en-US" sz="1800" dirty="0" smtClean="0"/>
              <a:t> orang </a:t>
            </a:r>
            <a:r>
              <a:rPr lang="en-US" sz="1800" dirty="0" err="1" smtClean="0"/>
              <a:t>itu</a:t>
            </a:r>
            <a:r>
              <a:rPr lang="en-US" sz="1800" dirty="0" smtClean="0"/>
              <a:t> </a:t>
            </a:r>
            <a:r>
              <a:rPr lang="en-US" sz="1800" dirty="0" err="1" smtClean="0"/>
              <a:t>baru</a:t>
            </a:r>
            <a:r>
              <a:rPr lang="en-US" sz="1800" dirty="0" smtClean="0"/>
              <a:t> </a:t>
            </a:r>
            <a:r>
              <a:rPr lang="en-US" sz="1800" dirty="0" err="1" smtClean="0"/>
              <a:t>bangun</a:t>
            </a:r>
            <a:r>
              <a:rPr lang="en-US" sz="1800" dirty="0" smtClean="0"/>
              <a:t> </a:t>
            </a:r>
            <a:r>
              <a:rPr lang="en-US" sz="1800" dirty="0" err="1" smtClean="0"/>
              <a:t>tidur</a:t>
            </a:r>
            <a:r>
              <a:rPr lang="en-US" sz="1800" dirty="0" smtClean="0"/>
              <a:t>, </a:t>
            </a:r>
            <a:r>
              <a:rPr lang="en-US" sz="1800" dirty="0" err="1" smtClean="0"/>
              <a:t>baru</a:t>
            </a:r>
            <a:r>
              <a:rPr lang="en-US" sz="1800" dirty="0" smtClean="0"/>
              <a:t> </a:t>
            </a:r>
            <a:r>
              <a:rPr lang="en-US" sz="1800" dirty="0" err="1" smtClean="0"/>
              <a:t>menangis</a:t>
            </a:r>
            <a:r>
              <a:rPr lang="en-US" sz="1800" dirty="0" smtClean="0"/>
              <a:t>, </a:t>
            </a:r>
            <a:r>
              <a:rPr lang="en-US" sz="1800" dirty="0" err="1" smtClean="0"/>
              <a:t>atau</a:t>
            </a:r>
            <a:r>
              <a:rPr lang="en-US" sz="1800" dirty="0" smtClean="0"/>
              <a:t> </a:t>
            </a:r>
            <a:r>
              <a:rPr lang="en-US" sz="1800" dirty="0" err="1" smtClean="0"/>
              <a:t>sakit</a:t>
            </a:r>
            <a:r>
              <a:rPr lang="en-US" sz="1800" dirty="0" smtClean="0"/>
              <a:t> </a:t>
            </a:r>
            <a:r>
              <a:rPr lang="en-US" sz="1800" dirty="0" err="1" smtClean="0"/>
              <a:t>mata</a:t>
            </a:r>
            <a:r>
              <a:rPr lang="en-US" sz="1800" dirty="0" smtClean="0"/>
              <a:t>.</a:t>
            </a:r>
          </a:p>
          <a:p>
            <a:pPr marL="342900" indent="-342900" algn="just">
              <a:buAutoNum type="arabicPeriod"/>
            </a:pPr>
            <a:r>
              <a:rPr lang="en-US" sz="1800" i="1" dirty="0" err="1" smtClean="0"/>
              <a:t>Dicent</a:t>
            </a:r>
            <a:r>
              <a:rPr lang="en-US" sz="1800" i="1" dirty="0" smtClean="0"/>
              <a:t> Sign</a:t>
            </a:r>
            <a:r>
              <a:rPr lang="en-US" sz="1800" dirty="0" smtClean="0"/>
              <a:t> </a:t>
            </a:r>
            <a:r>
              <a:rPr lang="en-US" sz="1800" dirty="0" err="1" smtClean="0"/>
              <a:t>adalah</a:t>
            </a:r>
            <a:r>
              <a:rPr lang="en-US" sz="1800" dirty="0" smtClean="0"/>
              <a:t> </a:t>
            </a:r>
            <a:r>
              <a:rPr lang="en-US" sz="1800" dirty="0" err="1" smtClean="0"/>
              <a:t>tanda</a:t>
            </a:r>
            <a:r>
              <a:rPr lang="en-US" sz="1800" dirty="0" smtClean="0"/>
              <a:t> </a:t>
            </a:r>
            <a:r>
              <a:rPr lang="en-US" sz="1800" dirty="0" err="1" smtClean="0"/>
              <a:t>sesuai</a:t>
            </a:r>
            <a:r>
              <a:rPr lang="en-US" sz="1800" dirty="0" smtClean="0"/>
              <a:t> </a:t>
            </a:r>
            <a:r>
              <a:rPr lang="en-US" sz="1800" dirty="0" err="1" smtClean="0"/>
              <a:t>kenyataan</a:t>
            </a:r>
            <a:r>
              <a:rPr lang="en-US" sz="1800" dirty="0" smtClean="0"/>
              <a:t>. </a:t>
            </a:r>
            <a:r>
              <a:rPr lang="en-US" sz="1800" dirty="0" err="1" smtClean="0"/>
              <a:t>Misalnya</a:t>
            </a:r>
            <a:r>
              <a:rPr lang="en-US" sz="1800" dirty="0" smtClean="0"/>
              <a:t>, </a:t>
            </a:r>
            <a:r>
              <a:rPr lang="en-US" sz="1800" dirty="0" err="1" smtClean="0"/>
              <a:t>jika</a:t>
            </a:r>
            <a:r>
              <a:rPr lang="en-US" sz="1800" dirty="0" smtClean="0"/>
              <a:t>  </a:t>
            </a:r>
            <a:r>
              <a:rPr lang="en-US" sz="1800" dirty="0" err="1" smtClean="0"/>
              <a:t>pada</a:t>
            </a:r>
            <a:r>
              <a:rPr lang="en-US" sz="1800" dirty="0" smtClean="0"/>
              <a:t> </a:t>
            </a:r>
            <a:r>
              <a:rPr lang="en-US" sz="1800" dirty="0" err="1" smtClean="0"/>
              <a:t>suatu</a:t>
            </a:r>
            <a:r>
              <a:rPr lang="en-US" sz="1800" dirty="0" smtClean="0"/>
              <a:t> </a:t>
            </a:r>
            <a:r>
              <a:rPr lang="en-US" sz="1800" dirty="0" err="1" smtClean="0"/>
              <a:t>jalan</a:t>
            </a:r>
            <a:r>
              <a:rPr lang="en-US" sz="1800" dirty="0" smtClean="0"/>
              <a:t> </a:t>
            </a:r>
            <a:r>
              <a:rPr lang="en-US" sz="1800" dirty="0" err="1" smtClean="0"/>
              <a:t>sering</a:t>
            </a:r>
            <a:r>
              <a:rPr lang="en-US" sz="1800" dirty="0" smtClean="0"/>
              <a:t> </a:t>
            </a:r>
            <a:r>
              <a:rPr lang="en-US" sz="1800" dirty="0" err="1" smtClean="0"/>
              <a:t>terjadi</a:t>
            </a:r>
            <a:r>
              <a:rPr lang="en-US" sz="1800" dirty="0" smtClean="0"/>
              <a:t> </a:t>
            </a:r>
            <a:r>
              <a:rPr lang="en-US" sz="1800" dirty="0" err="1" smtClean="0"/>
              <a:t>kecelakaan</a:t>
            </a:r>
            <a:r>
              <a:rPr lang="en-US" sz="1800" dirty="0" smtClean="0"/>
              <a:t>, </a:t>
            </a:r>
            <a:r>
              <a:rPr lang="en-US" sz="1800" dirty="0" err="1" smtClean="0"/>
              <a:t>maka</a:t>
            </a:r>
            <a:r>
              <a:rPr lang="en-US" sz="1800" dirty="0" smtClean="0"/>
              <a:t> </a:t>
            </a:r>
            <a:r>
              <a:rPr lang="en-US" sz="1800" dirty="0" err="1" smtClean="0"/>
              <a:t>ditepi</a:t>
            </a:r>
            <a:r>
              <a:rPr lang="en-US" sz="1800" dirty="0" smtClean="0"/>
              <a:t> </a:t>
            </a:r>
            <a:r>
              <a:rPr lang="en-US" sz="1800" dirty="0" err="1" smtClean="0"/>
              <a:t>jalan</a:t>
            </a:r>
            <a:r>
              <a:rPr lang="en-US" sz="1800" dirty="0" smtClean="0"/>
              <a:t> </a:t>
            </a:r>
            <a:r>
              <a:rPr lang="en-US" sz="1800" dirty="0" err="1" smtClean="0"/>
              <a:t>dipasang</a:t>
            </a:r>
            <a:r>
              <a:rPr lang="en-US" sz="1800" dirty="0" smtClean="0"/>
              <a:t> </a:t>
            </a:r>
            <a:r>
              <a:rPr lang="en-US" sz="1800" dirty="0" err="1" smtClean="0"/>
              <a:t>rambu</a:t>
            </a:r>
            <a:r>
              <a:rPr lang="en-US" sz="1800" dirty="0" smtClean="0"/>
              <a:t> </a:t>
            </a:r>
            <a:r>
              <a:rPr lang="en-US" sz="1800" dirty="0" err="1" smtClean="0"/>
              <a:t>lalu</a:t>
            </a:r>
            <a:r>
              <a:rPr lang="en-US" sz="1800" dirty="0" smtClean="0"/>
              <a:t> </a:t>
            </a:r>
            <a:r>
              <a:rPr lang="en-US" sz="1800" dirty="0" err="1" smtClean="0"/>
              <a:t>lintas</a:t>
            </a:r>
            <a:r>
              <a:rPr lang="en-US" sz="1800" dirty="0" smtClean="0"/>
              <a:t> yang </a:t>
            </a:r>
            <a:r>
              <a:rPr lang="en-US" sz="1800" dirty="0" err="1" smtClean="0"/>
              <a:t>menyatakan</a:t>
            </a:r>
            <a:r>
              <a:rPr lang="en-US" sz="1800" dirty="0" smtClean="0"/>
              <a:t> </a:t>
            </a:r>
            <a:r>
              <a:rPr lang="en-US" sz="1800" dirty="0" err="1" smtClean="0"/>
              <a:t>bahwa</a:t>
            </a:r>
            <a:r>
              <a:rPr lang="en-US" sz="1800" dirty="0" smtClean="0"/>
              <a:t> </a:t>
            </a:r>
            <a:r>
              <a:rPr lang="en-US" sz="1800" dirty="0" err="1" smtClean="0"/>
              <a:t>disitu</a:t>
            </a:r>
            <a:r>
              <a:rPr lang="en-US" sz="1800" dirty="0" smtClean="0"/>
              <a:t> </a:t>
            </a:r>
            <a:r>
              <a:rPr lang="en-US" sz="1800" dirty="0" err="1" smtClean="0"/>
              <a:t>sering</a:t>
            </a:r>
            <a:r>
              <a:rPr lang="en-US" sz="1800" dirty="0" smtClean="0"/>
              <a:t> </a:t>
            </a:r>
            <a:r>
              <a:rPr lang="en-US" sz="1800" dirty="0" err="1" smtClean="0"/>
              <a:t>terjadi</a:t>
            </a:r>
            <a:r>
              <a:rPr lang="en-US" sz="1800" dirty="0" smtClean="0"/>
              <a:t> </a:t>
            </a:r>
            <a:r>
              <a:rPr lang="en-US" sz="1800" dirty="0" err="1" smtClean="0"/>
              <a:t>kecelakaan</a:t>
            </a:r>
            <a:r>
              <a:rPr lang="en-US" sz="1800" dirty="0" smtClean="0"/>
              <a:t>.</a:t>
            </a:r>
          </a:p>
          <a:p>
            <a:pPr marL="342900" indent="-342900" algn="just">
              <a:buAutoNum type="arabicPeriod"/>
            </a:pPr>
            <a:r>
              <a:rPr lang="en-US" sz="1800" i="1" dirty="0" smtClean="0"/>
              <a:t>Argument</a:t>
            </a:r>
            <a:r>
              <a:rPr lang="en-US" sz="1800" dirty="0" smtClean="0"/>
              <a:t> </a:t>
            </a:r>
            <a:r>
              <a:rPr lang="en-US" sz="1800" dirty="0" err="1" smtClean="0"/>
              <a:t>adalah</a:t>
            </a:r>
            <a:r>
              <a:rPr lang="en-US" sz="1800" dirty="0" smtClean="0"/>
              <a:t> </a:t>
            </a:r>
            <a:r>
              <a:rPr lang="en-US" sz="1800" dirty="0" err="1" smtClean="0"/>
              <a:t>tanda</a:t>
            </a:r>
            <a:r>
              <a:rPr lang="en-US" sz="1800" dirty="0" smtClean="0"/>
              <a:t> yang </a:t>
            </a:r>
            <a:r>
              <a:rPr lang="en-US" sz="1800" dirty="0" err="1" smtClean="0"/>
              <a:t>langsung</a:t>
            </a:r>
            <a:r>
              <a:rPr lang="en-US" sz="1800" dirty="0" smtClean="0"/>
              <a:t> </a:t>
            </a:r>
            <a:r>
              <a:rPr lang="en-US" sz="1800" dirty="0" err="1" smtClean="0"/>
              <a:t>memberikan</a:t>
            </a:r>
            <a:r>
              <a:rPr lang="en-US" sz="1800" dirty="0" smtClean="0"/>
              <a:t> </a:t>
            </a:r>
            <a:r>
              <a:rPr lang="en-US" sz="1800" dirty="0" err="1" smtClean="0"/>
              <a:t>alasan</a:t>
            </a:r>
            <a:r>
              <a:rPr lang="en-US" sz="1800" dirty="0" smtClean="0"/>
              <a:t> </a:t>
            </a:r>
            <a:r>
              <a:rPr lang="en-US" sz="1800" dirty="0" err="1" smtClean="0"/>
              <a:t>tentang</a:t>
            </a:r>
            <a:r>
              <a:rPr lang="en-US" sz="1800" dirty="0" smtClean="0"/>
              <a:t> </a:t>
            </a:r>
            <a:r>
              <a:rPr lang="en-US" sz="1800" dirty="0" err="1" smtClean="0"/>
              <a:t>sesuatu</a:t>
            </a:r>
            <a:r>
              <a:rPr lang="en-US" sz="1800" dirty="0" smtClean="0"/>
              <a:t>. </a:t>
            </a:r>
            <a:r>
              <a:rPr lang="en-US" sz="1800" dirty="0" err="1" smtClean="0"/>
              <a:t>Misalnya</a:t>
            </a:r>
            <a:r>
              <a:rPr lang="en-US" sz="1800" dirty="0" smtClean="0"/>
              <a:t>, </a:t>
            </a:r>
            <a:r>
              <a:rPr lang="en-US" sz="1800" dirty="0" err="1" smtClean="0"/>
              <a:t>dilarang</a:t>
            </a:r>
            <a:r>
              <a:rPr lang="en-US" sz="1800" dirty="0" smtClean="0"/>
              <a:t> </a:t>
            </a:r>
            <a:r>
              <a:rPr lang="en-US" sz="1800" dirty="0" err="1" smtClean="0"/>
              <a:t>merokok</a:t>
            </a:r>
            <a:r>
              <a:rPr lang="en-US" sz="1800" dirty="0" smtClean="0"/>
              <a:t> di SPBU</a:t>
            </a:r>
            <a:endParaRPr lang="en-US" sz="1800" i="1" dirty="0" smtClean="0"/>
          </a:p>
          <a:p>
            <a:pPr marL="342900" indent="-342900" algn="just">
              <a:buAutoNum type="arabicPeriod"/>
            </a:pPr>
            <a:endParaRPr lang="en-US" sz="1800" dirty="0" smtClean="0"/>
          </a:p>
          <a:p>
            <a:pPr algn="just"/>
            <a:endParaRPr lang="en-US" sz="1800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4691582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ractur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0263" y="169818"/>
            <a:ext cx="6805748" cy="1136468"/>
          </a:xfrm>
          <a:ln>
            <a:solidFill>
              <a:schemeClr val="accent3">
                <a:lumMod val="60000"/>
                <a:lumOff val="40000"/>
              </a:schemeClr>
            </a:solidFill>
          </a:ln>
        </p:spPr>
        <p:txBody>
          <a:bodyPr/>
          <a:lstStyle/>
          <a:p>
            <a:pPr algn="ctr"/>
            <a:r>
              <a:rPr lang="en-US" dirty="0" err="1">
                <a:solidFill>
                  <a:schemeClr val="accent3">
                    <a:lumMod val="40000"/>
                    <a:lumOff val="60000"/>
                  </a:schemeClr>
                </a:solidFill>
              </a:rPr>
              <a:t>Konsep</a:t>
            </a:r>
            <a:r>
              <a:rPr lang="en-US" dirty="0">
                <a:solidFill>
                  <a:schemeClr val="accent3">
                    <a:lumMod val="40000"/>
                    <a:lumOff val="60000"/>
                  </a:schemeClr>
                </a:solidFill>
              </a:rPr>
              <a:t> </a:t>
            </a:r>
            <a:r>
              <a:rPr lang="en-US" dirty="0" err="1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semiotika</a:t>
            </a:r>
            <a:r>
              <a:rPr lang="en-US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 ROLAND BARTHES (1915-1980)</a:t>
            </a:r>
            <a:endParaRPr lang="en-US" dirty="0">
              <a:solidFill>
                <a:schemeClr val="accent3">
                  <a:lumMod val="40000"/>
                  <a:lumOff val="60000"/>
                </a:schemeClr>
              </a:solidFill>
            </a:endParaRPr>
          </a:p>
        </p:txBody>
      </p:sp>
      <p:pic>
        <p:nvPicPr>
          <p:cNvPr id="5" name="Picture Placeholder 4"/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614" r="14614"/>
          <a:stretch>
            <a:fillRect/>
          </a:stretch>
        </p:blipFill>
        <p:spPr>
          <a:xfrm>
            <a:off x="7641771" y="609601"/>
            <a:ext cx="3958046" cy="5181599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0263" y="1410789"/>
            <a:ext cx="6910457" cy="5355771"/>
          </a:xfrm>
        </p:spPr>
        <p:txBody>
          <a:bodyPr>
            <a:noAutofit/>
          </a:bodyPr>
          <a:lstStyle/>
          <a:p>
            <a:pPr marL="285750" indent="-285750" algn="just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800" dirty="0" err="1"/>
              <a:t>K</a:t>
            </a:r>
            <a:r>
              <a:rPr lang="en-US" sz="1800" dirty="0" err="1" smtClean="0"/>
              <a:t>onsep</a:t>
            </a:r>
            <a:r>
              <a:rPr lang="en-US" sz="1800" dirty="0" smtClean="0"/>
              <a:t> </a:t>
            </a:r>
            <a:r>
              <a:rPr lang="en-US" sz="1800" dirty="0" err="1" smtClean="0"/>
              <a:t>pemikiran</a:t>
            </a:r>
            <a:r>
              <a:rPr lang="en-US" sz="1800" dirty="0" smtClean="0"/>
              <a:t> </a:t>
            </a:r>
            <a:r>
              <a:rPr lang="en-US" sz="1800" dirty="0" err="1" smtClean="0"/>
              <a:t>barthes</a:t>
            </a:r>
            <a:r>
              <a:rPr lang="en-US" sz="1800" dirty="0" smtClean="0"/>
              <a:t> </a:t>
            </a:r>
            <a:r>
              <a:rPr lang="en-US" sz="1800" dirty="0" err="1" smtClean="0"/>
              <a:t>terhadap</a:t>
            </a:r>
            <a:r>
              <a:rPr lang="en-US" sz="1800" dirty="0" smtClean="0"/>
              <a:t> </a:t>
            </a:r>
            <a:r>
              <a:rPr lang="en-US" sz="1800" dirty="0" err="1" smtClean="0"/>
              <a:t>semiotik</a:t>
            </a:r>
            <a:r>
              <a:rPr lang="en-US" sz="1800" dirty="0" smtClean="0"/>
              <a:t> </a:t>
            </a:r>
            <a:r>
              <a:rPr lang="en-US" sz="1800" dirty="0" err="1" smtClean="0"/>
              <a:t>terkenal</a:t>
            </a:r>
            <a:r>
              <a:rPr lang="en-US" sz="1800" dirty="0" smtClean="0"/>
              <a:t> </a:t>
            </a:r>
            <a:r>
              <a:rPr lang="en-US" sz="1800" dirty="0" err="1" smtClean="0"/>
              <a:t>dengan</a:t>
            </a:r>
            <a:r>
              <a:rPr lang="en-US" sz="1800" dirty="0" smtClean="0"/>
              <a:t> </a:t>
            </a:r>
            <a:r>
              <a:rPr lang="en-US" sz="1800" dirty="0" err="1" smtClean="0"/>
              <a:t>konsep</a:t>
            </a:r>
            <a:r>
              <a:rPr lang="en-US" sz="1800" dirty="0" smtClean="0"/>
              <a:t> </a:t>
            </a:r>
            <a:r>
              <a:rPr lang="en-US" sz="1800" dirty="0" err="1" smtClean="0"/>
              <a:t>mitos</a:t>
            </a:r>
            <a:r>
              <a:rPr lang="en-US" sz="1800" dirty="0" smtClean="0"/>
              <a:t>.</a:t>
            </a:r>
          </a:p>
          <a:p>
            <a:pPr marL="285750" indent="-285750" algn="just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800" dirty="0" err="1"/>
              <a:t>S</a:t>
            </a:r>
            <a:r>
              <a:rPr lang="en-US" sz="1800" dirty="0" err="1" smtClean="0"/>
              <a:t>ebagai</a:t>
            </a:r>
            <a:r>
              <a:rPr lang="en-US" sz="1800" dirty="0" smtClean="0"/>
              <a:t> </a:t>
            </a:r>
            <a:r>
              <a:rPr lang="en-US" sz="1800" dirty="0" err="1" smtClean="0"/>
              <a:t>penerus</a:t>
            </a:r>
            <a:r>
              <a:rPr lang="en-US" sz="1800" dirty="0" smtClean="0"/>
              <a:t> </a:t>
            </a:r>
            <a:r>
              <a:rPr lang="en-US" sz="1800" dirty="0" err="1" smtClean="0"/>
              <a:t>dari</a:t>
            </a:r>
            <a:r>
              <a:rPr lang="en-US" sz="1800" dirty="0" smtClean="0"/>
              <a:t> </a:t>
            </a:r>
            <a:r>
              <a:rPr lang="en-US" sz="1800" dirty="0" err="1" smtClean="0"/>
              <a:t>pemikiran</a:t>
            </a:r>
            <a:r>
              <a:rPr lang="en-US" sz="1800" dirty="0" smtClean="0"/>
              <a:t> </a:t>
            </a:r>
            <a:r>
              <a:rPr lang="en-US" sz="1800" dirty="0"/>
              <a:t>S</a:t>
            </a:r>
            <a:r>
              <a:rPr lang="en-US" sz="1800" dirty="0" smtClean="0"/>
              <a:t>aussure, </a:t>
            </a:r>
            <a:r>
              <a:rPr lang="en-US" sz="1800" dirty="0"/>
              <a:t>R</a:t>
            </a:r>
            <a:r>
              <a:rPr lang="en-US" sz="1800" dirty="0" smtClean="0"/>
              <a:t>oland </a:t>
            </a:r>
            <a:r>
              <a:rPr lang="en-US" sz="1800" dirty="0" err="1" smtClean="0"/>
              <a:t>barthes</a:t>
            </a:r>
            <a:r>
              <a:rPr lang="en-US" sz="1800" dirty="0" smtClean="0"/>
              <a:t> </a:t>
            </a:r>
            <a:r>
              <a:rPr lang="en-US" sz="1800" dirty="0" err="1" smtClean="0"/>
              <a:t>menekankan</a:t>
            </a:r>
            <a:r>
              <a:rPr lang="en-US" sz="1800" dirty="0" smtClean="0"/>
              <a:t> </a:t>
            </a:r>
            <a:r>
              <a:rPr lang="en-US" sz="1800" dirty="0" err="1" smtClean="0"/>
              <a:t>interaksi</a:t>
            </a:r>
            <a:r>
              <a:rPr lang="en-US" sz="1800" dirty="0" smtClean="0"/>
              <a:t> </a:t>
            </a:r>
            <a:r>
              <a:rPr lang="en-US" sz="1800" dirty="0" err="1" smtClean="0"/>
              <a:t>antara</a:t>
            </a:r>
            <a:r>
              <a:rPr lang="en-US" sz="1800" dirty="0" smtClean="0"/>
              <a:t> </a:t>
            </a:r>
            <a:r>
              <a:rPr lang="en-US" sz="1800" dirty="0" err="1" smtClean="0"/>
              <a:t>teks</a:t>
            </a:r>
            <a:r>
              <a:rPr lang="en-US" sz="1800" dirty="0" smtClean="0"/>
              <a:t> </a:t>
            </a:r>
            <a:r>
              <a:rPr lang="en-US" sz="1800" dirty="0" err="1" smtClean="0"/>
              <a:t>dengan</a:t>
            </a:r>
            <a:r>
              <a:rPr lang="en-US" sz="1800" dirty="0" smtClean="0"/>
              <a:t> </a:t>
            </a:r>
            <a:r>
              <a:rPr lang="en-US" sz="1800" dirty="0" err="1" smtClean="0"/>
              <a:t>pengalaman</a:t>
            </a:r>
            <a:r>
              <a:rPr lang="en-US" sz="1800" dirty="0" smtClean="0"/>
              <a:t> personal </a:t>
            </a:r>
            <a:r>
              <a:rPr lang="en-US" sz="1800" dirty="0" err="1" smtClean="0"/>
              <a:t>dan</a:t>
            </a:r>
            <a:r>
              <a:rPr lang="en-US" sz="1800" dirty="0" smtClean="0"/>
              <a:t> </a:t>
            </a:r>
            <a:r>
              <a:rPr lang="en-US" sz="1800" dirty="0" err="1" smtClean="0"/>
              <a:t>kultural</a:t>
            </a:r>
            <a:r>
              <a:rPr lang="en-US" sz="1800" dirty="0" smtClean="0"/>
              <a:t> </a:t>
            </a:r>
            <a:r>
              <a:rPr lang="en-US" sz="1800" dirty="0" err="1" smtClean="0"/>
              <a:t>penggunaannya</a:t>
            </a:r>
            <a:r>
              <a:rPr lang="en-US" sz="1800" dirty="0" smtClean="0"/>
              <a:t>, </a:t>
            </a:r>
            <a:r>
              <a:rPr lang="en-US" sz="1800" dirty="0" err="1" smtClean="0"/>
              <a:t>interkasi</a:t>
            </a:r>
            <a:r>
              <a:rPr lang="en-US" sz="1800" dirty="0" smtClean="0"/>
              <a:t> </a:t>
            </a:r>
            <a:r>
              <a:rPr lang="en-US" sz="1800" dirty="0" err="1" smtClean="0"/>
              <a:t>antara</a:t>
            </a:r>
            <a:r>
              <a:rPr lang="en-US" sz="1800" dirty="0" smtClean="0"/>
              <a:t> </a:t>
            </a:r>
            <a:r>
              <a:rPr lang="en-US" sz="1800" dirty="0" err="1" smtClean="0"/>
              <a:t>konveksi</a:t>
            </a:r>
            <a:r>
              <a:rPr lang="en-US" sz="1800" dirty="0" smtClean="0"/>
              <a:t> </a:t>
            </a:r>
            <a:r>
              <a:rPr lang="en-US" sz="1800" dirty="0" err="1" smtClean="0"/>
              <a:t>dalam</a:t>
            </a:r>
            <a:r>
              <a:rPr lang="en-US" sz="1800" dirty="0" smtClean="0"/>
              <a:t> </a:t>
            </a:r>
            <a:r>
              <a:rPr lang="en-US" sz="1800" dirty="0" err="1" smtClean="0"/>
              <a:t>teks</a:t>
            </a:r>
            <a:r>
              <a:rPr lang="en-US" sz="1800" dirty="0" smtClean="0"/>
              <a:t> </a:t>
            </a:r>
            <a:r>
              <a:rPr lang="en-US" sz="1800" dirty="0" err="1" smtClean="0"/>
              <a:t>dengan</a:t>
            </a:r>
            <a:r>
              <a:rPr lang="en-US" sz="1800" dirty="0" smtClean="0"/>
              <a:t> </a:t>
            </a:r>
            <a:r>
              <a:rPr lang="en-US" sz="1800" dirty="0" err="1" smtClean="0"/>
              <a:t>konveksi</a:t>
            </a:r>
            <a:r>
              <a:rPr lang="en-US" sz="1800" dirty="0" smtClean="0"/>
              <a:t> yang </a:t>
            </a:r>
            <a:r>
              <a:rPr lang="en-US" sz="1800" dirty="0" err="1" smtClean="0"/>
              <a:t>dialami</a:t>
            </a:r>
            <a:r>
              <a:rPr lang="en-US" sz="1800" dirty="0" smtClean="0"/>
              <a:t> </a:t>
            </a:r>
            <a:r>
              <a:rPr lang="en-US" sz="1800" dirty="0" err="1" smtClean="0"/>
              <a:t>oleh</a:t>
            </a:r>
            <a:r>
              <a:rPr lang="en-US" sz="1800" dirty="0" smtClean="0"/>
              <a:t> </a:t>
            </a:r>
            <a:r>
              <a:rPr lang="en-US" sz="1800" dirty="0" err="1" smtClean="0"/>
              <a:t>penggunaannya</a:t>
            </a:r>
            <a:r>
              <a:rPr lang="en-US" sz="1800" dirty="0" smtClean="0"/>
              <a:t>.</a:t>
            </a:r>
          </a:p>
          <a:p>
            <a:pPr marL="285750" indent="-285750" algn="just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800" dirty="0" err="1"/>
              <a:t>S</a:t>
            </a:r>
            <a:r>
              <a:rPr lang="en-US" sz="1800" dirty="0" err="1" smtClean="0"/>
              <a:t>ecara</a:t>
            </a:r>
            <a:r>
              <a:rPr lang="en-US" sz="1800" dirty="0" smtClean="0"/>
              <a:t> </a:t>
            </a:r>
            <a:r>
              <a:rPr lang="en-US" sz="1800" dirty="0" err="1" smtClean="0"/>
              <a:t>sederhana</a:t>
            </a:r>
            <a:r>
              <a:rPr lang="en-US" sz="1800" dirty="0" smtClean="0"/>
              <a:t> </a:t>
            </a:r>
            <a:r>
              <a:rPr lang="en-US" sz="1800" dirty="0" err="1" smtClean="0"/>
              <a:t>kajian</a:t>
            </a:r>
            <a:r>
              <a:rPr lang="en-US" sz="1800" dirty="0" smtClean="0"/>
              <a:t> </a:t>
            </a:r>
            <a:r>
              <a:rPr lang="en-US" sz="1800" dirty="0" err="1" smtClean="0"/>
              <a:t>semiotik</a:t>
            </a:r>
            <a:r>
              <a:rPr lang="en-US" sz="1800" dirty="0" smtClean="0"/>
              <a:t> </a:t>
            </a:r>
            <a:r>
              <a:rPr lang="en-US" sz="1800" dirty="0" err="1" smtClean="0"/>
              <a:t>barthes</a:t>
            </a:r>
            <a:r>
              <a:rPr lang="en-US" sz="1800" dirty="0" smtClean="0"/>
              <a:t> </a:t>
            </a:r>
            <a:r>
              <a:rPr lang="en-US" sz="1800" dirty="0" err="1" smtClean="0"/>
              <a:t>bisa</a:t>
            </a:r>
            <a:r>
              <a:rPr lang="en-US" sz="1800" dirty="0" smtClean="0"/>
              <a:t> </a:t>
            </a:r>
            <a:r>
              <a:rPr lang="en-US" sz="1800" dirty="0" err="1" smtClean="0"/>
              <a:t>dijabarkan</a:t>
            </a:r>
            <a:r>
              <a:rPr lang="en-US" sz="1800" dirty="0" smtClean="0"/>
              <a:t> </a:t>
            </a:r>
            <a:r>
              <a:rPr lang="en-US" sz="1800" dirty="0" err="1" smtClean="0"/>
              <a:t>sebagai</a:t>
            </a:r>
            <a:r>
              <a:rPr lang="en-US" sz="1800" dirty="0" smtClean="0"/>
              <a:t> </a:t>
            </a:r>
            <a:r>
              <a:rPr lang="en-US" sz="1800" dirty="0" err="1" smtClean="0"/>
              <a:t>berikut</a:t>
            </a:r>
            <a:r>
              <a:rPr lang="en-US" sz="1800" dirty="0" smtClean="0"/>
              <a:t>:</a:t>
            </a:r>
          </a:p>
          <a:p>
            <a:pPr marL="342900" indent="-342900" algn="just">
              <a:lnSpc>
                <a:spcPct val="100000"/>
              </a:lnSpc>
              <a:buAutoNum type="arabicPeriod"/>
            </a:pPr>
            <a:r>
              <a:rPr lang="en-US" sz="1800" dirty="0" err="1"/>
              <a:t>D</a:t>
            </a:r>
            <a:r>
              <a:rPr lang="en-US" sz="1800" dirty="0" err="1" smtClean="0"/>
              <a:t>enotasi</a:t>
            </a:r>
            <a:r>
              <a:rPr lang="en-US" sz="1800" dirty="0" smtClean="0"/>
              <a:t>: </a:t>
            </a:r>
            <a:r>
              <a:rPr lang="en-US" sz="1800" dirty="0" err="1" smtClean="0"/>
              <a:t>makna</a:t>
            </a:r>
            <a:r>
              <a:rPr lang="en-US" sz="1800" dirty="0" smtClean="0"/>
              <a:t> </a:t>
            </a:r>
            <a:r>
              <a:rPr lang="en-US" sz="1800" dirty="0" err="1" smtClean="0"/>
              <a:t>sesungguhnya</a:t>
            </a:r>
            <a:r>
              <a:rPr lang="en-US" sz="1800" dirty="0" smtClean="0"/>
              <a:t>/ </a:t>
            </a:r>
            <a:r>
              <a:rPr lang="en-US" sz="1800" dirty="0" err="1" smtClean="0"/>
              <a:t>sebuah</a:t>
            </a:r>
            <a:r>
              <a:rPr lang="en-US" sz="1800" dirty="0" smtClean="0"/>
              <a:t> </a:t>
            </a:r>
            <a:r>
              <a:rPr lang="en-US" sz="1800" dirty="0" err="1" smtClean="0"/>
              <a:t>fenomena</a:t>
            </a:r>
            <a:r>
              <a:rPr lang="en-US" sz="1800" dirty="0" smtClean="0"/>
              <a:t> yang </a:t>
            </a:r>
            <a:r>
              <a:rPr lang="en-US" sz="1800" dirty="0" err="1" smtClean="0"/>
              <a:t>tampak</a:t>
            </a:r>
            <a:r>
              <a:rPr lang="en-US" sz="1800" dirty="0" smtClean="0"/>
              <a:t> </a:t>
            </a:r>
            <a:r>
              <a:rPr lang="en-US" sz="1800" dirty="0" err="1" smtClean="0"/>
              <a:t>dengan</a:t>
            </a:r>
            <a:r>
              <a:rPr lang="en-US" sz="1800" dirty="0" smtClean="0"/>
              <a:t> </a:t>
            </a:r>
            <a:r>
              <a:rPr lang="en-US" sz="1800" dirty="0" err="1" smtClean="0"/>
              <a:t>panca</a:t>
            </a:r>
            <a:r>
              <a:rPr lang="en-US" sz="1800" dirty="0" smtClean="0"/>
              <a:t> </a:t>
            </a:r>
            <a:r>
              <a:rPr lang="en-US" sz="1800" dirty="0" err="1" smtClean="0"/>
              <a:t>indra</a:t>
            </a:r>
            <a:endParaRPr lang="en-US" sz="1800" dirty="0" smtClean="0"/>
          </a:p>
          <a:p>
            <a:pPr marL="342900" indent="-342900" algn="just">
              <a:lnSpc>
                <a:spcPct val="100000"/>
              </a:lnSpc>
              <a:buAutoNum type="arabicPeriod"/>
            </a:pPr>
            <a:r>
              <a:rPr lang="en-US" sz="1800" dirty="0" err="1"/>
              <a:t>K</a:t>
            </a:r>
            <a:r>
              <a:rPr lang="en-US" sz="1800" dirty="0" err="1" smtClean="0"/>
              <a:t>onotasi</a:t>
            </a:r>
            <a:r>
              <a:rPr lang="en-US" sz="1800" dirty="0" smtClean="0"/>
              <a:t>: </a:t>
            </a:r>
            <a:r>
              <a:rPr lang="en-US" sz="1800" dirty="0" err="1" smtClean="0"/>
              <a:t>makna</a:t>
            </a:r>
            <a:r>
              <a:rPr lang="en-US" sz="1800" dirty="0" smtClean="0"/>
              <a:t> yang </a:t>
            </a:r>
            <a:r>
              <a:rPr lang="en-US" sz="1800" dirty="0" err="1" smtClean="0"/>
              <a:t>muncul</a:t>
            </a:r>
            <a:r>
              <a:rPr lang="en-US" sz="1800" dirty="0" smtClean="0"/>
              <a:t> </a:t>
            </a:r>
            <a:r>
              <a:rPr lang="en-US" sz="1800" dirty="0" err="1" smtClean="0"/>
              <a:t>karena</a:t>
            </a:r>
            <a:r>
              <a:rPr lang="en-US" sz="1800" dirty="0" smtClean="0"/>
              <a:t> </a:t>
            </a:r>
            <a:r>
              <a:rPr lang="en-US" sz="1800" dirty="0" err="1" smtClean="0"/>
              <a:t>adanya</a:t>
            </a:r>
            <a:r>
              <a:rPr lang="en-US" sz="1800" dirty="0" smtClean="0"/>
              <a:t> </a:t>
            </a:r>
            <a:r>
              <a:rPr lang="en-US" sz="1800" dirty="0" err="1" smtClean="0"/>
              <a:t>konstruksi</a:t>
            </a:r>
            <a:r>
              <a:rPr lang="en-US" sz="1800" dirty="0" smtClean="0"/>
              <a:t> </a:t>
            </a:r>
            <a:r>
              <a:rPr lang="en-US" sz="1800" dirty="0" err="1" smtClean="0"/>
              <a:t>budaya</a:t>
            </a:r>
            <a:r>
              <a:rPr lang="en-US" sz="1800" dirty="0" smtClean="0"/>
              <a:t> </a:t>
            </a:r>
            <a:r>
              <a:rPr lang="en-US" sz="1800" dirty="0" err="1" smtClean="0"/>
              <a:t>sehingga</a:t>
            </a:r>
            <a:r>
              <a:rPr lang="en-US" sz="1800" dirty="0" smtClean="0"/>
              <a:t> </a:t>
            </a:r>
            <a:r>
              <a:rPr lang="en-US" sz="1800" dirty="0" err="1" smtClean="0"/>
              <a:t>ada</a:t>
            </a:r>
            <a:r>
              <a:rPr lang="en-US" sz="1800" dirty="0" smtClean="0"/>
              <a:t> </a:t>
            </a:r>
            <a:r>
              <a:rPr lang="en-US" sz="1800" dirty="0" err="1" smtClean="0"/>
              <a:t>sebuah</a:t>
            </a:r>
            <a:r>
              <a:rPr lang="en-US" sz="1800" dirty="0" smtClean="0"/>
              <a:t> </a:t>
            </a:r>
            <a:r>
              <a:rPr lang="en-US" sz="1800" dirty="0" err="1" smtClean="0"/>
              <a:t>pergeseran</a:t>
            </a:r>
            <a:r>
              <a:rPr lang="en-US" sz="1800" dirty="0" smtClean="0"/>
              <a:t>, </a:t>
            </a:r>
            <a:r>
              <a:rPr lang="en-US" sz="1800" dirty="0" err="1" smtClean="0"/>
              <a:t>tetapi</a:t>
            </a:r>
            <a:r>
              <a:rPr lang="en-US" sz="1800" dirty="0" smtClean="0"/>
              <a:t> </a:t>
            </a:r>
            <a:r>
              <a:rPr lang="en-US" sz="1800" dirty="0" err="1" smtClean="0"/>
              <a:t>tetap</a:t>
            </a:r>
            <a:r>
              <a:rPr lang="en-US" sz="1800" dirty="0" smtClean="0"/>
              <a:t> </a:t>
            </a:r>
            <a:r>
              <a:rPr lang="en-US" sz="1800" dirty="0" err="1" smtClean="0"/>
              <a:t>melekat</a:t>
            </a:r>
            <a:r>
              <a:rPr lang="en-US" sz="1800" dirty="0" smtClean="0"/>
              <a:t> </a:t>
            </a:r>
            <a:r>
              <a:rPr lang="en-US" sz="1800" dirty="0" err="1" smtClean="0"/>
              <a:t>pada</a:t>
            </a:r>
            <a:r>
              <a:rPr lang="en-US" sz="1800" dirty="0" smtClean="0"/>
              <a:t> </a:t>
            </a:r>
            <a:r>
              <a:rPr lang="en-US" sz="1800" dirty="0" err="1" smtClean="0"/>
              <a:t>tanda</a:t>
            </a:r>
            <a:r>
              <a:rPr lang="en-US" sz="1800" dirty="0" smtClean="0"/>
              <a:t> </a:t>
            </a:r>
            <a:r>
              <a:rPr lang="en-US" sz="1800" dirty="0" err="1" smtClean="0"/>
              <a:t>tersebut</a:t>
            </a:r>
            <a:r>
              <a:rPr lang="en-US" sz="1800" dirty="0" smtClean="0"/>
              <a:t>.</a:t>
            </a:r>
          </a:p>
          <a:p>
            <a:pPr marL="285750" indent="-285750" algn="just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800" dirty="0" err="1"/>
              <a:t>K</a:t>
            </a:r>
            <a:r>
              <a:rPr lang="en-US" sz="1800" dirty="0" err="1" smtClean="0"/>
              <a:t>emudian</a:t>
            </a:r>
            <a:r>
              <a:rPr lang="en-US" sz="1800" dirty="0" smtClean="0"/>
              <a:t> </a:t>
            </a:r>
            <a:r>
              <a:rPr lang="en-US" sz="1800" dirty="0" err="1" smtClean="0"/>
              <a:t>barthes</a:t>
            </a:r>
            <a:r>
              <a:rPr lang="en-US" sz="1800" dirty="0" smtClean="0"/>
              <a:t> </a:t>
            </a:r>
            <a:r>
              <a:rPr lang="en-US" sz="1800" dirty="0" err="1" smtClean="0"/>
              <a:t>juga</a:t>
            </a:r>
            <a:r>
              <a:rPr lang="en-US" sz="1800" dirty="0" smtClean="0"/>
              <a:t> </a:t>
            </a:r>
            <a:r>
              <a:rPr lang="en-US" sz="1800" dirty="0" err="1" smtClean="0"/>
              <a:t>menyertakan</a:t>
            </a:r>
            <a:r>
              <a:rPr lang="en-US" sz="1800" dirty="0" smtClean="0"/>
              <a:t> </a:t>
            </a:r>
            <a:r>
              <a:rPr lang="en-US" sz="1800" dirty="0" err="1" smtClean="0"/>
              <a:t>aspek</a:t>
            </a:r>
            <a:r>
              <a:rPr lang="en-US" sz="1800" dirty="0" smtClean="0"/>
              <a:t> </a:t>
            </a:r>
            <a:r>
              <a:rPr lang="en-US" sz="1800" dirty="0" err="1" smtClean="0"/>
              <a:t>mitos</a:t>
            </a:r>
            <a:r>
              <a:rPr lang="en-US" sz="1800" dirty="0" smtClean="0"/>
              <a:t>,  </a:t>
            </a:r>
            <a:r>
              <a:rPr lang="en-US" sz="1800" dirty="0" err="1" smtClean="0"/>
              <a:t>yaitu</a:t>
            </a:r>
            <a:r>
              <a:rPr lang="en-US" sz="1800" dirty="0" smtClean="0"/>
              <a:t> </a:t>
            </a:r>
            <a:r>
              <a:rPr lang="en-US" sz="1800" dirty="0" err="1" smtClean="0"/>
              <a:t>dimana</a:t>
            </a:r>
            <a:r>
              <a:rPr lang="en-US" sz="1800" dirty="0" smtClean="0"/>
              <a:t> </a:t>
            </a:r>
            <a:r>
              <a:rPr lang="en-US" sz="1800" dirty="0" err="1" smtClean="0"/>
              <a:t>aspek</a:t>
            </a:r>
            <a:r>
              <a:rPr lang="en-US" sz="1800" dirty="0" smtClean="0"/>
              <a:t> </a:t>
            </a:r>
            <a:r>
              <a:rPr lang="en-US" sz="1800" dirty="0" err="1" smtClean="0"/>
              <a:t>konotasi</a:t>
            </a:r>
            <a:r>
              <a:rPr lang="en-US" sz="1800" dirty="0" smtClean="0"/>
              <a:t> </a:t>
            </a:r>
            <a:r>
              <a:rPr lang="en-US" sz="1800" dirty="0" err="1" smtClean="0"/>
              <a:t>menjadi</a:t>
            </a:r>
            <a:r>
              <a:rPr lang="en-US" sz="1800" dirty="0" smtClean="0"/>
              <a:t> </a:t>
            </a:r>
            <a:r>
              <a:rPr lang="en-US" sz="1800" dirty="0" err="1" smtClean="0"/>
              <a:t>pemikiran</a:t>
            </a:r>
            <a:r>
              <a:rPr lang="en-US" sz="1800" dirty="0" smtClean="0"/>
              <a:t> </a:t>
            </a:r>
            <a:r>
              <a:rPr lang="en-US" sz="1800" dirty="0" err="1" smtClean="0"/>
              <a:t>populer</a:t>
            </a:r>
            <a:r>
              <a:rPr lang="en-US" sz="1800" dirty="0" smtClean="0"/>
              <a:t> di </a:t>
            </a:r>
            <a:r>
              <a:rPr lang="en-US" sz="1800" dirty="0" err="1" smtClean="0"/>
              <a:t>masyarakat</a:t>
            </a:r>
            <a:r>
              <a:rPr lang="en-US" sz="1800" dirty="0" smtClean="0"/>
              <a:t>, </a:t>
            </a:r>
            <a:r>
              <a:rPr lang="en-US" sz="1800" dirty="0" err="1" smtClean="0"/>
              <a:t>maka</a:t>
            </a:r>
            <a:r>
              <a:rPr lang="en-US" sz="1800" dirty="0" smtClean="0"/>
              <a:t> </a:t>
            </a:r>
            <a:r>
              <a:rPr lang="en-US" sz="1800" dirty="0" err="1" smtClean="0"/>
              <a:t>mitos</a:t>
            </a:r>
            <a:r>
              <a:rPr lang="en-US" sz="1800" dirty="0" smtClean="0"/>
              <a:t> </a:t>
            </a:r>
            <a:r>
              <a:rPr lang="en-US" sz="1800" dirty="0" err="1" smtClean="0"/>
              <a:t>telah</a:t>
            </a:r>
            <a:r>
              <a:rPr lang="en-US" sz="1800" dirty="0" smtClean="0"/>
              <a:t> </a:t>
            </a:r>
            <a:r>
              <a:rPr lang="en-US" sz="1800" dirty="0" err="1" smtClean="0"/>
              <a:t>terbentuk</a:t>
            </a:r>
            <a:r>
              <a:rPr lang="en-US" sz="1800" dirty="0" smtClean="0"/>
              <a:t> </a:t>
            </a:r>
            <a:r>
              <a:rPr lang="en-US" sz="1800" dirty="0" err="1" smtClean="0"/>
              <a:t>terhadap</a:t>
            </a:r>
            <a:r>
              <a:rPr lang="en-US" sz="1800" dirty="0" smtClean="0"/>
              <a:t> </a:t>
            </a:r>
            <a:r>
              <a:rPr lang="en-US" sz="1800" dirty="0" err="1" smtClean="0"/>
              <a:t>tanda</a:t>
            </a:r>
            <a:r>
              <a:rPr lang="en-US" sz="1800" dirty="0" smtClean="0"/>
              <a:t> </a:t>
            </a:r>
            <a:r>
              <a:rPr lang="en-US" sz="1800" dirty="0" err="1" smtClean="0"/>
              <a:t>tersebut</a:t>
            </a:r>
            <a:r>
              <a:rPr lang="en-US" sz="1800" dirty="0" smtClean="0"/>
              <a:t>.</a:t>
            </a:r>
            <a:endParaRPr lang="en-US" sz="1800" dirty="0"/>
          </a:p>
        </p:txBody>
      </p:sp>
    </p:spTree>
    <p:extLst>
      <p:ext uri="{BB962C8B-B14F-4D97-AF65-F5344CB8AC3E}">
        <p14:creationId xmlns:p14="http://schemas.microsoft.com/office/powerpoint/2010/main" val="30969315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182881"/>
            <a:ext cx="9905998" cy="1227908"/>
          </a:xfrm>
          <a:ln>
            <a:solidFill>
              <a:schemeClr val="accent6">
                <a:lumMod val="60000"/>
                <a:lumOff val="40000"/>
              </a:schemeClr>
            </a:solidFill>
          </a:ln>
        </p:spPr>
        <p:txBody>
          <a:bodyPr/>
          <a:lstStyle/>
          <a:p>
            <a:pPr algn="ctr"/>
            <a:r>
              <a:rPr lang="en-US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DAFTAR PUSTAKA</a:t>
            </a:r>
            <a:endParaRPr lang="en-US" dirty="0">
              <a:solidFill>
                <a:schemeClr val="accent6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1412" y="1410788"/>
            <a:ext cx="9905999" cy="4807131"/>
          </a:xfrm>
        </p:spPr>
        <p:txBody>
          <a:bodyPr/>
          <a:lstStyle/>
          <a:p>
            <a:pPr marL="457200" lvl="1" indent="0" algn="just">
              <a:buNone/>
            </a:pPr>
            <a:r>
              <a:rPr lang="en-US" dirty="0" err="1" smtClean="0"/>
              <a:t>Ikhsan</a:t>
            </a:r>
            <a:r>
              <a:rPr lang="en-US" dirty="0" smtClean="0"/>
              <a:t>, Tri </a:t>
            </a:r>
            <a:r>
              <a:rPr lang="en-US" dirty="0" err="1" smtClean="0"/>
              <a:t>Ratno</a:t>
            </a:r>
            <a:r>
              <a:rPr lang="en-US" dirty="0" smtClean="0"/>
              <a:t> </a:t>
            </a:r>
            <a:r>
              <a:rPr lang="en-US" dirty="0" err="1" smtClean="0"/>
              <a:t>Nur</a:t>
            </a:r>
            <a:r>
              <a:rPr lang="en-US" dirty="0" smtClean="0"/>
              <a:t>. </a:t>
            </a:r>
            <a:r>
              <a:rPr lang="en-US" i="1" dirty="0" err="1" smtClean="0"/>
              <a:t>Semiotika</a:t>
            </a:r>
            <a:r>
              <a:rPr lang="en-US" i="1" dirty="0" smtClean="0"/>
              <a:t> </a:t>
            </a:r>
            <a:r>
              <a:rPr lang="en-US" i="1" dirty="0" err="1" smtClean="0"/>
              <a:t>Komunikasi</a:t>
            </a:r>
            <a:r>
              <a:rPr lang="en-US" i="1" dirty="0" smtClean="0"/>
              <a:t>. </a:t>
            </a:r>
            <a:r>
              <a:rPr lang="en-US" dirty="0" smtClean="0"/>
              <a:t>https://</a:t>
            </a:r>
            <a:r>
              <a:rPr lang="en-US" i="1" dirty="0" smtClean="0"/>
              <a:t> </a:t>
            </a:r>
            <a:r>
              <a:rPr lang="en-US" dirty="0" smtClean="0"/>
              <a:t>www. Academia.edu. (</a:t>
            </a:r>
            <a:r>
              <a:rPr lang="en-US" dirty="0" err="1" smtClean="0"/>
              <a:t>diakses</a:t>
            </a:r>
            <a:r>
              <a:rPr lang="en-US" dirty="0" smtClean="0"/>
              <a:t> </a:t>
            </a:r>
            <a:r>
              <a:rPr lang="en-US" dirty="0" err="1" smtClean="0"/>
              <a:t>pada</a:t>
            </a:r>
            <a:r>
              <a:rPr lang="en-US" dirty="0" smtClean="0"/>
              <a:t> 	</a:t>
            </a:r>
            <a:r>
              <a:rPr lang="en-US" dirty="0" err="1" smtClean="0"/>
              <a:t>tanggal</a:t>
            </a:r>
            <a:r>
              <a:rPr lang="en-US" dirty="0" smtClean="0"/>
              <a:t> 29 </a:t>
            </a:r>
            <a:r>
              <a:rPr lang="en-US" dirty="0" err="1" smtClean="0"/>
              <a:t>mei</a:t>
            </a:r>
            <a:r>
              <a:rPr lang="en-US" dirty="0" smtClean="0"/>
              <a:t> 2019)</a:t>
            </a:r>
          </a:p>
          <a:p>
            <a:pPr marL="457200" lvl="1" indent="0" algn="just">
              <a:buNone/>
            </a:pPr>
            <a:r>
              <a:rPr lang="en-US" dirty="0" err="1" smtClean="0"/>
              <a:t>Alizamar</a:t>
            </a:r>
            <a:r>
              <a:rPr lang="en-US" dirty="0" smtClean="0"/>
              <a:t> </a:t>
            </a:r>
            <a:r>
              <a:rPr lang="en-US" dirty="0" err="1" smtClean="0"/>
              <a:t>dan</a:t>
            </a:r>
            <a:r>
              <a:rPr lang="en-US" dirty="0" smtClean="0"/>
              <a:t> </a:t>
            </a:r>
            <a:r>
              <a:rPr lang="en-US" dirty="0" err="1" smtClean="0"/>
              <a:t>Nasbahry</a:t>
            </a:r>
            <a:r>
              <a:rPr lang="en-US" dirty="0" smtClean="0"/>
              <a:t> </a:t>
            </a:r>
            <a:r>
              <a:rPr lang="en-US" dirty="0" err="1" smtClean="0"/>
              <a:t>Couto</a:t>
            </a:r>
            <a:r>
              <a:rPr lang="en-US" dirty="0" smtClean="0"/>
              <a:t>. 2016. </a:t>
            </a:r>
            <a:r>
              <a:rPr lang="en-US" i="1" dirty="0" err="1" smtClean="0"/>
              <a:t>Psikologi</a:t>
            </a:r>
            <a:r>
              <a:rPr lang="en-US" i="1" dirty="0" smtClean="0"/>
              <a:t> </a:t>
            </a:r>
            <a:r>
              <a:rPr lang="en-US" i="1" dirty="0" err="1" smtClean="0"/>
              <a:t>Persepsi</a:t>
            </a:r>
            <a:r>
              <a:rPr lang="en-US" i="1" dirty="0" smtClean="0"/>
              <a:t> </a:t>
            </a:r>
            <a:r>
              <a:rPr lang="en-US" i="1" dirty="0" err="1" smtClean="0"/>
              <a:t>dan</a:t>
            </a:r>
            <a:r>
              <a:rPr lang="en-US" i="1" dirty="0" smtClean="0"/>
              <a:t> </a:t>
            </a:r>
            <a:r>
              <a:rPr lang="en-US" i="1" dirty="0" err="1" smtClean="0"/>
              <a:t>Desain</a:t>
            </a:r>
            <a:r>
              <a:rPr lang="en-US" i="1" dirty="0" smtClean="0"/>
              <a:t> </a:t>
            </a:r>
            <a:r>
              <a:rPr lang="en-US" i="1" dirty="0" err="1" smtClean="0"/>
              <a:t>Informasi</a:t>
            </a:r>
            <a:r>
              <a:rPr lang="en-US" i="1" dirty="0" smtClean="0"/>
              <a:t>; </a:t>
            </a:r>
            <a:r>
              <a:rPr lang="en-US" i="1" dirty="0" err="1" smtClean="0"/>
              <a:t>Sebuah</a:t>
            </a:r>
            <a:r>
              <a:rPr lang="en-US" i="1" dirty="0" smtClean="0"/>
              <a:t> 	</a:t>
            </a:r>
            <a:r>
              <a:rPr lang="en-US" i="1" dirty="0" err="1" smtClean="0"/>
              <a:t>Kajian</a:t>
            </a:r>
            <a:r>
              <a:rPr lang="en-US" i="1" dirty="0" smtClean="0"/>
              <a:t> </a:t>
            </a:r>
            <a:r>
              <a:rPr lang="en-US" i="1" dirty="0" err="1" smtClean="0"/>
              <a:t>Psikologi</a:t>
            </a:r>
            <a:r>
              <a:rPr lang="en-US" i="1" dirty="0" smtClean="0"/>
              <a:t> </a:t>
            </a:r>
            <a:r>
              <a:rPr lang="en-US" i="1" dirty="0" err="1" smtClean="0"/>
              <a:t>Persepsi</a:t>
            </a:r>
            <a:r>
              <a:rPr lang="en-US" i="1" dirty="0" smtClean="0"/>
              <a:t> </a:t>
            </a:r>
            <a:r>
              <a:rPr lang="en-US" i="1" dirty="0" err="1" smtClean="0"/>
              <a:t>dan</a:t>
            </a:r>
            <a:r>
              <a:rPr lang="en-US" i="1" dirty="0" smtClean="0"/>
              <a:t> </a:t>
            </a:r>
            <a:r>
              <a:rPr lang="en-US" i="1" dirty="0" err="1" smtClean="0"/>
              <a:t>Prinsip</a:t>
            </a:r>
            <a:r>
              <a:rPr lang="en-US" i="1" dirty="0" smtClean="0"/>
              <a:t> </a:t>
            </a:r>
            <a:r>
              <a:rPr lang="en-US" i="1" dirty="0" err="1" smtClean="0"/>
              <a:t>Kognitif</a:t>
            </a:r>
            <a:r>
              <a:rPr lang="en-US" i="1" dirty="0" smtClean="0"/>
              <a:t> </a:t>
            </a:r>
            <a:r>
              <a:rPr lang="en-US" i="1" dirty="0" err="1" smtClean="0"/>
              <a:t>untuk</a:t>
            </a:r>
            <a:r>
              <a:rPr lang="en-US" i="1" dirty="0" smtClean="0"/>
              <a:t> </a:t>
            </a:r>
            <a:r>
              <a:rPr lang="en-US" i="1" dirty="0" err="1" smtClean="0"/>
              <a:t>Kependidikan</a:t>
            </a:r>
            <a:r>
              <a:rPr lang="en-US" i="1" dirty="0" smtClean="0"/>
              <a:t> da </a:t>
            </a:r>
            <a:r>
              <a:rPr lang="en-US" i="1" dirty="0" err="1" smtClean="0"/>
              <a:t>Desain</a:t>
            </a:r>
            <a:r>
              <a:rPr lang="en-US" i="1" dirty="0" smtClean="0"/>
              <a:t> </a:t>
            </a:r>
            <a:r>
              <a:rPr lang="en-US" i="1" dirty="0" err="1" smtClean="0"/>
              <a:t>Komunikasi</a:t>
            </a:r>
            <a:r>
              <a:rPr lang="en-US" i="1" dirty="0" smtClean="0"/>
              <a:t> 	Visual. Yogyakarta: Media </a:t>
            </a:r>
            <a:r>
              <a:rPr lang="en-US" i="1" dirty="0" err="1" smtClean="0"/>
              <a:t>Akademi</a:t>
            </a:r>
            <a:r>
              <a:rPr lang="en-US" i="1" dirty="0" smtClean="0"/>
              <a:t>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016519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ircuit">
  <a:themeElements>
    <a:clrScheme name="Pape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Circui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ircuit">
      <a:fillStyleLst>
        <a:solidFill>
          <a:schemeClr val="phClr"/>
        </a:solidFill>
        <a:gradFill rotWithShape="1">
          <a:gsLst>
            <a:gs pos="0">
              <a:schemeClr val="phClr">
                <a:tint val="58000"/>
                <a:satMod val="108000"/>
                <a:lumMod val="110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040000" scaled="0"/>
        </a:gradFill>
        <a:gradFill rotWithShape="1">
          <a:gsLst>
            <a:gs pos="0">
              <a:schemeClr val="phClr">
                <a:tint val="94000"/>
                <a:satMod val="105000"/>
                <a:lumMod val="102000"/>
              </a:schemeClr>
            </a:gs>
            <a:gs pos="100000">
              <a:schemeClr val="phClr">
                <a:shade val="74000"/>
                <a:satMod val="128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94000"/>
                <a:satMod val="148000"/>
                <a:lumMod val="140000"/>
              </a:schemeClr>
            </a:gs>
            <a:gs pos="100000">
              <a:schemeClr val="phClr">
                <a:shade val="92000"/>
                <a:hueMod val="104000"/>
                <a:satMod val="140000"/>
                <a:lumMod val="48000"/>
              </a:schemeClr>
            </a:gs>
          </a:gsLst>
          <a:lin ang="504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  <a:hueMod val="106000"/>
                <a:satMod val="140000"/>
                <a:lumMod val="42000"/>
              </a:schemeClr>
              <a:schemeClr val="phClr">
                <a:tint val="98000"/>
                <a:hueMod val="92000"/>
                <a:satMod val="220000"/>
                <a:lumMod val="9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ircuit" id="{0AC2F7E7-15F5-431C-B2A2-456FE929F56C}" vid="{142578CA-DEC9-49C3-80AF-C113973CC9A9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TM04033919[[fn=Circuit]]</Template>
  <TotalTime>266</TotalTime>
  <Words>811</Words>
  <Application>Microsoft Office PowerPoint</Application>
  <PresentationFormat>Widescreen</PresentationFormat>
  <Paragraphs>61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Aharoni</vt:lpstr>
      <vt:lpstr>Arial</vt:lpstr>
      <vt:lpstr>Trebuchet MS</vt:lpstr>
      <vt:lpstr>Tw Cen MT</vt:lpstr>
      <vt:lpstr>Circuit</vt:lpstr>
      <vt:lpstr>Konsep semiotik</vt:lpstr>
      <vt:lpstr>Apa itu semiotika?</vt:lpstr>
      <vt:lpstr>Bagaimana sejarah perkembangan semiotika?</vt:lpstr>
      <vt:lpstr>Sejarah perkembangan semiotika</vt:lpstr>
      <vt:lpstr>SEJARAH PERKEMBANGAN SEMIOTIKA</vt:lpstr>
      <vt:lpstr>SEJARAH PERKEMBANGAN SEMIOTIKA</vt:lpstr>
      <vt:lpstr>Konsep semiotika Ferdinand de Saussure (1851-1913)</vt:lpstr>
      <vt:lpstr>Konsep semiotika Charles sanders peirce (1839-1914)</vt:lpstr>
      <vt:lpstr>Konsep semiotika Charles sanders peirce (1839-1914)</vt:lpstr>
      <vt:lpstr>Konsep semiotika Charles sanders peirce (1839-1914)</vt:lpstr>
      <vt:lpstr>Konsep semiotika ROLAND BARTHES (1915-1980)</vt:lpstr>
      <vt:lpstr>DAFTAR PUSTAKA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Konsep semiotik</dc:title>
  <dc:creator>TANPA PASSWORD</dc:creator>
  <cp:lastModifiedBy>TANPA PASSWORD</cp:lastModifiedBy>
  <cp:revision>33</cp:revision>
  <dcterms:created xsi:type="dcterms:W3CDTF">2019-05-31T12:54:03Z</dcterms:created>
  <dcterms:modified xsi:type="dcterms:W3CDTF">2019-08-31T12:32:13Z</dcterms:modified>
</cp:coreProperties>
</file>