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F84F0-716E-4944-856F-8802B7DF29F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5D2099-D9BD-405D-826D-E9E04FBEAF3A}">
      <dgm:prSet phldrT="[Text]"/>
      <dgm:spPr/>
      <dgm:t>
        <a:bodyPr/>
        <a:lstStyle/>
        <a:p>
          <a:r>
            <a:rPr lang="en-US" dirty="0"/>
            <a:t>PRA SEJARAH/KUNO</a:t>
          </a:r>
          <a:endParaRPr lang="en-ID" dirty="0"/>
        </a:p>
      </dgm:t>
    </dgm:pt>
    <dgm:pt modelId="{50356546-F34D-41EF-B802-8C98671C395C}" type="parTrans" cxnId="{B4D2DE89-534B-4C9E-9F38-6A5F07025391}">
      <dgm:prSet/>
      <dgm:spPr/>
      <dgm:t>
        <a:bodyPr/>
        <a:lstStyle/>
        <a:p>
          <a:endParaRPr lang="en-ID"/>
        </a:p>
      </dgm:t>
    </dgm:pt>
    <dgm:pt modelId="{DCD4972B-2348-430F-9F76-450E65E7E265}" type="sibTrans" cxnId="{B4D2DE89-534B-4C9E-9F38-6A5F07025391}">
      <dgm:prSet/>
      <dgm:spPr/>
      <dgm:t>
        <a:bodyPr/>
        <a:lstStyle/>
        <a:p>
          <a:endParaRPr lang="en-ID"/>
        </a:p>
      </dgm:t>
    </dgm:pt>
    <dgm:pt modelId="{2568451C-8048-44FF-A31D-F9B774951AC1}">
      <dgm:prSet phldrT="[Text]"/>
      <dgm:spPr/>
      <dgm:t>
        <a:bodyPr/>
        <a:lstStyle/>
        <a:p>
          <a:r>
            <a:rPr lang="en-US" dirty="0"/>
            <a:t>YUNANI/ROMAWI</a:t>
          </a:r>
          <a:endParaRPr lang="en-ID" dirty="0"/>
        </a:p>
      </dgm:t>
    </dgm:pt>
    <dgm:pt modelId="{A2B090D4-527E-4587-A700-C0281C3B791B}" type="parTrans" cxnId="{EE1B6556-5CD1-4F15-810A-4E8F5D7E37C1}">
      <dgm:prSet/>
      <dgm:spPr/>
      <dgm:t>
        <a:bodyPr/>
        <a:lstStyle/>
        <a:p>
          <a:endParaRPr lang="en-ID"/>
        </a:p>
      </dgm:t>
    </dgm:pt>
    <dgm:pt modelId="{69B6C896-EA15-4898-8944-EB670399CB4E}" type="sibTrans" cxnId="{EE1B6556-5CD1-4F15-810A-4E8F5D7E37C1}">
      <dgm:prSet/>
      <dgm:spPr/>
      <dgm:t>
        <a:bodyPr/>
        <a:lstStyle/>
        <a:p>
          <a:endParaRPr lang="en-ID"/>
        </a:p>
      </dgm:t>
    </dgm:pt>
    <dgm:pt modelId="{E7B2A9C2-1823-4E8B-948A-EB5A98480107}">
      <dgm:prSet phldrT="[Text]"/>
      <dgm:spPr/>
      <dgm:t>
        <a:bodyPr/>
        <a:lstStyle/>
        <a:p>
          <a:r>
            <a:rPr lang="en-US" dirty="0"/>
            <a:t>RENAISANCE/DARK ERA/ERA KEGELAPAN/GOTHIC/ROMANTIK</a:t>
          </a:r>
          <a:endParaRPr lang="en-ID" dirty="0"/>
        </a:p>
      </dgm:t>
    </dgm:pt>
    <dgm:pt modelId="{D5929474-BFD0-4CFF-A9CD-6DD37C80E951}" type="parTrans" cxnId="{D367D99E-881C-44D7-BE5C-D35467D0C278}">
      <dgm:prSet/>
      <dgm:spPr/>
      <dgm:t>
        <a:bodyPr/>
        <a:lstStyle/>
        <a:p>
          <a:endParaRPr lang="en-ID"/>
        </a:p>
      </dgm:t>
    </dgm:pt>
    <dgm:pt modelId="{03FA9818-AFA3-4152-A9AB-87DEFE0CC94E}" type="sibTrans" cxnId="{D367D99E-881C-44D7-BE5C-D35467D0C278}">
      <dgm:prSet/>
      <dgm:spPr/>
      <dgm:t>
        <a:bodyPr/>
        <a:lstStyle/>
        <a:p>
          <a:endParaRPr lang="en-ID"/>
        </a:p>
      </dgm:t>
    </dgm:pt>
    <dgm:pt modelId="{BD473DAB-723E-4D66-AE72-12061D9D43C2}">
      <dgm:prSet phldrT="[Text]"/>
      <dgm:spPr/>
      <dgm:t>
        <a:bodyPr/>
        <a:lstStyle/>
        <a:p>
          <a:r>
            <a:rPr lang="en-US" dirty="0"/>
            <a:t>MODERN</a:t>
          </a:r>
          <a:endParaRPr lang="en-ID" dirty="0"/>
        </a:p>
      </dgm:t>
    </dgm:pt>
    <dgm:pt modelId="{37FC4002-904A-447C-95BB-F9719BAD249F}" type="parTrans" cxnId="{04441F01-5E79-448F-AD6C-E76F90261B6A}">
      <dgm:prSet/>
      <dgm:spPr/>
      <dgm:t>
        <a:bodyPr/>
        <a:lstStyle/>
        <a:p>
          <a:endParaRPr lang="en-ID"/>
        </a:p>
      </dgm:t>
    </dgm:pt>
    <dgm:pt modelId="{49E64238-43CD-4973-9282-DCE545933A70}" type="sibTrans" cxnId="{04441F01-5E79-448F-AD6C-E76F90261B6A}">
      <dgm:prSet/>
      <dgm:spPr/>
      <dgm:t>
        <a:bodyPr/>
        <a:lstStyle/>
        <a:p>
          <a:endParaRPr lang="en-ID"/>
        </a:p>
      </dgm:t>
    </dgm:pt>
    <dgm:pt modelId="{01EDE1FC-9B11-4B22-9012-BE8DD8A92154}">
      <dgm:prSet phldrT="[Text]"/>
      <dgm:spPr/>
      <dgm:t>
        <a:bodyPr/>
        <a:lstStyle/>
        <a:p>
          <a:r>
            <a:rPr lang="en-US" dirty="0"/>
            <a:t>POST MODERN</a:t>
          </a:r>
          <a:endParaRPr lang="en-ID" dirty="0"/>
        </a:p>
      </dgm:t>
    </dgm:pt>
    <dgm:pt modelId="{C3F390F0-09B4-47FA-8FDA-AAD5A551B2BC}" type="parTrans" cxnId="{63271065-84B6-4F40-B360-D37C04985B5F}">
      <dgm:prSet/>
      <dgm:spPr/>
      <dgm:t>
        <a:bodyPr/>
        <a:lstStyle/>
        <a:p>
          <a:endParaRPr lang="en-ID"/>
        </a:p>
      </dgm:t>
    </dgm:pt>
    <dgm:pt modelId="{9A25BD15-484F-452D-A519-04F334E99EC7}" type="sibTrans" cxnId="{63271065-84B6-4F40-B360-D37C04985B5F}">
      <dgm:prSet/>
      <dgm:spPr/>
      <dgm:t>
        <a:bodyPr/>
        <a:lstStyle/>
        <a:p>
          <a:endParaRPr lang="en-ID"/>
        </a:p>
      </dgm:t>
    </dgm:pt>
    <dgm:pt modelId="{B494B3D7-2859-471C-95C8-42BD4D69E128}" type="pres">
      <dgm:prSet presAssocID="{503F84F0-716E-4944-856F-8802B7DF29FB}" presName="linearFlow" presStyleCnt="0">
        <dgm:presLayoutVars>
          <dgm:resizeHandles val="exact"/>
        </dgm:presLayoutVars>
      </dgm:prSet>
      <dgm:spPr/>
    </dgm:pt>
    <dgm:pt modelId="{1730DA44-F59D-4ECC-BFA7-28A966D3090F}" type="pres">
      <dgm:prSet presAssocID="{2E5D2099-D9BD-405D-826D-E9E04FBEAF3A}" presName="node" presStyleLbl="node1" presStyleIdx="0" presStyleCnt="5">
        <dgm:presLayoutVars>
          <dgm:bulletEnabled val="1"/>
        </dgm:presLayoutVars>
      </dgm:prSet>
      <dgm:spPr/>
    </dgm:pt>
    <dgm:pt modelId="{FD625150-4BB4-4446-A147-D3E2A1BF43E0}" type="pres">
      <dgm:prSet presAssocID="{DCD4972B-2348-430F-9F76-450E65E7E265}" presName="sibTrans" presStyleLbl="sibTrans2D1" presStyleIdx="0" presStyleCnt="4"/>
      <dgm:spPr/>
    </dgm:pt>
    <dgm:pt modelId="{86C45588-6FE9-4B41-A26B-4258531A229E}" type="pres">
      <dgm:prSet presAssocID="{DCD4972B-2348-430F-9F76-450E65E7E265}" presName="connectorText" presStyleLbl="sibTrans2D1" presStyleIdx="0" presStyleCnt="4"/>
      <dgm:spPr/>
    </dgm:pt>
    <dgm:pt modelId="{8D8E96B2-79C3-441C-879F-EB0A68DB3EE5}" type="pres">
      <dgm:prSet presAssocID="{2568451C-8048-44FF-A31D-F9B774951AC1}" presName="node" presStyleLbl="node1" presStyleIdx="1" presStyleCnt="5">
        <dgm:presLayoutVars>
          <dgm:bulletEnabled val="1"/>
        </dgm:presLayoutVars>
      </dgm:prSet>
      <dgm:spPr/>
    </dgm:pt>
    <dgm:pt modelId="{9BC3FE80-5A73-44CB-A9DC-EFA6BFFC28B1}" type="pres">
      <dgm:prSet presAssocID="{69B6C896-EA15-4898-8944-EB670399CB4E}" presName="sibTrans" presStyleLbl="sibTrans2D1" presStyleIdx="1" presStyleCnt="4"/>
      <dgm:spPr/>
    </dgm:pt>
    <dgm:pt modelId="{C2245D44-85B9-46A5-A4E6-9EBC3AEFD402}" type="pres">
      <dgm:prSet presAssocID="{69B6C896-EA15-4898-8944-EB670399CB4E}" presName="connectorText" presStyleLbl="sibTrans2D1" presStyleIdx="1" presStyleCnt="4"/>
      <dgm:spPr/>
    </dgm:pt>
    <dgm:pt modelId="{E492F578-5BD6-45D5-994E-2EC5F0F815B7}" type="pres">
      <dgm:prSet presAssocID="{E7B2A9C2-1823-4E8B-948A-EB5A98480107}" presName="node" presStyleLbl="node1" presStyleIdx="2" presStyleCnt="5">
        <dgm:presLayoutVars>
          <dgm:bulletEnabled val="1"/>
        </dgm:presLayoutVars>
      </dgm:prSet>
      <dgm:spPr/>
    </dgm:pt>
    <dgm:pt modelId="{C0BECA9C-819F-4BD5-8EE5-ADF1A1274082}" type="pres">
      <dgm:prSet presAssocID="{03FA9818-AFA3-4152-A9AB-87DEFE0CC94E}" presName="sibTrans" presStyleLbl="sibTrans2D1" presStyleIdx="2" presStyleCnt="4"/>
      <dgm:spPr/>
    </dgm:pt>
    <dgm:pt modelId="{E6B5F755-5462-4BEE-8D73-5713033AB811}" type="pres">
      <dgm:prSet presAssocID="{03FA9818-AFA3-4152-A9AB-87DEFE0CC94E}" presName="connectorText" presStyleLbl="sibTrans2D1" presStyleIdx="2" presStyleCnt="4"/>
      <dgm:spPr/>
    </dgm:pt>
    <dgm:pt modelId="{FB5EF5ED-0A0B-431C-8179-DF635FD9A774}" type="pres">
      <dgm:prSet presAssocID="{BD473DAB-723E-4D66-AE72-12061D9D43C2}" presName="node" presStyleLbl="node1" presStyleIdx="3" presStyleCnt="5">
        <dgm:presLayoutVars>
          <dgm:bulletEnabled val="1"/>
        </dgm:presLayoutVars>
      </dgm:prSet>
      <dgm:spPr/>
    </dgm:pt>
    <dgm:pt modelId="{20C4D482-2524-4E7A-AED1-0CA2AACA8D7C}" type="pres">
      <dgm:prSet presAssocID="{49E64238-43CD-4973-9282-DCE545933A70}" presName="sibTrans" presStyleLbl="sibTrans2D1" presStyleIdx="3" presStyleCnt="4"/>
      <dgm:spPr/>
    </dgm:pt>
    <dgm:pt modelId="{C14EE141-8866-4C69-9CD0-42FCB40677D4}" type="pres">
      <dgm:prSet presAssocID="{49E64238-43CD-4973-9282-DCE545933A70}" presName="connectorText" presStyleLbl="sibTrans2D1" presStyleIdx="3" presStyleCnt="4"/>
      <dgm:spPr/>
    </dgm:pt>
    <dgm:pt modelId="{2FAEDCD1-839F-4B8C-BB1F-99D00169EDA4}" type="pres">
      <dgm:prSet presAssocID="{01EDE1FC-9B11-4B22-9012-BE8DD8A92154}" presName="node" presStyleLbl="node1" presStyleIdx="4" presStyleCnt="5">
        <dgm:presLayoutVars>
          <dgm:bulletEnabled val="1"/>
        </dgm:presLayoutVars>
      </dgm:prSet>
      <dgm:spPr/>
    </dgm:pt>
  </dgm:ptLst>
  <dgm:cxnLst>
    <dgm:cxn modelId="{B2E12400-A095-48FD-9FC0-9A7B1005B1CA}" type="presOf" srcId="{BD473DAB-723E-4D66-AE72-12061D9D43C2}" destId="{FB5EF5ED-0A0B-431C-8179-DF635FD9A774}" srcOrd="0" destOrd="0" presId="urn:microsoft.com/office/officeart/2005/8/layout/process2"/>
    <dgm:cxn modelId="{04441F01-5E79-448F-AD6C-E76F90261B6A}" srcId="{503F84F0-716E-4944-856F-8802B7DF29FB}" destId="{BD473DAB-723E-4D66-AE72-12061D9D43C2}" srcOrd="3" destOrd="0" parTransId="{37FC4002-904A-447C-95BB-F9719BAD249F}" sibTransId="{49E64238-43CD-4973-9282-DCE545933A70}"/>
    <dgm:cxn modelId="{A9F0ED24-31F2-42E9-98BB-111B97C0A394}" type="presOf" srcId="{69B6C896-EA15-4898-8944-EB670399CB4E}" destId="{9BC3FE80-5A73-44CB-A9DC-EFA6BFFC28B1}" srcOrd="0" destOrd="0" presId="urn:microsoft.com/office/officeart/2005/8/layout/process2"/>
    <dgm:cxn modelId="{D6CA702F-B3F9-4E48-A08F-E7B3C18BF4A7}" type="presOf" srcId="{E7B2A9C2-1823-4E8B-948A-EB5A98480107}" destId="{E492F578-5BD6-45D5-994E-2EC5F0F815B7}" srcOrd="0" destOrd="0" presId="urn:microsoft.com/office/officeart/2005/8/layout/process2"/>
    <dgm:cxn modelId="{58D54133-C44E-4655-AECD-9D5F7C1BC030}" type="presOf" srcId="{03FA9818-AFA3-4152-A9AB-87DEFE0CC94E}" destId="{C0BECA9C-819F-4BD5-8EE5-ADF1A1274082}" srcOrd="0" destOrd="0" presId="urn:microsoft.com/office/officeart/2005/8/layout/process2"/>
    <dgm:cxn modelId="{63271065-84B6-4F40-B360-D37C04985B5F}" srcId="{503F84F0-716E-4944-856F-8802B7DF29FB}" destId="{01EDE1FC-9B11-4B22-9012-BE8DD8A92154}" srcOrd="4" destOrd="0" parTransId="{C3F390F0-09B4-47FA-8FDA-AAD5A551B2BC}" sibTransId="{9A25BD15-484F-452D-A519-04F334E99EC7}"/>
    <dgm:cxn modelId="{53BB9A66-CDA6-4F27-A1F1-5A1ACCF071C3}" type="presOf" srcId="{49E64238-43CD-4973-9282-DCE545933A70}" destId="{20C4D482-2524-4E7A-AED1-0CA2AACA8D7C}" srcOrd="0" destOrd="0" presId="urn:microsoft.com/office/officeart/2005/8/layout/process2"/>
    <dgm:cxn modelId="{17B6976A-94C5-4042-8F5D-1E34B5740ABA}" type="presOf" srcId="{69B6C896-EA15-4898-8944-EB670399CB4E}" destId="{C2245D44-85B9-46A5-A4E6-9EBC3AEFD402}" srcOrd="1" destOrd="0" presId="urn:microsoft.com/office/officeart/2005/8/layout/process2"/>
    <dgm:cxn modelId="{584A0974-C6DA-4D10-A998-65F9D28F34C2}" type="presOf" srcId="{DCD4972B-2348-430F-9F76-450E65E7E265}" destId="{FD625150-4BB4-4446-A147-D3E2A1BF43E0}" srcOrd="0" destOrd="0" presId="urn:microsoft.com/office/officeart/2005/8/layout/process2"/>
    <dgm:cxn modelId="{EE1B6556-5CD1-4F15-810A-4E8F5D7E37C1}" srcId="{503F84F0-716E-4944-856F-8802B7DF29FB}" destId="{2568451C-8048-44FF-A31D-F9B774951AC1}" srcOrd="1" destOrd="0" parTransId="{A2B090D4-527E-4587-A700-C0281C3B791B}" sibTransId="{69B6C896-EA15-4898-8944-EB670399CB4E}"/>
    <dgm:cxn modelId="{14790484-6461-46F4-A812-75A2B00D11AA}" type="presOf" srcId="{DCD4972B-2348-430F-9F76-450E65E7E265}" destId="{86C45588-6FE9-4B41-A26B-4258531A229E}" srcOrd="1" destOrd="0" presId="urn:microsoft.com/office/officeart/2005/8/layout/process2"/>
    <dgm:cxn modelId="{E5982588-60C9-445C-BAF8-4088039E6470}" type="presOf" srcId="{2568451C-8048-44FF-A31D-F9B774951AC1}" destId="{8D8E96B2-79C3-441C-879F-EB0A68DB3EE5}" srcOrd="0" destOrd="0" presId="urn:microsoft.com/office/officeart/2005/8/layout/process2"/>
    <dgm:cxn modelId="{B4D2DE89-534B-4C9E-9F38-6A5F07025391}" srcId="{503F84F0-716E-4944-856F-8802B7DF29FB}" destId="{2E5D2099-D9BD-405D-826D-E9E04FBEAF3A}" srcOrd="0" destOrd="0" parTransId="{50356546-F34D-41EF-B802-8C98671C395C}" sibTransId="{DCD4972B-2348-430F-9F76-450E65E7E265}"/>
    <dgm:cxn modelId="{B32E2F99-1240-4CD2-B95F-ECCA08C23E4E}" type="presOf" srcId="{03FA9818-AFA3-4152-A9AB-87DEFE0CC94E}" destId="{E6B5F755-5462-4BEE-8D73-5713033AB811}" srcOrd="1" destOrd="0" presId="urn:microsoft.com/office/officeart/2005/8/layout/process2"/>
    <dgm:cxn modelId="{D367D99E-881C-44D7-BE5C-D35467D0C278}" srcId="{503F84F0-716E-4944-856F-8802B7DF29FB}" destId="{E7B2A9C2-1823-4E8B-948A-EB5A98480107}" srcOrd="2" destOrd="0" parTransId="{D5929474-BFD0-4CFF-A9CD-6DD37C80E951}" sibTransId="{03FA9818-AFA3-4152-A9AB-87DEFE0CC94E}"/>
    <dgm:cxn modelId="{F17D15A2-8567-4FBD-987B-EFB3E1DD17A3}" type="presOf" srcId="{2E5D2099-D9BD-405D-826D-E9E04FBEAF3A}" destId="{1730DA44-F59D-4ECC-BFA7-28A966D3090F}" srcOrd="0" destOrd="0" presId="urn:microsoft.com/office/officeart/2005/8/layout/process2"/>
    <dgm:cxn modelId="{B27AA2A4-09C5-4BCC-A285-20CAB69C551D}" type="presOf" srcId="{49E64238-43CD-4973-9282-DCE545933A70}" destId="{C14EE141-8866-4C69-9CD0-42FCB40677D4}" srcOrd="1" destOrd="0" presId="urn:microsoft.com/office/officeart/2005/8/layout/process2"/>
    <dgm:cxn modelId="{0CE0D7E0-1547-4607-80E2-EB856E5E85CA}" type="presOf" srcId="{503F84F0-716E-4944-856F-8802B7DF29FB}" destId="{B494B3D7-2859-471C-95C8-42BD4D69E128}" srcOrd="0" destOrd="0" presId="urn:microsoft.com/office/officeart/2005/8/layout/process2"/>
    <dgm:cxn modelId="{28323AF9-2CAC-402D-9C0D-91F398B8EC2F}" type="presOf" srcId="{01EDE1FC-9B11-4B22-9012-BE8DD8A92154}" destId="{2FAEDCD1-839F-4B8C-BB1F-99D00169EDA4}" srcOrd="0" destOrd="0" presId="urn:microsoft.com/office/officeart/2005/8/layout/process2"/>
    <dgm:cxn modelId="{ED7B25B9-B030-40BD-ABEE-B63C38A6B579}" type="presParOf" srcId="{B494B3D7-2859-471C-95C8-42BD4D69E128}" destId="{1730DA44-F59D-4ECC-BFA7-28A966D3090F}" srcOrd="0" destOrd="0" presId="urn:microsoft.com/office/officeart/2005/8/layout/process2"/>
    <dgm:cxn modelId="{9CFAA20E-FDAA-4137-9935-B3B36D07B36B}" type="presParOf" srcId="{B494B3D7-2859-471C-95C8-42BD4D69E128}" destId="{FD625150-4BB4-4446-A147-D3E2A1BF43E0}" srcOrd="1" destOrd="0" presId="urn:microsoft.com/office/officeart/2005/8/layout/process2"/>
    <dgm:cxn modelId="{AD416C91-BEC6-4323-B0F7-4FAAA7570553}" type="presParOf" srcId="{FD625150-4BB4-4446-A147-D3E2A1BF43E0}" destId="{86C45588-6FE9-4B41-A26B-4258531A229E}" srcOrd="0" destOrd="0" presId="urn:microsoft.com/office/officeart/2005/8/layout/process2"/>
    <dgm:cxn modelId="{3ADD2FDF-49A3-4ACE-B480-EB8427765D02}" type="presParOf" srcId="{B494B3D7-2859-471C-95C8-42BD4D69E128}" destId="{8D8E96B2-79C3-441C-879F-EB0A68DB3EE5}" srcOrd="2" destOrd="0" presId="urn:microsoft.com/office/officeart/2005/8/layout/process2"/>
    <dgm:cxn modelId="{3B6AC340-F23E-4303-B6A9-0A84BCCA643B}" type="presParOf" srcId="{B494B3D7-2859-471C-95C8-42BD4D69E128}" destId="{9BC3FE80-5A73-44CB-A9DC-EFA6BFFC28B1}" srcOrd="3" destOrd="0" presId="urn:microsoft.com/office/officeart/2005/8/layout/process2"/>
    <dgm:cxn modelId="{39D1EB8F-375A-4436-9FAD-4DEE97D078FE}" type="presParOf" srcId="{9BC3FE80-5A73-44CB-A9DC-EFA6BFFC28B1}" destId="{C2245D44-85B9-46A5-A4E6-9EBC3AEFD402}" srcOrd="0" destOrd="0" presId="urn:microsoft.com/office/officeart/2005/8/layout/process2"/>
    <dgm:cxn modelId="{E4D026D9-82D5-4660-8919-4AA286B3E711}" type="presParOf" srcId="{B494B3D7-2859-471C-95C8-42BD4D69E128}" destId="{E492F578-5BD6-45D5-994E-2EC5F0F815B7}" srcOrd="4" destOrd="0" presId="urn:microsoft.com/office/officeart/2005/8/layout/process2"/>
    <dgm:cxn modelId="{ECD3798C-7FFC-456E-8EA7-B68646AA5E5A}" type="presParOf" srcId="{B494B3D7-2859-471C-95C8-42BD4D69E128}" destId="{C0BECA9C-819F-4BD5-8EE5-ADF1A1274082}" srcOrd="5" destOrd="0" presId="urn:microsoft.com/office/officeart/2005/8/layout/process2"/>
    <dgm:cxn modelId="{AF1C44F0-369C-4E06-8C20-7C0DEA88F4D6}" type="presParOf" srcId="{C0BECA9C-819F-4BD5-8EE5-ADF1A1274082}" destId="{E6B5F755-5462-4BEE-8D73-5713033AB811}" srcOrd="0" destOrd="0" presId="urn:microsoft.com/office/officeart/2005/8/layout/process2"/>
    <dgm:cxn modelId="{4BA52C1B-BB03-416A-8B9A-5008F6EC0F61}" type="presParOf" srcId="{B494B3D7-2859-471C-95C8-42BD4D69E128}" destId="{FB5EF5ED-0A0B-431C-8179-DF635FD9A774}" srcOrd="6" destOrd="0" presId="urn:microsoft.com/office/officeart/2005/8/layout/process2"/>
    <dgm:cxn modelId="{E27055A0-F4A0-44AC-A2B0-4B7CF8DAF8C7}" type="presParOf" srcId="{B494B3D7-2859-471C-95C8-42BD4D69E128}" destId="{20C4D482-2524-4E7A-AED1-0CA2AACA8D7C}" srcOrd="7" destOrd="0" presId="urn:microsoft.com/office/officeart/2005/8/layout/process2"/>
    <dgm:cxn modelId="{C4FDDECD-E076-49C7-9CDA-52DF345CFAB9}" type="presParOf" srcId="{20C4D482-2524-4E7A-AED1-0CA2AACA8D7C}" destId="{C14EE141-8866-4C69-9CD0-42FCB40677D4}" srcOrd="0" destOrd="0" presId="urn:microsoft.com/office/officeart/2005/8/layout/process2"/>
    <dgm:cxn modelId="{87FA1F92-765D-4A82-9367-CBD31E8E3EC0}" type="presParOf" srcId="{B494B3D7-2859-471C-95C8-42BD4D69E128}" destId="{2FAEDCD1-839F-4B8C-BB1F-99D00169EDA4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3F84F0-716E-4944-856F-8802B7DF29F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E5D2099-D9BD-405D-826D-E9E04FBEAF3A}">
      <dgm:prSet phldrT="[Text]"/>
      <dgm:spPr/>
      <dgm:t>
        <a:bodyPr/>
        <a:lstStyle/>
        <a:p>
          <a:r>
            <a:rPr lang="en-US" dirty="0"/>
            <a:t>PRA SEJARAH/KUNO</a:t>
          </a:r>
          <a:endParaRPr lang="en-ID" dirty="0"/>
        </a:p>
      </dgm:t>
    </dgm:pt>
    <dgm:pt modelId="{50356546-F34D-41EF-B802-8C98671C395C}" type="parTrans" cxnId="{B4D2DE89-534B-4C9E-9F38-6A5F07025391}">
      <dgm:prSet/>
      <dgm:spPr/>
      <dgm:t>
        <a:bodyPr/>
        <a:lstStyle/>
        <a:p>
          <a:endParaRPr lang="en-ID"/>
        </a:p>
      </dgm:t>
    </dgm:pt>
    <dgm:pt modelId="{DCD4972B-2348-430F-9F76-450E65E7E265}" type="sibTrans" cxnId="{B4D2DE89-534B-4C9E-9F38-6A5F07025391}">
      <dgm:prSet/>
      <dgm:spPr/>
      <dgm:t>
        <a:bodyPr/>
        <a:lstStyle/>
        <a:p>
          <a:endParaRPr lang="en-ID"/>
        </a:p>
      </dgm:t>
    </dgm:pt>
    <dgm:pt modelId="{2568451C-8048-44FF-A31D-F9B774951AC1}">
      <dgm:prSet phldrT="[Text]"/>
      <dgm:spPr/>
      <dgm:t>
        <a:bodyPr/>
        <a:lstStyle/>
        <a:p>
          <a:r>
            <a:rPr lang="en-US" dirty="0"/>
            <a:t>KERAJAAN/MAJAPAHIT</a:t>
          </a:r>
          <a:endParaRPr lang="en-ID" dirty="0"/>
        </a:p>
      </dgm:t>
    </dgm:pt>
    <dgm:pt modelId="{A2B090D4-527E-4587-A700-C0281C3B791B}" type="parTrans" cxnId="{EE1B6556-5CD1-4F15-810A-4E8F5D7E37C1}">
      <dgm:prSet/>
      <dgm:spPr/>
      <dgm:t>
        <a:bodyPr/>
        <a:lstStyle/>
        <a:p>
          <a:endParaRPr lang="en-ID"/>
        </a:p>
      </dgm:t>
    </dgm:pt>
    <dgm:pt modelId="{69B6C896-EA15-4898-8944-EB670399CB4E}" type="sibTrans" cxnId="{EE1B6556-5CD1-4F15-810A-4E8F5D7E37C1}">
      <dgm:prSet/>
      <dgm:spPr/>
      <dgm:t>
        <a:bodyPr/>
        <a:lstStyle/>
        <a:p>
          <a:endParaRPr lang="en-ID"/>
        </a:p>
      </dgm:t>
    </dgm:pt>
    <dgm:pt modelId="{E7B2A9C2-1823-4E8B-948A-EB5A98480107}">
      <dgm:prSet phldrT="[Text]"/>
      <dgm:spPr/>
      <dgm:t>
        <a:bodyPr/>
        <a:lstStyle/>
        <a:p>
          <a:r>
            <a:rPr lang="en-US" dirty="0"/>
            <a:t>ERA ISLAM/WALI SONGO/KALIGRAFI/BUDAYA ISLAM/SHALAWAT</a:t>
          </a:r>
          <a:endParaRPr lang="en-ID" dirty="0"/>
        </a:p>
      </dgm:t>
    </dgm:pt>
    <dgm:pt modelId="{D5929474-BFD0-4CFF-A9CD-6DD37C80E951}" type="parTrans" cxnId="{D367D99E-881C-44D7-BE5C-D35467D0C278}">
      <dgm:prSet/>
      <dgm:spPr/>
      <dgm:t>
        <a:bodyPr/>
        <a:lstStyle/>
        <a:p>
          <a:endParaRPr lang="en-ID"/>
        </a:p>
      </dgm:t>
    </dgm:pt>
    <dgm:pt modelId="{03FA9818-AFA3-4152-A9AB-87DEFE0CC94E}" type="sibTrans" cxnId="{D367D99E-881C-44D7-BE5C-D35467D0C278}">
      <dgm:prSet/>
      <dgm:spPr/>
      <dgm:t>
        <a:bodyPr/>
        <a:lstStyle/>
        <a:p>
          <a:endParaRPr lang="en-ID"/>
        </a:p>
      </dgm:t>
    </dgm:pt>
    <dgm:pt modelId="{01EDE1FC-9B11-4B22-9012-BE8DD8A92154}">
      <dgm:prSet phldrT="[Text]"/>
      <dgm:spPr/>
      <dgm:t>
        <a:bodyPr/>
        <a:lstStyle/>
        <a:p>
          <a:r>
            <a:rPr lang="en-US" dirty="0"/>
            <a:t>ERA ETNIS CINA/PAGODA/KLENTENG/GAYA UKIRAN/FONT</a:t>
          </a:r>
          <a:endParaRPr lang="en-ID" dirty="0"/>
        </a:p>
      </dgm:t>
    </dgm:pt>
    <dgm:pt modelId="{C3F390F0-09B4-47FA-8FDA-AAD5A551B2BC}" type="parTrans" cxnId="{63271065-84B6-4F40-B360-D37C04985B5F}">
      <dgm:prSet/>
      <dgm:spPr/>
      <dgm:t>
        <a:bodyPr/>
        <a:lstStyle/>
        <a:p>
          <a:endParaRPr lang="en-ID"/>
        </a:p>
      </dgm:t>
    </dgm:pt>
    <dgm:pt modelId="{9A25BD15-484F-452D-A519-04F334E99EC7}" type="sibTrans" cxnId="{63271065-84B6-4F40-B360-D37C04985B5F}">
      <dgm:prSet/>
      <dgm:spPr/>
      <dgm:t>
        <a:bodyPr/>
        <a:lstStyle/>
        <a:p>
          <a:endParaRPr lang="en-ID"/>
        </a:p>
      </dgm:t>
    </dgm:pt>
    <dgm:pt modelId="{C0AADF1B-244F-40BF-B948-3142B91F4B47}">
      <dgm:prSet phldrT="[Text]"/>
      <dgm:spPr/>
      <dgm:t>
        <a:bodyPr/>
        <a:lstStyle/>
        <a:p>
          <a:r>
            <a:rPr lang="en-US" dirty="0"/>
            <a:t>ERA KOLONIAL/ EROPA BARAT</a:t>
          </a:r>
          <a:endParaRPr lang="en-ID" dirty="0"/>
        </a:p>
      </dgm:t>
    </dgm:pt>
    <dgm:pt modelId="{3D243C67-0325-4AF2-BEB3-E152ED564B9A}" type="parTrans" cxnId="{7B9154F3-310E-454D-B866-A2BB7B42522C}">
      <dgm:prSet/>
      <dgm:spPr/>
      <dgm:t>
        <a:bodyPr/>
        <a:lstStyle/>
        <a:p>
          <a:endParaRPr lang="en-ID"/>
        </a:p>
      </dgm:t>
    </dgm:pt>
    <dgm:pt modelId="{2387127D-82AD-46C7-B42C-1C64B44F55D9}" type="sibTrans" cxnId="{7B9154F3-310E-454D-B866-A2BB7B42522C}">
      <dgm:prSet/>
      <dgm:spPr/>
      <dgm:t>
        <a:bodyPr/>
        <a:lstStyle/>
        <a:p>
          <a:endParaRPr lang="en-ID"/>
        </a:p>
      </dgm:t>
    </dgm:pt>
    <dgm:pt modelId="{8669824F-F7BE-4F9A-A2C2-E40163A65633}">
      <dgm:prSet phldrT="[Text]"/>
      <dgm:spPr/>
      <dgm:t>
        <a:bodyPr/>
        <a:lstStyle/>
        <a:p>
          <a:r>
            <a:rPr lang="en-US" dirty="0"/>
            <a:t>ERA MODERN</a:t>
          </a:r>
          <a:endParaRPr lang="en-ID" dirty="0"/>
        </a:p>
      </dgm:t>
    </dgm:pt>
    <dgm:pt modelId="{595038CB-D626-4D30-AAF6-4DBA0CCC0BFB}" type="parTrans" cxnId="{2C0782A3-B8AD-42E1-96DA-1AE016CDACFB}">
      <dgm:prSet/>
      <dgm:spPr/>
      <dgm:t>
        <a:bodyPr/>
        <a:lstStyle/>
        <a:p>
          <a:endParaRPr lang="en-ID"/>
        </a:p>
      </dgm:t>
    </dgm:pt>
    <dgm:pt modelId="{53ED12F5-C772-483A-8D72-1E5450F57243}" type="sibTrans" cxnId="{2C0782A3-B8AD-42E1-96DA-1AE016CDACFB}">
      <dgm:prSet/>
      <dgm:spPr/>
      <dgm:t>
        <a:bodyPr/>
        <a:lstStyle/>
        <a:p>
          <a:endParaRPr lang="en-ID"/>
        </a:p>
      </dgm:t>
    </dgm:pt>
    <dgm:pt modelId="{B494B3D7-2859-471C-95C8-42BD4D69E128}" type="pres">
      <dgm:prSet presAssocID="{503F84F0-716E-4944-856F-8802B7DF29FB}" presName="linearFlow" presStyleCnt="0">
        <dgm:presLayoutVars>
          <dgm:resizeHandles val="exact"/>
        </dgm:presLayoutVars>
      </dgm:prSet>
      <dgm:spPr/>
    </dgm:pt>
    <dgm:pt modelId="{1730DA44-F59D-4ECC-BFA7-28A966D3090F}" type="pres">
      <dgm:prSet presAssocID="{2E5D2099-D9BD-405D-826D-E9E04FBEAF3A}" presName="node" presStyleLbl="node1" presStyleIdx="0" presStyleCnt="6">
        <dgm:presLayoutVars>
          <dgm:bulletEnabled val="1"/>
        </dgm:presLayoutVars>
      </dgm:prSet>
      <dgm:spPr/>
    </dgm:pt>
    <dgm:pt modelId="{FD625150-4BB4-4446-A147-D3E2A1BF43E0}" type="pres">
      <dgm:prSet presAssocID="{DCD4972B-2348-430F-9F76-450E65E7E265}" presName="sibTrans" presStyleLbl="sibTrans2D1" presStyleIdx="0" presStyleCnt="5"/>
      <dgm:spPr/>
    </dgm:pt>
    <dgm:pt modelId="{86C45588-6FE9-4B41-A26B-4258531A229E}" type="pres">
      <dgm:prSet presAssocID="{DCD4972B-2348-430F-9F76-450E65E7E265}" presName="connectorText" presStyleLbl="sibTrans2D1" presStyleIdx="0" presStyleCnt="5"/>
      <dgm:spPr/>
    </dgm:pt>
    <dgm:pt modelId="{8D8E96B2-79C3-441C-879F-EB0A68DB3EE5}" type="pres">
      <dgm:prSet presAssocID="{2568451C-8048-44FF-A31D-F9B774951AC1}" presName="node" presStyleLbl="node1" presStyleIdx="1" presStyleCnt="6" custLinFactNeighborX="0">
        <dgm:presLayoutVars>
          <dgm:bulletEnabled val="1"/>
        </dgm:presLayoutVars>
      </dgm:prSet>
      <dgm:spPr/>
    </dgm:pt>
    <dgm:pt modelId="{9BC3FE80-5A73-44CB-A9DC-EFA6BFFC28B1}" type="pres">
      <dgm:prSet presAssocID="{69B6C896-EA15-4898-8944-EB670399CB4E}" presName="sibTrans" presStyleLbl="sibTrans2D1" presStyleIdx="1" presStyleCnt="5"/>
      <dgm:spPr/>
    </dgm:pt>
    <dgm:pt modelId="{C2245D44-85B9-46A5-A4E6-9EBC3AEFD402}" type="pres">
      <dgm:prSet presAssocID="{69B6C896-EA15-4898-8944-EB670399CB4E}" presName="connectorText" presStyleLbl="sibTrans2D1" presStyleIdx="1" presStyleCnt="5"/>
      <dgm:spPr/>
    </dgm:pt>
    <dgm:pt modelId="{E492F578-5BD6-45D5-994E-2EC5F0F815B7}" type="pres">
      <dgm:prSet presAssocID="{E7B2A9C2-1823-4E8B-948A-EB5A98480107}" presName="node" presStyleLbl="node1" presStyleIdx="2" presStyleCnt="6">
        <dgm:presLayoutVars>
          <dgm:bulletEnabled val="1"/>
        </dgm:presLayoutVars>
      </dgm:prSet>
      <dgm:spPr/>
    </dgm:pt>
    <dgm:pt modelId="{C0BECA9C-819F-4BD5-8EE5-ADF1A1274082}" type="pres">
      <dgm:prSet presAssocID="{03FA9818-AFA3-4152-A9AB-87DEFE0CC94E}" presName="sibTrans" presStyleLbl="sibTrans2D1" presStyleIdx="2" presStyleCnt="5"/>
      <dgm:spPr/>
    </dgm:pt>
    <dgm:pt modelId="{E6B5F755-5462-4BEE-8D73-5713033AB811}" type="pres">
      <dgm:prSet presAssocID="{03FA9818-AFA3-4152-A9AB-87DEFE0CC94E}" presName="connectorText" presStyleLbl="sibTrans2D1" presStyleIdx="2" presStyleCnt="5"/>
      <dgm:spPr/>
    </dgm:pt>
    <dgm:pt modelId="{D2E19C3E-290E-4ED1-B96D-8F8DC0CB071D}" type="pres">
      <dgm:prSet presAssocID="{C0AADF1B-244F-40BF-B948-3142B91F4B47}" presName="node" presStyleLbl="node1" presStyleIdx="3" presStyleCnt="6">
        <dgm:presLayoutVars>
          <dgm:bulletEnabled val="1"/>
        </dgm:presLayoutVars>
      </dgm:prSet>
      <dgm:spPr/>
    </dgm:pt>
    <dgm:pt modelId="{17B9552A-9BAF-4289-B5A9-A3D880B87DF0}" type="pres">
      <dgm:prSet presAssocID="{2387127D-82AD-46C7-B42C-1C64B44F55D9}" presName="sibTrans" presStyleLbl="sibTrans2D1" presStyleIdx="3" presStyleCnt="5"/>
      <dgm:spPr/>
    </dgm:pt>
    <dgm:pt modelId="{D1BC69F5-BC73-43ED-8692-5796DB59917B}" type="pres">
      <dgm:prSet presAssocID="{2387127D-82AD-46C7-B42C-1C64B44F55D9}" presName="connectorText" presStyleLbl="sibTrans2D1" presStyleIdx="3" presStyleCnt="5"/>
      <dgm:spPr/>
    </dgm:pt>
    <dgm:pt modelId="{2FAEDCD1-839F-4B8C-BB1F-99D00169EDA4}" type="pres">
      <dgm:prSet presAssocID="{01EDE1FC-9B11-4B22-9012-BE8DD8A92154}" presName="node" presStyleLbl="node1" presStyleIdx="4" presStyleCnt="6">
        <dgm:presLayoutVars>
          <dgm:bulletEnabled val="1"/>
        </dgm:presLayoutVars>
      </dgm:prSet>
      <dgm:spPr/>
    </dgm:pt>
    <dgm:pt modelId="{E70F8199-89AE-4354-86FF-7D24FEDA461B}" type="pres">
      <dgm:prSet presAssocID="{9A25BD15-484F-452D-A519-04F334E99EC7}" presName="sibTrans" presStyleLbl="sibTrans2D1" presStyleIdx="4" presStyleCnt="5"/>
      <dgm:spPr/>
    </dgm:pt>
    <dgm:pt modelId="{D520C121-2594-40ED-AA55-46688402785A}" type="pres">
      <dgm:prSet presAssocID="{9A25BD15-484F-452D-A519-04F334E99EC7}" presName="connectorText" presStyleLbl="sibTrans2D1" presStyleIdx="4" presStyleCnt="5"/>
      <dgm:spPr/>
    </dgm:pt>
    <dgm:pt modelId="{5211AF4F-4827-43C6-99F5-22AC4D56CDB1}" type="pres">
      <dgm:prSet presAssocID="{8669824F-F7BE-4F9A-A2C2-E40163A65633}" presName="node" presStyleLbl="node1" presStyleIdx="5" presStyleCnt="6">
        <dgm:presLayoutVars>
          <dgm:bulletEnabled val="1"/>
        </dgm:presLayoutVars>
      </dgm:prSet>
      <dgm:spPr/>
    </dgm:pt>
  </dgm:ptLst>
  <dgm:cxnLst>
    <dgm:cxn modelId="{A9F0ED24-31F2-42E9-98BB-111B97C0A394}" type="presOf" srcId="{69B6C896-EA15-4898-8944-EB670399CB4E}" destId="{9BC3FE80-5A73-44CB-A9DC-EFA6BFFC28B1}" srcOrd="0" destOrd="0" presId="urn:microsoft.com/office/officeart/2005/8/layout/process2"/>
    <dgm:cxn modelId="{D6CA702F-B3F9-4E48-A08F-E7B3C18BF4A7}" type="presOf" srcId="{E7B2A9C2-1823-4E8B-948A-EB5A98480107}" destId="{E492F578-5BD6-45D5-994E-2EC5F0F815B7}" srcOrd="0" destOrd="0" presId="urn:microsoft.com/office/officeart/2005/8/layout/process2"/>
    <dgm:cxn modelId="{58D54133-C44E-4655-AECD-9D5F7C1BC030}" type="presOf" srcId="{03FA9818-AFA3-4152-A9AB-87DEFE0CC94E}" destId="{C0BECA9C-819F-4BD5-8EE5-ADF1A1274082}" srcOrd="0" destOrd="0" presId="urn:microsoft.com/office/officeart/2005/8/layout/process2"/>
    <dgm:cxn modelId="{DEE37862-722A-463D-9D66-C2DAC6848F16}" type="presOf" srcId="{2387127D-82AD-46C7-B42C-1C64B44F55D9}" destId="{17B9552A-9BAF-4289-B5A9-A3D880B87DF0}" srcOrd="0" destOrd="0" presId="urn:microsoft.com/office/officeart/2005/8/layout/process2"/>
    <dgm:cxn modelId="{63271065-84B6-4F40-B360-D37C04985B5F}" srcId="{503F84F0-716E-4944-856F-8802B7DF29FB}" destId="{01EDE1FC-9B11-4B22-9012-BE8DD8A92154}" srcOrd="4" destOrd="0" parTransId="{C3F390F0-09B4-47FA-8FDA-AAD5A551B2BC}" sibTransId="{9A25BD15-484F-452D-A519-04F334E99EC7}"/>
    <dgm:cxn modelId="{17B6976A-94C5-4042-8F5D-1E34B5740ABA}" type="presOf" srcId="{69B6C896-EA15-4898-8944-EB670399CB4E}" destId="{C2245D44-85B9-46A5-A4E6-9EBC3AEFD402}" srcOrd="1" destOrd="0" presId="urn:microsoft.com/office/officeart/2005/8/layout/process2"/>
    <dgm:cxn modelId="{584A0974-C6DA-4D10-A998-65F9D28F34C2}" type="presOf" srcId="{DCD4972B-2348-430F-9F76-450E65E7E265}" destId="{FD625150-4BB4-4446-A147-D3E2A1BF43E0}" srcOrd="0" destOrd="0" presId="urn:microsoft.com/office/officeart/2005/8/layout/process2"/>
    <dgm:cxn modelId="{EE1B6556-5CD1-4F15-810A-4E8F5D7E37C1}" srcId="{503F84F0-716E-4944-856F-8802B7DF29FB}" destId="{2568451C-8048-44FF-A31D-F9B774951AC1}" srcOrd="1" destOrd="0" parTransId="{A2B090D4-527E-4587-A700-C0281C3B791B}" sibTransId="{69B6C896-EA15-4898-8944-EB670399CB4E}"/>
    <dgm:cxn modelId="{14790484-6461-46F4-A812-75A2B00D11AA}" type="presOf" srcId="{DCD4972B-2348-430F-9F76-450E65E7E265}" destId="{86C45588-6FE9-4B41-A26B-4258531A229E}" srcOrd="1" destOrd="0" presId="urn:microsoft.com/office/officeart/2005/8/layout/process2"/>
    <dgm:cxn modelId="{E5982588-60C9-445C-BAF8-4088039E6470}" type="presOf" srcId="{2568451C-8048-44FF-A31D-F9B774951AC1}" destId="{8D8E96B2-79C3-441C-879F-EB0A68DB3EE5}" srcOrd="0" destOrd="0" presId="urn:microsoft.com/office/officeart/2005/8/layout/process2"/>
    <dgm:cxn modelId="{B4D2DE89-534B-4C9E-9F38-6A5F07025391}" srcId="{503F84F0-716E-4944-856F-8802B7DF29FB}" destId="{2E5D2099-D9BD-405D-826D-E9E04FBEAF3A}" srcOrd="0" destOrd="0" parTransId="{50356546-F34D-41EF-B802-8C98671C395C}" sibTransId="{DCD4972B-2348-430F-9F76-450E65E7E265}"/>
    <dgm:cxn modelId="{B725AF8C-AA30-47FE-8CD2-D8BFB268A9B2}" type="presOf" srcId="{C0AADF1B-244F-40BF-B948-3142B91F4B47}" destId="{D2E19C3E-290E-4ED1-B96D-8F8DC0CB071D}" srcOrd="0" destOrd="0" presId="urn:microsoft.com/office/officeart/2005/8/layout/process2"/>
    <dgm:cxn modelId="{5F0E4B95-4424-41AE-AB23-2E120CE0CF89}" type="presOf" srcId="{9A25BD15-484F-452D-A519-04F334E99EC7}" destId="{E70F8199-89AE-4354-86FF-7D24FEDA461B}" srcOrd="0" destOrd="0" presId="urn:microsoft.com/office/officeart/2005/8/layout/process2"/>
    <dgm:cxn modelId="{B32E2F99-1240-4CD2-B95F-ECCA08C23E4E}" type="presOf" srcId="{03FA9818-AFA3-4152-A9AB-87DEFE0CC94E}" destId="{E6B5F755-5462-4BEE-8D73-5713033AB811}" srcOrd="1" destOrd="0" presId="urn:microsoft.com/office/officeart/2005/8/layout/process2"/>
    <dgm:cxn modelId="{D367D99E-881C-44D7-BE5C-D35467D0C278}" srcId="{503F84F0-716E-4944-856F-8802B7DF29FB}" destId="{E7B2A9C2-1823-4E8B-948A-EB5A98480107}" srcOrd="2" destOrd="0" parTransId="{D5929474-BFD0-4CFF-A9CD-6DD37C80E951}" sibTransId="{03FA9818-AFA3-4152-A9AB-87DEFE0CC94E}"/>
    <dgm:cxn modelId="{F17D15A2-8567-4FBD-987B-EFB3E1DD17A3}" type="presOf" srcId="{2E5D2099-D9BD-405D-826D-E9E04FBEAF3A}" destId="{1730DA44-F59D-4ECC-BFA7-28A966D3090F}" srcOrd="0" destOrd="0" presId="urn:microsoft.com/office/officeart/2005/8/layout/process2"/>
    <dgm:cxn modelId="{2C0782A3-B8AD-42E1-96DA-1AE016CDACFB}" srcId="{503F84F0-716E-4944-856F-8802B7DF29FB}" destId="{8669824F-F7BE-4F9A-A2C2-E40163A65633}" srcOrd="5" destOrd="0" parTransId="{595038CB-D626-4D30-AAF6-4DBA0CCC0BFB}" sibTransId="{53ED12F5-C772-483A-8D72-1E5450F57243}"/>
    <dgm:cxn modelId="{0BD7B4A3-3298-41C8-B3ED-7D41BC193033}" type="presOf" srcId="{8669824F-F7BE-4F9A-A2C2-E40163A65633}" destId="{5211AF4F-4827-43C6-99F5-22AC4D56CDB1}" srcOrd="0" destOrd="0" presId="urn:microsoft.com/office/officeart/2005/8/layout/process2"/>
    <dgm:cxn modelId="{AD2F3EB4-68E7-465D-8FCB-2479EAD1B5A4}" type="presOf" srcId="{9A25BD15-484F-452D-A519-04F334E99EC7}" destId="{D520C121-2594-40ED-AA55-46688402785A}" srcOrd="1" destOrd="0" presId="urn:microsoft.com/office/officeart/2005/8/layout/process2"/>
    <dgm:cxn modelId="{6958EED5-FE09-44A7-A00E-47A2D52E7E9B}" type="presOf" srcId="{2387127D-82AD-46C7-B42C-1C64B44F55D9}" destId="{D1BC69F5-BC73-43ED-8692-5796DB59917B}" srcOrd="1" destOrd="0" presId="urn:microsoft.com/office/officeart/2005/8/layout/process2"/>
    <dgm:cxn modelId="{0CE0D7E0-1547-4607-80E2-EB856E5E85CA}" type="presOf" srcId="{503F84F0-716E-4944-856F-8802B7DF29FB}" destId="{B494B3D7-2859-471C-95C8-42BD4D69E128}" srcOrd="0" destOrd="0" presId="urn:microsoft.com/office/officeart/2005/8/layout/process2"/>
    <dgm:cxn modelId="{7B9154F3-310E-454D-B866-A2BB7B42522C}" srcId="{503F84F0-716E-4944-856F-8802B7DF29FB}" destId="{C0AADF1B-244F-40BF-B948-3142B91F4B47}" srcOrd="3" destOrd="0" parTransId="{3D243C67-0325-4AF2-BEB3-E152ED564B9A}" sibTransId="{2387127D-82AD-46C7-B42C-1C64B44F55D9}"/>
    <dgm:cxn modelId="{28323AF9-2CAC-402D-9C0D-91F398B8EC2F}" type="presOf" srcId="{01EDE1FC-9B11-4B22-9012-BE8DD8A92154}" destId="{2FAEDCD1-839F-4B8C-BB1F-99D00169EDA4}" srcOrd="0" destOrd="0" presId="urn:microsoft.com/office/officeart/2005/8/layout/process2"/>
    <dgm:cxn modelId="{ED7B25B9-B030-40BD-ABEE-B63C38A6B579}" type="presParOf" srcId="{B494B3D7-2859-471C-95C8-42BD4D69E128}" destId="{1730DA44-F59D-4ECC-BFA7-28A966D3090F}" srcOrd="0" destOrd="0" presId="urn:microsoft.com/office/officeart/2005/8/layout/process2"/>
    <dgm:cxn modelId="{9CFAA20E-FDAA-4137-9935-B3B36D07B36B}" type="presParOf" srcId="{B494B3D7-2859-471C-95C8-42BD4D69E128}" destId="{FD625150-4BB4-4446-A147-D3E2A1BF43E0}" srcOrd="1" destOrd="0" presId="urn:microsoft.com/office/officeart/2005/8/layout/process2"/>
    <dgm:cxn modelId="{AD416C91-BEC6-4323-B0F7-4FAAA7570553}" type="presParOf" srcId="{FD625150-4BB4-4446-A147-D3E2A1BF43E0}" destId="{86C45588-6FE9-4B41-A26B-4258531A229E}" srcOrd="0" destOrd="0" presId="urn:microsoft.com/office/officeart/2005/8/layout/process2"/>
    <dgm:cxn modelId="{3ADD2FDF-49A3-4ACE-B480-EB8427765D02}" type="presParOf" srcId="{B494B3D7-2859-471C-95C8-42BD4D69E128}" destId="{8D8E96B2-79C3-441C-879F-EB0A68DB3EE5}" srcOrd="2" destOrd="0" presId="urn:microsoft.com/office/officeart/2005/8/layout/process2"/>
    <dgm:cxn modelId="{3B6AC340-F23E-4303-B6A9-0A84BCCA643B}" type="presParOf" srcId="{B494B3D7-2859-471C-95C8-42BD4D69E128}" destId="{9BC3FE80-5A73-44CB-A9DC-EFA6BFFC28B1}" srcOrd="3" destOrd="0" presId="urn:microsoft.com/office/officeart/2005/8/layout/process2"/>
    <dgm:cxn modelId="{39D1EB8F-375A-4436-9FAD-4DEE97D078FE}" type="presParOf" srcId="{9BC3FE80-5A73-44CB-A9DC-EFA6BFFC28B1}" destId="{C2245D44-85B9-46A5-A4E6-9EBC3AEFD402}" srcOrd="0" destOrd="0" presId="urn:microsoft.com/office/officeart/2005/8/layout/process2"/>
    <dgm:cxn modelId="{E4D026D9-82D5-4660-8919-4AA286B3E711}" type="presParOf" srcId="{B494B3D7-2859-471C-95C8-42BD4D69E128}" destId="{E492F578-5BD6-45D5-994E-2EC5F0F815B7}" srcOrd="4" destOrd="0" presId="urn:microsoft.com/office/officeart/2005/8/layout/process2"/>
    <dgm:cxn modelId="{ECD3798C-7FFC-456E-8EA7-B68646AA5E5A}" type="presParOf" srcId="{B494B3D7-2859-471C-95C8-42BD4D69E128}" destId="{C0BECA9C-819F-4BD5-8EE5-ADF1A1274082}" srcOrd="5" destOrd="0" presId="urn:microsoft.com/office/officeart/2005/8/layout/process2"/>
    <dgm:cxn modelId="{AF1C44F0-369C-4E06-8C20-7C0DEA88F4D6}" type="presParOf" srcId="{C0BECA9C-819F-4BD5-8EE5-ADF1A1274082}" destId="{E6B5F755-5462-4BEE-8D73-5713033AB811}" srcOrd="0" destOrd="0" presId="urn:microsoft.com/office/officeart/2005/8/layout/process2"/>
    <dgm:cxn modelId="{C7739A51-A8CC-4678-ADF6-C4128A2CDEF9}" type="presParOf" srcId="{B494B3D7-2859-471C-95C8-42BD4D69E128}" destId="{D2E19C3E-290E-4ED1-B96D-8F8DC0CB071D}" srcOrd="6" destOrd="0" presId="urn:microsoft.com/office/officeart/2005/8/layout/process2"/>
    <dgm:cxn modelId="{022FC18B-F82A-48AA-9042-F032BAB8971C}" type="presParOf" srcId="{B494B3D7-2859-471C-95C8-42BD4D69E128}" destId="{17B9552A-9BAF-4289-B5A9-A3D880B87DF0}" srcOrd="7" destOrd="0" presId="urn:microsoft.com/office/officeart/2005/8/layout/process2"/>
    <dgm:cxn modelId="{D8688F61-898D-4F39-847D-741A770A5D33}" type="presParOf" srcId="{17B9552A-9BAF-4289-B5A9-A3D880B87DF0}" destId="{D1BC69F5-BC73-43ED-8692-5796DB59917B}" srcOrd="0" destOrd="0" presId="urn:microsoft.com/office/officeart/2005/8/layout/process2"/>
    <dgm:cxn modelId="{87FA1F92-765D-4A82-9367-CBD31E8E3EC0}" type="presParOf" srcId="{B494B3D7-2859-471C-95C8-42BD4D69E128}" destId="{2FAEDCD1-839F-4B8C-BB1F-99D00169EDA4}" srcOrd="8" destOrd="0" presId="urn:microsoft.com/office/officeart/2005/8/layout/process2"/>
    <dgm:cxn modelId="{FEA2717F-CD9D-4990-9D10-8CB4C311763A}" type="presParOf" srcId="{B494B3D7-2859-471C-95C8-42BD4D69E128}" destId="{E70F8199-89AE-4354-86FF-7D24FEDA461B}" srcOrd="9" destOrd="0" presId="urn:microsoft.com/office/officeart/2005/8/layout/process2"/>
    <dgm:cxn modelId="{840F9EA9-09BD-423C-8D86-4F1AFA9162EC}" type="presParOf" srcId="{E70F8199-89AE-4354-86FF-7D24FEDA461B}" destId="{D520C121-2594-40ED-AA55-46688402785A}" srcOrd="0" destOrd="0" presId="urn:microsoft.com/office/officeart/2005/8/layout/process2"/>
    <dgm:cxn modelId="{FD05F775-5E3E-42F0-AD3E-650B8E496B94}" type="presParOf" srcId="{B494B3D7-2859-471C-95C8-42BD4D69E128}" destId="{5211AF4F-4827-43C6-99F5-22AC4D56CDB1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0DA44-F59D-4ECC-BFA7-28A966D3090F}">
      <dsp:nvSpPr>
        <dsp:cNvPr id="0" name=""/>
        <dsp:cNvSpPr/>
      </dsp:nvSpPr>
      <dsp:spPr>
        <a:xfrm>
          <a:off x="649362" y="614"/>
          <a:ext cx="2874689" cy="71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PRA SEJARAH/KUNO</a:t>
          </a:r>
          <a:endParaRPr lang="en-ID" sz="1600" kern="1200" dirty="0"/>
        </a:p>
      </dsp:txBody>
      <dsp:txXfrm>
        <a:off x="670411" y="21663"/>
        <a:ext cx="2832591" cy="676574"/>
      </dsp:txXfrm>
    </dsp:sp>
    <dsp:sp modelId="{FD625150-4BB4-4446-A147-D3E2A1BF43E0}">
      <dsp:nvSpPr>
        <dsp:cNvPr id="0" name=""/>
        <dsp:cNvSpPr/>
      </dsp:nvSpPr>
      <dsp:spPr>
        <a:xfrm rot="5400000">
          <a:off x="1951956" y="737253"/>
          <a:ext cx="269502" cy="323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 rot="-5400000">
        <a:off x="1989687" y="764203"/>
        <a:ext cx="194042" cy="188651"/>
      </dsp:txXfrm>
    </dsp:sp>
    <dsp:sp modelId="{8D8E96B2-79C3-441C-879F-EB0A68DB3EE5}">
      <dsp:nvSpPr>
        <dsp:cNvPr id="0" name=""/>
        <dsp:cNvSpPr/>
      </dsp:nvSpPr>
      <dsp:spPr>
        <a:xfrm>
          <a:off x="649362" y="1078622"/>
          <a:ext cx="2874689" cy="71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YUNANI/ROMAWI</a:t>
          </a:r>
          <a:endParaRPr lang="en-ID" sz="1600" kern="1200" dirty="0"/>
        </a:p>
      </dsp:txBody>
      <dsp:txXfrm>
        <a:off x="670411" y="1099671"/>
        <a:ext cx="2832591" cy="676574"/>
      </dsp:txXfrm>
    </dsp:sp>
    <dsp:sp modelId="{9BC3FE80-5A73-44CB-A9DC-EFA6BFFC28B1}">
      <dsp:nvSpPr>
        <dsp:cNvPr id="0" name=""/>
        <dsp:cNvSpPr/>
      </dsp:nvSpPr>
      <dsp:spPr>
        <a:xfrm rot="5400000">
          <a:off x="1951956" y="1815261"/>
          <a:ext cx="269502" cy="323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 rot="-5400000">
        <a:off x="1989687" y="1842211"/>
        <a:ext cx="194042" cy="188651"/>
      </dsp:txXfrm>
    </dsp:sp>
    <dsp:sp modelId="{E492F578-5BD6-45D5-994E-2EC5F0F815B7}">
      <dsp:nvSpPr>
        <dsp:cNvPr id="0" name=""/>
        <dsp:cNvSpPr/>
      </dsp:nvSpPr>
      <dsp:spPr>
        <a:xfrm>
          <a:off x="649362" y="2156631"/>
          <a:ext cx="2874689" cy="71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RENAISANCE/DARK ERA/ERA KEGELAPAN/GOTHIC/ROMANTIK</a:t>
          </a:r>
          <a:endParaRPr lang="en-ID" sz="1600" kern="1200" dirty="0"/>
        </a:p>
      </dsp:txBody>
      <dsp:txXfrm>
        <a:off x="670411" y="2177680"/>
        <a:ext cx="2832591" cy="676574"/>
      </dsp:txXfrm>
    </dsp:sp>
    <dsp:sp modelId="{C0BECA9C-819F-4BD5-8EE5-ADF1A1274082}">
      <dsp:nvSpPr>
        <dsp:cNvPr id="0" name=""/>
        <dsp:cNvSpPr/>
      </dsp:nvSpPr>
      <dsp:spPr>
        <a:xfrm rot="5400000">
          <a:off x="1951956" y="2893270"/>
          <a:ext cx="269502" cy="323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 rot="-5400000">
        <a:off x="1989687" y="2920220"/>
        <a:ext cx="194042" cy="188651"/>
      </dsp:txXfrm>
    </dsp:sp>
    <dsp:sp modelId="{FB5EF5ED-0A0B-431C-8179-DF635FD9A774}">
      <dsp:nvSpPr>
        <dsp:cNvPr id="0" name=""/>
        <dsp:cNvSpPr/>
      </dsp:nvSpPr>
      <dsp:spPr>
        <a:xfrm>
          <a:off x="649362" y="3234639"/>
          <a:ext cx="2874689" cy="71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MODERN</a:t>
          </a:r>
          <a:endParaRPr lang="en-ID" sz="1600" kern="1200" dirty="0"/>
        </a:p>
      </dsp:txBody>
      <dsp:txXfrm>
        <a:off x="670411" y="3255688"/>
        <a:ext cx="2832591" cy="676574"/>
      </dsp:txXfrm>
    </dsp:sp>
    <dsp:sp modelId="{20C4D482-2524-4E7A-AED1-0CA2AACA8D7C}">
      <dsp:nvSpPr>
        <dsp:cNvPr id="0" name=""/>
        <dsp:cNvSpPr/>
      </dsp:nvSpPr>
      <dsp:spPr>
        <a:xfrm rot="5400000">
          <a:off x="1951956" y="3971279"/>
          <a:ext cx="269502" cy="323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 rot="-5400000">
        <a:off x="1989687" y="3998229"/>
        <a:ext cx="194042" cy="188651"/>
      </dsp:txXfrm>
    </dsp:sp>
    <dsp:sp modelId="{2FAEDCD1-839F-4B8C-BB1F-99D00169EDA4}">
      <dsp:nvSpPr>
        <dsp:cNvPr id="0" name=""/>
        <dsp:cNvSpPr/>
      </dsp:nvSpPr>
      <dsp:spPr>
        <a:xfrm>
          <a:off x="649362" y="4312648"/>
          <a:ext cx="2874689" cy="71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POST MODERN</a:t>
          </a:r>
          <a:endParaRPr lang="en-ID" sz="1600" kern="1200" dirty="0"/>
        </a:p>
      </dsp:txBody>
      <dsp:txXfrm>
        <a:off x="670411" y="4333697"/>
        <a:ext cx="2832591" cy="676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30DA44-F59D-4ECC-BFA7-28A966D3090F}">
      <dsp:nvSpPr>
        <dsp:cNvPr id="0" name=""/>
        <dsp:cNvSpPr/>
      </dsp:nvSpPr>
      <dsp:spPr>
        <a:xfrm>
          <a:off x="1086267" y="1996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PRA SEJARAH/KUNO</a:t>
          </a:r>
          <a:endParaRPr lang="en-ID" sz="1100" kern="1200" dirty="0"/>
        </a:p>
      </dsp:txBody>
      <dsp:txXfrm>
        <a:off x="1103592" y="19321"/>
        <a:ext cx="1966230" cy="556872"/>
      </dsp:txXfrm>
    </dsp:sp>
    <dsp:sp modelId="{FD625150-4BB4-4446-A147-D3E2A1BF43E0}">
      <dsp:nvSpPr>
        <dsp:cNvPr id="0" name=""/>
        <dsp:cNvSpPr/>
      </dsp:nvSpPr>
      <dsp:spPr>
        <a:xfrm rot="5400000">
          <a:off x="1975797" y="608307"/>
          <a:ext cx="221820" cy="2661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 rot="-5400000">
        <a:off x="2006852" y="630489"/>
        <a:ext cx="159711" cy="155274"/>
      </dsp:txXfrm>
    </dsp:sp>
    <dsp:sp modelId="{8D8E96B2-79C3-441C-879F-EB0A68DB3EE5}">
      <dsp:nvSpPr>
        <dsp:cNvPr id="0" name=""/>
        <dsp:cNvSpPr/>
      </dsp:nvSpPr>
      <dsp:spPr>
        <a:xfrm>
          <a:off x="1086267" y="889280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KERAJAAN/MAJAPAHIT</a:t>
          </a:r>
          <a:endParaRPr lang="en-ID" sz="1100" kern="1200" dirty="0"/>
        </a:p>
      </dsp:txBody>
      <dsp:txXfrm>
        <a:off x="1103592" y="906605"/>
        <a:ext cx="1966230" cy="556872"/>
      </dsp:txXfrm>
    </dsp:sp>
    <dsp:sp modelId="{9BC3FE80-5A73-44CB-A9DC-EFA6BFFC28B1}">
      <dsp:nvSpPr>
        <dsp:cNvPr id="0" name=""/>
        <dsp:cNvSpPr/>
      </dsp:nvSpPr>
      <dsp:spPr>
        <a:xfrm rot="5400000">
          <a:off x="1975797" y="1495590"/>
          <a:ext cx="221820" cy="2661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 rot="-5400000">
        <a:off x="2006852" y="1517772"/>
        <a:ext cx="159711" cy="155274"/>
      </dsp:txXfrm>
    </dsp:sp>
    <dsp:sp modelId="{E492F578-5BD6-45D5-994E-2EC5F0F815B7}">
      <dsp:nvSpPr>
        <dsp:cNvPr id="0" name=""/>
        <dsp:cNvSpPr/>
      </dsp:nvSpPr>
      <dsp:spPr>
        <a:xfrm>
          <a:off x="1086267" y="1776564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ERA ISLAM/WALI SONGO/KALIGRAFI/BUDAYA ISLAM/SHALAWAT</a:t>
          </a:r>
          <a:endParaRPr lang="en-ID" sz="1100" kern="1200" dirty="0"/>
        </a:p>
      </dsp:txBody>
      <dsp:txXfrm>
        <a:off x="1103592" y="1793889"/>
        <a:ext cx="1966230" cy="556872"/>
      </dsp:txXfrm>
    </dsp:sp>
    <dsp:sp modelId="{C0BECA9C-819F-4BD5-8EE5-ADF1A1274082}">
      <dsp:nvSpPr>
        <dsp:cNvPr id="0" name=""/>
        <dsp:cNvSpPr/>
      </dsp:nvSpPr>
      <dsp:spPr>
        <a:xfrm rot="5400000">
          <a:off x="1975797" y="2382874"/>
          <a:ext cx="221820" cy="2661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 rot="-5400000">
        <a:off x="2006852" y="2405056"/>
        <a:ext cx="159711" cy="155274"/>
      </dsp:txXfrm>
    </dsp:sp>
    <dsp:sp modelId="{D2E19C3E-290E-4ED1-B96D-8F8DC0CB071D}">
      <dsp:nvSpPr>
        <dsp:cNvPr id="0" name=""/>
        <dsp:cNvSpPr/>
      </dsp:nvSpPr>
      <dsp:spPr>
        <a:xfrm>
          <a:off x="1086267" y="2663848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ERA KOLONIAL/ EROPA BARAT</a:t>
          </a:r>
          <a:endParaRPr lang="en-ID" sz="1100" kern="1200" dirty="0"/>
        </a:p>
      </dsp:txBody>
      <dsp:txXfrm>
        <a:off x="1103592" y="2681173"/>
        <a:ext cx="1966230" cy="556872"/>
      </dsp:txXfrm>
    </dsp:sp>
    <dsp:sp modelId="{17B9552A-9BAF-4289-B5A9-A3D880B87DF0}">
      <dsp:nvSpPr>
        <dsp:cNvPr id="0" name=""/>
        <dsp:cNvSpPr/>
      </dsp:nvSpPr>
      <dsp:spPr>
        <a:xfrm rot="5400000">
          <a:off x="1975797" y="3270158"/>
          <a:ext cx="221820" cy="2661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 rot="-5400000">
        <a:off x="2006852" y="3292340"/>
        <a:ext cx="159711" cy="155274"/>
      </dsp:txXfrm>
    </dsp:sp>
    <dsp:sp modelId="{2FAEDCD1-839F-4B8C-BB1F-99D00169EDA4}">
      <dsp:nvSpPr>
        <dsp:cNvPr id="0" name=""/>
        <dsp:cNvSpPr/>
      </dsp:nvSpPr>
      <dsp:spPr>
        <a:xfrm>
          <a:off x="1086267" y="3551132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ERA ETNIS CINA/PAGODA/KLENTENG/GAYA UKIRAN/FONT</a:t>
          </a:r>
          <a:endParaRPr lang="en-ID" sz="1100" kern="1200" dirty="0"/>
        </a:p>
      </dsp:txBody>
      <dsp:txXfrm>
        <a:off x="1103592" y="3568457"/>
        <a:ext cx="1966230" cy="556872"/>
      </dsp:txXfrm>
    </dsp:sp>
    <dsp:sp modelId="{E70F8199-89AE-4354-86FF-7D24FEDA461B}">
      <dsp:nvSpPr>
        <dsp:cNvPr id="0" name=""/>
        <dsp:cNvSpPr/>
      </dsp:nvSpPr>
      <dsp:spPr>
        <a:xfrm rot="5400000">
          <a:off x="1975797" y="4157442"/>
          <a:ext cx="221820" cy="2661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900" kern="1200"/>
        </a:p>
      </dsp:txBody>
      <dsp:txXfrm rot="-5400000">
        <a:off x="2006852" y="4179624"/>
        <a:ext cx="159711" cy="155274"/>
      </dsp:txXfrm>
    </dsp:sp>
    <dsp:sp modelId="{5211AF4F-4827-43C6-99F5-22AC4D56CDB1}">
      <dsp:nvSpPr>
        <dsp:cNvPr id="0" name=""/>
        <dsp:cNvSpPr/>
      </dsp:nvSpPr>
      <dsp:spPr>
        <a:xfrm>
          <a:off x="1086267" y="4438416"/>
          <a:ext cx="2000880" cy="5915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ERA MODERN</a:t>
          </a:r>
          <a:endParaRPr lang="en-ID" sz="1100" kern="1200" dirty="0"/>
        </a:p>
      </dsp:txBody>
      <dsp:txXfrm>
        <a:off x="1103592" y="4455741"/>
        <a:ext cx="1966230" cy="556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BAB-3-Renainsans-Merkantilisme-pptx-1-638.jpg"/>
          <p:cNvPicPr>
            <a:picLocks noChangeAspect="1"/>
          </p:cNvPicPr>
          <p:nvPr/>
        </p:nvPicPr>
        <p:blipFill rotWithShape="1">
          <a:blip r:embed="rId2"/>
          <a:srcRect b="4569"/>
          <a:stretch/>
        </p:blipFill>
        <p:spPr>
          <a:xfrm>
            <a:off x="0" y="854964"/>
            <a:ext cx="9144000" cy="654464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BAB-3-Renainsans-Merkantilisme-pptx-10-638.jpg"/>
          <p:cNvPicPr>
            <a:picLocks noChangeAspect="1"/>
          </p:cNvPicPr>
          <p:nvPr/>
        </p:nvPicPr>
        <p:blipFill rotWithShape="1">
          <a:blip r:embed="rId2"/>
          <a:srcRect b="6005"/>
          <a:stretch/>
        </p:blipFill>
        <p:spPr>
          <a:xfrm>
            <a:off x="0" y="854964"/>
            <a:ext cx="9144000" cy="644616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BAB-3-Renainsans-Merkantilisme-pptx-11-638.jpg"/>
          <p:cNvPicPr>
            <a:picLocks noChangeAspect="1"/>
          </p:cNvPicPr>
          <p:nvPr/>
        </p:nvPicPr>
        <p:blipFill rotWithShape="1">
          <a:blip r:embed="rId2"/>
          <a:srcRect b="5594"/>
          <a:stretch/>
        </p:blipFill>
        <p:spPr>
          <a:xfrm>
            <a:off x="0" y="854964"/>
            <a:ext cx="9144000" cy="647430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BAB-3-Renainsans-Merkantilisme-pptx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BAB-3-Renainsans-Merkantilisme-pptx-13-638.jpg"/>
          <p:cNvPicPr>
            <a:picLocks noChangeAspect="1"/>
          </p:cNvPicPr>
          <p:nvPr/>
        </p:nvPicPr>
        <p:blipFill rotWithShape="1">
          <a:blip r:embed="rId2"/>
          <a:srcRect b="7851"/>
          <a:stretch/>
        </p:blipFill>
        <p:spPr>
          <a:xfrm>
            <a:off x="0" y="854964"/>
            <a:ext cx="9144000" cy="631955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222002-8D3D-7574-5553-26EC9BB1918F}"/>
              </a:ext>
            </a:extLst>
          </p:cNvPr>
          <p:cNvSpPr txBox="1"/>
          <p:nvPr/>
        </p:nvSpPr>
        <p:spPr>
          <a:xfrm>
            <a:off x="1392702" y="647114"/>
            <a:ext cx="72729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dirty="0"/>
              <a:t>TULISKAN 3 TOKOH RENAISANCE BESERTA KARYA….</a:t>
            </a:r>
          </a:p>
          <a:p>
            <a:pPr marL="342900" indent="-342900">
              <a:buAutoNum type="arabicPeriod"/>
            </a:pPr>
            <a:r>
              <a:rPr lang="en-US" sz="3600" dirty="0"/>
              <a:t>DAMPAK RENAISANCE DI DUNIA BARAT DAN DI INDONESIA…</a:t>
            </a:r>
          </a:p>
          <a:p>
            <a:pPr marL="342900" indent="-342900">
              <a:buAutoNum type="arabicPeriod"/>
            </a:pPr>
            <a:r>
              <a:rPr lang="en-US" sz="3600" dirty="0"/>
              <a:t>PENGARUH DESAIN PADA ZAMAN RENAISANCE PADA BIDANG EKONOMI/POLITIK</a:t>
            </a:r>
          </a:p>
          <a:p>
            <a:endParaRPr lang="en-US" sz="3600" dirty="0"/>
          </a:p>
          <a:p>
            <a:r>
              <a:rPr lang="en-US" sz="3600" dirty="0"/>
              <a:t>QUIZ BOLEH GOOGLING</a:t>
            </a:r>
          </a:p>
          <a:p>
            <a:pPr marL="342900" indent="-342900">
              <a:buAutoNum type="arabicPeriod"/>
            </a:pPr>
            <a:endParaRPr lang="en-US" sz="3600" dirty="0"/>
          </a:p>
          <a:p>
            <a:pPr marL="342900" indent="-342900">
              <a:buAutoNum type="arabicPeriod"/>
            </a:pP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3219432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82C1FF-2F42-BDA2-DE07-103DB6BB3C8D}"/>
              </a:ext>
            </a:extLst>
          </p:cNvPr>
          <p:cNvSpPr txBox="1"/>
          <p:nvPr/>
        </p:nvSpPr>
        <p:spPr>
          <a:xfrm>
            <a:off x="1167618" y="647114"/>
            <a:ext cx="3404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PERKEMBANGAN DESAIN BARAT :</a:t>
            </a:r>
          </a:p>
          <a:p>
            <a:endParaRPr lang="en-ID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806D7C9-E29A-5AC3-D060-E587D1FE92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9595606"/>
              </p:ext>
            </p:extLst>
          </p:nvPr>
        </p:nvGraphicFramePr>
        <p:xfrm>
          <a:off x="1167618" y="1227404"/>
          <a:ext cx="4173415" cy="5031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602DCC-0764-0744-A6D2-BE3E1DBE6A6B}"/>
              </a:ext>
            </a:extLst>
          </p:cNvPr>
          <p:cNvSpPr txBox="1"/>
          <p:nvPr/>
        </p:nvSpPr>
        <p:spPr>
          <a:xfrm>
            <a:off x="4895556" y="630702"/>
            <a:ext cx="3995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PERKEMBANGAN DESAIN NUSANTARA :</a:t>
            </a:r>
          </a:p>
          <a:p>
            <a:endParaRPr lang="en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9FDEDD9-816D-BE8F-E33E-5785132B06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854805"/>
              </p:ext>
            </p:extLst>
          </p:nvPr>
        </p:nvGraphicFramePr>
        <p:xfrm>
          <a:off x="4806460" y="1195363"/>
          <a:ext cx="4173415" cy="5031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5113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BAB-3-Renainsans-Merkantilisme-pptx-2-638.jpg"/>
          <p:cNvPicPr>
            <a:picLocks noChangeAspect="1"/>
          </p:cNvPicPr>
          <p:nvPr/>
        </p:nvPicPr>
        <p:blipFill rotWithShape="1">
          <a:blip r:embed="rId2"/>
          <a:srcRect b="6005"/>
          <a:stretch/>
        </p:blipFill>
        <p:spPr>
          <a:xfrm>
            <a:off x="0" y="854964"/>
            <a:ext cx="9144000" cy="64461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BAB-3-Renainsans-Merkantilisme-pptx-3-638.jpg"/>
          <p:cNvPicPr>
            <a:picLocks noChangeAspect="1"/>
          </p:cNvPicPr>
          <p:nvPr/>
        </p:nvPicPr>
        <p:blipFill rotWithShape="1">
          <a:blip r:embed="rId2"/>
          <a:srcRect b="6826"/>
          <a:stretch/>
        </p:blipFill>
        <p:spPr>
          <a:xfrm>
            <a:off x="0" y="854964"/>
            <a:ext cx="9144000" cy="63898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BAB-3-Renainsans-Merkantilisme-pptx-4-638.jpg"/>
          <p:cNvPicPr>
            <a:picLocks noChangeAspect="1"/>
          </p:cNvPicPr>
          <p:nvPr/>
        </p:nvPicPr>
        <p:blipFill rotWithShape="1">
          <a:blip r:embed="rId2"/>
          <a:srcRect b="5594"/>
          <a:stretch/>
        </p:blipFill>
        <p:spPr>
          <a:xfrm>
            <a:off x="0" y="854964"/>
            <a:ext cx="9144000" cy="64743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BAB-3-Renainsans-Merkantilisme-pptx-5-638.jpg"/>
          <p:cNvPicPr>
            <a:picLocks noChangeAspect="1"/>
          </p:cNvPicPr>
          <p:nvPr/>
        </p:nvPicPr>
        <p:blipFill rotWithShape="1">
          <a:blip r:embed="rId2"/>
          <a:srcRect b="8877"/>
          <a:stretch/>
        </p:blipFill>
        <p:spPr>
          <a:xfrm>
            <a:off x="0" y="854964"/>
            <a:ext cx="9144000" cy="624922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BAB-3-Renainsans-Merkantilisme-pptx-6-638.jpg"/>
          <p:cNvPicPr>
            <a:picLocks noChangeAspect="1"/>
          </p:cNvPicPr>
          <p:nvPr/>
        </p:nvPicPr>
        <p:blipFill rotWithShape="1">
          <a:blip r:embed="rId2"/>
          <a:srcRect b="8467"/>
          <a:stretch/>
        </p:blipFill>
        <p:spPr>
          <a:xfrm>
            <a:off x="0" y="854964"/>
            <a:ext cx="9144000" cy="62773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BAB-3-Renainsans-Merkantilisme-pptx-7-638.jpg"/>
          <p:cNvPicPr>
            <a:picLocks noChangeAspect="1"/>
          </p:cNvPicPr>
          <p:nvPr/>
        </p:nvPicPr>
        <p:blipFill rotWithShape="1">
          <a:blip r:embed="rId2"/>
          <a:srcRect b="7441"/>
          <a:stretch/>
        </p:blipFill>
        <p:spPr>
          <a:xfrm>
            <a:off x="0" y="854964"/>
            <a:ext cx="9144000" cy="63476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BAB-3-Renainsans-Merkantilisme-pptx-8-638.jpg"/>
          <p:cNvPicPr>
            <a:picLocks noChangeAspect="1"/>
          </p:cNvPicPr>
          <p:nvPr/>
        </p:nvPicPr>
        <p:blipFill rotWithShape="1">
          <a:blip r:embed="rId2"/>
          <a:srcRect b="8672"/>
          <a:stretch/>
        </p:blipFill>
        <p:spPr>
          <a:xfrm>
            <a:off x="0" y="854964"/>
            <a:ext cx="9144000" cy="62632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BAB-3-Renainsans-Merkantilisme-pptx-9-638.jpg"/>
          <p:cNvPicPr>
            <a:picLocks noChangeAspect="1"/>
          </p:cNvPicPr>
          <p:nvPr/>
        </p:nvPicPr>
        <p:blipFill rotWithShape="1">
          <a:blip r:embed="rId2"/>
          <a:srcRect b="9082"/>
          <a:stretch/>
        </p:blipFill>
        <p:spPr>
          <a:xfrm>
            <a:off x="0" y="854964"/>
            <a:ext cx="9144000" cy="62351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96</Words>
  <Application>Microsoft Office PowerPoint</Application>
  <PresentationFormat>On-screen Show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USER</cp:lastModifiedBy>
  <cp:revision>4</cp:revision>
  <dcterms:created xsi:type="dcterms:W3CDTF">2013-01-27T09:14:16Z</dcterms:created>
  <dcterms:modified xsi:type="dcterms:W3CDTF">2025-10-16T07:12:44Z</dcterms:modified>
  <cp:category/>
</cp:coreProperties>
</file>