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515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807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927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0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83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3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79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2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6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0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35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383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Digital 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Strategi Bisnis Digital</a:t>
            </a:r>
          </a:p>
          <a:p>
            <a:r>
              <a:t>Pengertian, Tahapan, Strategi Saluran, dan Analisis SWOT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Strategi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sz="2800" dirty="0"/>
              <a:t>Strategi </a:t>
            </a:r>
            <a:r>
              <a:rPr sz="2800" dirty="0" err="1"/>
              <a:t>Bisnis</a:t>
            </a:r>
            <a:r>
              <a:rPr sz="2800" dirty="0"/>
              <a:t> Digital </a:t>
            </a:r>
            <a:r>
              <a:rPr sz="2800" dirty="0" err="1"/>
              <a:t>adalah</a:t>
            </a:r>
            <a:r>
              <a:rPr sz="2800" dirty="0"/>
              <a:t> </a:t>
            </a:r>
            <a:r>
              <a:rPr sz="2800" dirty="0" err="1"/>
              <a:t>rencana</a:t>
            </a:r>
            <a:r>
              <a:rPr sz="2800" dirty="0"/>
              <a:t> </a:t>
            </a:r>
            <a:r>
              <a:rPr sz="2800" dirty="0" err="1"/>
              <a:t>jangka</a:t>
            </a:r>
            <a:r>
              <a:rPr sz="2800" dirty="0"/>
              <a:t> </a:t>
            </a:r>
            <a:r>
              <a:rPr sz="2800" dirty="0" err="1"/>
              <a:t>panjang</a:t>
            </a:r>
            <a:r>
              <a:rPr sz="2800" dirty="0"/>
              <a:t> yang </a:t>
            </a:r>
            <a:r>
              <a:rPr sz="2800" dirty="0" err="1"/>
              <a:t>menggunakan</a:t>
            </a:r>
            <a:r>
              <a:rPr sz="2800" dirty="0"/>
              <a:t> </a:t>
            </a:r>
            <a:r>
              <a:rPr sz="2800" dirty="0" err="1"/>
              <a:t>teknologi</a:t>
            </a:r>
            <a:r>
              <a:rPr sz="2800" dirty="0"/>
              <a:t> digital dan data </a:t>
            </a:r>
            <a:r>
              <a:rPr sz="2800" dirty="0" err="1"/>
              <a:t>untuk</a:t>
            </a:r>
            <a:r>
              <a:rPr sz="2800" dirty="0"/>
              <a:t> </a:t>
            </a:r>
            <a:r>
              <a:rPr sz="2800" dirty="0" err="1"/>
              <a:t>mencapai</a:t>
            </a:r>
            <a:r>
              <a:rPr sz="2800" dirty="0"/>
              <a:t> </a:t>
            </a:r>
            <a:r>
              <a:rPr sz="2800" dirty="0" err="1"/>
              <a:t>tujuan</a:t>
            </a:r>
            <a:r>
              <a:rPr sz="2800" dirty="0"/>
              <a:t> </a:t>
            </a:r>
            <a:r>
              <a:rPr sz="2800" dirty="0" err="1"/>
              <a:t>bisnis</a:t>
            </a:r>
            <a:r>
              <a:rPr sz="2800" dirty="0"/>
              <a:t>, </a:t>
            </a:r>
            <a:r>
              <a:rPr sz="2800" dirty="0" err="1"/>
              <a:t>meningkatkan</a:t>
            </a:r>
            <a:r>
              <a:rPr sz="2800" dirty="0"/>
              <a:t> </a:t>
            </a:r>
            <a:r>
              <a:rPr sz="2800" dirty="0" err="1"/>
              <a:t>nilai</a:t>
            </a:r>
            <a:r>
              <a:rPr sz="2800" dirty="0"/>
              <a:t> </a:t>
            </a:r>
            <a:r>
              <a:rPr sz="2800" dirty="0" err="1"/>
              <a:t>pelanggan</a:t>
            </a:r>
            <a:r>
              <a:rPr sz="2800" dirty="0"/>
              <a:t>, dan </a:t>
            </a:r>
            <a:r>
              <a:rPr sz="2800" dirty="0" err="1"/>
              <a:t>memperkuat</a:t>
            </a:r>
            <a:r>
              <a:rPr sz="2800" dirty="0"/>
              <a:t> </a:t>
            </a:r>
            <a:r>
              <a:rPr sz="2800" dirty="0" err="1"/>
              <a:t>posisi</a:t>
            </a:r>
            <a:r>
              <a:rPr sz="2800" dirty="0"/>
              <a:t> </a:t>
            </a:r>
            <a:r>
              <a:rPr sz="2800" dirty="0" err="1"/>
              <a:t>kompetitif</a:t>
            </a:r>
            <a:r>
              <a:rPr dirty="0"/>
              <a:t>.</a:t>
            </a:r>
          </a:p>
          <a:p>
            <a:endParaRPr sz="2800" dirty="0"/>
          </a:p>
          <a:p>
            <a:r>
              <a:rPr sz="2800" dirty="0"/>
              <a:t>Tujuan:</a:t>
            </a:r>
          </a:p>
          <a:p>
            <a:r>
              <a:rPr sz="2800" dirty="0"/>
              <a:t>• Integrasi </a:t>
            </a:r>
            <a:r>
              <a:rPr sz="2800" dirty="0" err="1"/>
              <a:t>teknologi</a:t>
            </a:r>
            <a:r>
              <a:rPr sz="2800" dirty="0"/>
              <a:t> digital </a:t>
            </a:r>
            <a:r>
              <a:rPr sz="2800" dirty="0" err="1"/>
              <a:t>ke</a:t>
            </a:r>
            <a:r>
              <a:rPr sz="2800" dirty="0"/>
              <a:t> </a:t>
            </a:r>
            <a:r>
              <a:rPr sz="2800" dirty="0" err="1"/>
              <a:t>seluruh</a:t>
            </a:r>
            <a:r>
              <a:rPr sz="2800" dirty="0"/>
              <a:t> </a:t>
            </a:r>
            <a:r>
              <a:rPr sz="2800" dirty="0" err="1"/>
              <a:t>aspek</a:t>
            </a:r>
            <a:r>
              <a:rPr sz="2800" dirty="0"/>
              <a:t> </a:t>
            </a:r>
            <a:r>
              <a:rPr sz="2800" dirty="0" err="1"/>
              <a:t>bisnis</a:t>
            </a:r>
            <a:endParaRPr sz="2800" dirty="0"/>
          </a:p>
          <a:p>
            <a:r>
              <a:rPr sz="2800" dirty="0"/>
              <a:t>• </a:t>
            </a:r>
            <a:r>
              <a:rPr sz="2800" dirty="0" err="1"/>
              <a:t>Meningkatkan</a:t>
            </a:r>
            <a:r>
              <a:rPr sz="2800" dirty="0"/>
              <a:t> </a:t>
            </a:r>
            <a:r>
              <a:rPr sz="2800" dirty="0" err="1"/>
              <a:t>efisiensi</a:t>
            </a:r>
            <a:r>
              <a:rPr sz="2800" dirty="0"/>
              <a:t> &amp; </a:t>
            </a:r>
            <a:r>
              <a:rPr sz="2800" dirty="0" err="1"/>
              <a:t>pengalaman</a:t>
            </a:r>
            <a:r>
              <a:rPr sz="2800" dirty="0"/>
              <a:t> </a:t>
            </a:r>
            <a:r>
              <a:rPr sz="2800" dirty="0" err="1"/>
              <a:t>pelanggan</a:t>
            </a:r>
            <a:endParaRPr sz="2800" dirty="0"/>
          </a:p>
          <a:p>
            <a:r>
              <a:rPr sz="2800" dirty="0"/>
              <a:t>• </a:t>
            </a:r>
            <a:r>
              <a:rPr sz="2800" dirty="0" err="1"/>
              <a:t>Mendorong</a:t>
            </a:r>
            <a:r>
              <a:rPr sz="2800" dirty="0"/>
              <a:t> </a:t>
            </a:r>
            <a:r>
              <a:rPr sz="2800" dirty="0" err="1"/>
              <a:t>inovasi</a:t>
            </a:r>
            <a:r>
              <a:rPr sz="2800" dirty="0"/>
              <a:t> dan </a:t>
            </a:r>
            <a:r>
              <a:rPr sz="2800" dirty="0" err="1"/>
              <a:t>keunggulan</a:t>
            </a:r>
            <a:r>
              <a:rPr sz="2800" dirty="0"/>
              <a:t> </a:t>
            </a:r>
            <a:r>
              <a:rPr sz="2800" dirty="0" err="1"/>
              <a:t>kompetitif</a:t>
            </a:r>
            <a:endParaRPr sz="2800" dirty="0"/>
          </a:p>
          <a:p>
            <a:endParaRPr sz="2800" dirty="0"/>
          </a:p>
          <a:p>
            <a:r>
              <a:rPr sz="2800" dirty="0" err="1"/>
              <a:t>Contoh</a:t>
            </a:r>
            <a:r>
              <a:rPr sz="2800" dirty="0"/>
              <a:t>: </a:t>
            </a:r>
            <a:r>
              <a:rPr sz="2800" dirty="0" err="1"/>
              <a:t>GoTo</a:t>
            </a:r>
            <a:r>
              <a:rPr sz="2800" dirty="0"/>
              <a:t>, Netflix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Pengembangan Strategi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sz="2600" dirty="0"/>
              <a:t>1. </a:t>
            </a:r>
            <a:r>
              <a:rPr sz="2600" dirty="0" err="1"/>
              <a:t>Analisis</a:t>
            </a:r>
            <a:r>
              <a:rPr sz="2600" dirty="0"/>
              <a:t> </a:t>
            </a:r>
            <a:r>
              <a:rPr sz="2600" dirty="0" err="1"/>
              <a:t>Situasi</a:t>
            </a:r>
            <a:r>
              <a:rPr sz="2600" dirty="0"/>
              <a:t> dan Tren Digital</a:t>
            </a:r>
          </a:p>
          <a:p>
            <a:r>
              <a:rPr sz="2600" dirty="0"/>
              <a:t>2. </a:t>
            </a:r>
            <a:r>
              <a:rPr sz="2600" dirty="0" err="1"/>
              <a:t>Penetapan</a:t>
            </a:r>
            <a:r>
              <a:rPr sz="2600" dirty="0"/>
              <a:t> Tujuan Digital (Vision &amp; Goals)</a:t>
            </a:r>
          </a:p>
          <a:p>
            <a:r>
              <a:rPr sz="2600" dirty="0"/>
              <a:t>3. </a:t>
            </a:r>
            <a:r>
              <a:rPr sz="2600" dirty="0" err="1"/>
              <a:t>Perancangan</a:t>
            </a:r>
            <a:r>
              <a:rPr sz="2600" dirty="0"/>
              <a:t> Strategi Digital</a:t>
            </a:r>
          </a:p>
          <a:p>
            <a:r>
              <a:rPr sz="2600" dirty="0"/>
              <a:t>4. </a:t>
            </a:r>
            <a:r>
              <a:rPr sz="2600" dirty="0" err="1"/>
              <a:t>Implementasi</a:t>
            </a:r>
            <a:r>
              <a:rPr sz="2600" dirty="0"/>
              <a:t> </a:t>
            </a:r>
            <a:r>
              <a:rPr sz="2600" dirty="0" err="1"/>
              <a:t>Teknologi</a:t>
            </a:r>
            <a:r>
              <a:rPr sz="2600" dirty="0"/>
              <a:t> dan </a:t>
            </a:r>
            <a:r>
              <a:rPr sz="2600" dirty="0" err="1"/>
              <a:t>Infrastruktur</a:t>
            </a:r>
            <a:endParaRPr sz="2600" dirty="0"/>
          </a:p>
          <a:p>
            <a:r>
              <a:rPr sz="2600" dirty="0"/>
              <a:t>5. </a:t>
            </a:r>
            <a:r>
              <a:rPr sz="2600" dirty="0" err="1"/>
              <a:t>Manajemen</a:t>
            </a:r>
            <a:r>
              <a:rPr sz="2600" dirty="0"/>
              <a:t> </a:t>
            </a:r>
            <a:r>
              <a:rPr sz="2600" dirty="0" err="1"/>
              <a:t>Perubahan</a:t>
            </a:r>
            <a:r>
              <a:rPr sz="2600" dirty="0"/>
              <a:t> dan </a:t>
            </a:r>
            <a:r>
              <a:rPr sz="2600" dirty="0" err="1"/>
              <a:t>Budaya</a:t>
            </a:r>
            <a:r>
              <a:rPr sz="2600" dirty="0"/>
              <a:t> Digital</a:t>
            </a:r>
          </a:p>
          <a:p>
            <a:r>
              <a:rPr sz="2600" dirty="0"/>
              <a:t>6. </a:t>
            </a:r>
            <a:r>
              <a:rPr sz="2600" dirty="0" err="1"/>
              <a:t>Pengukuran</a:t>
            </a:r>
            <a:r>
              <a:rPr sz="2600" dirty="0"/>
              <a:t> dan </a:t>
            </a:r>
            <a:r>
              <a:rPr sz="2600" dirty="0" err="1"/>
              <a:t>Evaluasi</a:t>
            </a:r>
            <a:r>
              <a:rPr sz="2600" dirty="0"/>
              <a:t> Kinerja</a:t>
            </a:r>
          </a:p>
          <a:p>
            <a:r>
              <a:rPr sz="2800" dirty="0" err="1"/>
              <a:t>Contoh</a:t>
            </a:r>
            <a:r>
              <a:rPr sz="2800" dirty="0"/>
              <a:t>: </a:t>
            </a:r>
            <a:r>
              <a:rPr sz="2800" dirty="0" err="1"/>
              <a:t>Meningkatkan</a:t>
            </a:r>
            <a:r>
              <a:rPr sz="2800" dirty="0"/>
              <a:t> </a:t>
            </a:r>
            <a:r>
              <a:rPr sz="2800" dirty="0" err="1"/>
              <a:t>penjualan</a:t>
            </a:r>
            <a:r>
              <a:rPr sz="2800" dirty="0"/>
              <a:t> online 30% </a:t>
            </a:r>
            <a:r>
              <a:rPr sz="2800" dirty="0" err="1"/>
              <a:t>dengan</a:t>
            </a:r>
            <a:r>
              <a:rPr sz="2800" dirty="0"/>
              <a:t> </a:t>
            </a:r>
            <a:r>
              <a:rPr sz="2800" dirty="0" err="1"/>
              <a:t>integrasi</a:t>
            </a:r>
            <a:r>
              <a:rPr sz="2800" dirty="0"/>
              <a:t> e-commerce dan media </a:t>
            </a:r>
            <a:r>
              <a:rPr sz="2800" dirty="0" err="1"/>
              <a:t>sosial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Strategi </a:t>
            </a:r>
            <a:r>
              <a:rPr dirty="0" err="1"/>
              <a:t>Saluran</a:t>
            </a:r>
            <a:r>
              <a:rPr dirty="0"/>
              <a:t> Digital (Digital Channel Strategies)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sz="2600" dirty="0" err="1"/>
              <a:t>Saluran</a:t>
            </a:r>
            <a:r>
              <a:rPr sz="2600" dirty="0"/>
              <a:t> Digital Utama:</a:t>
            </a:r>
          </a:p>
          <a:p>
            <a:r>
              <a:rPr sz="2600" dirty="0"/>
              <a:t>• Website &amp; E-commerce</a:t>
            </a:r>
          </a:p>
          <a:p>
            <a:r>
              <a:rPr sz="2600" dirty="0"/>
              <a:t>• Media </a:t>
            </a:r>
            <a:r>
              <a:rPr sz="2600" dirty="0" err="1"/>
              <a:t>Sosial</a:t>
            </a:r>
            <a:endParaRPr sz="2600" dirty="0"/>
          </a:p>
          <a:p>
            <a:r>
              <a:rPr sz="2600" dirty="0"/>
              <a:t>• SEO/SEM</a:t>
            </a:r>
          </a:p>
          <a:p>
            <a:r>
              <a:rPr sz="2600" dirty="0"/>
              <a:t>• Email Marketing &amp; CRM</a:t>
            </a:r>
          </a:p>
          <a:p>
            <a:r>
              <a:rPr sz="2600" dirty="0"/>
              <a:t>• Mobile Apps</a:t>
            </a:r>
          </a:p>
          <a:p>
            <a:r>
              <a:rPr sz="2600" dirty="0"/>
              <a:t>• Omni-Channel</a:t>
            </a:r>
          </a:p>
          <a:p>
            <a:r>
              <a:rPr lang="en-US" dirty="0" err="1"/>
              <a:t>l</a:t>
            </a:r>
            <a:r>
              <a:rPr sz="2800" dirty="0" err="1"/>
              <a:t>angkah</a:t>
            </a:r>
            <a:r>
              <a:rPr sz="2800" dirty="0"/>
              <a:t> </a:t>
            </a:r>
            <a:r>
              <a:rPr sz="2800" dirty="0" err="1"/>
              <a:t>Pengembangan</a:t>
            </a:r>
            <a:r>
              <a:rPr sz="2800" dirty="0"/>
              <a:t>:</a:t>
            </a:r>
          </a:p>
          <a:p>
            <a:r>
              <a:rPr sz="2800" dirty="0"/>
              <a:t>1. </a:t>
            </a:r>
            <a:r>
              <a:rPr sz="2800" dirty="0" err="1"/>
              <a:t>Identifikasi</a:t>
            </a:r>
            <a:r>
              <a:rPr sz="2800" dirty="0"/>
              <a:t> target pasar</a:t>
            </a:r>
          </a:p>
          <a:p>
            <a:r>
              <a:rPr sz="2800" dirty="0"/>
              <a:t>2. </a:t>
            </a:r>
            <a:r>
              <a:rPr sz="2800" dirty="0" err="1"/>
              <a:t>Pilih</a:t>
            </a:r>
            <a:r>
              <a:rPr sz="2800" dirty="0"/>
              <a:t> </a:t>
            </a:r>
            <a:r>
              <a:rPr sz="2800" dirty="0" err="1"/>
              <a:t>saluran</a:t>
            </a:r>
            <a:r>
              <a:rPr sz="2800" dirty="0"/>
              <a:t> </a:t>
            </a:r>
            <a:r>
              <a:rPr sz="2800" dirty="0" err="1"/>
              <a:t>sesuai</a:t>
            </a:r>
            <a:r>
              <a:rPr sz="2800" dirty="0"/>
              <a:t> </a:t>
            </a:r>
            <a:r>
              <a:rPr sz="2800" dirty="0" err="1"/>
              <a:t>karakter</a:t>
            </a:r>
            <a:r>
              <a:rPr sz="2800" dirty="0"/>
              <a:t> </a:t>
            </a:r>
            <a:r>
              <a:rPr sz="2800" dirty="0" err="1"/>
              <a:t>pengguna</a:t>
            </a:r>
            <a:endParaRPr sz="2800" dirty="0"/>
          </a:p>
          <a:p>
            <a:r>
              <a:rPr sz="2800" dirty="0"/>
              <a:t>3. Integrasi </a:t>
            </a:r>
            <a:r>
              <a:rPr sz="2800" dirty="0" err="1"/>
              <a:t>antar</a:t>
            </a:r>
            <a:r>
              <a:rPr sz="2800" dirty="0"/>
              <a:t> </a:t>
            </a:r>
            <a:r>
              <a:rPr sz="2800" dirty="0" err="1"/>
              <a:t>saluran</a:t>
            </a:r>
            <a:endParaRPr sz="2800" dirty="0"/>
          </a:p>
          <a:p>
            <a:r>
              <a:rPr sz="2800" dirty="0"/>
              <a:t>4. </a:t>
            </a:r>
            <a:r>
              <a:rPr sz="2800" dirty="0" err="1"/>
              <a:t>Gunakan</a:t>
            </a:r>
            <a:r>
              <a:rPr sz="2800" dirty="0"/>
              <a:t> </a:t>
            </a:r>
            <a:r>
              <a:rPr sz="2800" dirty="0" err="1"/>
              <a:t>analitik</a:t>
            </a:r>
            <a:r>
              <a:rPr sz="2800" dirty="0"/>
              <a:t> </a:t>
            </a:r>
            <a:r>
              <a:rPr sz="2800" dirty="0" err="1"/>
              <a:t>untuk</a:t>
            </a:r>
            <a:r>
              <a:rPr sz="2800" dirty="0"/>
              <a:t> </a:t>
            </a:r>
            <a:r>
              <a:rPr sz="2800" dirty="0" err="1"/>
              <a:t>evaluasi</a:t>
            </a:r>
            <a:r>
              <a:rPr sz="2800" dirty="0"/>
              <a:t> </a:t>
            </a:r>
            <a:r>
              <a:rPr sz="2800" dirty="0" err="1"/>
              <a:t>efektivitas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Strategis dengan SWOT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sz="2800" dirty="0"/>
              <a:t>SWOT </a:t>
            </a:r>
            <a:r>
              <a:rPr sz="2800" dirty="0" err="1"/>
              <a:t>digunakan</a:t>
            </a:r>
            <a:r>
              <a:rPr sz="2800" dirty="0"/>
              <a:t> </a:t>
            </a:r>
            <a:r>
              <a:rPr sz="2800" dirty="0" err="1"/>
              <a:t>untuk</a:t>
            </a:r>
            <a:r>
              <a:rPr sz="2800" dirty="0"/>
              <a:t> </a:t>
            </a:r>
            <a:r>
              <a:rPr sz="2800" dirty="0" err="1"/>
              <a:t>menilai</a:t>
            </a:r>
            <a:r>
              <a:rPr sz="2800" dirty="0"/>
              <a:t> </a:t>
            </a:r>
            <a:r>
              <a:rPr sz="2800" dirty="0" err="1"/>
              <a:t>posisi</a:t>
            </a:r>
            <a:r>
              <a:rPr sz="2800" dirty="0"/>
              <a:t> </a:t>
            </a:r>
            <a:r>
              <a:rPr sz="2800" dirty="0" err="1"/>
              <a:t>bisnis</a:t>
            </a:r>
            <a:r>
              <a:rPr sz="2800" dirty="0"/>
              <a:t> digital.</a:t>
            </a:r>
          </a:p>
          <a:p>
            <a:r>
              <a:rPr sz="2800" dirty="0"/>
              <a:t>Strengths: </a:t>
            </a:r>
            <a:r>
              <a:rPr sz="2800" dirty="0" err="1"/>
              <a:t>Keunggulan</a:t>
            </a:r>
            <a:r>
              <a:rPr sz="2800" dirty="0"/>
              <a:t> internal (user base </a:t>
            </a:r>
            <a:r>
              <a:rPr sz="2800" dirty="0" err="1"/>
              <a:t>besar</a:t>
            </a:r>
            <a:r>
              <a:rPr sz="2800" dirty="0"/>
              <a:t>, platform </a:t>
            </a:r>
            <a:r>
              <a:rPr sz="2800" dirty="0" err="1"/>
              <a:t>kuat</a:t>
            </a:r>
            <a:r>
              <a:rPr sz="2800" dirty="0"/>
              <a:t>)</a:t>
            </a:r>
          </a:p>
          <a:p>
            <a:r>
              <a:rPr sz="2800" dirty="0"/>
              <a:t>Weaknesses: </a:t>
            </a:r>
            <a:r>
              <a:rPr sz="2800" dirty="0" err="1"/>
              <a:t>Kelemahan</a:t>
            </a:r>
            <a:r>
              <a:rPr sz="2800" dirty="0"/>
              <a:t> internal (</a:t>
            </a:r>
            <a:r>
              <a:rPr sz="2800" dirty="0" err="1"/>
              <a:t>biaya</a:t>
            </a:r>
            <a:r>
              <a:rPr sz="2800" dirty="0"/>
              <a:t> </a:t>
            </a:r>
            <a:r>
              <a:rPr sz="2800" dirty="0" err="1"/>
              <a:t>tinggi</a:t>
            </a:r>
            <a:r>
              <a:rPr sz="2800" dirty="0"/>
              <a:t>, </a:t>
            </a:r>
            <a:r>
              <a:rPr sz="2800" dirty="0" err="1"/>
              <a:t>ketergantungan</a:t>
            </a:r>
            <a:r>
              <a:rPr sz="2800" dirty="0"/>
              <a:t> </a:t>
            </a:r>
            <a:r>
              <a:rPr sz="2800" dirty="0" err="1"/>
              <a:t>pihak</a:t>
            </a:r>
            <a:r>
              <a:rPr sz="2800" dirty="0"/>
              <a:t> </a:t>
            </a:r>
            <a:r>
              <a:rPr sz="2800" dirty="0" err="1"/>
              <a:t>ketiga</a:t>
            </a:r>
            <a:r>
              <a:rPr sz="2800" dirty="0"/>
              <a:t>)</a:t>
            </a:r>
          </a:p>
          <a:p>
            <a:r>
              <a:rPr sz="2800" dirty="0"/>
              <a:t>Opportunities: </a:t>
            </a:r>
            <a:r>
              <a:rPr sz="2800" dirty="0" err="1"/>
              <a:t>Peluang</a:t>
            </a:r>
            <a:r>
              <a:rPr sz="2800" dirty="0"/>
              <a:t> </a:t>
            </a:r>
            <a:r>
              <a:rPr sz="2800" dirty="0" err="1"/>
              <a:t>eksternal</a:t>
            </a:r>
            <a:r>
              <a:rPr sz="2800" dirty="0"/>
              <a:t> (</a:t>
            </a:r>
            <a:r>
              <a:rPr sz="2800" dirty="0" err="1"/>
              <a:t>pertumbuhan</a:t>
            </a:r>
            <a:r>
              <a:rPr sz="2800" dirty="0"/>
              <a:t> pasar digital)</a:t>
            </a:r>
          </a:p>
          <a:p>
            <a:r>
              <a:rPr sz="2800" dirty="0"/>
              <a:t>Threats: </a:t>
            </a:r>
            <a:r>
              <a:rPr sz="2800" dirty="0" err="1"/>
              <a:t>Ancaman</a:t>
            </a:r>
            <a:r>
              <a:rPr sz="2800" dirty="0"/>
              <a:t> </a:t>
            </a:r>
            <a:r>
              <a:rPr sz="2800" dirty="0" err="1"/>
              <a:t>eksternal</a:t>
            </a:r>
            <a:r>
              <a:rPr sz="2800" dirty="0"/>
              <a:t> (</a:t>
            </a:r>
            <a:r>
              <a:rPr sz="2800" dirty="0" err="1"/>
              <a:t>persaingan</a:t>
            </a:r>
            <a:r>
              <a:rPr sz="2800" dirty="0"/>
              <a:t>, </a:t>
            </a:r>
            <a:r>
              <a:rPr sz="2800" dirty="0" err="1"/>
              <a:t>regulasi</a:t>
            </a:r>
            <a:r>
              <a:rPr sz="2800" dirty="0"/>
              <a:t>)</a:t>
            </a:r>
          </a:p>
          <a:p>
            <a:r>
              <a:rPr sz="2800" dirty="0" err="1"/>
              <a:t>Contoh</a:t>
            </a:r>
            <a:r>
              <a:rPr sz="2800" dirty="0"/>
              <a:t>: </a:t>
            </a:r>
            <a:r>
              <a:rPr sz="2800" dirty="0" err="1"/>
              <a:t>Analisis</a:t>
            </a:r>
            <a:r>
              <a:rPr sz="2800" dirty="0"/>
              <a:t> SWOT Tokopedia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Implementasi Strategi Digital: Tokopedia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Tujuan: Memperluas akses ekonomi digital di Indonesia</a:t>
            </a:r>
          </a:p>
          <a:p>
            <a:r>
              <a:t>Teknologi: Cloud, AI, Data Analytics</a:t>
            </a:r>
          </a:p>
          <a:p>
            <a:r>
              <a:t>Saluran: Website, Aplikasi, Media Sosial, Influencer</a:t>
            </a:r>
          </a:p>
          <a:p>
            <a:r>
              <a:t>Evaluasi: Transaksi, Pertumbuhan Seller, Kepuasan Pelanggan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696" y="1828800"/>
            <a:ext cx="7290055" cy="4023360"/>
          </a:xfrm>
        </p:spPr>
        <p:txBody>
          <a:bodyPr>
            <a:noAutofit/>
          </a:bodyPr>
          <a:lstStyle/>
          <a:p>
            <a:r>
              <a:rPr sz="2800" dirty="0"/>
              <a:t>• Strategi </a:t>
            </a:r>
            <a:r>
              <a:rPr sz="2800" dirty="0" err="1"/>
              <a:t>bisnis</a:t>
            </a:r>
            <a:r>
              <a:rPr sz="2800" dirty="0"/>
              <a:t> digital </a:t>
            </a:r>
            <a:r>
              <a:rPr sz="2800" dirty="0" err="1"/>
              <a:t>menjadi</a:t>
            </a:r>
            <a:r>
              <a:rPr sz="2800" dirty="0"/>
              <a:t> </a:t>
            </a:r>
            <a:r>
              <a:rPr sz="2800" dirty="0" err="1"/>
              <a:t>fondasi</a:t>
            </a:r>
            <a:r>
              <a:rPr sz="2800" dirty="0"/>
              <a:t> </a:t>
            </a:r>
            <a:r>
              <a:rPr sz="2800" dirty="0" err="1"/>
              <a:t>transformasi</a:t>
            </a:r>
            <a:r>
              <a:rPr sz="2800" dirty="0"/>
              <a:t> era digital.</a:t>
            </a:r>
          </a:p>
          <a:p>
            <a:r>
              <a:rPr sz="2800" dirty="0"/>
              <a:t>• </a:t>
            </a:r>
            <a:r>
              <a:rPr sz="2800" dirty="0" err="1"/>
              <a:t>Tahapan</a:t>
            </a:r>
            <a:r>
              <a:rPr sz="2800" dirty="0"/>
              <a:t> </a:t>
            </a:r>
            <a:r>
              <a:rPr sz="2800" dirty="0" err="1"/>
              <a:t>meliputi</a:t>
            </a:r>
            <a:r>
              <a:rPr sz="2800" dirty="0"/>
              <a:t> </a:t>
            </a:r>
            <a:r>
              <a:rPr sz="2800" dirty="0" err="1"/>
              <a:t>analisis</a:t>
            </a:r>
            <a:r>
              <a:rPr sz="2800" dirty="0"/>
              <a:t>, </a:t>
            </a:r>
            <a:r>
              <a:rPr sz="2800" dirty="0" err="1"/>
              <a:t>perencanaan</a:t>
            </a:r>
            <a:r>
              <a:rPr sz="2800" dirty="0"/>
              <a:t>, </a:t>
            </a:r>
            <a:r>
              <a:rPr sz="2800" dirty="0" err="1"/>
              <a:t>implementasi</a:t>
            </a:r>
            <a:r>
              <a:rPr sz="2800" dirty="0"/>
              <a:t>, dan </a:t>
            </a:r>
            <a:r>
              <a:rPr sz="2800" dirty="0" err="1"/>
              <a:t>evaluasi</a:t>
            </a:r>
            <a:r>
              <a:rPr sz="2800" dirty="0"/>
              <a:t>.</a:t>
            </a:r>
          </a:p>
          <a:p>
            <a:r>
              <a:rPr sz="2800" dirty="0"/>
              <a:t>• Strategi </a:t>
            </a:r>
            <a:r>
              <a:rPr sz="2800" dirty="0" err="1"/>
              <a:t>saluran</a:t>
            </a:r>
            <a:r>
              <a:rPr sz="2800" dirty="0"/>
              <a:t> digital </a:t>
            </a:r>
            <a:r>
              <a:rPr sz="2800" dirty="0" err="1"/>
              <a:t>membantu</a:t>
            </a:r>
            <a:r>
              <a:rPr sz="2800" dirty="0"/>
              <a:t> </a:t>
            </a:r>
            <a:r>
              <a:rPr sz="2800" dirty="0" err="1"/>
              <a:t>menjangkau</a:t>
            </a:r>
            <a:r>
              <a:rPr sz="2800" dirty="0"/>
              <a:t> </a:t>
            </a:r>
            <a:r>
              <a:rPr sz="2800" dirty="0" err="1"/>
              <a:t>pelanggan</a:t>
            </a:r>
            <a:r>
              <a:rPr sz="2800" dirty="0"/>
              <a:t> </a:t>
            </a:r>
            <a:r>
              <a:rPr sz="2800" dirty="0" err="1"/>
              <a:t>efektif</a:t>
            </a:r>
            <a:r>
              <a:rPr sz="2800" dirty="0"/>
              <a:t>.</a:t>
            </a:r>
          </a:p>
          <a:p>
            <a:r>
              <a:rPr sz="2800" dirty="0"/>
              <a:t>• SWOT </a:t>
            </a:r>
            <a:r>
              <a:rPr sz="2800" dirty="0" err="1"/>
              <a:t>memandu</a:t>
            </a:r>
            <a:r>
              <a:rPr sz="2800" dirty="0"/>
              <a:t> </a:t>
            </a:r>
            <a:r>
              <a:rPr sz="2800" dirty="0" err="1"/>
              <a:t>identifikasi</a:t>
            </a:r>
            <a:r>
              <a:rPr sz="2800" dirty="0"/>
              <a:t> </a:t>
            </a:r>
            <a:r>
              <a:rPr sz="2800" dirty="0" err="1"/>
              <a:t>posisi</a:t>
            </a:r>
            <a:r>
              <a:rPr sz="2800" dirty="0"/>
              <a:t> </a:t>
            </a:r>
            <a:r>
              <a:rPr sz="2800" dirty="0" err="1"/>
              <a:t>strategis</a:t>
            </a:r>
            <a:r>
              <a:rPr sz="2800" dirty="0"/>
              <a:t> &amp; </a:t>
            </a:r>
            <a:r>
              <a:rPr sz="2800" dirty="0" err="1"/>
              <a:t>peluang</a:t>
            </a:r>
            <a:r>
              <a:rPr sz="2800" dirty="0"/>
              <a:t> digital.</a:t>
            </a:r>
          </a:p>
          <a:p>
            <a:r>
              <a:rPr sz="2800" dirty="0"/>
              <a:t>• </a:t>
            </a:r>
            <a:r>
              <a:rPr sz="2800" dirty="0" err="1"/>
              <a:t>Keberhasilan</a:t>
            </a:r>
            <a:r>
              <a:rPr sz="2800" dirty="0"/>
              <a:t> </a:t>
            </a:r>
            <a:r>
              <a:rPr sz="2800" dirty="0" err="1"/>
              <a:t>ditentukan</a:t>
            </a:r>
            <a:r>
              <a:rPr sz="2800" dirty="0"/>
              <a:t> oleh </a:t>
            </a:r>
            <a:r>
              <a:rPr sz="2800" dirty="0" err="1"/>
              <a:t>inovasi</a:t>
            </a:r>
            <a:r>
              <a:rPr sz="2800" dirty="0"/>
              <a:t> dan </a:t>
            </a:r>
            <a:r>
              <a:rPr sz="2800" dirty="0" err="1"/>
              <a:t>adaptasi</a:t>
            </a:r>
            <a:r>
              <a:rPr sz="2800" dirty="0"/>
              <a:t> </a:t>
            </a:r>
            <a:r>
              <a:rPr sz="2800" dirty="0" err="1"/>
              <a:t>teknologi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</TotalTime>
  <Words>347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</vt:lpstr>
      <vt:lpstr>Digital Business Strategy</vt:lpstr>
      <vt:lpstr>Pengertian Strategi Bisnis Digital</vt:lpstr>
      <vt:lpstr>Tahapan Pengembangan Strategi Bisnis Digital</vt:lpstr>
      <vt:lpstr>Strategi Saluran Digital (Digital Channel Strategies)</vt:lpstr>
      <vt:lpstr>Analisis Strategis dengan SWOT</vt:lpstr>
      <vt:lpstr>Contoh Implementasi Strategi Digital: Tokopedia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2025-10-13T04:17:24Z</dcterms:modified>
  <cp:category/>
</cp:coreProperties>
</file>