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6" r:id="rId9"/>
    <p:sldId id="269" r:id="rId10"/>
  </p:sldIdLst>
  <p:sldSz cx="18288000" cy="10287000"/>
  <p:notesSz cx="6858000" cy="9144000"/>
  <p:embeddedFontLst>
    <p:embeddedFont>
      <p:font typeface="Poppins SemiBold" panose="020B0604020202020204" charset="0"/>
      <p:regular r:id="rId12"/>
      <p:bold r:id="rId13"/>
      <p:italic r:id="rId14"/>
      <p:boldItalic r:id="rId15"/>
    </p:embeddedFont>
    <p:embeddedFont>
      <p:font typeface="Poppi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8DF61D-DE82-420F-9FD6-55CE73E20BF9}">
  <a:tblStyle styleId="{6F8DF61D-DE82-420F-9FD6-55CE73E20B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0398577" y="572134"/>
            <a:ext cx="7260262" cy="9048972"/>
          </a:xfrm>
          <a:custGeom>
            <a:avLst/>
            <a:gdLst/>
            <a:ahLst/>
            <a:cxnLst/>
            <a:rect l="l" t="t" r="r" b="b"/>
            <a:pathLst>
              <a:path w="1911853" h="2382876" extrusionOk="0">
                <a:moveTo>
                  <a:pt x="42661" y="0"/>
                </a:moveTo>
                <a:lnTo>
                  <a:pt x="1869192" y="0"/>
                </a:lnTo>
                <a:cubicBezTo>
                  <a:pt x="1892753" y="0"/>
                  <a:pt x="1911853" y="19100"/>
                  <a:pt x="1911853" y="42661"/>
                </a:cubicBezTo>
                <a:lnTo>
                  <a:pt x="1911853" y="2340215"/>
                </a:lnTo>
                <a:cubicBezTo>
                  <a:pt x="1911853" y="2363776"/>
                  <a:pt x="1892753" y="2382876"/>
                  <a:pt x="1869192" y="2382876"/>
                </a:cubicBezTo>
                <a:lnTo>
                  <a:pt x="42661" y="2382876"/>
                </a:lnTo>
                <a:cubicBezTo>
                  <a:pt x="19100" y="2382876"/>
                  <a:pt x="0" y="2363776"/>
                  <a:pt x="0" y="2340215"/>
                </a:cubicBezTo>
                <a:lnTo>
                  <a:pt x="0" y="42661"/>
                </a:lnTo>
                <a:cubicBezTo>
                  <a:pt x="0" y="19100"/>
                  <a:pt x="19100" y="0"/>
                  <a:pt x="42661" y="0"/>
                </a:cubicBezTo>
                <a:close/>
              </a:path>
            </a:pathLst>
          </a:custGeom>
          <a:solidFill>
            <a:srgbClr val="8C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10398577" y="355141"/>
            <a:ext cx="7259100" cy="9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3"/>
          <p:cNvGrpSpPr/>
          <p:nvPr/>
        </p:nvGrpSpPr>
        <p:grpSpPr>
          <a:xfrm>
            <a:off x="1028700" y="7424825"/>
            <a:ext cx="2410272" cy="1037773"/>
            <a:chOff x="0" y="-57150"/>
            <a:chExt cx="634800" cy="273321"/>
          </a:xfrm>
        </p:grpSpPr>
        <p:sp>
          <p:nvSpPr>
            <p:cNvPr id="19" name="Google Shape;19;p3"/>
            <p:cNvSpPr/>
            <p:nvPr/>
          </p:nvSpPr>
          <p:spPr>
            <a:xfrm>
              <a:off x="0" y="0"/>
              <a:ext cx="634741" cy="216171"/>
            </a:xfrm>
            <a:custGeom>
              <a:avLst/>
              <a:gdLst/>
              <a:ahLst/>
              <a:cxnLst/>
              <a:rect l="l" t="t" r="r" b="b"/>
              <a:pathLst>
                <a:path w="634741" h="216171" extrusionOk="0">
                  <a:moveTo>
                    <a:pt x="108086" y="0"/>
                  </a:moveTo>
                  <a:lnTo>
                    <a:pt x="526656" y="0"/>
                  </a:lnTo>
                  <a:cubicBezTo>
                    <a:pt x="555322" y="0"/>
                    <a:pt x="582814" y="11388"/>
                    <a:pt x="603084" y="31658"/>
                  </a:cubicBezTo>
                  <a:cubicBezTo>
                    <a:pt x="623354" y="51928"/>
                    <a:pt x="634741" y="79420"/>
                    <a:pt x="634741" y="108086"/>
                  </a:cubicBezTo>
                  <a:lnTo>
                    <a:pt x="634741" y="108086"/>
                  </a:lnTo>
                  <a:cubicBezTo>
                    <a:pt x="634741" y="136752"/>
                    <a:pt x="623354" y="164244"/>
                    <a:pt x="603084" y="184514"/>
                  </a:cubicBezTo>
                  <a:cubicBezTo>
                    <a:pt x="582814" y="204784"/>
                    <a:pt x="555322" y="216171"/>
                    <a:pt x="526656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 txBox="1"/>
            <p:nvPr/>
          </p:nvSpPr>
          <p:spPr>
            <a:xfrm>
              <a:off x="0" y="-57150"/>
              <a:ext cx="6348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3729478" y="7424825"/>
            <a:ext cx="3636397" cy="1037773"/>
            <a:chOff x="0" y="-57150"/>
            <a:chExt cx="957728" cy="273321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957728" cy="216171"/>
            </a:xfrm>
            <a:custGeom>
              <a:avLst/>
              <a:gdLst/>
              <a:ahLst/>
              <a:cxnLst/>
              <a:rect l="l" t="t" r="r" b="b"/>
              <a:pathLst>
                <a:path w="957728" h="216171" extrusionOk="0">
                  <a:moveTo>
                    <a:pt x="108086" y="0"/>
                  </a:moveTo>
                  <a:lnTo>
                    <a:pt x="849643" y="0"/>
                  </a:lnTo>
                  <a:cubicBezTo>
                    <a:pt x="878309" y="0"/>
                    <a:pt x="905801" y="11388"/>
                    <a:pt x="926071" y="31658"/>
                  </a:cubicBezTo>
                  <a:cubicBezTo>
                    <a:pt x="946341" y="51928"/>
                    <a:pt x="957728" y="79420"/>
                    <a:pt x="957728" y="108086"/>
                  </a:cubicBezTo>
                  <a:lnTo>
                    <a:pt x="957728" y="108086"/>
                  </a:lnTo>
                  <a:cubicBezTo>
                    <a:pt x="957728" y="136752"/>
                    <a:pt x="946341" y="164244"/>
                    <a:pt x="926071" y="184514"/>
                  </a:cubicBezTo>
                  <a:cubicBezTo>
                    <a:pt x="905801" y="204784"/>
                    <a:pt x="878309" y="216171"/>
                    <a:pt x="849643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 txBox="1"/>
            <p:nvPr/>
          </p:nvSpPr>
          <p:spPr>
            <a:xfrm>
              <a:off x="0" y="-57150"/>
              <a:ext cx="957600" cy="2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24;p3"/>
          <p:cNvSpPr/>
          <p:nvPr/>
        </p:nvSpPr>
        <p:spPr>
          <a:xfrm rot="3902098">
            <a:off x="16920" y="-1233855"/>
            <a:ext cx="2771247" cy="5114718"/>
          </a:xfrm>
          <a:custGeom>
            <a:avLst/>
            <a:gdLst/>
            <a:ahLst/>
            <a:cxnLst/>
            <a:rect l="l" t="t" r="r" b="b"/>
            <a:pathLst>
              <a:path w="2768394" h="5109452" extrusionOk="0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5" name="Google Shape;25;p3"/>
          <p:cNvSpPr/>
          <p:nvPr/>
        </p:nvSpPr>
        <p:spPr>
          <a:xfrm rot="7190023">
            <a:off x="7999920" y="6378903"/>
            <a:ext cx="3194824" cy="5198677"/>
          </a:xfrm>
          <a:custGeom>
            <a:avLst/>
            <a:gdLst/>
            <a:ahLst/>
            <a:cxnLst/>
            <a:rect l="l" t="t" r="r" b="b"/>
            <a:pathLst>
              <a:path w="3194724" h="5198515" extrusionOk="0">
                <a:moveTo>
                  <a:pt x="0" y="0"/>
                </a:moveTo>
                <a:lnTo>
                  <a:pt x="3194723" y="0"/>
                </a:lnTo>
                <a:lnTo>
                  <a:pt x="3194723" y="5198514"/>
                </a:lnTo>
                <a:lnTo>
                  <a:pt x="0" y="5198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6" name="Google Shape;26;p3"/>
          <p:cNvSpPr>
            <a:spLocks noGrp="1"/>
          </p:cNvSpPr>
          <p:nvPr>
            <p:ph type="pic" idx="2"/>
          </p:nvPr>
        </p:nvSpPr>
        <p:spPr>
          <a:xfrm>
            <a:off x="10979213" y="1125062"/>
            <a:ext cx="6099000" cy="794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028700" y="2426998"/>
            <a:ext cx="82296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Poppins"/>
              <a:buNone/>
              <a:defRPr sz="11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551025" y="506550"/>
            <a:ext cx="8275800" cy="9273900"/>
          </a:xfrm>
          <a:prstGeom prst="roundRect">
            <a:avLst>
              <a:gd name="adj" fmla="val 3894"/>
            </a:avLst>
          </a:prstGeom>
          <a:solidFill>
            <a:srgbClr val="3A9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28700" y="2427000"/>
            <a:ext cx="68106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Poppins"/>
              <a:buNone/>
              <a:defRPr sz="8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423775" y="30434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4782510" y="7234726"/>
            <a:ext cx="6079398" cy="5173015"/>
          </a:xfrm>
          <a:custGeom>
            <a:avLst/>
            <a:gdLst/>
            <a:ahLst/>
            <a:cxnLst/>
            <a:rect l="l" t="t" r="r" b="b"/>
            <a:pathLst>
              <a:path w="6079398" h="5173015" extrusionOk="0">
                <a:moveTo>
                  <a:pt x="0" y="0"/>
                </a:moveTo>
                <a:lnTo>
                  <a:pt x="6079397" y="0"/>
                </a:lnTo>
                <a:lnTo>
                  <a:pt x="6079397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3" name="Google Shape;33;p4"/>
          <p:cNvSpPr/>
          <p:nvPr/>
        </p:nvSpPr>
        <p:spPr>
          <a:xfrm rot="-3471485">
            <a:off x="15213146" y="215789"/>
            <a:ext cx="4293387" cy="2880472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 rot="560680">
            <a:off x="-1421096" y="3944282"/>
            <a:ext cx="3896304" cy="6340141"/>
          </a:xfrm>
          <a:custGeom>
            <a:avLst/>
            <a:gdLst/>
            <a:ahLst/>
            <a:cxnLst/>
            <a:rect l="l" t="t" r="r" b="b"/>
            <a:pathLst>
              <a:path w="3893264" h="6335194" extrusionOk="0">
                <a:moveTo>
                  <a:pt x="0" y="0"/>
                </a:moveTo>
                <a:lnTo>
                  <a:pt x="3893265" y="0"/>
                </a:lnTo>
                <a:lnTo>
                  <a:pt x="3893265" y="6335194"/>
                </a:lnTo>
                <a:lnTo>
                  <a:pt x="0" y="6335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 rot="-4087125">
            <a:off x="16113185" y="-505605"/>
            <a:ext cx="3239484" cy="5978915"/>
          </a:xfrm>
          <a:custGeom>
            <a:avLst/>
            <a:gdLst/>
            <a:ahLst/>
            <a:cxnLst/>
            <a:rect l="l" t="t" r="r" b="b"/>
            <a:pathLst>
              <a:path w="3241085" h="5981869" extrusionOk="0">
                <a:moveTo>
                  <a:pt x="0" y="0"/>
                </a:moveTo>
                <a:lnTo>
                  <a:pt x="3241085" y="0"/>
                </a:lnTo>
                <a:lnTo>
                  <a:pt x="3241085" y="5981869"/>
                </a:lnTo>
                <a:lnTo>
                  <a:pt x="0" y="598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rgbClr val="8CC3F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39" name="Google Shape;39;p6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6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 rot="-1011006">
            <a:off x="-1486641" y="8290346"/>
            <a:ext cx="4291444" cy="2879169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rot="-1964114">
            <a:off x="15763835" y="-977608"/>
            <a:ext cx="4396819" cy="3741294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448850" y="1296099"/>
            <a:ext cx="82296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sz="6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564425" y="3638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F6865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47" name="Google Shape;47;p7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7"/>
          <p:cNvSpPr/>
          <p:nvPr/>
        </p:nvSpPr>
        <p:spPr>
          <a:xfrm rot="-1011006">
            <a:off x="-1486641" y="8290346"/>
            <a:ext cx="4291444" cy="2879169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50" name="Google Shape;50;p7"/>
          <p:cNvSpPr/>
          <p:nvPr/>
        </p:nvSpPr>
        <p:spPr>
          <a:xfrm rot="-1964114">
            <a:off x="15763835" y="-977608"/>
            <a:ext cx="4396819" cy="3741294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51" name="Google Shape;51;p7"/>
          <p:cNvGrpSpPr/>
          <p:nvPr/>
        </p:nvGrpSpPr>
        <p:grpSpPr>
          <a:xfrm>
            <a:off x="8218805" y="969767"/>
            <a:ext cx="3795871" cy="4015700"/>
            <a:chOff x="0" y="-57150"/>
            <a:chExt cx="999729" cy="1057626"/>
          </a:xfrm>
        </p:grpSpPr>
        <p:sp>
          <p:nvSpPr>
            <p:cNvPr id="52" name="Google Shape;52;p7"/>
            <p:cNvSpPr/>
            <p:nvPr/>
          </p:nvSpPr>
          <p:spPr>
            <a:xfrm>
              <a:off x="0" y="0"/>
              <a:ext cx="999729" cy="1000476"/>
            </a:xfrm>
            <a:custGeom>
              <a:avLst/>
              <a:gdLst/>
              <a:ahLst/>
              <a:cxnLst/>
              <a:rect l="l" t="t" r="r" b="b"/>
              <a:pathLst>
                <a:path w="999729" h="1000476" extrusionOk="0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7"/>
            <p:cNvSpPr txBox="1"/>
            <p:nvPr/>
          </p:nvSpPr>
          <p:spPr>
            <a:xfrm>
              <a:off x="0" y="-57150"/>
              <a:ext cx="999600" cy="10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7"/>
          <p:cNvGrpSpPr/>
          <p:nvPr/>
        </p:nvGrpSpPr>
        <p:grpSpPr>
          <a:xfrm>
            <a:off x="8218805" y="5084567"/>
            <a:ext cx="3795871" cy="4015700"/>
            <a:chOff x="0" y="-57150"/>
            <a:chExt cx="999729" cy="1057626"/>
          </a:xfrm>
        </p:grpSpPr>
        <p:sp>
          <p:nvSpPr>
            <p:cNvPr id="55" name="Google Shape;55;p7"/>
            <p:cNvSpPr/>
            <p:nvPr/>
          </p:nvSpPr>
          <p:spPr>
            <a:xfrm>
              <a:off x="0" y="0"/>
              <a:ext cx="999729" cy="1000476"/>
            </a:xfrm>
            <a:custGeom>
              <a:avLst/>
              <a:gdLst/>
              <a:ahLst/>
              <a:cxnLst/>
              <a:rect l="l" t="t" r="r" b="b"/>
              <a:pathLst>
                <a:path w="999729" h="1000476" extrusionOk="0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 txBox="1"/>
            <p:nvPr/>
          </p:nvSpPr>
          <p:spPr>
            <a:xfrm>
              <a:off x="0" y="-57150"/>
              <a:ext cx="999600" cy="105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1344475" y="1739750"/>
            <a:ext cx="59364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sz="6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1460050" y="4721950"/>
            <a:ext cx="5220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2"/>
          </p:nvPr>
        </p:nvSpPr>
        <p:spPr>
          <a:xfrm>
            <a:off x="12410350" y="1212050"/>
            <a:ext cx="45780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12410350" y="5326875"/>
            <a:ext cx="4578000" cy="3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>
            <a:spLocks noGrp="1"/>
          </p:cNvSpPr>
          <p:nvPr>
            <p:ph type="pic" idx="4"/>
          </p:nvPr>
        </p:nvSpPr>
        <p:spPr>
          <a:xfrm>
            <a:off x="8470676" y="1452675"/>
            <a:ext cx="3292200" cy="3292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7"/>
          <p:cNvSpPr>
            <a:spLocks noGrp="1"/>
          </p:cNvSpPr>
          <p:nvPr>
            <p:ph type="pic" idx="5"/>
          </p:nvPr>
        </p:nvSpPr>
        <p:spPr>
          <a:xfrm>
            <a:off x="8470676" y="5567475"/>
            <a:ext cx="3292200" cy="3292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8"/>
          <p:cNvGrpSpPr/>
          <p:nvPr/>
        </p:nvGrpSpPr>
        <p:grpSpPr>
          <a:xfrm>
            <a:off x="657670" y="402766"/>
            <a:ext cx="16973282" cy="9264535"/>
            <a:chOff x="0" y="-57150"/>
            <a:chExt cx="4470300" cy="2440026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8"/>
            <p:cNvSpPr txBox="1"/>
            <p:nvPr/>
          </p:nvSpPr>
          <p:spPr>
            <a:xfrm>
              <a:off x="0" y="-57150"/>
              <a:ext cx="4470300" cy="24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/>
          <p:nvPr/>
        </p:nvSpPr>
        <p:spPr>
          <a:xfrm>
            <a:off x="-2785261" y="-480529"/>
            <a:ext cx="6079398" cy="5173015"/>
          </a:xfrm>
          <a:custGeom>
            <a:avLst/>
            <a:gdLst/>
            <a:ahLst/>
            <a:cxnLst/>
            <a:rect l="l" t="t" r="r" b="b"/>
            <a:pathLst>
              <a:path w="6079398" h="5173015" extrusionOk="0">
                <a:moveTo>
                  <a:pt x="0" y="0"/>
                </a:moveTo>
                <a:lnTo>
                  <a:pt x="6079397" y="0"/>
                </a:lnTo>
                <a:lnTo>
                  <a:pt x="6079397" y="5173015"/>
                </a:lnTo>
                <a:lnTo>
                  <a:pt x="0" y="5173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-3471485">
            <a:off x="14716803" y="8113527"/>
            <a:ext cx="5468586" cy="3668924"/>
          </a:xfrm>
          <a:custGeom>
            <a:avLst/>
            <a:gdLst/>
            <a:ahLst/>
            <a:cxnLst/>
            <a:rect l="l" t="t" r="r" b="b"/>
            <a:pathLst>
              <a:path w="5463637" h="3665604" extrusionOk="0">
                <a:moveTo>
                  <a:pt x="0" y="0"/>
                </a:moveTo>
                <a:lnTo>
                  <a:pt x="5463637" y="0"/>
                </a:lnTo>
                <a:lnTo>
                  <a:pt x="5463637" y="3665604"/>
                </a:lnTo>
                <a:lnTo>
                  <a:pt x="0" y="3665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4915425" y="3012613"/>
            <a:ext cx="82935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oppins"/>
              <a:buNone/>
              <a:defRPr sz="6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4140300" y="5443438"/>
            <a:ext cx="10008000" cy="1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rgbClr val="C6EB97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9"/>
          <p:cNvGrpSpPr/>
          <p:nvPr/>
        </p:nvGrpSpPr>
        <p:grpSpPr>
          <a:xfrm>
            <a:off x="657670" y="475097"/>
            <a:ext cx="16973282" cy="9192295"/>
            <a:chOff x="0" y="-38100"/>
            <a:chExt cx="4470300" cy="2421000"/>
          </a:xfrm>
        </p:grpSpPr>
        <p:sp>
          <p:nvSpPr>
            <p:cNvPr id="73" name="Google Shape;73;p9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9"/>
            <p:cNvSpPr txBox="1"/>
            <p:nvPr/>
          </p:nvSpPr>
          <p:spPr>
            <a:xfrm>
              <a:off x="0" y="-38100"/>
              <a:ext cx="4470300" cy="242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9"/>
          <p:cNvSpPr/>
          <p:nvPr/>
        </p:nvSpPr>
        <p:spPr>
          <a:xfrm rot="3902098">
            <a:off x="-592892" y="-1255022"/>
            <a:ext cx="2771247" cy="5114718"/>
          </a:xfrm>
          <a:custGeom>
            <a:avLst/>
            <a:gdLst/>
            <a:ahLst/>
            <a:cxnLst/>
            <a:rect l="l" t="t" r="r" b="b"/>
            <a:pathLst>
              <a:path w="2768394" h="5109452" extrusionOk="0">
                <a:moveTo>
                  <a:pt x="0" y="0"/>
                </a:moveTo>
                <a:lnTo>
                  <a:pt x="2768394" y="0"/>
                </a:lnTo>
                <a:lnTo>
                  <a:pt x="2768394" y="5109451"/>
                </a:lnTo>
                <a:lnTo>
                  <a:pt x="0" y="51094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 rot="7190023">
            <a:off x="16032809" y="7067466"/>
            <a:ext cx="3194824" cy="5198677"/>
          </a:xfrm>
          <a:custGeom>
            <a:avLst/>
            <a:gdLst/>
            <a:ahLst/>
            <a:cxnLst/>
            <a:rect l="l" t="t" r="r" b="b"/>
            <a:pathLst>
              <a:path w="3194724" h="5198515" extrusionOk="0">
                <a:moveTo>
                  <a:pt x="0" y="0"/>
                </a:moveTo>
                <a:lnTo>
                  <a:pt x="3194724" y="0"/>
                </a:lnTo>
                <a:lnTo>
                  <a:pt x="3194724" y="5198515"/>
                </a:lnTo>
                <a:lnTo>
                  <a:pt x="0" y="51985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1566300" y="2052874"/>
            <a:ext cx="8229600" cy="20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sz="6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1681875" y="43957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>
            <a:spLocks noGrp="1"/>
          </p:cNvSpPr>
          <p:nvPr>
            <p:ph type="pic" idx="2"/>
          </p:nvPr>
        </p:nvSpPr>
        <p:spPr>
          <a:xfrm>
            <a:off x="10464450" y="1217800"/>
            <a:ext cx="6613800" cy="7757700"/>
          </a:xfrm>
          <a:prstGeom prst="roundRect">
            <a:avLst>
              <a:gd name="adj" fmla="val 1124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0"/>
          <p:cNvGrpSpPr/>
          <p:nvPr/>
        </p:nvGrpSpPr>
        <p:grpSpPr>
          <a:xfrm>
            <a:off x="775070" y="402766"/>
            <a:ext cx="7049704" cy="9264535"/>
            <a:chOff x="0" y="-57150"/>
            <a:chExt cx="1856700" cy="2440026"/>
          </a:xfrm>
        </p:grpSpPr>
        <p:sp>
          <p:nvSpPr>
            <p:cNvPr id="82" name="Google Shape;82;p10"/>
            <p:cNvSpPr/>
            <p:nvPr/>
          </p:nvSpPr>
          <p:spPr>
            <a:xfrm>
              <a:off x="0" y="0"/>
              <a:ext cx="1856605" cy="2382876"/>
            </a:xfrm>
            <a:custGeom>
              <a:avLst/>
              <a:gdLst/>
              <a:ahLst/>
              <a:cxnLst/>
              <a:rect l="l" t="t" r="r" b="b"/>
              <a:pathLst>
                <a:path w="1856605" h="2382876" extrusionOk="0">
                  <a:moveTo>
                    <a:pt x="43930" y="0"/>
                  </a:moveTo>
                  <a:lnTo>
                    <a:pt x="1812675" y="0"/>
                  </a:lnTo>
                  <a:cubicBezTo>
                    <a:pt x="1836937" y="0"/>
                    <a:pt x="1856605" y="19668"/>
                    <a:pt x="1856605" y="43930"/>
                  </a:cubicBezTo>
                  <a:lnTo>
                    <a:pt x="1856605" y="2338946"/>
                  </a:lnTo>
                  <a:cubicBezTo>
                    <a:pt x="1856605" y="2350596"/>
                    <a:pt x="1851976" y="2361770"/>
                    <a:pt x="1843738" y="2370009"/>
                  </a:cubicBezTo>
                  <a:cubicBezTo>
                    <a:pt x="1835500" y="2378247"/>
                    <a:pt x="1824326" y="2382876"/>
                    <a:pt x="1812675" y="2382876"/>
                  </a:cubicBezTo>
                  <a:lnTo>
                    <a:pt x="43930" y="2382876"/>
                  </a:lnTo>
                  <a:cubicBezTo>
                    <a:pt x="32279" y="2382876"/>
                    <a:pt x="21105" y="2378247"/>
                    <a:pt x="12867" y="2370009"/>
                  </a:cubicBezTo>
                  <a:cubicBezTo>
                    <a:pt x="4628" y="2361770"/>
                    <a:pt x="0" y="2350596"/>
                    <a:pt x="0" y="2338946"/>
                  </a:cubicBezTo>
                  <a:lnTo>
                    <a:pt x="0" y="43930"/>
                  </a:lnTo>
                  <a:cubicBezTo>
                    <a:pt x="0" y="19668"/>
                    <a:pt x="19668" y="0"/>
                    <a:pt x="43930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0"/>
            <p:cNvSpPr txBox="1"/>
            <p:nvPr/>
          </p:nvSpPr>
          <p:spPr>
            <a:xfrm>
              <a:off x="0" y="-57150"/>
              <a:ext cx="1856700" cy="243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0"/>
          <p:cNvSpPr/>
          <p:nvPr/>
        </p:nvSpPr>
        <p:spPr>
          <a:xfrm>
            <a:off x="-769106" y="7234726"/>
            <a:ext cx="6079398" cy="5173015"/>
          </a:xfrm>
          <a:custGeom>
            <a:avLst/>
            <a:gdLst/>
            <a:ahLst/>
            <a:cxnLst/>
            <a:rect l="l" t="t" r="r" b="b"/>
            <a:pathLst>
              <a:path w="6079398" h="5173015" extrusionOk="0">
                <a:moveTo>
                  <a:pt x="0" y="0"/>
                </a:moveTo>
                <a:lnTo>
                  <a:pt x="6079398" y="0"/>
                </a:lnTo>
                <a:lnTo>
                  <a:pt x="6079398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0"/>
          <p:cNvSpPr/>
          <p:nvPr/>
        </p:nvSpPr>
        <p:spPr>
          <a:xfrm rot="-2365226">
            <a:off x="14730450" y="-406717"/>
            <a:ext cx="4289461" cy="2877838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1" y="0"/>
                </a:lnTo>
                <a:lnTo>
                  <a:pt x="4289501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260175" y="2427000"/>
            <a:ext cx="60795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Poppins"/>
              <a:buNone/>
              <a:defRPr sz="8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sz="8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8572500" y="3043400"/>
            <a:ext cx="908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877873"/>
            <a:ext cx="8229600" cy="47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Poppins"/>
              <a:buNone/>
              <a:defRPr sz="6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2425" y="44087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55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–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»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  <a:defRPr sz="200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10398577" y="572134"/>
            <a:ext cx="7259067" cy="9047481"/>
          </a:xfrm>
          <a:custGeom>
            <a:avLst/>
            <a:gdLst/>
            <a:ahLst/>
            <a:cxnLst/>
            <a:rect l="l" t="t" r="r" b="b"/>
            <a:pathLst>
              <a:path w="1911853" h="2382876" extrusionOk="0">
                <a:moveTo>
                  <a:pt x="42661" y="0"/>
                </a:moveTo>
                <a:lnTo>
                  <a:pt x="1869192" y="0"/>
                </a:lnTo>
                <a:cubicBezTo>
                  <a:pt x="1892753" y="0"/>
                  <a:pt x="1911853" y="19100"/>
                  <a:pt x="1911853" y="42661"/>
                </a:cubicBezTo>
                <a:lnTo>
                  <a:pt x="1911853" y="2340215"/>
                </a:lnTo>
                <a:cubicBezTo>
                  <a:pt x="1911853" y="2363776"/>
                  <a:pt x="1892753" y="2382876"/>
                  <a:pt x="1869192" y="2382876"/>
                </a:cubicBezTo>
                <a:lnTo>
                  <a:pt x="42661" y="2382876"/>
                </a:lnTo>
                <a:cubicBezTo>
                  <a:pt x="19100" y="2382876"/>
                  <a:pt x="0" y="2363776"/>
                  <a:pt x="0" y="2340215"/>
                </a:cubicBezTo>
                <a:lnTo>
                  <a:pt x="0" y="42661"/>
                </a:lnTo>
                <a:cubicBezTo>
                  <a:pt x="0" y="19100"/>
                  <a:pt x="19100" y="0"/>
                  <a:pt x="42661" y="0"/>
                </a:cubicBezTo>
                <a:close/>
              </a:path>
            </a:pathLst>
          </a:custGeom>
          <a:solidFill>
            <a:srgbClr val="8CC3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/>
          <p:nvPr/>
        </p:nvSpPr>
        <p:spPr>
          <a:xfrm>
            <a:off x="10398577" y="355143"/>
            <a:ext cx="7259067" cy="926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/>
          <p:nvPr/>
        </p:nvSpPr>
        <p:spPr>
          <a:xfrm rot="3900547">
            <a:off x="21185" y="-1232845"/>
            <a:ext cx="2768394" cy="5109452"/>
          </a:xfrm>
          <a:custGeom>
            <a:avLst/>
            <a:gdLst/>
            <a:ahLst/>
            <a:cxnLst/>
            <a:rect l="l" t="t" r="r" b="b"/>
            <a:pathLst>
              <a:path w="2768394" h="5109452" extrusionOk="0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1"/>
          <p:cNvSpPr/>
          <p:nvPr/>
        </p:nvSpPr>
        <p:spPr>
          <a:xfrm rot="7189528">
            <a:off x="8000079" y="6379420"/>
            <a:ext cx="3194724" cy="5198515"/>
          </a:xfrm>
          <a:custGeom>
            <a:avLst/>
            <a:gdLst/>
            <a:ahLst/>
            <a:cxnLst/>
            <a:rect l="l" t="t" r="r" b="b"/>
            <a:pathLst>
              <a:path w="3194724" h="5198515" extrusionOk="0">
                <a:moveTo>
                  <a:pt x="0" y="0"/>
                </a:moveTo>
                <a:lnTo>
                  <a:pt x="3194723" y="0"/>
                </a:lnTo>
                <a:lnTo>
                  <a:pt x="3194723" y="5198514"/>
                </a:lnTo>
                <a:lnTo>
                  <a:pt x="0" y="5198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1"/>
          <p:cNvSpPr txBox="1"/>
          <p:nvPr/>
        </p:nvSpPr>
        <p:spPr>
          <a:xfrm>
            <a:off x="1074883" y="2955866"/>
            <a:ext cx="9074602" cy="3534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Penganggar</a:t>
            </a:r>
            <a:r>
              <a:rPr lang="en-US" sz="8800" b="1" i="0" u="none" strike="noStrike" cap="none" dirty="0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88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Strategis</a:t>
            </a:r>
            <a:r>
              <a:rPr lang="en-US" sz="8800" b="1" i="0" u="none" strike="noStrike" cap="none" dirty="0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88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dan</a:t>
            </a:r>
            <a:r>
              <a:rPr lang="en-US" sz="8800" b="1" i="0" u="none" strike="noStrike" cap="none" dirty="0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88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Pengendalian</a:t>
            </a:r>
            <a:endParaRPr sz="1100" dirty="0"/>
          </a:p>
        </p:txBody>
      </p:sp>
      <p:sp>
        <p:nvSpPr>
          <p:cNvPr id="103" name="Google Shape;103;p11"/>
          <p:cNvSpPr txBox="1"/>
          <p:nvPr/>
        </p:nvSpPr>
        <p:spPr>
          <a:xfrm>
            <a:off x="985702" y="6849375"/>
            <a:ext cx="2512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Grade 10</a:t>
            </a:r>
            <a:endParaRPr/>
          </a:p>
        </p:txBody>
      </p:sp>
      <p:sp>
        <p:nvSpPr>
          <p:cNvPr id="104" name="Google Shape;104;p11"/>
          <p:cNvSpPr txBox="1"/>
          <p:nvPr/>
        </p:nvSpPr>
        <p:spPr>
          <a:xfrm>
            <a:off x="3747800" y="6849375"/>
            <a:ext cx="363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Elective Subject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10585395" y="2004820"/>
            <a:ext cx="6710677" cy="6182110"/>
          </a:xfrm>
          <a:custGeom>
            <a:avLst/>
            <a:gdLst/>
            <a:ahLst/>
            <a:cxnLst/>
            <a:rect l="l" t="t" r="r" b="b"/>
            <a:pathLst>
              <a:path w="6417310" h="5911850" extrusionOk="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0587" b="-3058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2"/>
          <p:cNvSpPr/>
          <p:nvPr/>
        </p:nvSpPr>
        <p:spPr>
          <a:xfrm>
            <a:off x="775070" y="619759"/>
            <a:ext cx="8014879" cy="9047481"/>
          </a:xfrm>
          <a:custGeom>
            <a:avLst/>
            <a:gdLst/>
            <a:ahLst/>
            <a:cxnLst/>
            <a:rect l="l" t="t" r="r" b="b"/>
            <a:pathLst>
              <a:path w="2110915" h="2382876" extrusionOk="0">
                <a:moveTo>
                  <a:pt x="38638" y="0"/>
                </a:moveTo>
                <a:lnTo>
                  <a:pt x="2072277" y="0"/>
                </a:lnTo>
                <a:cubicBezTo>
                  <a:pt x="2082524" y="0"/>
                  <a:pt x="2092352" y="4071"/>
                  <a:pt x="2099598" y="11317"/>
                </a:cubicBezTo>
                <a:cubicBezTo>
                  <a:pt x="2106844" y="18563"/>
                  <a:pt x="2110915" y="28390"/>
                  <a:pt x="2110915" y="38638"/>
                </a:cubicBezTo>
                <a:lnTo>
                  <a:pt x="2110915" y="2344238"/>
                </a:lnTo>
                <a:cubicBezTo>
                  <a:pt x="2110915" y="2365577"/>
                  <a:pt x="2093616" y="2382876"/>
                  <a:pt x="2072277" y="2382876"/>
                </a:cubicBezTo>
                <a:lnTo>
                  <a:pt x="38638" y="2382876"/>
                </a:lnTo>
                <a:cubicBezTo>
                  <a:pt x="17299" y="2382876"/>
                  <a:pt x="0" y="2365577"/>
                  <a:pt x="0" y="2344238"/>
                </a:cubicBezTo>
                <a:lnTo>
                  <a:pt x="0" y="38638"/>
                </a:lnTo>
                <a:cubicBezTo>
                  <a:pt x="0" y="17299"/>
                  <a:pt x="17299" y="0"/>
                  <a:pt x="38638" y="0"/>
                </a:cubicBezTo>
                <a:close/>
              </a:path>
            </a:pathLst>
          </a:custGeom>
          <a:solidFill>
            <a:srgbClr val="3A96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2"/>
          <p:cNvSpPr txBox="1"/>
          <p:nvPr/>
        </p:nvSpPr>
        <p:spPr>
          <a:xfrm>
            <a:off x="775070" y="402768"/>
            <a:ext cx="8014879" cy="926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55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12"/>
          <p:cNvGrpSpPr/>
          <p:nvPr/>
        </p:nvGrpSpPr>
        <p:grpSpPr>
          <a:xfrm>
            <a:off x="9788005" y="1661686"/>
            <a:ext cx="7011437" cy="1037767"/>
            <a:chOff x="0" y="-57150"/>
            <a:chExt cx="694169" cy="273321"/>
          </a:xfrm>
        </p:grpSpPr>
        <p:sp>
          <p:nvSpPr>
            <p:cNvPr id="113" name="Google Shape;113;p12"/>
            <p:cNvSpPr/>
            <p:nvPr/>
          </p:nvSpPr>
          <p:spPr>
            <a:xfrm>
              <a:off x="0" y="0"/>
              <a:ext cx="694169" cy="216171"/>
            </a:xfrm>
            <a:custGeom>
              <a:avLst/>
              <a:gdLst/>
              <a:ahLst/>
              <a:cxnLst/>
              <a:rect l="l" t="t" r="r" b="b"/>
              <a:pathLst>
                <a:path w="694169" h="216171" extrusionOk="0">
                  <a:moveTo>
                    <a:pt x="108086" y="0"/>
                  </a:moveTo>
                  <a:lnTo>
                    <a:pt x="586084" y="0"/>
                  </a:lnTo>
                  <a:cubicBezTo>
                    <a:pt x="614750" y="0"/>
                    <a:pt x="642242" y="11388"/>
                    <a:pt x="662512" y="31658"/>
                  </a:cubicBezTo>
                  <a:cubicBezTo>
                    <a:pt x="682782" y="51928"/>
                    <a:pt x="694169" y="79420"/>
                    <a:pt x="694169" y="108086"/>
                  </a:cubicBezTo>
                  <a:lnTo>
                    <a:pt x="694169" y="108086"/>
                  </a:lnTo>
                  <a:cubicBezTo>
                    <a:pt x="694169" y="136752"/>
                    <a:pt x="682782" y="164244"/>
                    <a:pt x="662512" y="184514"/>
                  </a:cubicBezTo>
                  <a:cubicBezTo>
                    <a:pt x="642242" y="204784"/>
                    <a:pt x="614750" y="216171"/>
                    <a:pt x="58608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 txBox="1"/>
            <p:nvPr/>
          </p:nvSpPr>
          <p:spPr>
            <a:xfrm>
              <a:off x="0" y="-57150"/>
              <a:ext cx="694169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2"/>
          <p:cNvGrpSpPr/>
          <p:nvPr/>
        </p:nvGrpSpPr>
        <p:grpSpPr>
          <a:xfrm>
            <a:off x="9788005" y="3839483"/>
            <a:ext cx="7011436" cy="1037767"/>
            <a:chOff x="0" y="-57150"/>
            <a:chExt cx="901926" cy="273321"/>
          </a:xfrm>
        </p:grpSpPr>
        <p:sp>
          <p:nvSpPr>
            <p:cNvPr id="116" name="Google Shape;116;p12"/>
            <p:cNvSpPr/>
            <p:nvPr/>
          </p:nvSpPr>
          <p:spPr>
            <a:xfrm>
              <a:off x="0" y="0"/>
              <a:ext cx="901926" cy="216171"/>
            </a:xfrm>
            <a:custGeom>
              <a:avLst/>
              <a:gdLst/>
              <a:ahLst/>
              <a:cxnLst/>
              <a:rect l="l" t="t" r="r" b="b"/>
              <a:pathLst>
                <a:path w="901926" h="216171" extrusionOk="0">
                  <a:moveTo>
                    <a:pt x="108086" y="0"/>
                  </a:moveTo>
                  <a:lnTo>
                    <a:pt x="793841" y="0"/>
                  </a:lnTo>
                  <a:cubicBezTo>
                    <a:pt x="822507" y="0"/>
                    <a:pt x="849999" y="11388"/>
                    <a:pt x="870269" y="31658"/>
                  </a:cubicBezTo>
                  <a:cubicBezTo>
                    <a:pt x="890539" y="51928"/>
                    <a:pt x="901926" y="79420"/>
                    <a:pt x="901926" y="108086"/>
                  </a:cubicBezTo>
                  <a:lnTo>
                    <a:pt x="901926" y="108086"/>
                  </a:lnTo>
                  <a:cubicBezTo>
                    <a:pt x="901926" y="136752"/>
                    <a:pt x="890539" y="164244"/>
                    <a:pt x="870269" y="184514"/>
                  </a:cubicBezTo>
                  <a:cubicBezTo>
                    <a:pt x="849999" y="204784"/>
                    <a:pt x="822507" y="216171"/>
                    <a:pt x="793841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2"/>
            <p:cNvSpPr txBox="1"/>
            <p:nvPr/>
          </p:nvSpPr>
          <p:spPr>
            <a:xfrm>
              <a:off x="0" y="-57150"/>
              <a:ext cx="901926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2"/>
          <p:cNvGrpSpPr/>
          <p:nvPr/>
        </p:nvGrpSpPr>
        <p:grpSpPr>
          <a:xfrm>
            <a:off x="9788005" y="6196958"/>
            <a:ext cx="7011436" cy="1037767"/>
            <a:chOff x="0" y="-57150"/>
            <a:chExt cx="1230816" cy="273321"/>
          </a:xfrm>
        </p:grpSpPr>
        <p:sp>
          <p:nvSpPr>
            <p:cNvPr id="119" name="Google Shape;119;p12"/>
            <p:cNvSpPr/>
            <p:nvPr/>
          </p:nvSpPr>
          <p:spPr>
            <a:xfrm>
              <a:off x="0" y="0"/>
              <a:ext cx="1230816" cy="216171"/>
            </a:xfrm>
            <a:custGeom>
              <a:avLst/>
              <a:gdLst/>
              <a:ahLst/>
              <a:cxnLst/>
              <a:rect l="l" t="t" r="r" b="b"/>
              <a:pathLst>
                <a:path w="1230816" h="216171" extrusionOk="0">
                  <a:moveTo>
                    <a:pt x="108086" y="0"/>
                  </a:moveTo>
                  <a:lnTo>
                    <a:pt x="1122730" y="0"/>
                  </a:lnTo>
                  <a:cubicBezTo>
                    <a:pt x="1151396" y="0"/>
                    <a:pt x="1178888" y="11388"/>
                    <a:pt x="1199158" y="31658"/>
                  </a:cubicBezTo>
                  <a:cubicBezTo>
                    <a:pt x="1219428" y="51928"/>
                    <a:pt x="1230816" y="79420"/>
                    <a:pt x="1230816" y="108086"/>
                  </a:cubicBezTo>
                  <a:lnTo>
                    <a:pt x="1230816" y="108086"/>
                  </a:lnTo>
                  <a:cubicBezTo>
                    <a:pt x="1230816" y="136752"/>
                    <a:pt x="1219428" y="164244"/>
                    <a:pt x="1199158" y="184514"/>
                  </a:cubicBezTo>
                  <a:cubicBezTo>
                    <a:pt x="1178888" y="204784"/>
                    <a:pt x="1151396" y="216171"/>
                    <a:pt x="112273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2"/>
            <p:cNvSpPr txBox="1"/>
            <p:nvPr/>
          </p:nvSpPr>
          <p:spPr>
            <a:xfrm>
              <a:off x="0" y="-57150"/>
              <a:ext cx="1230816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2"/>
          <p:cNvSpPr/>
          <p:nvPr/>
        </p:nvSpPr>
        <p:spPr>
          <a:xfrm>
            <a:off x="4782510" y="7234726"/>
            <a:ext cx="6079398" cy="5173015"/>
          </a:xfrm>
          <a:custGeom>
            <a:avLst/>
            <a:gdLst/>
            <a:ahLst/>
            <a:cxnLst/>
            <a:rect l="l" t="t" r="r" b="b"/>
            <a:pathLst>
              <a:path w="6079398" h="5173015" extrusionOk="0">
                <a:moveTo>
                  <a:pt x="0" y="0"/>
                </a:moveTo>
                <a:lnTo>
                  <a:pt x="6079397" y="0"/>
                </a:lnTo>
                <a:lnTo>
                  <a:pt x="6079397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2" name="Google Shape;122;p12"/>
          <p:cNvSpPr/>
          <p:nvPr/>
        </p:nvSpPr>
        <p:spPr>
          <a:xfrm rot="-3471884">
            <a:off x="15212830" y="217770"/>
            <a:ext cx="4289501" cy="2877865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3" name="Google Shape;123;p12"/>
          <p:cNvSpPr txBox="1"/>
          <p:nvPr/>
        </p:nvSpPr>
        <p:spPr>
          <a:xfrm>
            <a:off x="1380051" y="3213313"/>
            <a:ext cx="58266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4800" b="1" dirty="0" err="1">
                <a:solidFill>
                  <a:schemeClr val="bg1"/>
                </a:solidFill>
              </a:rPr>
              <a:t>Mengapa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Penganggaran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Strategis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err="1">
                <a:solidFill>
                  <a:schemeClr val="bg1"/>
                </a:solidFill>
              </a:rPr>
              <a:t>Penting</a:t>
            </a:r>
            <a:r>
              <a:rPr lang="en-US" sz="4800" b="1" dirty="0">
                <a:solidFill>
                  <a:schemeClr val="bg1"/>
                </a:solidFill>
              </a:rPr>
              <a:t>?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124" name="Google Shape;124;p12"/>
          <p:cNvSpPr txBox="1"/>
          <p:nvPr/>
        </p:nvSpPr>
        <p:spPr>
          <a:xfrm>
            <a:off x="10099614" y="2866014"/>
            <a:ext cx="6699827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b="1" dirty="0" err="1"/>
              <a:t>semua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dialokasikan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mendukung</a:t>
            </a:r>
            <a:r>
              <a:rPr lang="en-US" sz="2400" b="1" dirty="0"/>
              <a:t> </a:t>
            </a:r>
            <a:r>
              <a:rPr lang="en-US" sz="2400" b="1" dirty="0" err="1"/>
              <a:t>strategi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endParaRPr sz="2400" b="1" dirty="0"/>
          </a:p>
        </p:txBody>
      </p:sp>
      <p:sp>
        <p:nvSpPr>
          <p:cNvPr id="125" name="Google Shape;125;p12"/>
          <p:cNvSpPr txBox="1"/>
          <p:nvPr/>
        </p:nvSpPr>
        <p:spPr>
          <a:xfrm>
            <a:off x="10040426" y="1894945"/>
            <a:ext cx="641877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sz="3600" b="1" dirty="0" err="1" smtClean="0"/>
              <a:t>Menyelaraskan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Tujuan</a:t>
            </a:r>
            <a:endParaRPr sz="3600" dirty="0"/>
          </a:p>
        </p:txBody>
      </p:sp>
      <p:sp>
        <p:nvSpPr>
          <p:cNvPr id="126" name="Google Shape;126;p12"/>
          <p:cNvSpPr txBox="1"/>
          <p:nvPr/>
        </p:nvSpPr>
        <p:spPr>
          <a:xfrm>
            <a:off x="10099615" y="5105866"/>
            <a:ext cx="6699826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400" b="1" dirty="0" err="1"/>
              <a:t>Memfokuskan</a:t>
            </a:r>
            <a:r>
              <a:rPr lang="en-US" sz="2400" b="1" dirty="0"/>
              <a:t> </a:t>
            </a:r>
            <a:r>
              <a:rPr lang="en-US" sz="2400" b="1" dirty="0" err="1"/>
              <a:t>alokasi</a:t>
            </a:r>
            <a:r>
              <a:rPr lang="en-US" sz="2400" b="1" dirty="0"/>
              <a:t> dana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r>
              <a:rPr lang="en-US" sz="2400" b="1" dirty="0"/>
              <a:t> </a:t>
            </a:r>
            <a:r>
              <a:rPr lang="en-US" sz="2400" b="1" dirty="0" err="1"/>
              <a:t>daya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/>
              <a:t>inisiatif-inisiatif</a:t>
            </a:r>
            <a:r>
              <a:rPr lang="en-US" sz="2400" b="1" dirty="0"/>
              <a:t> </a:t>
            </a:r>
            <a:r>
              <a:rPr lang="en-US" sz="2400" b="1" dirty="0" err="1"/>
              <a:t>kunci</a:t>
            </a:r>
            <a:endParaRPr sz="2400" b="1" dirty="0"/>
          </a:p>
        </p:txBody>
      </p:sp>
      <p:sp>
        <p:nvSpPr>
          <p:cNvPr id="127" name="Google Shape;127;p12"/>
          <p:cNvSpPr txBox="1"/>
          <p:nvPr/>
        </p:nvSpPr>
        <p:spPr>
          <a:xfrm>
            <a:off x="10192169" y="4089408"/>
            <a:ext cx="6054378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sz="3200" b="1" dirty="0" err="1"/>
              <a:t>Mengarahkan</a:t>
            </a:r>
            <a:r>
              <a:rPr lang="en-US" sz="3200" b="1" dirty="0"/>
              <a:t> </a:t>
            </a:r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Daya</a:t>
            </a:r>
            <a:endParaRPr sz="3200" dirty="0"/>
          </a:p>
        </p:txBody>
      </p:sp>
      <p:sp>
        <p:nvSpPr>
          <p:cNvPr id="128" name="Google Shape;128;p12"/>
          <p:cNvSpPr txBox="1"/>
          <p:nvPr/>
        </p:nvSpPr>
        <p:spPr>
          <a:xfrm>
            <a:off x="10099615" y="7505871"/>
            <a:ext cx="6857168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2400" b="1" dirty="0" err="1"/>
              <a:t>Mengukur</a:t>
            </a:r>
            <a:r>
              <a:rPr lang="en-US" sz="2400" b="1" dirty="0"/>
              <a:t> </a:t>
            </a:r>
            <a:r>
              <a:rPr lang="en-US" sz="2400" b="1" dirty="0" err="1"/>
              <a:t>kinerja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b="1" dirty="0" err="1"/>
              <a:t>setiap</a:t>
            </a:r>
            <a:r>
              <a:rPr lang="en-US" sz="2400" b="1" dirty="0"/>
              <a:t> unit </a:t>
            </a:r>
            <a:r>
              <a:rPr lang="en-US" sz="2400" b="1" dirty="0" err="1"/>
              <a:t>kerja</a:t>
            </a:r>
            <a:r>
              <a:rPr lang="en-US" sz="2400" b="1" dirty="0"/>
              <a:t> </a:t>
            </a:r>
            <a:r>
              <a:rPr lang="en-US" sz="2400" b="1" dirty="0" err="1"/>
              <a:t>bertanggung</a:t>
            </a:r>
            <a:r>
              <a:rPr lang="en-US" sz="2400" b="1" dirty="0"/>
              <a:t> </a:t>
            </a:r>
            <a:r>
              <a:rPr lang="en-US" sz="2400" b="1" dirty="0" err="1"/>
              <a:t>jawab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anggarannya</a:t>
            </a:r>
            <a:endParaRPr sz="2400" b="1" dirty="0"/>
          </a:p>
        </p:txBody>
      </p:sp>
      <p:sp>
        <p:nvSpPr>
          <p:cNvPr id="129" name="Google Shape;129;p12"/>
          <p:cNvSpPr txBox="1"/>
          <p:nvPr/>
        </p:nvSpPr>
        <p:spPr>
          <a:xfrm>
            <a:off x="10780623" y="6479521"/>
            <a:ext cx="5026200" cy="60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sz="2800" b="1" dirty="0" err="1"/>
              <a:t>Meningkatkan</a:t>
            </a:r>
            <a:r>
              <a:rPr lang="en-US" sz="2800" b="1" dirty="0"/>
              <a:t> </a:t>
            </a:r>
            <a:r>
              <a:rPr lang="en-US" sz="2800" b="1" dirty="0" err="1"/>
              <a:t>Akuntabilitas</a:t>
            </a:r>
            <a:endParaRPr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1879811" y="480378"/>
            <a:ext cx="10414580" cy="176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7000"/>
              </a:lnSpc>
            </a:pPr>
            <a:r>
              <a:rPr lang="en-US" sz="6600" b="1" dirty="0">
                <a:solidFill>
                  <a:srgbClr val="C00000"/>
                </a:solidFill>
              </a:rPr>
              <a:t>Proses </a:t>
            </a:r>
            <a:r>
              <a:rPr lang="en-US" sz="6600" b="1" dirty="0" err="1">
                <a:solidFill>
                  <a:srgbClr val="C00000"/>
                </a:solidFill>
              </a:rPr>
              <a:t>Penganggaran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</a:rPr>
              <a:t>Strategis</a:t>
            </a:r>
            <a:endParaRPr sz="6600" dirty="0">
              <a:solidFill>
                <a:srgbClr val="C00000"/>
              </a:solidFill>
            </a:endParaRPr>
          </a:p>
        </p:txBody>
      </p:sp>
      <p:grpSp>
        <p:nvGrpSpPr>
          <p:cNvPr id="136" name="Google Shape;136;p13"/>
          <p:cNvGrpSpPr/>
          <p:nvPr/>
        </p:nvGrpSpPr>
        <p:grpSpPr>
          <a:xfrm>
            <a:off x="1485951" y="2447342"/>
            <a:ext cx="7254012" cy="3044100"/>
            <a:chOff x="0" y="-57150"/>
            <a:chExt cx="949236" cy="273321"/>
          </a:xfrm>
        </p:grpSpPr>
        <p:sp>
          <p:nvSpPr>
            <p:cNvPr id="137" name="Google Shape;137;p13"/>
            <p:cNvSpPr/>
            <p:nvPr/>
          </p:nvSpPr>
          <p:spPr>
            <a:xfrm>
              <a:off x="0" y="0"/>
              <a:ext cx="949236" cy="216171"/>
            </a:xfrm>
            <a:custGeom>
              <a:avLst/>
              <a:gdLst/>
              <a:ahLst/>
              <a:cxnLst/>
              <a:rect l="l" t="t" r="r" b="b"/>
              <a:pathLst>
                <a:path w="949236" h="216171" extrusionOk="0">
                  <a:moveTo>
                    <a:pt x="108086" y="0"/>
                  </a:moveTo>
                  <a:lnTo>
                    <a:pt x="841150" y="0"/>
                  </a:lnTo>
                  <a:cubicBezTo>
                    <a:pt x="869816" y="0"/>
                    <a:pt x="897308" y="11388"/>
                    <a:pt x="917578" y="31658"/>
                  </a:cubicBezTo>
                  <a:cubicBezTo>
                    <a:pt x="937848" y="51928"/>
                    <a:pt x="949236" y="79420"/>
                    <a:pt x="949236" y="108086"/>
                  </a:cubicBezTo>
                  <a:lnTo>
                    <a:pt x="949236" y="108086"/>
                  </a:lnTo>
                  <a:cubicBezTo>
                    <a:pt x="949236" y="136752"/>
                    <a:pt x="937848" y="164244"/>
                    <a:pt x="917578" y="184514"/>
                  </a:cubicBezTo>
                  <a:cubicBezTo>
                    <a:pt x="897308" y="204784"/>
                    <a:pt x="869816" y="216171"/>
                    <a:pt x="84115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 txBox="1"/>
            <p:nvPr/>
          </p:nvSpPr>
          <p:spPr>
            <a:xfrm>
              <a:off x="0" y="-57150"/>
              <a:ext cx="949236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1879811" y="5490789"/>
            <a:ext cx="8100826" cy="3157238"/>
            <a:chOff x="0" y="-57150"/>
            <a:chExt cx="980900" cy="342586"/>
          </a:xfrm>
        </p:grpSpPr>
        <p:sp>
          <p:nvSpPr>
            <p:cNvPr id="140" name="Google Shape;140;p13"/>
            <p:cNvSpPr/>
            <p:nvPr/>
          </p:nvSpPr>
          <p:spPr>
            <a:xfrm>
              <a:off x="0" y="0"/>
              <a:ext cx="980900" cy="285436"/>
            </a:xfrm>
            <a:custGeom>
              <a:avLst/>
              <a:gdLst/>
              <a:ahLst/>
              <a:cxnLst/>
              <a:rect l="l" t="t" r="r" b="b"/>
              <a:pathLst>
                <a:path w="980900" h="285436" extrusionOk="0">
                  <a:moveTo>
                    <a:pt x="111596" y="0"/>
                  </a:moveTo>
                  <a:lnTo>
                    <a:pt x="869304" y="0"/>
                  </a:lnTo>
                  <a:cubicBezTo>
                    <a:pt x="930936" y="0"/>
                    <a:pt x="980900" y="49963"/>
                    <a:pt x="980900" y="111596"/>
                  </a:cubicBezTo>
                  <a:lnTo>
                    <a:pt x="980900" y="173840"/>
                  </a:lnTo>
                  <a:cubicBezTo>
                    <a:pt x="980900" y="203437"/>
                    <a:pt x="969142" y="231822"/>
                    <a:pt x="948214" y="252750"/>
                  </a:cubicBezTo>
                  <a:cubicBezTo>
                    <a:pt x="927286" y="273679"/>
                    <a:pt x="898901" y="285436"/>
                    <a:pt x="869304" y="285436"/>
                  </a:cubicBezTo>
                  <a:lnTo>
                    <a:pt x="111596" y="285436"/>
                  </a:lnTo>
                  <a:cubicBezTo>
                    <a:pt x="81999" y="285436"/>
                    <a:pt x="53614" y="273679"/>
                    <a:pt x="32686" y="252750"/>
                  </a:cubicBezTo>
                  <a:cubicBezTo>
                    <a:pt x="11757" y="231822"/>
                    <a:pt x="0" y="203437"/>
                    <a:pt x="0" y="173840"/>
                  </a:cubicBezTo>
                  <a:lnTo>
                    <a:pt x="0" y="111596"/>
                  </a:lnTo>
                  <a:cubicBezTo>
                    <a:pt x="0" y="81999"/>
                    <a:pt x="11757" y="53614"/>
                    <a:pt x="32686" y="32686"/>
                  </a:cubicBezTo>
                  <a:cubicBezTo>
                    <a:pt x="53614" y="11757"/>
                    <a:pt x="81999" y="0"/>
                    <a:pt x="11159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 txBox="1"/>
            <p:nvPr/>
          </p:nvSpPr>
          <p:spPr>
            <a:xfrm>
              <a:off x="0" y="-57150"/>
              <a:ext cx="980900" cy="34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Google Shape;142;p13"/>
          <p:cNvSpPr txBox="1"/>
          <p:nvPr/>
        </p:nvSpPr>
        <p:spPr>
          <a:xfrm>
            <a:off x="1879811" y="3521019"/>
            <a:ext cx="659927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800" b="1" dirty="0" smtClean="0"/>
              <a:t>1. </a:t>
            </a:r>
            <a:r>
              <a:rPr lang="en-US" sz="2800" b="1" dirty="0" err="1" smtClean="0"/>
              <a:t>Anaalisis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Strategi</a:t>
            </a:r>
            <a:r>
              <a:rPr lang="en-US" sz="2800" b="1" dirty="0" smtClean="0"/>
              <a:t>: </a:t>
            </a:r>
            <a:r>
              <a:rPr lang="en-US" sz="2800" dirty="0"/>
              <a:t> </a:t>
            </a:r>
            <a:r>
              <a:rPr lang="en-US" sz="2800" dirty="0" err="1"/>
              <a:t>Mengidentifikasi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, </a:t>
            </a:r>
            <a:r>
              <a:rPr lang="en-US" sz="2800" dirty="0" err="1"/>
              <a:t>ekspansi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 smtClean="0"/>
              <a:t>) </a:t>
            </a:r>
            <a:endParaRPr sz="2800" dirty="0"/>
          </a:p>
        </p:txBody>
      </p:sp>
      <p:sp>
        <p:nvSpPr>
          <p:cNvPr id="143" name="Google Shape;143;p13"/>
          <p:cNvSpPr txBox="1"/>
          <p:nvPr/>
        </p:nvSpPr>
        <p:spPr>
          <a:xfrm>
            <a:off x="2733861" y="6238353"/>
            <a:ext cx="721344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 smtClean="0"/>
              <a:t>2. </a:t>
            </a:r>
            <a:r>
              <a:rPr lang="en-US" sz="2800" b="1" dirty="0" err="1" smtClean="0"/>
              <a:t>Penerjemahan</a:t>
            </a:r>
            <a:r>
              <a:rPr lang="en-US" sz="2800" b="1" dirty="0" smtClean="0"/>
              <a:t> </a:t>
            </a:r>
            <a:r>
              <a:rPr lang="en-US" sz="2800" b="1" dirty="0" err="1"/>
              <a:t>Tujuan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en-US" sz="2800" dirty="0" err="1"/>
              <a:t>Menerjemahkan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taktis</a:t>
            </a:r>
            <a:r>
              <a:rPr lang="en-US" sz="2800" dirty="0"/>
              <a:t> yang </a:t>
            </a:r>
            <a:r>
              <a:rPr lang="en-US" sz="2800" dirty="0" err="1"/>
              <a:t>terukur</a:t>
            </a:r>
            <a:r>
              <a:rPr lang="en-US" sz="2800" dirty="0"/>
              <a:t> (</a:t>
            </a:r>
            <a:r>
              <a:rPr lang="en-US" sz="2800" dirty="0" err="1"/>
              <a:t>misalnya</a:t>
            </a:r>
            <a:r>
              <a:rPr lang="en-US" sz="2800" dirty="0"/>
              <a:t>,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)</a:t>
            </a:r>
            <a:endParaRPr sz="2800" dirty="0"/>
          </a:p>
        </p:txBody>
      </p:sp>
      <p:sp>
        <p:nvSpPr>
          <p:cNvPr id="144" name="Google Shape;144;p13"/>
          <p:cNvSpPr/>
          <p:nvPr/>
        </p:nvSpPr>
        <p:spPr>
          <a:xfrm rot="557317">
            <a:off x="-1417308" y="3942690"/>
            <a:ext cx="3893264" cy="6335194"/>
          </a:xfrm>
          <a:custGeom>
            <a:avLst/>
            <a:gdLst/>
            <a:ahLst/>
            <a:cxnLst/>
            <a:rect l="l" t="t" r="r" b="b"/>
            <a:pathLst>
              <a:path w="3893264" h="6335194" extrusionOk="0">
                <a:moveTo>
                  <a:pt x="0" y="0"/>
                </a:moveTo>
                <a:lnTo>
                  <a:pt x="3893265" y="0"/>
                </a:lnTo>
                <a:lnTo>
                  <a:pt x="3893265" y="6335194"/>
                </a:lnTo>
                <a:lnTo>
                  <a:pt x="0" y="6335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13"/>
          <p:cNvSpPr/>
          <p:nvPr/>
        </p:nvSpPr>
        <p:spPr>
          <a:xfrm rot="-4089260">
            <a:off x="16113811" y="-509373"/>
            <a:ext cx="3241085" cy="5981869"/>
          </a:xfrm>
          <a:custGeom>
            <a:avLst/>
            <a:gdLst/>
            <a:ahLst/>
            <a:cxnLst/>
            <a:rect l="l" t="t" r="r" b="b"/>
            <a:pathLst>
              <a:path w="3241085" h="5981869" extrusionOk="0">
                <a:moveTo>
                  <a:pt x="0" y="0"/>
                </a:moveTo>
                <a:lnTo>
                  <a:pt x="3241085" y="0"/>
                </a:lnTo>
                <a:lnTo>
                  <a:pt x="3241085" y="5981869"/>
                </a:lnTo>
                <a:lnTo>
                  <a:pt x="0" y="59818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5" name="Google Shape;136;p13"/>
          <p:cNvGrpSpPr/>
          <p:nvPr/>
        </p:nvGrpSpPr>
        <p:grpSpPr>
          <a:xfrm>
            <a:off x="9359287" y="2355298"/>
            <a:ext cx="8060543" cy="2536853"/>
            <a:chOff x="0" y="-57150"/>
            <a:chExt cx="949236" cy="273321"/>
          </a:xfrm>
        </p:grpSpPr>
        <p:sp>
          <p:nvSpPr>
            <p:cNvPr id="16" name="Google Shape;137;p13"/>
            <p:cNvSpPr/>
            <p:nvPr/>
          </p:nvSpPr>
          <p:spPr>
            <a:xfrm>
              <a:off x="0" y="0"/>
              <a:ext cx="949236" cy="216171"/>
            </a:xfrm>
            <a:custGeom>
              <a:avLst/>
              <a:gdLst/>
              <a:ahLst/>
              <a:cxnLst/>
              <a:rect l="l" t="t" r="r" b="b"/>
              <a:pathLst>
                <a:path w="949236" h="216171" extrusionOk="0">
                  <a:moveTo>
                    <a:pt x="108086" y="0"/>
                  </a:moveTo>
                  <a:lnTo>
                    <a:pt x="841150" y="0"/>
                  </a:lnTo>
                  <a:cubicBezTo>
                    <a:pt x="869816" y="0"/>
                    <a:pt x="897308" y="11388"/>
                    <a:pt x="917578" y="31658"/>
                  </a:cubicBezTo>
                  <a:cubicBezTo>
                    <a:pt x="937848" y="51928"/>
                    <a:pt x="949236" y="79420"/>
                    <a:pt x="949236" y="108086"/>
                  </a:cubicBezTo>
                  <a:lnTo>
                    <a:pt x="949236" y="108086"/>
                  </a:lnTo>
                  <a:cubicBezTo>
                    <a:pt x="949236" y="136752"/>
                    <a:pt x="937848" y="164244"/>
                    <a:pt x="917578" y="184514"/>
                  </a:cubicBezTo>
                  <a:cubicBezTo>
                    <a:pt x="897308" y="204784"/>
                    <a:pt x="869816" y="216171"/>
                    <a:pt x="84115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8;p13"/>
            <p:cNvSpPr txBox="1"/>
            <p:nvPr/>
          </p:nvSpPr>
          <p:spPr>
            <a:xfrm>
              <a:off x="0" y="-57150"/>
              <a:ext cx="949236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08479" y="3210015"/>
            <a:ext cx="75113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3. Alokasi </a:t>
            </a:r>
            <a:r>
              <a:rPr lang="sv-SE" sz="2800" b="1" dirty="0"/>
              <a:t>Sumber Daya: </a:t>
            </a:r>
            <a:r>
              <a:rPr lang="sv-SE" sz="2800" dirty="0"/>
              <a:t>Menetapkan anggaran untuk setiap departemen atau inisiatif</a:t>
            </a:r>
            <a:endParaRPr lang="en-US" sz="2800" dirty="0"/>
          </a:p>
        </p:txBody>
      </p:sp>
      <p:grpSp>
        <p:nvGrpSpPr>
          <p:cNvPr id="19" name="Google Shape;139;p13"/>
          <p:cNvGrpSpPr/>
          <p:nvPr/>
        </p:nvGrpSpPr>
        <p:grpSpPr>
          <a:xfrm>
            <a:off x="9980637" y="4764949"/>
            <a:ext cx="7733205" cy="2534144"/>
            <a:chOff x="0" y="-57150"/>
            <a:chExt cx="980900" cy="342586"/>
          </a:xfrm>
        </p:grpSpPr>
        <p:sp>
          <p:nvSpPr>
            <p:cNvPr id="20" name="Google Shape;140;p13"/>
            <p:cNvSpPr/>
            <p:nvPr/>
          </p:nvSpPr>
          <p:spPr>
            <a:xfrm>
              <a:off x="0" y="0"/>
              <a:ext cx="980900" cy="285436"/>
            </a:xfrm>
            <a:custGeom>
              <a:avLst/>
              <a:gdLst/>
              <a:ahLst/>
              <a:cxnLst/>
              <a:rect l="l" t="t" r="r" b="b"/>
              <a:pathLst>
                <a:path w="980900" h="285436" extrusionOk="0">
                  <a:moveTo>
                    <a:pt x="111596" y="0"/>
                  </a:moveTo>
                  <a:lnTo>
                    <a:pt x="869304" y="0"/>
                  </a:lnTo>
                  <a:cubicBezTo>
                    <a:pt x="930936" y="0"/>
                    <a:pt x="980900" y="49963"/>
                    <a:pt x="980900" y="111596"/>
                  </a:cubicBezTo>
                  <a:lnTo>
                    <a:pt x="980900" y="173840"/>
                  </a:lnTo>
                  <a:cubicBezTo>
                    <a:pt x="980900" y="203437"/>
                    <a:pt x="969142" y="231822"/>
                    <a:pt x="948214" y="252750"/>
                  </a:cubicBezTo>
                  <a:cubicBezTo>
                    <a:pt x="927286" y="273679"/>
                    <a:pt x="898901" y="285436"/>
                    <a:pt x="869304" y="285436"/>
                  </a:cubicBezTo>
                  <a:lnTo>
                    <a:pt x="111596" y="285436"/>
                  </a:lnTo>
                  <a:cubicBezTo>
                    <a:pt x="81999" y="285436"/>
                    <a:pt x="53614" y="273679"/>
                    <a:pt x="32686" y="252750"/>
                  </a:cubicBezTo>
                  <a:cubicBezTo>
                    <a:pt x="11757" y="231822"/>
                    <a:pt x="0" y="203437"/>
                    <a:pt x="0" y="173840"/>
                  </a:cubicBezTo>
                  <a:lnTo>
                    <a:pt x="0" y="111596"/>
                  </a:lnTo>
                  <a:cubicBezTo>
                    <a:pt x="0" y="81999"/>
                    <a:pt x="11757" y="53614"/>
                    <a:pt x="32686" y="32686"/>
                  </a:cubicBezTo>
                  <a:cubicBezTo>
                    <a:pt x="53614" y="11757"/>
                    <a:pt x="81999" y="0"/>
                    <a:pt x="11159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;p13"/>
            <p:cNvSpPr txBox="1"/>
            <p:nvPr/>
          </p:nvSpPr>
          <p:spPr>
            <a:xfrm>
              <a:off x="0" y="-57150"/>
              <a:ext cx="980900" cy="3425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29828" y="5490789"/>
            <a:ext cx="718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r>
              <a:rPr lang="en-US" sz="2400" b="1" dirty="0" err="1" smtClean="0"/>
              <a:t>Penyusunan</a:t>
            </a:r>
            <a:r>
              <a:rPr lang="en-US" sz="2400" b="1" dirty="0" smtClean="0"/>
              <a:t> </a:t>
            </a:r>
            <a:r>
              <a:rPr lang="en-US" sz="2400" b="1" dirty="0" err="1"/>
              <a:t>Anggaran</a:t>
            </a:r>
            <a:r>
              <a:rPr lang="en-US" sz="2400" b="1" dirty="0"/>
              <a:t> </a:t>
            </a:r>
            <a:r>
              <a:rPr lang="en-US" sz="2400" b="1" dirty="0" err="1"/>
              <a:t>Komprehensif</a:t>
            </a:r>
            <a:r>
              <a:rPr lang="en-US" sz="2400" b="1" dirty="0"/>
              <a:t>: </a:t>
            </a: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induk</a:t>
            </a:r>
            <a:r>
              <a:rPr lang="en-US" sz="2400" dirty="0"/>
              <a:t> yang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(</a:t>
            </a:r>
            <a:r>
              <a:rPr lang="en-US" sz="2400" dirty="0" err="1"/>
              <a:t>penjualan</a:t>
            </a:r>
            <a:r>
              <a:rPr lang="en-US" sz="2400" dirty="0"/>
              <a:t>, </a:t>
            </a:r>
            <a:r>
              <a:rPr lang="en-US" sz="2400" dirty="0" err="1"/>
              <a:t>produksi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anggaran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.</a:t>
            </a:r>
          </a:p>
        </p:txBody>
      </p:sp>
      <p:grpSp>
        <p:nvGrpSpPr>
          <p:cNvPr id="23" name="Google Shape;136;p13"/>
          <p:cNvGrpSpPr/>
          <p:nvPr/>
        </p:nvGrpSpPr>
        <p:grpSpPr>
          <a:xfrm>
            <a:off x="9980636" y="7193517"/>
            <a:ext cx="6813345" cy="2360214"/>
            <a:chOff x="0" y="-57150"/>
            <a:chExt cx="949236" cy="273321"/>
          </a:xfrm>
        </p:grpSpPr>
        <p:sp>
          <p:nvSpPr>
            <p:cNvPr id="24" name="Google Shape;137;p13"/>
            <p:cNvSpPr/>
            <p:nvPr/>
          </p:nvSpPr>
          <p:spPr>
            <a:xfrm>
              <a:off x="0" y="0"/>
              <a:ext cx="949236" cy="216171"/>
            </a:xfrm>
            <a:custGeom>
              <a:avLst/>
              <a:gdLst/>
              <a:ahLst/>
              <a:cxnLst/>
              <a:rect l="l" t="t" r="r" b="b"/>
              <a:pathLst>
                <a:path w="949236" h="216171" extrusionOk="0">
                  <a:moveTo>
                    <a:pt x="108086" y="0"/>
                  </a:moveTo>
                  <a:lnTo>
                    <a:pt x="841150" y="0"/>
                  </a:lnTo>
                  <a:cubicBezTo>
                    <a:pt x="869816" y="0"/>
                    <a:pt x="897308" y="11388"/>
                    <a:pt x="917578" y="31658"/>
                  </a:cubicBezTo>
                  <a:cubicBezTo>
                    <a:pt x="937848" y="51928"/>
                    <a:pt x="949236" y="79420"/>
                    <a:pt x="949236" y="108086"/>
                  </a:cubicBezTo>
                  <a:lnTo>
                    <a:pt x="949236" y="108086"/>
                  </a:lnTo>
                  <a:cubicBezTo>
                    <a:pt x="949236" y="136752"/>
                    <a:pt x="937848" y="164244"/>
                    <a:pt x="917578" y="184514"/>
                  </a:cubicBezTo>
                  <a:cubicBezTo>
                    <a:pt x="897308" y="204784"/>
                    <a:pt x="869816" y="216171"/>
                    <a:pt x="84115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8;p13"/>
            <p:cNvSpPr txBox="1"/>
            <p:nvPr/>
          </p:nvSpPr>
          <p:spPr>
            <a:xfrm>
              <a:off x="0" y="-57150"/>
              <a:ext cx="949236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644507" y="7910472"/>
            <a:ext cx="6039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5. </a:t>
            </a:r>
            <a:r>
              <a:rPr lang="en-US" sz="2800" b="1" dirty="0" err="1" smtClean="0"/>
              <a:t>Persiapan</a:t>
            </a:r>
            <a:r>
              <a:rPr lang="en-US" sz="2800" b="1" dirty="0" smtClean="0"/>
              <a:t> </a:t>
            </a:r>
            <a:r>
              <a:rPr lang="en-US" sz="2800" b="1" dirty="0" err="1"/>
              <a:t>Anggaran</a:t>
            </a:r>
            <a:r>
              <a:rPr lang="en-US" sz="2800" b="1" dirty="0"/>
              <a:t> </a:t>
            </a:r>
            <a:r>
              <a:rPr lang="en-US" sz="2800" b="1" dirty="0" err="1"/>
              <a:t>Akhir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en-US" sz="2800" dirty="0" err="1"/>
              <a:t>Mempersiapkan</a:t>
            </a:r>
            <a:r>
              <a:rPr lang="en-US" sz="2800" dirty="0"/>
              <a:t> </a:t>
            </a:r>
            <a:r>
              <a:rPr lang="en-US" sz="2800" dirty="0" err="1"/>
              <a:t>anggaran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disetujui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C3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4"/>
          <p:cNvGrpSpPr/>
          <p:nvPr/>
        </p:nvGrpSpPr>
        <p:grpSpPr>
          <a:xfrm>
            <a:off x="657670" y="475098"/>
            <a:ext cx="16972660" cy="9192142"/>
            <a:chOff x="0" y="-38100"/>
            <a:chExt cx="4470166" cy="2420976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14"/>
          <p:cNvSpPr txBox="1"/>
          <p:nvPr/>
        </p:nvSpPr>
        <p:spPr>
          <a:xfrm>
            <a:off x="1756513" y="1236395"/>
            <a:ext cx="6774315" cy="192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Pengendalian</a:t>
            </a:r>
            <a:r>
              <a:rPr lang="en-US" sz="7200" b="1" i="0" u="none" strike="noStrike" cap="none" dirty="0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72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Stratergis</a:t>
            </a:r>
            <a:endParaRPr sz="1050" dirty="0"/>
          </a:p>
        </p:txBody>
      </p:sp>
      <p:grpSp>
        <p:nvGrpSpPr>
          <p:cNvPr id="156" name="Google Shape;156;p14"/>
          <p:cNvGrpSpPr/>
          <p:nvPr/>
        </p:nvGrpSpPr>
        <p:grpSpPr>
          <a:xfrm>
            <a:off x="1704052" y="3412653"/>
            <a:ext cx="13075203" cy="1182310"/>
            <a:chOff x="0" y="-57150"/>
            <a:chExt cx="1166019" cy="273321"/>
          </a:xfrm>
        </p:grpSpPr>
        <p:sp>
          <p:nvSpPr>
            <p:cNvPr id="157" name="Google Shape;157;p14"/>
            <p:cNvSpPr/>
            <p:nvPr/>
          </p:nvSpPr>
          <p:spPr>
            <a:xfrm>
              <a:off x="0" y="0"/>
              <a:ext cx="1166019" cy="216171"/>
            </a:xfrm>
            <a:custGeom>
              <a:avLst/>
              <a:gdLst/>
              <a:ahLst/>
              <a:cxnLst/>
              <a:rect l="l" t="t" r="r" b="b"/>
              <a:pathLst>
                <a:path w="1166019" h="216171" extrusionOk="0">
                  <a:moveTo>
                    <a:pt x="108086" y="0"/>
                  </a:moveTo>
                  <a:lnTo>
                    <a:pt x="1057934" y="0"/>
                  </a:lnTo>
                  <a:cubicBezTo>
                    <a:pt x="1086600" y="0"/>
                    <a:pt x="1114092" y="11388"/>
                    <a:pt x="1134362" y="31658"/>
                  </a:cubicBezTo>
                  <a:cubicBezTo>
                    <a:pt x="1154632" y="51928"/>
                    <a:pt x="1166019" y="79420"/>
                    <a:pt x="1166019" y="108086"/>
                  </a:cubicBezTo>
                  <a:lnTo>
                    <a:pt x="1166019" y="108086"/>
                  </a:lnTo>
                  <a:cubicBezTo>
                    <a:pt x="1166019" y="136752"/>
                    <a:pt x="1154632" y="164244"/>
                    <a:pt x="1134362" y="184514"/>
                  </a:cubicBezTo>
                  <a:cubicBezTo>
                    <a:pt x="1114092" y="204784"/>
                    <a:pt x="1086600" y="216171"/>
                    <a:pt x="105793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4"/>
            <p:cNvSpPr txBox="1"/>
            <p:nvPr/>
          </p:nvSpPr>
          <p:spPr>
            <a:xfrm>
              <a:off x="0" y="-57150"/>
              <a:ext cx="1166019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4"/>
          <p:cNvGrpSpPr/>
          <p:nvPr/>
        </p:nvGrpSpPr>
        <p:grpSpPr>
          <a:xfrm>
            <a:off x="1698990" y="6602298"/>
            <a:ext cx="14483762" cy="1733925"/>
            <a:chOff x="0" y="-57150"/>
            <a:chExt cx="1674733" cy="273321"/>
          </a:xfrm>
        </p:grpSpPr>
        <p:sp>
          <p:nvSpPr>
            <p:cNvPr id="160" name="Google Shape;160;p14"/>
            <p:cNvSpPr/>
            <p:nvPr/>
          </p:nvSpPr>
          <p:spPr>
            <a:xfrm>
              <a:off x="0" y="0"/>
              <a:ext cx="1674733" cy="216171"/>
            </a:xfrm>
            <a:custGeom>
              <a:avLst/>
              <a:gdLst/>
              <a:ahLst/>
              <a:cxnLst/>
              <a:rect l="l" t="t" r="r" b="b"/>
              <a:pathLst>
                <a:path w="1674733" h="216171" extrusionOk="0">
                  <a:moveTo>
                    <a:pt x="106867" y="0"/>
                  </a:moveTo>
                  <a:lnTo>
                    <a:pt x="1567865" y="0"/>
                  </a:lnTo>
                  <a:cubicBezTo>
                    <a:pt x="1596208" y="0"/>
                    <a:pt x="1623391" y="11259"/>
                    <a:pt x="1643432" y="31301"/>
                  </a:cubicBezTo>
                  <a:cubicBezTo>
                    <a:pt x="1663474" y="51342"/>
                    <a:pt x="1674733" y="78524"/>
                    <a:pt x="1674733" y="106867"/>
                  </a:cubicBezTo>
                  <a:lnTo>
                    <a:pt x="1674733" y="109304"/>
                  </a:lnTo>
                  <a:cubicBezTo>
                    <a:pt x="1674733" y="168325"/>
                    <a:pt x="1626887" y="216171"/>
                    <a:pt x="1567865" y="216171"/>
                  </a:cubicBezTo>
                  <a:lnTo>
                    <a:pt x="106867" y="216171"/>
                  </a:lnTo>
                  <a:cubicBezTo>
                    <a:pt x="78524" y="216171"/>
                    <a:pt x="51342" y="204912"/>
                    <a:pt x="31301" y="184870"/>
                  </a:cubicBezTo>
                  <a:cubicBezTo>
                    <a:pt x="11259" y="164829"/>
                    <a:pt x="0" y="137647"/>
                    <a:pt x="0" y="109304"/>
                  </a:cubicBezTo>
                  <a:lnTo>
                    <a:pt x="0" y="106867"/>
                  </a:lnTo>
                  <a:cubicBezTo>
                    <a:pt x="0" y="78524"/>
                    <a:pt x="11259" y="51342"/>
                    <a:pt x="31301" y="31301"/>
                  </a:cubicBezTo>
                  <a:cubicBezTo>
                    <a:pt x="51342" y="11259"/>
                    <a:pt x="78524" y="0"/>
                    <a:pt x="106867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0" y="-57150"/>
              <a:ext cx="1674733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1704051" y="4675237"/>
            <a:ext cx="14478701" cy="1777525"/>
            <a:chOff x="0" y="-57150"/>
            <a:chExt cx="1397645" cy="273321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1397645" cy="216171"/>
            </a:xfrm>
            <a:custGeom>
              <a:avLst/>
              <a:gdLst/>
              <a:ahLst/>
              <a:cxnLst/>
              <a:rect l="l" t="t" r="r" b="b"/>
              <a:pathLst>
                <a:path w="1397645" h="216171" extrusionOk="0">
                  <a:moveTo>
                    <a:pt x="108086" y="0"/>
                  </a:moveTo>
                  <a:lnTo>
                    <a:pt x="1289559" y="0"/>
                  </a:lnTo>
                  <a:cubicBezTo>
                    <a:pt x="1318226" y="0"/>
                    <a:pt x="1345718" y="11388"/>
                    <a:pt x="1365988" y="31658"/>
                  </a:cubicBezTo>
                  <a:cubicBezTo>
                    <a:pt x="1386258" y="51928"/>
                    <a:pt x="1397645" y="79420"/>
                    <a:pt x="1397645" y="108086"/>
                  </a:cubicBezTo>
                  <a:lnTo>
                    <a:pt x="1397645" y="108086"/>
                  </a:lnTo>
                  <a:cubicBezTo>
                    <a:pt x="1397645" y="136752"/>
                    <a:pt x="1386258" y="164244"/>
                    <a:pt x="1365988" y="184514"/>
                  </a:cubicBezTo>
                  <a:cubicBezTo>
                    <a:pt x="1345718" y="204784"/>
                    <a:pt x="1318226" y="216171"/>
                    <a:pt x="1289559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0" y="-57150"/>
              <a:ext cx="1397645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>
            <a:off x="2500791" y="3758083"/>
            <a:ext cx="1227846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400" b="1" dirty="0" err="1"/>
              <a:t>Definisi</a:t>
            </a:r>
            <a:r>
              <a:rPr lang="en-US" sz="2400" b="1" dirty="0"/>
              <a:t>:</a:t>
            </a:r>
            <a:r>
              <a:rPr lang="en-US" sz="2400" dirty="0"/>
              <a:t> Proses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implementasi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.</a:t>
            </a:r>
          </a:p>
        </p:txBody>
      </p:sp>
      <p:sp>
        <p:nvSpPr>
          <p:cNvPr id="174" name="Google Shape;174;p14"/>
          <p:cNvSpPr txBox="1"/>
          <p:nvPr/>
        </p:nvSpPr>
        <p:spPr>
          <a:xfrm>
            <a:off x="2500790" y="5131525"/>
            <a:ext cx="13086539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46"/>
              </a:lnSpc>
            </a:pPr>
            <a:r>
              <a:rPr lang="en-US" sz="2800" b="1" dirty="0" err="1"/>
              <a:t>Tujuan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/>
              <a:t>jalur</a:t>
            </a:r>
            <a:r>
              <a:rPr lang="en-US" sz="2800" dirty="0"/>
              <a:t> yang </a:t>
            </a:r>
            <a:r>
              <a:rPr lang="en-US" sz="2800" dirty="0" err="1"/>
              <a:t>benar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strategisnya</a:t>
            </a:r>
            <a:endParaRPr sz="2800" dirty="0"/>
          </a:p>
        </p:txBody>
      </p:sp>
      <p:sp>
        <p:nvSpPr>
          <p:cNvPr id="176" name="Google Shape;176;p14"/>
          <p:cNvSpPr/>
          <p:nvPr/>
        </p:nvSpPr>
        <p:spPr>
          <a:xfrm rot="-1009680">
            <a:off x="-1487080" y="8291608"/>
            <a:ext cx="4289501" cy="2877865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14"/>
          <p:cNvSpPr/>
          <p:nvPr/>
        </p:nvSpPr>
        <p:spPr>
          <a:xfrm rot="-1964015">
            <a:off x="15764753" y="-979610"/>
            <a:ext cx="4402988" cy="3746543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2500790" y="7105477"/>
            <a:ext cx="13311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Fungsi</a:t>
            </a:r>
            <a:r>
              <a:rPr lang="en-US" sz="3200" b="1" dirty="0"/>
              <a:t>:</a:t>
            </a:r>
            <a:r>
              <a:rPr lang="en-US" sz="3200" dirty="0"/>
              <a:t> </a:t>
            </a:r>
            <a:r>
              <a:rPr lang="en-US" sz="3200" dirty="0" err="1"/>
              <a:t>Mengidentifikasi</a:t>
            </a:r>
            <a:r>
              <a:rPr lang="en-US" sz="3200" dirty="0"/>
              <a:t> </a:t>
            </a:r>
            <a:r>
              <a:rPr lang="en-US" sz="3200" dirty="0" err="1"/>
              <a:t>penyimpangan</a:t>
            </a:r>
            <a:r>
              <a:rPr lang="en-US" sz="3200" dirty="0"/>
              <a:t>, </a:t>
            </a:r>
            <a:r>
              <a:rPr lang="en-US" sz="3200" dirty="0" err="1"/>
              <a:t>menganalisis</a:t>
            </a:r>
            <a:r>
              <a:rPr lang="en-US" sz="3200" dirty="0"/>
              <a:t> </a:t>
            </a:r>
            <a:r>
              <a:rPr lang="en-US" sz="3200" dirty="0" err="1"/>
              <a:t>penyebabnya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mengambil</a:t>
            </a:r>
            <a:r>
              <a:rPr lang="en-US" sz="3200" dirty="0"/>
              <a:t> </a:t>
            </a:r>
            <a:r>
              <a:rPr lang="en-US" sz="3200" dirty="0" err="1"/>
              <a:t>tindakan</a:t>
            </a:r>
            <a:r>
              <a:rPr lang="en-US" sz="3200" dirty="0"/>
              <a:t> </a:t>
            </a:r>
            <a:r>
              <a:rPr lang="en-US" sz="3200" dirty="0" err="1"/>
              <a:t>korektif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4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6"/>
          <p:cNvGrpSpPr/>
          <p:nvPr/>
        </p:nvGrpSpPr>
        <p:grpSpPr>
          <a:xfrm>
            <a:off x="657670" y="488498"/>
            <a:ext cx="16972660" cy="9192142"/>
            <a:chOff x="0" y="-38100"/>
            <a:chExt cx="4470166" cy="2420976"/>
          </a:xfrm>
        </p:grpSpPr>
        <p:sp>
          <p:nvSpPr>
            <p:cNvPr id="196" name="Google Shape;196;p16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 txBox="1"/>
            <p:nvPr/>
          </p:nvSpPr>
          <p:spPr>
            <a:xfrm>
              <a:off x="0" y="-38100"/>
              <a:ext cx="4470166" cy="2420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6"/>
          <p:cNvSpPr/>
          <p:nvPr/>
        </p:nvSpPr>
        <p:spPr>
          <a:xfrm rot="-1009680">
            <a:off x="-1487080" y="8291608"/>
            <a:ext cx="4289501" cy="2877865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5"/>
                </a:lnTo>
                <a:lnTo>
                  <a:pt x="0" y="28778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9" name="Google Shape;199;p16"/>
          <p:cNvSpPr/>
          <p:nvPr/>
        </p:nvSpPr>
        <p:spPr>
          <a:xfrm rot="-1964015">
            <a:off x="15764753" y="-979610"/>
            <a:ext cx="4402988" cy="3746543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0" name="Google Shape;200;p16"/>
          <p:cNvGrpSpPr/>
          <p:nvPr/>
        </p:nvGrpSpPr>
        <p:grpSpPr>
          <a:xfrm>
            <a:off x="6279386" y="969434"/>
            <a:ext cx="3795845" cy="4015672"/>
            <a:chOff x="0" y="-57150"/>
            <a:chExt cx="999729" cy="1057626"/>
          </a:xfrm>
        </p:grpSpPr>
        <p:sp>
          <p:nvSpPr>
            <p:cNvPr id="201" name="Google Shape;201;p16"/>
            <p:cNvSpPr/>
            <p:nvPr/>
          </p:nvSpPr>
          <p:spPr>
            <a:xfrm>
              <a:off x="0" y="0"/>
              <a:ext cx="999729" cy="1000476"/>
            </a:xfrm>
            <a:custGeom>
              <a:avLst/>
              <a:gdLst/>
              <a:ahLst/>
              <a:cxnLst/>
              <a:rect l="l" t="t" r="r" b="b"/>
              <a:pathLst>
                <a:path w="999729" h="1000476" extrusionOk="0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 txBox="1"/>
            <p:nvPr/>
          </p:nvSpPr>
          <p:spPr>
            <a:xfrm>
              <a:off x="0" y="-57150"/>
              <a:ext cx="999729" cy="105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16"/>
          <p:cNvGrpSpPr/>
          <p:nvPr/>
        </p:nvGrpSpPr>
        <p:grpSpPr>
          <a:xfrm>
            <a:off x="6279386" y="5084234"/>
            <a:ext cx="3795845" cy="4015672"/>
            <a:chOff x="0" y="-57150"/>
            <a:chExt cx="999729" cy="1057626"/>
          </a:xfrm>
        </p:grpSpPr>
        <p:sp>
          <p:nvSpPr>
            <p:cNvPr id="204" name="Google Shape;204;p16"/>
            <p:cNvSpPr/>
            <p:nvPr/>
          </p:nvSpPr>
          <p:spPr>
            <a:xfrm>
              <a:off x="0" y="0"/>
              <a:ext cx="999729" cy="1000476"/>
            </a:xfrm>
            <a:custGeom>
              <a:avLst/>
              <a:gdLst/>
              <a:ahLst/>
              <a:cxnLst/>
              <a:rect l="l" t="t" r="r" b="b"/>
              <a:pathLst>
                <a:path w="999729" h="1000476" extrusionOk="0">
                  <a:moveTo>
                    <a:pt x="81583" y="0"/>
                  </a:moveTo>
                  <a:lnTo>
                    <a:pt x="918146" y="0"/>
                  </a:lnTo>
                  <a:cubicBezTo>
                    <a:pt x="939783" y="0"/>
                    <a:pt x="960534" y="8595"/>
                    <a:pt x="975834" y="23895"/>
                  </a:cubicBezTo>
                  <a:cubicBezTo>
                    <a:pt x="991133" y="39195"/>
                    <a:pt x="999729" y="59946"/>
                    <a:pt x="999729" y="81583"/>
                  </a:cubicBezTo>
                  <a:lnTo>
                    <a:pt x="999729" y="918892"/>
                  </a:lnTo>
                  <a:cubicBezTo>
                    <a:pt x="999729" y="963950"/>
                    <a:pt x="963203" y="1000476"/>
                    <a:pt x="918146" y="1000476"/>
                  </a:cubicBezTo>
                  <a:lnTo>
                    <a:pt x="81583" y="1000476"/>
                  </a:lnTo>
                  <a:cubicBezTo>
                    <a:pt x="59946" y="1000476"/>
                    <a:pt x="39195" y="991880"/>
                    <a:pt x="23895" y="976580"/>
                  </a:cubicBezTo>
                  <a:cubicBezTo>
                    <a:pt x="8595" y="961281"/>
                    <a:pt x="0" y="940530"/>
                    <a:pt x="0" y="918892"/>
                  </a:cubicBezTo>
                  <a:lnTo>
                    <a:pt x="0" y="81583"/>
                  </a:lnTo>
                  <a:cubicBezTo>
                    <a:pt x="0" y="59946"/>
                    <a:pt x="8595" y="39195"/>
                    <a:pt x="23895" y="23895"/>
                  </a:cubicBezTo>
                  <a:cubicBezTo>
                    <a:pt x="39195" y="8595"/>
                    <a:pt x="59946" y="0"/>
                    <a:pt x="81583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 txBox="1"/>
            <p:nvPr/>
          </p:nvSpPr>
          <p:spPr>
            <a:xfrm>
              <a:off x="0" y="-57150"/>
              <a:ext cx="999729" cy="1057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16"/>
          <p:cNvSpPr/>
          <p:nvPr/>
        </p:nvSpPr>
        <p:spPr>
          <a:xfrm>
            <a:off x="6450406" y="5652065"/>
            <a:ext cx="3416617" cy="3147507"/>
          </a:xfrm>
          <a:custGeom>
            <a:avLst/>
            <a:gdLst/>
            <a:ahLst/>
            <a:cxnLst/>
            <a:rect l="l" t="t" r="r" b="b"/>
            <a:pathLst>
              <a:path w="6417310" h="5911850" extrusionOk="0">
                <a:moveTo>
                  <a:pt x="1215390" y="402590"/>
                </a:moveTo>
                <a:lnTo>
                  <a:pt x="177800" y="2192020"/>
                </a:lnTo>
                <a:cubicBezTo>
                  <a:pt x="0" y="2498090"/>
                  <a:pt x="43180" y="2884170"/>
                  <a:pt x="283210" y="3144520"/>
                </a:cubicBezTo>
                <a:lnTo>
                  <a:pt x="2594610" y="5651500"/>
                </a:lnTo>
                <a:cubicBezTo>
                  <a:pt x="2747010" y="5817870"/>
                  <a:pt x="2962910" y="5911850"/>
                  <a:pt x="3187700" y="5911850"/>
                </a:cubicBezTo>
                <a:lnTo>
                  <a:pt x="5609590" y="5911850"/>
                </a:lnTo>
                <a:cubicBezTo>
                  <a:pt x="6055360" y="5911850"/>
                  <a:pt x="6417310" y="5549900"/>
                  <a:pt x="6417310" y="5104130"/>
                </a:cubicBezTo>
                <a:lnTo>
                  <a:pt x="6417310" y="1891030"/>
                </a:lnTo>
                <a:cubicBezTo>
                  <a:pt x="6417310" y="1724660"/>
                  <a:pt x="6366510" y="1562100"/>
                  <a:pt x="6269990" y="1426210"/>
                </a:cubicBezTo>
                <a:lnTo>
                  <a:pt x="5507990" y="342900"/>
                </a:lnTo>
                <a:cubicBezTo>
                  <a:pt x="5356860" y="128270"/>
                  <a:pt x="5110480" y="0"/>
                  <a:pt x="4847590" y="0"/>
                </a:cubicBezTo>
                <a:lnTo>
                  <a:pt x="1913890" y="0"/>
                </a:lnTo>
                <a:cubicBezTo>
                  <a:pt x="1625600" y="0"/>
                  <a:pt x="1358900" y="153670"/>
                  <a:pt x="1215390" y="40259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19777" r="-19777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819536" y="3274311"/>
            <a:ext cx="5093463" cy="240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7000"/>
              </a:lnSpc>
            </a:pPr>
            <a:r>
              <a:rPr lang="en-US" sz="6000" b="1" dirty="0" err="1"/>
              <a:t>Alat-Alat</a:t>
            </a:r>
            <a:r>
              <a:rPr lang="en-US" sz="6000" b="1" dirty="0"/>
              <a:t> </a:t>
            </a:r>
            <a:r>
              <a:rPr lang="en-US" sz="6000" b="1" dirty="0" err="1"/>
              <a:t>Pengendalian</a:t>
            </a:r>
            <a:r>
              <a:rPr lang="en-US" sz="6000" b="1" dirty="0"/>
              <a:t> </a:t>
            </a:r>
            <a:r>
              <a:rPr lang="en-US" sz="6000" b="1" dirty="0" err="1"/>
              <a:t>Strategis</a:t>
            </a:r>
            <a:endParaRPr sz="6000" b="1" dirty="0"/>
          </a:p>
        </p:txBody>
      </p:sp>
      <p:grpSp>
        <p:nvGrpSpPr>
          <p:cNvPr id="209" name="Google Shape;209;p16"/>
          <p:cNvGrpSpPr/>
          <p:nvPr/>
        </p:nvGrpSpPr>
        <p:grpSpPr>
          <a:xfrm>
            <a:off x="10633201" y="1080319"/>
            <a:ext cx="4638933" cy="1037767"/>
            <a:chOff x="0" y="-57150"/>
            <a:chExt cx="454908" cy="273321"/>
          </a:xfrm>
        </p:grpSpPr>
        <p:sp>
          <p:nvSpPr>
            <p:cNvPr id="210" name="Google Shape;210;p16"/>
            <p:cNvSpPr/>
            <p:nvPr/>
          </p:nvSpPr>
          <p:spPr>
            <a:xfrm>
              <a:off x="0" y="0"/>
              <a:ext cx="454908" cy="216171"/>
            </a:xfrm>
            <a:custGeom>
              <a:avLst/>
              <a:gdLst/>
              <a:ahLst/>
              <a:cxnLst/>
              <a:rect l="l" t="t" r="r" b="b"/>
              <a:pathLst>
                <a:path w="454908" h="216171" extrusionOk="0">
                  <a:moveTo>
                    <a:pt x="108086" y="0"/>
                  </a:moveTo>
                  <a:lnTo>
                    <a:pt x="346822" y="0"/>
                  </a:lnTo>
                  <a:cubicBezTo>
                    <a:pt x="375488" y="0"/>
                    <a:pt x="402980" y="11388"/>
                    <a:pt x="423250" y="31658"/>
                  </a:cubicBezTo>
                  <a:cubicBezTo>
                    <a:pt x="443520" y="51928"/>
                    <a:pt x="454908" y="79420"/>
                    <a:pt x="454908" y="108086"/>
                  </a:cubicBezTo>
                  <a:lnTo>
                    <a:pt x="454908" y="108086"/>
                  </a:lnTo>
                  <a:cubicBezTo>
                    <a:pt x="454908" y="136752"/>
                    <a:pt x="443520" y="164244"/>
                    <a:pt x="423250" y="184514"/>
                  </a:cubicBezTo>
                  <a:cubicBezTo>
                    <a:pt x="402980" y="204784"/>
                    <a:pt x="375488" y="216171"/>
                    <a:pt x="346822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 txBox="1"/>
            <p:nvPr/>
          </p:nvSpPr>
          <p:spPr>
            <a:xfrm>
              <a:off x="0" y="-57150"/>
              <a:ext cx="454908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2" name="Google Shape;212;p16"/>
          <p:cNvGrpSpPr/>
          <p:nvPr/>
        </p:nvGrpSpPr>
        <p:grpSpPr>
          <a:xfrm>
            <a:off x="10534795" y="3271242"/>
            <a:ext cx="5855444" cy="1037767"/>
            <a:chOff x="0" y="-57150"/>
            <a:chExt cx="494785" cy="273321"/>
          </a:xfrm>
        </p:grpSpPr>
        <p:sp>
          <p:nvSpPr>
            <p:cNvPr id="213" name="Google Shape;213;p16"/>
            <p:cNvSpPr/>
            <p:nvPr/>
          </p:nvSpPr>
          <p:spPr>
            <a:xfrm>
              <a:off x="0" y="0"/>
              <a:ext cx="494785" cy="216171"/>
            </a:xfrm>
            <a:custGeom>
              <a:avLst/>
              <a:gdLst/>
              <a:ahLst/>
              <a:cxnLst/>
              <a:rect l="l" t="t" r="r" b="b"/>
              <a:pathLst>
                <a:path w="494785" h="216171" extrusionOk="0">
                  <a:moveTo>
                    <a:pt x="108086" y="0"/>
                  </a:moveTo>
                  <a:lnTo>
                    <a:pt x="386699" y="0"/>
                  </a:lnTo>
                  <a:cubicBezTo>
                    <a:pt x="415365" y="0"/>
                    <a:pt x="442857" y="11388"/>
                    <a:pt x="463127" y="31658"/>
                  </a:cubicBezTo>
                  <a:cubicBezTo>
                    <a:pt x="483397" y="51928"/>
                    <a:pt x="494785" y="79420"/>
                    <a:pt x="494785" y="108086"/>
                  </a:cubicBezTo>
                  <a:lnTo>
                    <a:pt x="494785" y="108086"/>
                  </a:lnTo>
                  <a:cubicBezTo>
                    <a:pt x="494785" y="136752"/>
                    <a:pt x="483397" y="164244"/>
                    <a:pt x="463127" y="184514"/>
                  </a:cubicBezTo>
                  <a:cubicBezTo>
                    <a:pt x="442857" y="204784"/>
                    <a:pt x="415365" y="216171"/>
                    <a:pt x="386699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0" y="-57150"/>
              <a:ext cx="494785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16"/>
          <p:cNvSpPr txBox="1"/>
          <p:nvPr/>
        </p:nvSpPr>
        <p:spPr>
          <a:xfrm>
            <a:off x="10868221" y="2241051"/>
            <a:ext cx="6484114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 err="1"/>
              <a:t>Mengukur</a:t>
            </a:r>
            <a:r>
              <a:rPr lang="en-US" sz="2000" dirty="0"/>
              <a:t> </a:t>
            </a:r>
            <a:r>
              <a:rPr lang="en-US" sz="2000" dirty="0" err="1"/>
              <a:t>kinerja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empat</a:t>
            </a:r>
            <a:r>
              <a:rPr lang="en-US" sz="2000" dirty="0"/>
              <a:t> </a:t>
            </a:r>
            <a:r>
              <a:rPr lang="en-US" sz="2000" dirty="0" err="1"/>
              <a:t>perspektif</a:t>
            </a:r>
            <a:r>
              <a:rPr lang="en-US" sz="2000" dirty="0"/>
              <a:t>: </a:t>
            </a:r>
            <a:r>
              <a:rPr lang="en-US" sz="2000" dirty="0" err="1"/>
              <a:t>keuangan</a:t>
            </a:r>
            <a:r>
              <a:rPr lang="en-US" sz="2000" dirty="0"/>
              <a:t>, </a:t>
            </a:r>
            <a:r>
              <a:rPr lang="en-US" sz="2000" dirty="0" err="1"/>
              <a:t>pelanggan</a:t>
            </a:r>
            <a:r>
              <a:rPr lang="en-US" sz="2000" dirty="0"/>
              <a:t>, proses internal,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endParaRPr sz="2000" dirty="0"/>
          </a:p>
        </p:txBody>
      </p:sp>
      <p:sp>
        <p:nvSpPr>
          <p:cNvPr id="217" name="Google Shape;217;p16"/>
          <p:cNvSpPr txBox="1"/>
          <p:nvPr/>
        </p:nvSpPr>
        <p:spPr>
          <a:xfrm>
            <a:off x="10730100" y="1341893"/>
            <a:ext cx="43394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Balanced Scorecard</a:t>
            </a:r>
            <a:endParaRPr dirty="0"/>
          </a:p>
        </p:txBody>
      </p:sp>
      <p:sp>
        <p:nvSpPr>
          <p:cNvPr id="218" name="Google Shape;218;p16"/>
          <p:cNvSpPr txBox="1"/>
          <p:nvPr/>
        </p:nvSpPr>
        <p:spPr>
          <a:xfrm>
            <a:off x="10666109" y="3578207"/>
            <a:ext cx="54741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Analisis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Varian 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Strategis</a:t>
            </a:r>
            <a:endParaRPr dirty="0"/>
          </a:p>
        </p:txBody>
      </p:sp>
      <p:sp>
        <p:nvSpPr>
          <p:cNvPr id="219" name="Google Shape;219;p16"/>
          <p:cNvSpPr/>
          <p:nvPr/>
        </p:nvSpPr>
        <p:spPr>
          <a:xfrm>
            <a:off x="6520315" y="1495444"/>
            <a:ext cx="3353427" cy="3121462"/>
          </a:xfrm>
          <a:custGeom>
            <a:avLst/>
            <a:gdLst/>
            <a:ahLst/>
            <a:cxnLst/>
            <a:rect l="l" t="t" r="r" b="b"/>
            <a:pathLst>
              <a:path w="6352540" h="5913120" extrusionOk="0">
                <a:moveTo>
                  <a:pt x="5995670" y="1826260"/>
                </a:moveTo>
                <a:lnTo>
                  <a:pt x="4719320" y="1826260"/>
                </a:lnTo>
                <a:cubicBezTo>
                  <a:pt x="4523740" y="1826260"/>
                  <a:pt x="4364990" y="1667510"/>
                  <a:pt x="4364990" y="1471930"/>
                </a:cubicBezTo>
                <a:lnTo>
                  <a:pt x="4364990" y="354330"/>
                </a:lnTo>
                <a:cubicBezTo>
                  <a:pt x="4364990" y="158750"/>
                  <a:pt x="4206240" y="0"/>
                  <a:pt x="4010660" y="0"/>
                </a:cubicBezTo>
                <a:lnTo>
                  <a:pt x="1061720" y="0"/>
                </a:lnTo>
                <a:cubicBezTo>
                  <a:pt x="866140" y="0"/>
                  <a:pt x="707390" y="158750"/>
                  <a:pt x="707390" y="354330"/>
                </a:cubicBezTo>
                <a:lnTo>
                  <a:pt x="707390" y="506730"/>
                </a:lnTo>
                <a:cubicBezTo>
                  <a:pt x="707390" y="702310"/>
                  <a:pt x="548640" y="861060"/>
                  <a:pt x="353060" y="861060"/>
                </a:cubicBezTo>
                <a:cubicBezTo>
                  <a:pt x="158750" y="861060"/>
                  <a:pt x="0" y="1018540"/>
                  <a:pt x="0" y="1214120"/>
                </a:cubicBezTo>
                <a:lnTo>
                  <a:pt x="0" y="4723130"/>
                </a:lnTo>
                <a:cubicBezTo>
                  <a:pt x="0" y="4918710"/>
                  <a:pt x="158750" y="5077460"/>
                  <a:pt x="354330" y="5077460"/>
                </a:cubicBezTo>
                <a:cubicBezTo>
                  <a:pt x="549910" y="5077460"/>
                  <a:pt x="708660" y="5236210"/>
                  <a:pt x="708660" y="5431790"/>
                </a:cubicBezTo>
                <a:lnTo>
                  <a:pt x="708660" y="5558790"/>
                </a:lnTo>
                <a:cubicBezTo>
                  <a:pt x="708660" y="5754370"/>
                  <a:pt x="867410" y="5913120"/>
                  <a:pt x="1062990" y="5913120"/>
                </a:cubicBezTo>
                <a:lnTo>
                  <a:pt x="4013200" y="5913120"/>
                </a:lnTo>
                <a:cubicBezTo>
                  <a:pt x="4208780" y="5913120"/>
                  <a:pt x="4367530" y="5754370"/>
                  <a:pt x="4367530" y="5558790"/>
                </a:cubicBezTo>
                <a:lnTo>
                  <a:pt x="4367530" y="5431790"/>
                </a:lnTo>
                <a:cubicBezTo>
                  <a:pt x="4367530" y="5236210"/>
                  <a:pt x="4526280" y="5077460"/>
                  <a:pt x="4721860" y="5077460"/>
                </a:cubicBezTo>
                <a:lnTo>
                  <a:pt x="5998210" y="5077460"/>
                </a:lnTo>
                <a:cubicBezTo>
                  <a:pt x="6193790" y="5077460"/>
                  <a:pt x="6352540" y="4918710"/>
                  <a:pt x="6352540" y="4723130"/>
                </a:cubicBezTo>
                <a:lnTo>
                  <a:pt x="6352540" y="2179320"/>
                </a:lnTo>
                <a:cubicBezTo>
                  <a:pt x="6350000" y="1983740"/>
                  <a:pt x="6191250" y="1826260"/>
                  <a:pt x="5995670" y="182626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9853" r="-1985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0730100" y="4361197"/>
            <a:ext cx="662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aktual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dianggarkan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yang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endParaRPr lang="en-US" sz="2400" dirty="0"/>
          </a:p>
        </p:txBody>
      </p:sp>
      <p:grpSp>
        <p:nvGrpSpPr>
          <p:cNvPr id="28" name="Google Shape;212;p16"/>
          <p:cNvGrpSpPr/>
          <p:nvPr/>
        </p:nvGrpSpPr>
        <p:grpSpPr>
          <a:xfrm>
            <a:off x="10633201" y="5499204"/>
            <a:ext cx="5855444" cy="1037767"/>
            <a:chOff x="0" y="-57150"/>
            <a:chExt cx="494785" cy="273321"/>
          </a:xfrm>
        </p:grpSpPr>
        <p:sp>
          <p:nvSpPr>
            <p:cNvPr id="29" name="Google Shape;213;p16"/>
            <p:cNvSpPr/>
            <p:nvPr/>
          </p:nvSpPr>
          <p:spPr>
            <a:xfrm>
              <a:off x="0" y="0"/>
              <a:ext cx="494785" cy="216171"/>
            </a:xfrm>
            <a:custGeom>
              <a:avLst/>
              <a:gdLst/>
              <a:ahLst/>
              <a:cxnLst/>
              <a:rect l="l" t="t" r="r" b="b"/>
              <a:pathLst>
                <a:path w="494785" h="216171" extrusionOk="0">
                  <a:moveTo>
                    <a:pt x="108086" y="0"/>
                  </a:moveTo>
                  <a:lnTo>
                    <a:pt x="386699" y="0"/>
                  </a:lnTo>
                  <a:cubicBezTo>
                    <a:pt x="415365" y="0"/>
                    <a:pt x="442857" y="11388"/>
                    <a:pt x="463127" y="31658"/>
                  </a:cubicBezTo>
                  <a:cubicBezTo>
                    <a:pt x="483397" y="51928"/>
                    <a:pt x="494785" y="79420"/>
                    <a:pt x="494785" y="108086"/>
                  </a:cubicBezTo>
                  <a:lnTo>
                    <a:pt x="494785" y="108086"/>
                  </a:lnTo>
                  <a:cubicBezTo>
                    <a:pt x="494785" y="136752"/>
                    <a:pt x="483397" y="164244"/>
                    <a:pt x="463127" y="184514"/>
                  </a:cubicBezTo>
                  <a:cubicBezTo>
                    <a:pt x="442857" y="204784"/>
                    <a:pt x="415365" y="216171"/>
                    <a:pt x="386699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4;p16"/>
            <p:cNvSpPr txBox="1"/>
            <p:nvPr/>
          </p:nvSpPr>
          <p:spPr>
            <a:xfrm>
              <a:off x="0" y="-57150"/>
              <a:ext cx="494785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218;p16"/>
          <p:cNvSpPr txBox="1"/>
          <p:nvPr/>
        </p:nvSpPr>
        <p:spPr>
          <a:xfrm>
            <a:off x="10764515" y="5806169"/>
            <a:ext cx="54741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Analisis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Rantai</a:t>
            </a:r>
            <a:r>
              <a:rPr lang="en-US" sz="3000" b="1" i="0" u="none" strike="noStrike" cap="none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3000" b="1" i="0" u="none" strike="noStrike" cap="none" dirty="0" err="1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Nilai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0868221" y="6675029"/>
            <a:ext cx="625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Mengevaluasi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area </a:t>
            </a:r>
            <a:r>
              <a:rPr lang="en-US" sz="2400" dirty="0" err="1"/>
              <a:t>perbaikan</a:t>
            </a:r>
            <a:endParaRPr lang="en-US" sz="2400" dirty="0"/>
          </a:p>
        </p:txBody>
      </p:sp>
      <p:grpSp>
        <p:nvGrpSpPr>
          <p:cNvPr id="33" name="Google Shape;209;p16"/>
          <p:cNvGrpSpPr/>
          <p:nvPr/>
        </p:nvGrpSpPr>
        <p:grpSpPr>
          <a:xfrm>
            <a:off x="10730100" y="7832828"/>
            <a:ext cx="4638933" cy="1037767"/>
            <a:chOff x="0" y="-57150"/>
            <a:chExt cx="454908" cy="273321"/>
          </a:xfrm>
        </p:grpSpPr>
        <p:sp>
          <p:nvSpPr>
            <p:cNvPr id="34" name="Google Shape;210;p16"/>
            <p:cNvSpPr/>
            <p:nvPr/>
          </p:nvSpPr>
          <p:spPr>
            <a:xfrm>
              <a:off x="0" y="0"/>
              <a:ext cx="454908" cy="216171"/>
            </a:xfrm>
            <a:custGeom>
              <a:avLst/>
              <a:gdLst/>
              <a:ahLst/>
              <a:cxnLst/>
              <a:rect l="l" t="t" r="r" b="b"/>
              <a:pathLst>
                <a:path w="454908" h="216171" extrusionOk="0">
                  <a:moveTo>
                    <a:pt x="108086" y="0"/>
                  </a:moveTo>
                  <a:lnTo>
                    <a:pt x="346822" y="0"/>
                  </a:lnTo>
                  <a:cubicBezTo>
                    <a:pt x="375488" y="0"/>
                    <a:pt x="402980" y="11388"/>
                    <a:pt x="423250" y="31658"/>
                  </a:cubicBezTo>
                  <a:cubicBezTo>
                    <a:pt x="443520" y="51928"/>
                    <a:pt x="454908" y="79420"/>
                    <a:pt x="454908" y="108086"/>
                  </a:cubicBezTo>
                  <a:lnTo>
                    <a:pt x="454908" y="108086"/>
                  </a:lnTo>
                  <a:cubicBezTo>
                    <a:pt x="454908" y="136752"/>
                    <a:pt x="443520" y="164244"/>
                    <a:pt x="423250" y="184514"/>
                  </a:cubicBezTo>
                  <a:cubicBezTo>
                    <a:pt x="402980" y="204784"/>
                    <a:pt x="375488" y="216171"/>
                    <a:pt x="346822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1;p16"/>
            <p:cNvSpPr txBox="1"/>
            <p:nvPr/>
          </p:nvSpPr>
          <p:spPr>
            <a:xfrm>
              <a:off x="0" y="-57150"/>
              <a:ext cx="454908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217;p16"/>
          <p:cNvSpPr txBox="1"/>
          <p:nvPr/>
        </p:nvSpPr>
        <p:spPr>
          <a:xfrm>
            <a:off x="10826999" y="8094402"/>
            <a:ext cx="43394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Bench marking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826999" y="8953764"/>
            <a:ext cx="572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pesaing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terbaik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654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7"/>
          <p:cNvGrpSpPr/>
          <p:nvPr/>
        </p:nvGrpSpPr>
        <p:grpSpPr>
          <a:xfrm>
            <a:off x="657670" y="402768"/>
            <a:ext cx="16972660" cy="9264472"/>
            <a:chOff x="0" y="-57150"/>
            <a:chExt cx="4470166" cy="2440026"/>
          </a:xfrm>
        </p:grpSpPr>
        <p:sp>
          <p:nvSpPr>
            <p:cNvPr id="225" name="Google Shape;225;p17"/>
            <p:cNvSpPr/>
            <p:nvPr/>
          </p:nvSpPr>
          <p:spPr>
            <a:xfrm>
              <a:off x="0" y="0"/>
              <a:ext cx="4470166" cy="2382876"/>
            </a:xfrm>
            <a:custGeom>
              <a:avLst/>
              <a:gdLst/>
              <a:ahLst/>
              <a:cxnLst/>
              <a:rect l="l" t="t" r="r" b="b"/>
              <a:pathLst>
                <a:path w="4470166" h="2382876" extrusionOk="0">
                  <a:moveTo>
                    <a:pt x="18246" y="0"/>
                  </a:moveTo>
                  <a:lnTo>
                    <a:pt x="4451920" y="0"/>
                  </a:lnTo>
                  <a:cubicBezTo>
                    <a:pt x="4456759" y="0"/>
                    <a:pt x="4461400" y="1922"/>
                    <a:pt x="4464822" y="5344"/>
                  </a:cubicBezTo>
                  <a:cubicBezTo>
                    <a:pt x="4468243" y="8766"/>
                    <a:pt x="4470166" y="13407"/>
                    <a:pt x="4470166" y="18246"/>
                  </a:cubicBezTo>
                  <a:lnTo>
                    <a:pt x="4470166" y="2364630"/>
                  </a:lnTo>
                  <a:cubicBezTo>
                    <a:pt x="4470166" y="2374707"/>
                    <a:pt x="4461997" y="2382876"/>
                    <a:pt x="4451920" y="2382876"/>
                  </a:cubicBezTo>
                  <a:lnTo>
                    <a:pt x="18246" y="2382876"/>
                  </a:lnTo>
                  <a:cubicBezTo>
                    <a:pt x="8169" y="2382876"/>
                    <a:pt x="0" y="2374707"/>
                    <a:pt x="0" y="2364630"/>
                  </a:cubicBezTo>
                  <a:lnTo>
                    <a:pt x="0" y="18246"/>
                  </a:lnTo>
                  <a:cubicBezTo>
                    <a:pt x="0" y="8169"/>
                    <a:pt x="8169" y="0"/>
                    <a:pt x="18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7"/>
            <p:cNvSpPr txBox="1"/>
            <p:nvPr/>
          </p:nvSpPr>
          <p:spPr>
            <a:xfrm>
              <a:off x="0" y="-57150"/>
              <a:ext cx="4470166" cy="244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" name="Google Shape;227;p17"/>
          <p:cNvSpPr/>
          <p:nvPr/>
        </p:nvSpPr>
        <p:spPr>
          <a:xfrm rot="-1009680">
            <a:off x="16143250" y="7819368"/>
            <a:ext cx="4289501" cy="2877865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0" y="0"/>
                </a:lnTo>
                <a:lnTo>
                  <a:pt x="4289500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8" name="Google Shape;228;p17"/>
          <p:cNvSpPr/>
          <p:nvPr/>
        </p:nvSpPr>
        <p:spPr>
          <a:xfrm rot="-1964015">
            <a:off x="-1369552" y="-1253512"/>
            <a:ext cx="4402988" cy="3746543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9" name="Google Shape;229;p17"/>
          <p:cNvSpPr txBox="1"/>
          <p:nvPr/>
        </p:nvSpPr>
        <p:spPr>
          <a:xfrm>
            <a:off x="1293920" y="2517901"/>
            <a:ext cx="5093400" cy="2356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7000"/>
              </a:lnSpc>
            </a:pPr>
            <a:r>
              <a:rPr lang="en-US" sz="4400" b="1" dirty="0" err="1"/>
              <a:t>Keterkaitan</a:t>
            </a:r>
            <a:r>
              <a:rPr lang="en-US" sz="4400" b="1" dirty="0"/>
              <a:t>: </a:t>
            </a:r>
            <a:r>
              <a:rPr lang="en-US" sz="4400" b="1" dirty="0" err="1"/>
              <a:t>Siklus</a:t>
            </a:r>
            <a:r>
              <a:rPr lang="en-US" sz="4400" b="1" dirty="0"/>
              <a:t> AMS, </a:t>
            </a:r>
            <a:r>
              <a:rPr lang="en-US" sz="4400" b="1" dirty="0" err="1"/>
              <a:t>Penganggaran</a:t>
            </a:r>
            <a:r>
              <a:rPr lang="en-US" sz="4400" b="1" dirty="0"/>
              <a:t>, </a:t>
            </a:r>
            <a:r>
              <a:rPr lang="en-US" sz="4400" b="1" dirty="0" err="1"/>
              <a:t>dan</a:t>
            </a:r>
            <a:r>
              <a:rPr lang="en-US" sz="4400" b="1" dirty="0"/>
              <a:t> </a:t>
            </a:r>
            <a:r>
              <a:rPr lang="en-US" sz="4400" b="1" dirty="0" err="1" smtClean="0"/>
              <a:t>Pengendalian</a:t>
            </a:r>
            <a:endParaRPr sz="4400" dirty="0"/>
          </a:p>
        </p:txBody>
      </p:sp>
      <p:graphicFrame>
        <p:nvGraphicFramePr>
          <p:cNvPr id="231" name="Google Shape;231;p17"/>
          <p:cNvGraphicFramePr/>
          <p:nvPr>
            <p:extLst>
              <p:ext uri="{D42A27DB-BD31-4B8C-83A1-F6EECF244321}">
                <p14:modId xmlns:p14="http://schemas.microsoft.com/office/powerpoint/2010/main" val="2466684077"/>
              </p:ext>
            </p:extLst>
          </p:nvPr>
        </p:nvGraphicFramePr>
        <p:xfrm>
          <a:off x="7360254" y="1441675"/>
          <a:ext cx="9394475" cy="7437760"/>
        </p:xfrm>
        <a:graphic>
          <a:graphicData uri="http://schemas.openxmlformats.org/drawingml/2006/table">
            <a:tbl>
              <a:tblPr>
                <a:noFill/>
                <a:tableStyleId>{6F8DF61D-DE82-420F-9FD6-55CE73E20BF9}</a:tableStyleId>
              </a:tblPr>
              <a:tblGrid>
                <a:gridCol w="3272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92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63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63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663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u="none" strike="noStrike" cap="none" dirty="0" smtClean="0">
                          <a:solidFill>
                            <a:srgbClr val="3B3B3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AMS (Input)</a:t>
                      </a: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Memberikan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informasi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strategis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merumuskan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tujuan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Penganggaran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Perencanaan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):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Mengubah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tujuan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menjadi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rencana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keuangan</a:t>
                      </a:r>
                      <a:r>
                        <a:rPr lang="en-US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yang </a:t>
                      </a:r>
                      <a:r>
                        <a:rPr lang="en-US" sz="28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terukur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7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Pengendalian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Evaluasi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28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Memantau pelaksanaan anggaran dan kinerja, lalu memberikan umpan balik.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Perbaikan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8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Aksi</a:t>
                      </a:r>
                      <a:r>
                        <a:rPr lang="en-US" sz="28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Jika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ada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penyimpangan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informasi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dari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AMS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digunakan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untuk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menyesuaikan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atau</a:t>
                      </a:r>
                      <a:r>
                        <a:rPr lang="en-US" sz="2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anggaran</a:t>
                      </a:r>
                      <a:endParaRPr sz="18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 anchor="ctr">
                    <a:lnL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C663D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2"/>
          <p:cNvGrpSpPr/>
          <p:nvPr/>
        </p:nvGrpSpPr>
        <p:grpSpPr>
          <a:xfrm>
            <a:off x="775070" y="402768"/>
            <a:ext cx="7049297" cy="9264472"/>
            <a:chOff x="0" y="-57150"/>
            <a:chExt cx="1856605" cy="2440026"/>
          </a:xfrm>
        </p:grpSpPr>
        <p:sp>
          <p:nvSpPr>
            <p:cNvPr id="298" name="Google Shape;298;p22"/>
            <p:cNvSpPr/>
            <p:nvPr/>
          </p:nvSpPr>
          <p:spPr>
            <a:xfrm>
              <a:off x="0" y="0"/>
              <a:ext cx="1856605" cy="2382876"/>
            </a:xfrm>
            <a:custGeom>
              <a:avLst/>
              <a:gdLst/>
              <a:ahLst/>
              <a:cxnLst/>
              <a:rect l="l" t="t" r="r" b="b"/>
              <a:pathLst>
                <a:path w="1856605" h="2382876" extrusionOk="0">
                  <a:moveTo>
                    <a:pt x="43930" y="0"/>
                  </a:moveTo>
                  <a:lnTo>
                    <a:pt x="1812675" y="0"/>
                  </a:lnTo>
                  <a:cubicBezTo>
                    <a:pt x="1836937" y="0"/>
                    <a:pt x="1856605" y="19668"/>
                    <a:pt x="1856605" y="43930"/>
                  </a:cubicBezTo>
                  <a:lnTo>
                    <a:pt x="1856605" y="2338946"/>
                  </a:lnTo>
                  <a:cubicBezTo>
                    <a:pt x="1856605" y="2350596"/>
                    <a:pt x="1851976" y="2361770"/>
                    <a:pt x="1843738" y="2370009"/>
                  </a:cubicBezTo>
                  <a:cubicBezTo>
                    <a:pt x="1835500" y="2378247"/>
                    <a:pt x="1824326" y="2382876"/>
                    <a:pt x="1812675" y="2382876"/>
                  </a:cubicBezTo>
                  <a:lnTo>
                    <a:pt x="43930" y="2382876"/>
                  </a:lnTo>
                  <a:cubicBezTo>
                    <a:pt x="32279" y="2382876"/>
                    <a:pt x="21105" y="2378247"/>
                    <a:pt x="12867" y="2370009"/>
                  </a:cubicBezTo>
                  <a:cubicBezTo>
                    <a:pt x="4628" y="2361770"/>
                    <a:pt x="0" y="2350596"/>
                    <a:pt x="0" y="2338946"/>
                  </a:cubicBezTo>
                  <a:lnTo>
                    <a:pt x="0" y="43930"/>
                  </a:lnTo>
                  <a:cubicBezTo>
                    <a:pt x="0" y="19668"/>
                    <a:pt x="19668" y="0"/>
                    <a:pt x="43930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 txBox="1"/>
            <p:nvPr/>
          </p:nvSpPr>
          <p:spPr>
            <a:xfrm>
              <a:off x="0" y="-57150"/>
              <a:ext cx="1856605" cy="2440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>
            <a:off x="-769106" y="7234726"/>
            <a:ext cx="6079398" cy="5173015"/>
          </a:xfrm>
          <a:custGeom>
            <a:avLst/>
            <a:gdLst/>
            <a:ahLst/>
            <a:cxnLst/>
            <a:rect l="l" t="t" r="r" b="b"/>
            <a:pathLst>
              <a:path w="6079398" h="5173015" extrusionOk="0">
                <a:moveTo>
                  <a:pt x="0" y="0"/>
                </a:moveTo>
                <a:lnTo>
                  <a:pt x="6079398" y="0"/>
                </a:lnTo>
                <a:lnTo>
                  <a:pt x="6079398" y="5173014"/>
                </a:lnTo>
                <a:lnTo>
                  <a:pt x="0" y="5173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4" name="Google Shape;304;p22"/>
          <p:cNvSpPr/>
          <p:nvPr/>
        </p:nvSpPr>
        <p:spPr>
          <a:xfrm rot="-2369905">
            <a:off x="14730111" y="-410232"/>
            <a:ext cx="4289501" cy="2877865"/>
          </a:xfrm>
          <a:custGeom>
            <a:avLst/>
            <a:gdLst/>
            <a:ahLst/>
            <a:cxnLst/>
            <a:rect l="l" t="t" r="r" b="b"/>
            <a:pathLst>
              <a:path w="4289501" h="2877865" extrusionOk="0">
                <a:moveTo>
                  <a:pt x="0" y="0"/>
                </a:moveTo>
                <a:lnTo>
                  <a:pt x="4289501" y="0"/>
                </a:lnTo>
                <a:lnTo>
                  <a:pt x="4289501" y="2877864"/>
                </a:lnTo>
                <a:lnTo>
                  <a:pt x="0" y="2877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05" name="Google Shape;305;p22"/>
          <p:cNvSpPr txBox="1"/>
          <p:nvPr/>
        </p:nvSpPr>
        <p:spPr>
          <a:xfrm>
            <a:off x="1336700" y="1274984"/>
            <a:ext cx="5388588" cy="347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4000"/>
              </a:lnSpc>
            </a:pPr>
            <a:r>
              <a:rPr lang="en-US" sz="8000" b="1" dirty="0" err="1">
                <a:solidFill>
                  <a:schemeClr val="bg1"/>
                </a:solidFill>
              </a:rPr>
              <a:t>Studi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r>
              <a:rPr lang="en-US" sz="8000" b="1" dirty="0" err="1">
                <a:solidFill>
                  <a:schemeClr val="bg1"/>
                </a:solidFill>
              </a:rPr>
              <a:t>Kasus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r>
              <a:rPr lang="en-US" sz="8000" b="1" dirty="0" err="1">
                <a:solidFill>
                  <a:schemeClr val="bg1"/>
                </a:solidFill>
              </a:rPr>
              <a:t>Sederhana</a:t>
            </a:r>
            <a:endParaRPr sz="8000" dirty="0">
              <a:solidFill>
                <a:schemeClr val="bg1"/>
              </a:solidFill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8259851" y="3066500"/>
            <a:ext cx="86814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93" b="1" i="0" u="none" strike="noStrike" cap="none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Track your daily spending for 7 days</a:t>
            </a:r>
            <a:endParaRPr/>
          </a:p>
        </p:txBody>
      </p:sp>
      <p:sp>
        <p:nvSpPr>
          <p:cNvPr id="307" name="Google Shape;307;p22"/>
          <p:cNvSpPr txBox="1"/>
          <p:nvPr/>
        </p:nvSpPr>
        <p:spPr>
          <a:xfrm>
            <a:off x="8385997" y="1028700"/>
            <a:ext cx="8990738" cy="775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800" b="1" dirty="0"/>
              <a:t>Perusahaan:</a:t>
            </a:r>
            <a:r>
              <a:rPr lang="en-US" sz="2800" dirty="0"/>
              <a:t> </a:t>
            </a:r>
            <a:r>
              <a:rPr lang="en-US" sz="2800" dirty="0" err="1"/>
              <a:t>Produsen</a:t>
            </a:r>
            <a:r>
              <a:rPr lang="en-US" sz="2800" dirty="0"/>
              <a:t> </a:t>
            </a:r>
            <a:r>
              <a:rPr lang="en-US" sz="2800" dirty="0" err="1"/>
              <a:t>sepatu</a:t>
            </a:r>
            <a:r>
              <a:rPr lang="en-US" sz="2800" dirty="0"/>
              <a:t> X.</a:t>
            </a:r>
          </a:p>
          <a:p>
            <a:r>
              <a:rPr lang="en-US" sz="2800" b="1" dirty="0" err="1"/>
              <a:t>Tujuan</a:t>
            </a:r>
            <a:r>
              <a:rPr lang="en-US" sz="2800" b="1" dirty="0"/>
              <a:t> </a:t>
            </a:r>
            <a:r>
              <a:rPr lang="en-US" sz="2800" b="1" dirty="0" err="1"/>
              <a:t>Strategis</a:t>
            </a:r>
            <a:r>
              <a:rPr lang="en-US" sz="2800" b="1" dirty="0"/>
              <a:t>:</a:t>
            </a:r>
            <a:r>
              <a:rPr lang="en-US" sz="2800" dirty="0"/>
              <a:t> </a:t>
            </a:r>
            <a:endParaRPr lang="en-US" sz="2800" dirty="0" smtClean="0"/>
          </a:p>
          <a:p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/>
              <a:t>pemimpin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sepatu</a:t>
            </a:r>
            <a:r>
              <a:rPr lang="en-US" sz="2800" dirty="0"/>
              <a:t> </a:t>
            </a:r>
            <a:r>
              <a:rPr lang="en-US" sz="2800" dirty="0" err="1"/>
              <a:t>lari</a:t>
            </a:r>
            <a:r>
              <a:rPr lang="en-US" sz="2800" dirty="0"/>
              <a:t> </a:t>
            </a:r>
            <a:r>
              <a:rPr lang="en-US" sz="2800" dirty="0" err="1"/>
              <a:t>ramah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Penganggaran</a:t>
            </a:r>
            <a:r>
              <a:rPr lang="en-US" sz="2800" b="1" dirty="0"/>
              <a:t> </a:t>
            </a:r>
            <a:r>
              <a:rPr lang="en-US" sz="2800" b="1" dirty="0" err="1"/>
              <a:t>Strategis</a:t>
            </a:r>
            <a:r>
              <a:rPr lang="en-US" sz="2800" b="1" dirty="0"/>
              <a:t>:</a:t>
            </a:r>
            <a:endParaRPr lang="en-US" sz="2800" dirty="0"/>
          </a:p>
          <a:p>
            <a:pPr marL="514350" lvl="1" indent="-514350">
              <a:buAutoNum type="arabicPeriod"/>
            </a:pPr>
            <a:r>
              <a:rPr lang="en-US" sz="2800" dirty="0" err="1" smtClean="0"/>
              <a:t>Mengalokasikan</a:t>
            </a:r>
            <a:r>
              <a:rPr lang="en-US" sz="2800" dirty="0" smtClean="0"/>
              <a:t> </a:t>
            </a:r>
            <a:r>
              <a:rPr lang="en-US" sz="2800" dirty="0"/>
              <a:t>dana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 smtClean="0"/>
              <a:t>ulang</a:t>
            </a:r>
            <a:r>
              <a:rPr lang="en-US" sz="2800" dirty="0" smtClean="0"/>
              <a:t>.</a:t>
            </a:r>
          </a:p>
          <a:p>
            <a:pPr marL="514350" lvl="1" indent="-514350">
              <a:buAutoNum type="arabicPeriod"/>
            </a:pPr>
            <a:r>
              <a:rPr lang="en-US" sz="2800" dirty="0" err="1" smtClean="0"/>
              <a:t>Menganggarkan</a:t>
            </a:r>
            <a:r>
              <a:rPr lang="en-US" sz="2800" dirty="0" smtClean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yang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mengedukasi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ramah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.</a:t>
            </a:r>
          </a:p>
          <a:p>
            <a:r>
              <a:rPr lang="en-US" sz="2800" b="1" dirty="0" err="1"/>
              <a:t>Pengendalian</a:t>
            </a:r>
            <a:r>
              <a:rPr lang="en-US" sz="2800" b="1" dirty="0"/>
              <a:t> </a:t>
            </a:r>
            <a:r>
              <a:rPr lang="en-US" sz="2800" b="1" dirty="0" err="1"/>
              <a:t>Strategis</a:t>
            </a:r>
            <a:r>
              <a:rPr lang="en-US" sz="2800" b="1" dirty="0"/>
              <a:t>:</a:t>
            </a:r>
            <a:endParaRPr lang="en-US" sz="2800" dirty="0"/>
          </a:p>
          <a:p>
            <a:pPr marL="514350" lvl="1" indent="-514350">
              <a:buAutoNum type="arabicPeriod"/>
            </a:pPr>
            <a:r>
              <a:rPr lang="en-US" sz="2800" dirty="0" err="1" smtClean="0"/>
              <a:t>Menggunakan</a:t>
            </a:r>
            <a:r>
              <a:rPr lang="en-US" sz="2800" dirty="0"/>
              <a:t> </a:t>
            </a:r>
            <a:r>
              <a:rPr lang="en-US" sz="2800" i="1" dirty="0"/>
              <a:t>balanced scorecard</a:t>
            </a:r>
            <a:r>
              <a:rPr lang="en-US" sz="2800" dirty="0"/>
              <a:t> 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melacak</a:t>
            </a:r>
            <a:r>
              <a:rPr lang="en-US" sz="2800" dirty="0"/>
              <a:t> </a:t>
            </a:r>
            <a:r>
              <a:rPr lang="en-US" sz="2800" dirty="0" err="1"/>
              <a:t>pangsa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, </a:t>
            </a:r>
            <a:r>
              <a:rPr lang="en-US" sz="2800" dirty="0" err="1"/>
              <a:t>umpan</a:t>
            </a:r>
            <a:r>
              <a:rPr lang="en-US" sz="2800" dirty="0"/>
              <a:t> </a:t>
            </a:r>
            <a:r>
              <a:rPr lang="en-US" sz="2800" dirty="0" err="1"/>
              <a:t>balik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efisiensi</a:t>
            </a:r>
            <a:r>
              <a:rPr lang="en-US" sz="2800" dirty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.</a:t>
            </a:r>
          </a:p>
          <a:p>
            <a:pPr marL="514350" lvl="1" indent="-514350">
              <a:buAutoNum type="arabicPeriod"/>
            </a:pPr>
            <a:r>
              <a:rPr lang="en-US" sz="2800" dirty="0" err="1" smtClean="0"/>
              <a:t>Menganalisis</a:t>
            </a:r>
            <a:r>
              <a:rPr lang="en-US" sz="2800" dirty="0" smtClean="0"/>
              <a:t> </a:t>
            </a:r>
            <a:r>
              <a:rPr lang="en-US" sz="2800" dirty="0" err="1"/>
              <a:t>varian</a:t>
            </a:r>
            <a:r>
              <a:rPr lang="en-US" sz="2800" dirty="0"/>
              <a:t>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biaya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baku</a:t>
            </a:r>
            <a:r>
              <a:rPr lang="en-US" sz="2800" dirty="0"/>
              <a:t> </a:t>
            </a:r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melebihi</a:t>
            </a:r>
            <a:r>
              <a:rPr lang="en-US" sz="2800" dirty="0"/>
              <a:t> </a:t>
            </a:r>
            <a:r>
              <a:rPr lang="en-US" sz="2800" dirty="0" err="1" smtClean="0"/>
              <a:t>anggaran</a:t>
            </a:r>
            <a:r>
              <a:rPr lang="en-US" sz="2800" dirty="0" smtClean="0"/>
              <a:t>.</a:t>
            </a:r>
          </a:p>
          <a:p>
            <a:pPr marL="514350" lvl="1" indent="-514350">
              <a:buAutoNum type="arabicPeriod"/>
            </a:pP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</a:t>
            </a:r>
            <a:r>
              <a:rPr lang="en-US" sz="2800" dirty="0" err="1"/>
              <a:t>penyimpangan</a:t>
            </a:r>
            <a:r>
              <a:rPr lang="en-US" sz="2800" dirty="0"/>
              <a:t>, </a:t>
            </a:r>
            <a:r>
              <a:rPr lang="en-US" sz="2800" dirty="0" err="1"/>
              <a:t>strategi</a:t>
            </a:r>
            <a:r>
              <a:rPr lang="en-US" sz="2800" dirty="0"/>
              <a:t> </a:t>
            </a:r>
            <a:r>
              <a:rPr lang="en-US" sz="2800" dirty="0" err="1"/>
              <a:t>pemasaran</a:t>
            </a:r>
            <a:r>
              <a:rPr lang="en-US" sz="2800" dirty="0"/>
              <a:t> </a:t>
            </a:r>
            <a:r>
              <a:rPr lang="en-US" sz="2800" dirty="0" err="1"/>
              <a:t>bisa</a:t>
            </a:r>
            <a:r>
              <a:rPr lang="en-US" sz="2800" dirty="0"/>
              <a:t> </a:t>
            </a:r>
            <a:r>
              <a:rPr lang="en-US" sz="2800" dirty="0" err="1"/>
              <a:t>disesuaikan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1"/>
          <p:cNvSpPr txBox="1"/>
          <p:nvPr/>
        </p:nvSpPr>
        <p:spPr>
          <a:xfrm>
            <a:off x="1028700" y="1699225"/>
            <a:ext cx="15981600" cy="10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 err="1" smtClean="0">
                <a:solidFill>
                  <a:srgbClr val="3B3B3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Kesimpulan</a:t>
            </a:r>
            <a:endParaRPr dirty="0"/>
          </a:p>
        </p:txBody>
      </p:sp>
      <p:sp>
        <p:nvSpPr>
          <p:cNvPr id="272" name="Google Shape;272;p21"/>
          <p:cNvSpPr/>
          <p:nvPr/>
        </p:nvSpPr>
        <p:spPr>
          <a:xfrm rot="-1964015">
            <a:off x="14394571" y="2953889"/>
            <a:ext cx="5734405" cy="4879457"/>
          </a:xfrm>
          <a:custGeom>
            <a:avLst/>
            <a:gdLst/>
            <a:ahLst/>
            <a:cxnLst/>
            <a:rect l="l" t="t" r="r" b="b"/>
            <a:pathLst>
              <a:path w="5734405" h="4879457" extrusionOk="0">
                <a:moveTo>
                  <a:pt x="0" y="0"/>
                </a:moveTo>
                <a:lnTo>
                  <a:pt x="5734405" y="0"/>
                </a:lnTo>
                <a:lnTo>
                  <a:pt x="5734405" y="4879457"/>
                </a:lnTo>
                <a:lnTo>
                  <a:pt x="0" y="4879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73" name="Google Shape;273;p21"/>
          <p:cNvGrpSpPr/>
          <p:nvPr/>
        </p:nvGrpSpPr>
        <p:grpSpPr>
          <a:xfrm>
            <a:off x="1975222" y="3074824"/>
            <a:ext cx="4575964" cy="1037767"/>
            <a:chOff x="0" y="-57150"/>
            <a:chExt cx="1205192" cy="273321"/>
          </a:xfrm>
        </p:grpSpPr>
        <p:sp>
          <p:nvSpPr>
            <p:cNvPr id="274" name="Google Shape;274;p21"/>
            <p:cNvSpPr/>
            <p:nvPr/>
          </p:nvSpPr>
          <p:spPr>
            <a:xfrm>
              <a:off x="0" y="0"/>
              <a:ext cx="1205192" cy="216171"/>
            </a:xfrm>
            <a:custGeom>
              <a:avLst/>
              <a:gdLst/>
              <a:ahLst/>
              <a:cxnLst/>
              <a:rect l="l" t="t" r="r" b="b"/>
              <a:pathLst>
                <a:path w="1205192" h="216171" extrusionOk="0">
                  <a:moveTo>
                    <a:pt x="108086" y="0"/>
                  </a:moveTo>
                  <a:lnTo>
                    <a:pt x="1097106" y="0"/>
                  </a:lnTo>
                  <a:cubicBezTo>
                    <a:pt x="1125773" y="0"/>
                    <a:pt x="1153265" y="11388"/>
                    <a:pt x="1173535" y="31658"/>
                  </a:cubicBezTo>
                  <a:cubicBezTo>
                    <a:pt x="1193805" y="51928"/>
                    <a:pt x="1205192" y="79420"/>
                    <a:pt x="1205192" y="108086"/>
                  </a:cubicBezTo>
                  <a:lnTo>
                    <a:pt x="1205192" y="108086"/>
                  </a:lnTo>
                  <a:cubicBezTo>
                    <a:pt x="1205192" y="136752"/>
                    <a:pt x="1193805" y="164244"/>
                    <a:pt x="1173535" y="184514"/>
                  </a:cubicBezTo>
                  <a:cubicBezTo>
                    <a:pt x="1153265" y="204784"/>
                    <a:pt x="1125773" y="216171"/>
                    <a:pt x="1097106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F6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 txBox="1"/>
            <p:nvPr/>
          </p:nvSpPr>
          <p:spPr>
            <a:xfrm>
              <a:off x="0" y="-57150"/>
              <a:ext cx="1205192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1"/>
          <p:cNvGrpSpPr/>
          <p:nvPr/>
        </p:nvGrpSpPr>
        <p:grpSpPr>
          <a:xfrm>
            <a:off x="8349063" y="3074824"/>
            <a:ext cx="4096506" cy="1037767"/>
            <a:chOff x="0" y="-57150"/>
            <a:chExt cx="1078915" cy="273321"/>
          </a:xfrm>
        </p:grpSpPr>
        <p:sp>
          <p:nvSpPr>
            <p:cNvPr id="277" name="Google Shape;277;p21"/>
            <p:cNvSpPr/>
            <p:nvPr/>
          </p:nvSpPr>
          <p:spPr>
            <a:xfrm>
              <a:off x="0" y="0"/>
              <a:ext cx="1078915" cy="216171"/>
            </a:xfrm>
            <a:custGeom>
              <a:avLst/>
              <a:gdLst/>
              <a:ahLst/>
              <a:cxnLst/>
              <a:rect l="l" t="t" r="r" b="b"/>
              <a:pathLst>
                <a:path w="1078915" h="216171" extrusionOk="0">
                  <a:moveTo>
                    <a:pt x="108086" y="0"/>
                  </a:moveTo>
                  <a:lnTo>
                    <a:pt x="970830" y="0"/>
                  </a:lnTo>
                  <a:cubicBezTo>
                    <a:pt x="999496" y="0"/>
                    <a:pt x="1026988" y="11388"/>
                    <a:pt x="1047258" y="31658"/>
                  </a:cubicBezTo>
                  <a:cubicBezTo>
                    <a:pt x="1067528" y="51928"/>
                    <a:pt x="1078915" y="79420"/>
                    <a:pt x="1078915" y="108086"/>
                  </a:cubicBezTo>
                  <a:lnTo>
                    <a:pt x="1078915" y="108086"/>
                  </a:lnTo>
                  <a:cubicBezTo>
                    <a:pt x="1078915" y="136752"/>
                    <a:pt x="1067528" y="164244"/>
                    <a:pt x="1047258" y="184514"/>
                  </a:cubicBezTo>
                  <a:cubicBezTo>
                    <a:pt x="1026988" y="204784"/>
                    <a:pt x="999496" y="216171"/>
                    <a:pt x="970830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 txBox="1"/>
            <p:nvPr/>
          </p:nvSpPr>
          <p:spPr>
            <a:xfrm>
              <a:off x="0" y="-57150"/>
              <a:ext cx="1078915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1"/>
          <p:cNvGrpSpPr/>
          <p:nvPr/>
        </p:nvGrpSpPr>
        <p:grpSpPr>
          <a:xfrm>
            <a:off x="1975222" y="5831114"/>
            <a:ext cx="3869395" cy="1037767"/>
            <a:chOff x="0" y="-57150"/>
            <a:chExt cx="1019100" cy="273321"/>
          </a:xfrm>
        </p:grpSpPr>
        <p:sp>
          <p:nvSpPr>
            <p:cNvPr id="280" name="Google Shape;280;p21"/>
            <p:cNvSpPr/>
            <p:nvPr/>
          </p:nvSpPr>
          <p:spPr>
            <a:xfrm>
              <a:off x="0" y="0"/>
              <a:ext cx="1019100" cy="216171"/>
            </a:xfrm>
            <a:custGeom>
              <a:avLst/>
              <a:gdLst/>
              <a:ahLst/>
              <a:cxnLst/>
              <a:rect l="l" t="t" r="r" b="b"/>
              <a:pathLst>
                <a:path w="1019100" h="216171" extrusionOk="0">
                  <a:moveTo>
                    <a:pt x="108086" y="0"/>
                  </a:moveTo>
                  <a:lnTo>
                    <a:pt x="911014" y="0"/>
                  </a:lnTo>
                  <a:cubicBezTo>
                    <a:pt x="939680" y="0"/>
                    <a:pt x="967172" y="11388"/>
                    <a:pt x="987442" y="31658"/>
                  </a:cubicBezTo>
                  <a:cubicBezTo>
                    <a:pt x="1007712" y="51928"/>
                    <a:pt x="1019100" y="79420"/>
                    <a:pt x="1019100" y="108086"/>
                  </a:cubicBezTo>
                  <a:lnTo>
                    <a:pt x="1019100" y="108086"/>
                  </a:lnTo>
                  <a:cubicBezTo>
                    <a:pt x="1019100" y="136752"/>
                    <a:pt x="1007712" y="164244"/>
                    <a:pt x="987442" y="184514"/>
                  </a:cubicBezTo>
                  <a:cubicBezTo>
                    <a:pt x="967172" y="204784"/>
                    <a:pt x="939680" y="216171"/>
                    <a:pt x="91101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C66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 txBox="1"/>
            <p:nvPr/>
          </p:nvSpPr>
          <p:spPr>
            <a:xfrm>
              <a:off x="0" y="-57150"/>
              <a:ext cx="1019100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p21"/>
          <p:cNvGrpSpPr/>
          <p:nvPr/>
        </p:nvGrpSpPr>
        <p:grpSpPr>
          <a:xfrm>
            <a:off x="8349063" y="5831114"/>
            <a:ext cx="5181595" cy="1037767"/>
            <a:chOff x="0" y="-57150"/>
            <a:chExt cx="1364700" cy="273321"/>
          </a:xfrm>
        </p:grpSpPr>
        <p:sp>
          <p:nvSpPr>
            <p:cNvPr id="283" name="Google Shape;283;p21"/>
            <p:cNvSpPr/>
            <p:nvPr/>
          </p:nvSpPr>
          <p:spPr>
            <a:xfrm>
              <a:off x="0" y="0"/>
              <a:ext cx="1364700" cy="216171"/>
            </a:xfrm>
            <a:custGeom>
              <a:avLst/>
              <a:gdLst/>
              <a:ahLst/>
              <a:cxnLst/>
              <a:rect l="l" t="t" r="r" b="b"/>
              <a:pathLst>
                <a:path w="1364700" h="216171" extrusionOk="0">
                  <a:moveTo>
                    <a:pt x="108086" y="0"/>
                  </a:moveTo>
                  <a:lnTo>
                    <a:pt x="1256614" y="0"/>
                  </a:lnTo>
                  <a:cubicBezTo>
                    <a:pt x="1285280" y="0"/>
                    <a:pt x="1312772" y="11388"/>
                    <a:pt x="1333042" y="31658"/>
                  </a:cubicBezTo>
                  <a:cubicBezTo>
                    <a:pt x="1353312" y="51928"/>
                    <a:pt x="1364700" y="79420"/>
                    <a:pt x="1364700" y="108086"/>
                  </a:cubicBezTo>
                  <a:lnTo>
                    <a:pt x="1364700" y="108086"/>
                  </a:lnTo>
                  <a:cubicBezTo>
                    <a:pt x="1364700" y="136752"/>
                    <a:pt x="1353312" y="164244"/>
                    <a:pt x="1333042" y="184514"/>
                  </a:cubicBezTo>
                  <a:cubicBezTo>
                    <a:pt x="1312772" y="204784"/>
                    <a:pt x="1285280" y="216171"/>
                    <a:pt x="1256614" y="216171"/>
                  </a:cubicBezTo>
                  <a:lnTo>
                    <a:pt x="108086" y="216171"/>
                  </a:lnTo>
                  <a:cubicBezTo>
                    <a:pt x="79420" y="216171"/>
                    <a:pt x="51928" y="204784"/>
                    <a:pt x="31658" y="184514"/>
                  </a:cubicBezTo>
                  <a:cubicBezTo>
                    <a:pt x="11388" y="164244"/>
                    <a:pt x="0" y="136752"/>
                    <a:pt x="0" y="108086"/>
                  </a:cubicBezTo>
                  <a:lnTo>
                    <a:pt x="0" y="108086"/>
                  </a:lnTo>
                  <a:cubicBezTo>
                    <a:pt x="0" y="79420"/>
                    <a:pt x="11388" y="51928"/>
                    <a:pt x="31658" y="31658"/>
                  </a:cubicBezTo>
                  <a:cubicBezTo>
                    <a:pt x="51928" y="11388"/>
                    <a:pt x="79420" y="0"/>
                    <a:pt x="108086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 txBox="1"/>
            <p:nvPr/>
          </p:nvSpPr>
          <p:spPr>
            <a:xfrm>
              <a:off x="0" y="-57150"/>
              <a:ext cx="1364700" cy="273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21"/>
          <p:cNvSpPr txBox="1"/>
          <p:nvPr/>
        </p:nvSpPr>
        <p:spPr>
          <a:xfrm>
            <a:off x="2286832" y="4372976"/>
            <a:ext cx="5121600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/>
              <a:t>AMS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landasan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pengambilan</a:t>
            </a:r>
            <a:r>
              <a:rPr lang="en-US" sz="2400" b="1" dirty="0"/>
              <a:t> </a:t>
            </a:r>
            <a:r>
              <a:rPr lang="en-US" sz="2400" b="1" dirty="0" err="1"/>
              <a:t>keputusan</a:t>
            </a:r>
            <a:r>
              <a:rPr lang="en-US" sz="2400" b="1" dirty="0"/>
              <a:t> </a:t>
            </a:r>
            <a:r>
              <a:rPr lang="en-US" sz="2400" b="1" dirty="0" err="1"/>
              <a:t>strategis</a:t>
            </a:r>
            <a:endParaRPr sz="2400" b="1" dirty="0"/>
          </a:p>
        </p:txBody>
      </p:sp>
      <p:sp>
        <p:nvSpPr>
          <p:cNvPr id="286" name="Google Shape;286;p21"/>
          <p:cNvSpPr txBox="1"/>
          <p:nvPr/>
        </p:nvSpPr>
        <p:spPr>
          <a:xfrm>
            <a:off x="8660675" y="4411075"/>
            <a:ext cx="5607600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 err="1"/>
              <a:t>Pengendalian</a:t>
            </a:r>
            <a:r>
              <a:rPr lang="en-US" sz="2400" b="1" dirty="0"/>
              <a:t> </a:t>
            </a:r>
            <a:r>
              <a:rPr lang="en-US" sz="2400" b="1" dirty="0" err="1"/>
              <a:t>strategis</a:t>
            </a:r>
            <a:r>
              <a:rPr lang="en-US" sz="2400" b="1" dirty="0"/>
              <a:t> </a:t>
            </a: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b="1" dirty="0" err="1"/>
              <a:t>strategi</a:t>
            </a:r>
            <a:r>
              <a:rPr lang="en-US" sz="2400" b="1" dirty="0"/>
              <a:t> </a:t>
            </a:r>
            <a:r>
              <a:rPr lang="en-US" sz="2400" b="1" dirty="0" err="1"/>
              <a:t>dilaksanakan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efektif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efisien</a:t>
            </a:r>
            <a:endParaRPr sz="2400" b="1" dirty="0"/>
          </a:p>
        </p:txBody>
      </p:sp>
      <p:sp>
        <p:nvSpPr>
          <p:cNvPr id="287" name="Google Shape;287;p21"/>
          <p:cNvSpPr txBox="1"/>
          <p:nvPr/>
        </p:nvSpPr>
        <p:spPr>
          <a:xfrm>
            <a:off x="2286832" y="7129265"/>
            <a:ext cx="5121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400" b="1" dirty="0" err="1"/>
              <a:t>Penganggaran</a:t>
            </a:r>
            <a:r>
              <a:rPr lang="en-US" sz="2400" b="1" dirty="0"/>
              <a:t> </a:t>
            </a:r>
            <a:r>
              <a:rPr lang="en-US" sz="2400" b="1" dirty="0" err="1"/>
              <a:t>strategis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alat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menerjemahkan</a:t>
            </a:r>
            <a:r>
              <a:rPr lang="en-US" sz="2400" b="1" dirty="0"/>
              <a:t> </a:t>
            </a:r>
            <a:r>
              <a:rPr lang="en-US" sz="2400" b="1" dirty="0" err="1"/>
              <a:t>strategi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rencana</a:t>
            </a:r>
            <a:r>
              <a:rPr lang="en-US" sz="2400" b="1" dirty="0"/>
              <a:t> </a:t>
            </a:r>
            <a:r>
              <a:rPr lang="en-US" sz="2400" b="1" dirty="0" err="1"/>
              <a:t>keuangan</a:t>
            </a:r>
            <a:r>
              <a:rPr lang="en-US" sz="2400" b="1" dirty="0"/>
              <a:t> yang </a:t>
            </a:r>
            <a:r>
              <a:rPr lang="en-US" sz="2400" b="1" dirty="0" err="1"/>
              <a:t>nyata</a:t>
            </a:r>
            <a:r>
              <a:rPr lang="en-US" sz="2400" b="1" dirty="0"/>
              <a:t>.</a:t>
            </a:r>
          </a:p>
        </p:txBody>
      </p:sp>
      <p:sp>
        <p:nvSpPr>
          <p:cNvPr id="288" name="Google Shape;288;p21"/>
          <p:cNvSpPr txBox="1"/>
          <p:nvPr/>
        </p:nvSpPr>
        <p:spPr>
          <a:xfrm>
            <a:off x="8660672" y="7129265"/>
            <a:ext cx="4517400" cy="169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b="1" dirty="0" err="1"/>
              <a:t>Ketiganya</a:t>
            </a:r>
            <a:r>
              <a:rPr lang="en-US" sz="2400" b="1" dirty="0"/>
              <a:t> </a:t>
            </a:r>
            <a:r>
              <a:rPr lang="en-US" sz="2400" b="1" dirty="0" err="1"/>
              <a:t>bekerja</a:t>
            </a:r>
            <a:r>
              <a:rPr lang="en-US" sz="2400" b="1" dirty="0"/>
              <a:t> </a:t>
            </a:r>
            <a:r>
              <a:rPr lang="en-US" sz="2400" b="1" dirty="0" err="1"/>
              <a:t>bersama-sama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memastikan</a:t>
            </a:r>
            <a:r>
              <a:rPr lang="en-US" sz="2400" b="1" dirty="0"/>
              <a:t> </a:t>
            </a:r>
            <a:r>
              <a:rPr lang="en-US" sz="2400" b="1" dirty="0" err="1"/>
              <a:t>perusahaan</a:t>
            </a:r>
            <a:r>
              <a:rPr lang="en-US" sz="2400" b="1" dirty="0"/>
              <a:t> </a:t>
            </a:r>
            <a:r>
              <a:rPr lang="en-US" sz="2400" b="1" dirty="0" err="1"/>
              <a:t>mencapai</a:t>
            </a:r>
            <a:r>
              <a:rPr lang="en-US" sz="2400" b="1" dirty="0"/>
              <a:t> </a:t>
            </a:r>
            <a:r>
              <a:rPr lang="en-US" sz="2400" b="1" dirty="0" err="1"/>
              <a:t>tujuan</a:t>
            </a:r>
            <a:r>
              <a:rPr lang="en-US" sz="2400" b="1" dirty="0"/>
              <a:t> </a:t>
            </a:r>
            <a:r>
              <a:rPr lang="en-US" sz="2400" b="1" dirty="0" err="1"/>
              <a:t>jangka</a:t>
            </a:r>
            <a:r>
              <a:rPr lang="en-US" sz="2400" b="1" dirty="0"/>
              <a:t> </a:t>
            </a:r>
            <a:r>
              <a:rPr lang="en-US" sz="2400" b="1" dirty="0" err="1"/>
              <a:t>panjangnya</a:t>
            </a:r>
            <a:endParaRPr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5ED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4"/>
          <p:cNvSpPr/>
          <p:nvPr/>
        </p:nvSpPr>
        <p:spPr>
          <a:xfrm rot="-1964015">
            <a:off x="-1688838" y="1435441"/>
            <a:ext cx="4402988" cy="3746543"/>
          </a:xfrm>
          <a:custGeom>
            <a:avLst/>
            <a:gdLst/>
            <a:ahLst/>
            <a:cxnLst/>
            <a:rect l="l" t="t" r="r" b="b"/>
            <a:pathLst>
              <a:path w="4402988" h="3746543" extrusionOk="0">
                <a:moveTo>
                  <a:pt x="0" y="0"/>
                </a:moveTo>
                <a:lnTo>
                  <a:pt x="4402988" y="0"/>
                </a:lnTo>
                <a:lnTo>
                  <a:pt x="4402988" y="3746543"/>
                </a:lnTo>
                <a:lnTo>
                  <a:pt x="0" y="3746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67" name="Google Shape;367;p24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68" name="Google Shape;368;p24"/>
            <p:cNvSpPr/>
            <p:nvPr/>
          </p:nvSpPr>
          <p:spPr>
            <a:xfrm>
              <a:off x="0" y="0"/>
              <a:ext cx="1926131" cy="995715"/>
            </a:xfrm>
            <a:custGeom>
              <a:avLst/>
              <a:gdLst/>
              <a:ahLst/>
              <a:cxnLst/>
              <a:rect l="l" t="t" r="r" b="b"/>
              <a:pathLst>
                <a:path w="1926131" h="995715" extrusionOk="0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3A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4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71" name="Google Shape;371;p24"/>
            <p:cNvSpPr/>
            <p:nvPr/>
          </p:nvSpPr>
          <p:spPr>
            <a:xfrm>
              <a:off x="0" y="0"/>
              <a:ext cx="1926131" cy="995715"/>
            </a:xfrm>
            <a:custGeom>
              <a:avLst/>
              <a:gdLst/>
              <a:ahLst/>
              <a:cxnLst/>
              <a:rect l="l" t="t" r="r" b="b"/>
              <a:pathLst>
                <a:path w="1926131" h="995715" extrusionOk="0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8CC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4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4"/>
          <p:cNvSpPr txBox="1"/>
          <p:nvPr/>
        </p:nvSpPr>
        <p:spPr>
          <a:xfrm>
            <a:off x="3234949" y="4740340"/>
            <a:ext cx="10668992" cy="17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i="0" u="none" strike="noStrike" cap="none" dirty="0" err="1" smtClean="0">
                <a:solidFill>
                  <a:srgbClr val="FFFF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Terimakasih</a:t>
            </a:r>
            <a:endParaRPr sz="1800" dirty="0">
              <a:solidFill>
                <a:srgbClr val="FFFF00"/>
              </a:solidFill>
            </a:endParaRPr>
          </a:p>
        </p:txBody>
      </p:sp>
      <p:sp>
        <p:nvSpPr>
          <p:cNvPr id="378" name="Google Shape;378;p24"/>
          <p:cNvSpPr/>
          <p:nvPr/>
        </p:nvSpPr>
        <p:spPr>
          <a:xfrm rot="3900547">
            <a:off x="15650312" y="5250246"/>
            <a:ext cx="2768394" cy="5109452"/>
          </a:xfrm>
          <a:custGeom>
            <a:avLst/>
            <a:gdLst/>
            <a:ahLst/>
            <a:cxnLst/>
            <a:rect l="l" t="t" r="r" b="b"/>
            <a:pathLst>
              <a:path w="2768394" h="5109452" extrusionOk="0">
                <a:moveTo>
                  <a:pt x="0" y="0"/>
                </a:moveTo>
                <a:lnTo>
                  <a:pt x="2768394" y="0"/>
                </a:lnTo>
                <a:lnTo>
                  <a:pt x="2768394" y="5109452"/>
                </a:lnTo>
                <a:lnTo>
                  <a:pt x="0" y="51094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451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Poppins SemiBold</vt:lpstr>
      <vt:lpstr>Arial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Sadat</dc:creator>
  <cp:lastModifiedBy>M. Sadat</cp:lastModifiedBy>
  <cp:revision>7</cp:revision>
  <dcterms:modified xsi:type="dcterms:W3CDTF">2025-10-17T07:05:34Z</dcterms:modified>
</cp:coreProperties>
</file>