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159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7361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209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0025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479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8606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166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369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506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969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787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3455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4124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Business Ethic dalam Bisnis Digital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Prinsip Etika Bisnis Digital dan Digital Business Social Responsibility (DBSR)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Ringkasan Materi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Etika bisnis digital mengatur perilaku moral di dunia digital.</a:t>
            </a:r>
          </a:p>
          <a:p>
            <a:r>
              <a:t>- Prinsip utama: transparansi, keadilan, akuntabilitas, keberlanjutan.</a:t>
            </a:r>
          </a:p>
          <a:p>
            <a:r>
              <a:t>- DBSR memperluas CSR ke ranah digital.</a:t>
            </a:r>
          </a:p>
          <a:p>
            <a:r>
              <a:t>- Contoh penerapan: Tokopedia, Gojek, Microsoft.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Pertanyaan Diskusi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Mengapa transparansi penting dalam bisnis digital?</a:t>
            </a:r>
          </a:p>
          <a:p>
            <a:r>
              <a:t>2. Bedakan CSR dan DBSR dengan contoh nyata.</a:t>
            </a:r>
          </a:p>
          <a:p>
            <a:r>
              <a:t>3. Bagaimana perusahaan bisa menerapkan etika tanpa menghambat inovasi?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9BF58-C572-FDED-375F-4A454E18C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90F84C-7093-D2CD-DCC7-6A7851AD0A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dirty="0"/>
              <a:t> </a:t>
            </a:r>
            <a:r>
              <a:rPr lang="en-US" sz="6600" dirty="0" err="1"/>
              <a:t>Terima</a:t>
            </a:r>
            <a:r>
              <a:rPr lang="en-US" sz="6600" dirty="0"/>
              <a:t> Kasih</a:t>
            </a:r>
            <a:endParaRPr lang="en-ID" sz="6600" dirty="0"/>
          </a:p>
        </p:txBody>
      </p:sp>
    </p:spTree>
    <p:extLst>
      <p:ext uri="{BB962C8B-B14F-4D97-AF65-F5344CB8AC3E}">
        <p14:creationId xmlns:p14="http://schemas.microsoft.com/office/powerpoint/2010/main" val="1701762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Etika Bisnis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Etika bisnis digital adalah seperangkat nilai, norma, dan prinsip moral yang mengatur perilaku dalam aktivitas bisnis berbasis teknologi digital.</a:t>
            </a:r>
          </a:p>
          <a:p>
            <a:endParaRPr/>
          </a:p>
          <a:p>
            <a:r>
              <a:t>Contoh:</a:t>
            </a:r>
          </a:p>
          <a:p>
            <a:r>
              <a:t>- E-commerce menjaga privasi pelanggan.</a:t>
            </a:r>
          </a:p>
          <a:p>
            <a:r>
              <a:t>- Platform media sosial memverifikasi informasi.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Tujuan dan Pentingnya Etika Bisnis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Membangun kepercayaan pelanggan</a:t>
            </a:r>
          </a:p>
          <a:p>
            <a:r>
              <a:t>- Menjaga reputasi perusahaan</a:t>
            </a:r>
          </a:p>
          <a:p>
            <a:r>
              <a:t>- Mencegah pelanggaran hukum</a:t>
            </a:r>
          </a:p>
          <a:p>
            <a:r>
              <a:t>- Mendorong inovasi bertanggung jawab</a:t>
            </a:r>
          </a:p>
          <a:p>
            <a:r>
              <a:t>- Meningkatkan loyalitas pelanggan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Prinsip-Prinsip Etika Bisnis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Transparansi</a:t>
            </a:r>
          </a:p>
          <a:p>
            <a:r>
              <a:t>2. Privasi dan Keamanan Data</a:t>
            </a:r>
          </a:p>
          <a:p>
            <a:r>
              <a:t>3. Keadilan dan Non-Diskriminasi</a:t>
            </a:r>
          </a:p>
          <a:p>
            <a:r>
              <a:t>4. Akuntabilitas</a:t>
            </a:r>
          </a:p>
          <a:p>
            <a:r>
              <a:t>5. Kejujuran (Integrity)</a:t>
            </a:r>
          </a:p>
          <a:p>
            <a:r>
              <a:t>6. Kepedulian Sosial (Responsibility)</a:t>
            </a:r>
          </a:p>
          <a:p>
            <a:r>
              <a:t>7. Keberlanjutan (Sustainability)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Digital Business Social Responsibility (DBSR)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DBSR adalah bentuk penerapan tanggung jawab sosial perusahaan (CSR) di ranah digital.</a:t>
            </a:r>
          </a:p>
          <a:p>
            <a:endParaRPr/>
          </a:p>
          <a:p>
            <a:r>
              <a:t>Ciri-ciri:</a:t>
            </a:r>
          </a:p>
          <a:p>
            <a:r>
              <a:t>- Menggunakan platform digital untuk kegiatan sosial.</a:t>
            </a:r>
          </a:p>
          <a:p>
            <a:r>
              <a:t>- Meningkatkan literasi digital masyarakat.</a:t>
            </a:r>
          </a:p>
          <a:p>
            <a:r>
              <a:t>- Mengelola data pelanggan dengan tanggung jawab.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Bentuk-Bentuk Digital Business Social Responsibility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Digital Inclusion Program</a:t>
            </a:r>
          </a:p>
          <a:p>
            <a:r>
              <a:t>2. Green IT dan Sustainability</a:t>
            </a:r>
          </a:p>
          <a:p>
            <a:r>
              <a:t>3. Digital Education &amp; Literacy</a:t>
            </a:r>
          </a:p>
          <a:p>
            <a:r>
              <a:t>4. Data Ethics and Protection</a:t>
            </a:r>
          </a:p>
          <a:p>
            <a:r>
              <a:t>5. Community Engagement Online</a:t>
            </a:r>
          </a:p>
          <a:p>
            <a:r>
              <a:t>6. Ethical AI Development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Studi Kasus: Tokopedia dan Perlindungan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Kasus kebocoran data (2020):</a:t>
            </a:r>
          </a:p>
          <a:p>
            <a:r>
              <a:t>- Peningkatan sistem keamanan digital.</a:t>
            </a:r>
          </a:p>
          <a:p>
            <a:r>
              <a:t>- Permintaan maaf publik.</a:t>
            </a:r>
          </a:p>
          <a:p>
            <a:r>
              <a:t>- Kolaborasi dengan BSSN.</a:t>
            </a:r>
          </a:p>
          <a:p>
            <a:endParaRPr/>
          </a:p>
          <a:p>
            <a:r>
              <a:t>Prinsip: Transparansi, Akuntabilitas, Keamanan Data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Studi Kasus: Gojek – Inovasi Sosial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Program GoGreener untuk mengurangi sampah plastik.</a:t>
            </a:r>
          </a:p>
          <a:p>
            <a:r>
              <a:t>Fitur GoGreener Carbon Offset untuk edukasi lingkungan.</a:t>
            </a:r>
          </a:p>
          <a:p>
            <a:endParaRPr/>
          </a:p>
          <a:p>
            <a:r>
              <a:t>Prinsip: Kepedulian Sosial, Keberlanjutan.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Studi Kasus: Microsoft Responsible 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Microsoft membentuk AI Ethics Committee untuk memastikan penggunaan AI yang adil dan transparan.</a:t>
            </a:r>
          </a:p>
          <a:p>
            <a:endParaRPr/>
          </a:p>
          <a:p>
            <a:r>
              <a:t>Prinsip: Keadilan, Transparansi, Akuntabilitas.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</TotalTime>
  <Words>383</Words>
  <Application>Microsoft Office PowerPoint</Application>
  <PresentationFormat>On-screen Show (4:3)</PresentationFormat>
  <Paragraphs>63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Tw Cen MT</vt:lpstr>
      <vt:lpstr>Tw Cen MT Condensed</vt:lpstr>
      <vt:lpstr>Wingdings 3</vt:lpstr>
      <vt:lpstr>Integral</vt:lpstr>
      <vt:lpstr>Business Ethic dalam Bisnis Digital</vt:lpstr>
      <vt:lpstr>Pengertian Etika Bisnis Digital</vt:lpstr>
      <vt:lpstr>Tujuan dan Pentingnya Etika Bisnis Digital</vt:lpstr>
      <vt:lpstr>Prinsip-Prinsip Etika Bisnis Digital</vt:lpstr>
      <vt:lpstr>Digital Business Social Responsibility (DBSR)</vt:lpstr>
      <vt:lpstr>Bentuk-Bentuk Digital Business Social Responsibility</vt:lpstr>
      <vt:lpstr>Studi Kasus: Tokopedia dan Perlindungan Data</vt:lpstr>
      <vt:lpstr>Studi Kasus: Gojek – Inovasi Sosial Digital</vt:lpstr>
      <vt:lpstr>Studi Kasus: Microsoft Responsible AI</vt:lpstr>
      <vt:lpstr>Ringkasan Materi</vt:lpstr>
      <vt:lpstr>Pertanyaan Diskusi</vt:lpstr>
      <vt:lpstr>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indera _</dc:creator>
  <cp:keywords/>
  <dc:description>generated using python-pptx</dc:description>
  <cp:lastModifiedBy>indera _</cp:lastModifiedBy>
  <cp:revision>2</cp:revision>
  <dcterms:created xsi:type="dcterms:W3CDTF">2013-01-27T09:14:16Z</dcterms:created>
  <dcterms:modified xsi:type="dcterms:W3CDTF">2025-10-18T01:23:51Z</dcterms:modified>
  <cp:category/>
</cp:coreProperties>
</file>