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5380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355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2163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811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2211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239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290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94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375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926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9387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7823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t>Praktikum: Etika Bisnis Digital dan Digital Business Social Responsibility (DBSR)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Mata </a:t>
            </a:r>
            <a:r>
              <a:rPr dirty="0" err="1"/>
              <a:t>Kuliah</a:t>
            </a:r>
            <a:r>
              <a:rPr dirty="0"/>
              <a:t>: </a:t>
            </a:r>
            <a:r>
              <a:rPr dirty="0" err="1"/>
              <a:t>Bisnis</a:t>
            </a:r>
            <a:r>
              <a:rPr dirty="0"/>
              <a:t> Digital</a:t>
            </a:r>
          </a:p>
          <a:p>
            <a:r>
              <a:rPr dirty="0"/>
              <a:t>Program Studi: </a:t>
            </a:r>
            <a:r>
              <a:rPr dirty="0" err="1"/>
              <a:t>Sistem</a:t>
            </a:r>
            <a:r>
              <a:rPr dirty="0"/>
              <a:t> </a:t>
            </a:r>
            <a:r>
              <a:rPr dirty="0" err="1"/>
              <a:t>Informas</a:t>
            </a:r>
            <a:r>
              <a:rPr lang="en-US" dirty="0" err="1"/>
              <a:t>i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Format Laporan Praktikum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Halaman Judul</a:t>
            </a:r>
          </a:p>
          <a:p>
            <a:r>
              <a:t>2. Tujuan Praktikum</a:t>
            </a:r>
          </a:p>
          <a:p>
            <a:r>
              <a:t>3. Dasar Teori</a:t>
            </a:r>
          </a:p>
          <a:p>
            <a:r>
              <a:t>4. Hasil Observasi dan Analisis</a:t>
            </a:r>
          </a:p>
          <a:p>
            <a:r>
              <a:t>5. Ide Implementasi DBSR</a:t>
            </a:r>
          </a:p>
          <a:p>
            <a:r>
              <a:t>6. Kesimpulan dan Rekomendasi</a:t>
            </a:r>
          </a:p>
          <a:p>
            <a:r>
              <a:t>7. Daftar Pustaka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Rubrik Penilaian Praktikum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| Aspek | Bobot | Kriteria |</a:t>
            </a:r>
          </a:p>
          <a:p>
            <a:r>
              <a:t>|--------|--------|-----------|</a:t>
            </a:r>
          </a:p>
          <a:p>
            <a:r>
              <a:t>| Analisis Etika Digital | 30% | Ketepatan identifikasi prinsip etika |</a:t>
            </a:r>
          </a:p>
          <a:p>
            <a:r>
              <a:t>| Analisis DBSR | 25% | Relevansi dan kedalaman analisis |</a:t>
            </a:r>
          </a:p>
          <a:p>
            <a:r>
              <a:t>| Ide Implementasi DBSR | 25% | Kreativitas dan nilai sosial |</a:t>
            </a:r>
          </a:p>
          <a:p>
            <a:r>
              <a:t>| Laporan Praktikum | 10% | Struktur dan sumber data |</a:t>
            </a:r>
          </a:p>
          <a:p>
            <a:r>
              <a:t>| Presentasi &amp; Diskusi | 10% | Kejelasan penyampaian |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Penutup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Melalui praktikum ini, mahasiswa memahami penerapan etika dan DBSR dalam bisnis digital.</a:t>
            </a:r>
          </a:p>
          <a:p>
            <a:endParaRPr/>
          </a:p>
          <a:p>
            <a:r>
              <a:t>Hasil praktikum diharapkan mampu membentuk kesadaran etis dalam inovasi digital dan tanggung jawab sosial perusahaan.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Praktikum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Setelah mengikuti praktikum ini, mahasiswa mampu:</a:t>
            </a:r>
          </a:p>
          <a:p>
            <a:r>
              <a:t>1. Mengidentifikasi penerapan prinsip etika bisnis digital.</a:t>
            </a:r>
          </a:p>
          <a:p>
            <a:r>
              <a:t>2. Mengevaluasi pelaksanaan Digital Business Social Responsibility (DBSR).</a:t>
            </a:r>
          </a:p>
          <a:p>
            <a:r>
              <a:t>3. Membuat analisis etika dan tanggung jawab sosial digital.</a:t>
            </a:r>
          </a:p>
          <a:p>
            <a:r>
              <a:t>4. Mengembangkan ide bisnis digital dengan penerapan etika dan DBSR.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Dasar Teori Singkat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• Etika Bisnis Digital mengatur perilaku moral dalam penggunaan teknologi digital.</a:t>
            </a:r>
          </a:p>
          <a:p>
            <a:r>
              <a:t>• Prinsip Utama:</a:t>
            </a:r>
          </a:p>
          <a:p>
            <a:r>
              <a:t>  - Transparansi</a:t>
            </a:r>
          </a:p>
          <a:p>
            <a:r>
              <a:t>  - Privasi &amp; Keamanan Data</a:t>
            </a:r>
          </a:p>
          <a:p>
            <a:r>
              <a:t>  - Keadilan &amp; Akuntabilitas</a:t>
            </a:r>
          </a:p>
          <a:p>
            <a:r>
              <a:t>  - Keberlanjutan</a:t>
            </a:r>
          </a:p>
          <a:p>
            <a:r>
              <a:t>• Digital Business Social Responsibility (DBSR):</a:t>
            </a:r>
          </a:p>
          <a:p>
            <a:r>
              <a:t>  Penerapan tanggung jawab sosial dalam aktivitas digital seperti literasi digital, keamanan data, dan inklusi digital.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Alat dan Bahan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Laptop atau PC dengan akses internet</a:t>
            </a:r>
          </a:p>
          <a:p>
            <a:r>
              <a:t>- Akun e-commerce atau media sosial</a:t>
            </a:r>
          </a:p>
          <a:p>
            <a:r>
              <a:t>- Akses ke portal berita teknologi (KompasTekno, TechInAsia, dsb)</a:t>
            </a:r>
          </a:p>
          <a:p>
            <a:r>
              <a:t>- Template laporan praktikum (disediakan dosen)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Langkah 1: Observasi Etika Bisnis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Pilih platform digital (Tokopedia, Shopee, Gojek, dll).</a:t>
            </a:r>
          </a:p>
          <a:p>
            <a:r>
              <a:t>2. Amati kebijakan privasi, promosi, dan perlakuan terhadap pengguna.</a:t>
            </a:r>
          </a:p>
          <a:p>
            <a:r>
              <a:t>3. Catat hasil pengamatan dalam tabel analisis etika digital.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Contoh Tabel Analisis Etika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| Aspek | Temuan | Analisis Etika | Prinsip |</a:t>
            </a:r>
          </a:p>
          <a:p>
            <a:r>
              <a:t>|--------|---------|----------------|----------|</a:t>
            </a:r>
          </a:p>
          <a:p>
            <a:r>
              <a:t>| Privasi Data | Ada kebijakan privasi | Sesuai etika | Privasi &amp; Transparansi |</a:t>
            </a:r>
          </a:p>
          <a:p>
            <a:r>
              <a:t>| Promosi | Iklan sesuai fakta | Etis | Kejujuran |</a:t>
            </a:r>
          </a:p>
          <a:p>
            <a:r>
              <a:t>| Perlakuan Mitra | Pelatihan digital | Baik | Kepedulian Sosial |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Langkah 2: Analisis Digital Business Social Responsibility (DBSR)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Pilih satu program sosial digital perusahaan.</a:t>
            </a:r>
          </a:p>
          <a:p>
            <a:r>
              <a:t>2. Analisis tujuan sosial, dampak digital, dan bentuk DBSR.</a:t>
            </a:r>
          </a:p>
          <a:p>
            <a:endParaRPr/>
          </a:p>
          <a:p>
            <a:r>
              <a:t>Contoh:</a:t>
            </a:r>
          </a:p>
          <a:p>
            <a:r>
              <a:t>• Gojek – GoGreener (Green IT)</a:t>
            </a:r>
          </a:p>
          <a:p>
            <a:r>
              <a:t>• Tokopedia – Literasi UMKM Digital</a:t>
            </a:r>
          </a:p>
          <a:p>
            <a:r>
              <a:t>• Microsoft – AI for Good (Ethical AI)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Langkah 3: Simulasi Penerapan DBSR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Buat ide bisnis digital kecil (marketplace, aplikasi edukasi, layanan sosial).</a:t>
            </a:r>
          </a:p>
          <a:p>
            <a:r>
              <a:t>2. Tentukan dua penerapan etika dan satu bentuk DBSR.</a:t>
            </a:r>
          </a:p>
          <a:p>
            <a:endParaRPr/>
          </a:p>
          <a:p>
            <a:r>
              <a:t>Contoh:</a:t>
            </a:r>
          </a:p>
          <a:p>
            <a:r>
              <a:t>Startup: EduLearn.ID</a:t>
            </a:r>
          </a:p>
          <a:p>
            <a:r>
              <a:t>- Etika: Tidak menjual data siswa (Privasi)</a:t>
            </a:r>
          </a:p>
          <a:p>
            <a:r>
              <a:t>- Etika: Kontrol waktu belajar (Kepedulian Sosial)</a:t>
            </a:r>
          </a:p>
          <a:p>
            <a:r>
              <a:t>- DBSR: Program Digital Inclusion untuk daerah 3T.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Langkah 4: Diskusi dan Presentasi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Presentasikan hasil observasi dan ide DBSR kelompok.</a:t>
            </a:r>
          </a:p>
          <a:p>
            <a:r>
              <a:t>- Diskusikan apakah ide tersebut realistis dan etis.</a:t>
            </a:r>
          </a:p>
          <a:p>
            <a:r>
              <a:t>- Identifikasi tantangan penerapan etika digital di lapangan.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</TotalTime>
  <Words>576</Words>
  <Application>Microsoft Office PowerPoint</Application>
  <PresentationFormat>On-screen Show (4:3)</PresentationFormat>
  <Paragraphs>74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Tw Cen MT</vt:lpstr>
      <vt:lpstr>Tw Cen MT Condensed</vt:lpstr>
      <vt:lpstr>Wingdings 3</vt:lpstr>
      <vt:lpstr>Integral</vt:lpstr>
      <vt:lpstr>Praktikum: Etika Bisnis Digital dan Digital Business Social Responsibility (DBSR)</vt:lpstr>
      <vt:lpstr>Tujuan Praktikum</vt:lpstr>
      <vt:lpstr>Dasar Teori Singkat</vt:lpstr>
      <vt:lpstr>Alat dan Bahan</vt:lpstr>
      <vt:lpstr>Langkah 1: Observasi Etika Bisnis Digital</vt:lpstr>
      <vt:lpstr>Contoh Tabel Analisis Etika Digital</vt:lpstr>
      <vt:lpstr>Langkah 2: Analisis Digital Business Social Responsibility (DBSR)</vt:lpstr>
      <vt:lpstr>Langkah 3: Simulasi Penerapan DBSR</vt:lpstr>
      <vt:lpstr>Langkah 4: Diskusi dan Presentasi</vt:lpstr>
      <vt:lpstr>Format Laporan Praktikum</vt:lpstr>
      <vt:lpstr>Rubrik Penilaian Praktikum</vt:lpstr>
      <vt:lpstr>Penutup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indera _</dc:creator>
  <cp:keywords/>
  <dc:description>generated using python-pptx</dc:description>
  <cp:lastModifiedBy>indera _</cp:lastModifiedBy>
  <cp:revision>2</cp:revision>
  <dcterms:created xsi:type="dcterms:W3CDTF">2013-01-27T09:14:16Z</dcterms:created>
  <dcterms:modified xsi:type="dcterms:W3CDTF">2025-10-18T01:28:33Z</dcterms:modified>
  <cp:category/>
</cp:coreProperties>
</file>