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15" r:id="rId3"/>
    <p:sldId id="314" r:id="rId4"/>
    <p:sldId id="258" r:id="rId5"/>
    <p:sldId id="280" r:id="rId6"/>
    <p:sldId id="261" r:id="rId7"/>
    <p:sldId id="264" r:id="rId8"/>
    <p:sldId id="281" r:id="rId10"/>
    <p:sldId id="29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2" r:id="rId19"/>
    <p:sldId id="285" r:id="rId20"/>
    <p:sldId id="286" r:id="rId21"/>
    <p:sldId id="287" r:id="rId22"/>
    <p:sldId id="297" r:id="rId23"/>
    <p:sldId id="288" r:id="rId24"/>
    <p:sldId id="289" r:id="rId25"/>
    <p:sldId id="290" r:id="rId26"/>
    <p:sldId id="291" r:id="rId27"/>
    <p:sldId id="275" r:id="rId28"/>
    <p:sldId id="276" r:id="rId29"/>
    <p:sldId id="277" r:id="rId30"/>
    <p:sldId id="278" r:id="rId31"/>
    <p:sldId id="279" r:id="rId32"/>
    <p:sldId id="283" r:id="rId33"/>
    <p:sldId id="284" r:id="rId34"/>
    <p:sldId id="302" r:id="rId35"/>
    <p:sldId id="306" r:id="rId36"/>
    <p:sldId id="307" r:id="rId37"/>
    <p:sldId id="299" r:id="rId38"/>
    <p:sldId id="301" r:id="rId39"/>
    <p:sldId id="303" r:id="rId40"/>
    <p:sldId id="304" r:id="rId41"/>
    <p:sldId id="305" r:id="rId42"/>
    <p:sldId id="309" r:id="rId43"/>
    <p:sldId id="310" r:id="rId44"/>
    <p:sldId id="311" r:id="rId45"/>
    <p:sldId id="312" r:id="rId46"/>
  </p:sldIdLst>
  <p:sldSz cx="13004800" cy="9753600"/>
  <p:notesSz cx="6858000" cy="9144000"/>
  <p:defaultTextStyle>
    <a:defPPr>
      <a:defRPr lang="en-US"/>
    </a:defPPr>
    <a:lvl1pPr marL="0" lvl="0" indent="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1pPr>
    <a:lvl2pPr marL="342900" lvl="1" indent="11430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2pPr>
    <a:lvl3pPr marL="685800" lvl="2" indent="22860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3pPr>
    <a:lvl4pPr marL="1028700" lvl="3" indent="34290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4pPr>
    <a:lvl5pPr marL="1371600" lvl="4" indent="45720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5pPr>
    <a:lvl6pPr marL="2286000" lvl="5" indent="45720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6pPr>
    <a:lvl7pPr marL="2743200" lvl="6" indent="45720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7pPr>
    <a:lvl8pPr marL="3200400" lvl="7" indent="45720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8pPr>
    <a:lvl9pPr marL="3657600" lvl="8" indent="457200" algn="ctr" defTabSz="584200" rtl="0" eaLnBrk="1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200" b="0" i="0" u="none" kern="1200" baseline="0">
        <a:solidFill>
          <a:srgbClr val="004F75"/>
        </a:solidFill>
        <a:latin typeface="Marker Felt" charset="0"/>
        <a:ea typeface="+mn-ea"/>
        <a:cs typeface="+mn-cs"/>
        <a:sym typeface="Marker Fel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40" d="100"/>
          <a:sy n="40" d="100"/>
        </p:scale>
        <p:origin x="-900" y="120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bleStyles" Target="tableStyles.xml"/><Relationship Id="rId48" Type="http://schemas.openxmlformats.org/officeDocument/2006/relationships/viewProps" Target="viewProps.xml"/><Relationship Id="rId47" Type="http://schemas.openxmlformats.org/officeDocument/2006/relationships/presProps" Target="presProps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5842" name="Rectangle 1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noFill/>
          </a:ln>
        </p:spPr>
      </p:sp>
      <p:sp>
        <p:nvSpPr>
          <p:cNvPr id="717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572E2D"/>
                </a:solidFill>
                <a:effectLst/>
                <a:uLnTx/>
                <a:uFillTx/>
                <a:latin typeface="Noteworthy Bold" charset="0"/>
                <a:ea typeface="Noteworthy Bold" charset="0"/>
                <a:cs typeface="Noteworthy Bold" charset="0"/>
                <a:sym typeface="Noteworthy Bold" charset="0"/>
              </a:rPr>
              <a:t>Click to edit Master text styles</a:t>
            </a: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rgbClr val="572E2D"/>
              </a:solidFill>
              <a:effectLst/>
              <a:uLnTx/>
              <a:uFillTx/>
              <a:latin typeface="Noteworthy Bold" charset="0"/>
              <a:ea typeface="Noteworthy Bold" charset="0"/>
              <a:cs typeface="Noteworthy Bold" charset="0"/>
              <a:sym typeface="Noteworthy Bold" charset="0"/>
            </a:endParaRPr>
          </a:p>
          <a:p>
            <a:pPr marL="342900" marR="0" lvl="1" indent="0" algn="l" defTabSz="4572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572E2D"/>
                </a:solidFill>
                <a:effectLst/>
                <a:uLnTx/>
                <a:uFillTx/>
                <a:latin typeface="Noteworthy Bold" charset="0"/>
                <a:ea typeface="Noteworthy Bold" charset="0"/>
                <a:cs typeface="Noteworthy Bold" charset="0"/>
                <a:sym typeface="Noteworthy Bold" charset="0"/>
              </a:rPr>
              <a:t>Second level</a:t>
            </a: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rgbClr val="572E2D"/>
              </a:solidFill>
              <a:effectLst/>
              <a:uLnTx/>
              <a:uFillTx/>
              <a:latin typeface="Noteworthy Bold" charset="0"/>
              <a:ea typeface="Noteworthy Bold" charset="0"/>
              <a:cs typeface="Noteworthy Bold" charset="0"/>
              <a:sym typeface="Noteworthy Bold" charset="0"/>
            </a:endParaRPr>
          </a:p>
          <a:p>
            <a:pPr marL="685800" marR="0" lvl="2" indent="0" algn="l" defTabSz="4572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572E2D"/>
                </a:solidFill>
                <a:effectLst/>
                <a:uLnTx/>
                <a:uFillTx/>
                <a:latin typeface="Noteworthy Bold" charset="0"/>
                <a:ea typeface="Noteworthy Bold" charset="0"/>
                <a:cs typeface="Noteworthy Bold" charset="0"/>
                <a:sym typeface="Noteworthy Bold" charset="0"/>
              </a:rPr>
              <a:t>Third level</a:t>
            </a: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rgbClr val="572E2D"/>
              </a:solidFill>
              <a:effectLst/>
              <a:uLnTx/>
              <a:uFillTx/>
              <a:latin typeface="Noteworthy Bold" charset="0"/>
              <a:ea typeface="Noteworthy Bold" charset="0"/>
              <a:cs typeface="Noteworthy Bold" charset="0"/>
              <a:sym typeface="Noteworthy Bold" charset="0"/>
            </a:endParaRPr>
          </a:p>
          <a:p>
            <a:pPr marL="1028700" marR="0" lvl="3" indent="0" algn="l" defTabSz="4572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572E2D"/>
                </a:solidFill>
                <a:effectLst/>
                <a:uLnTx/>
                <a:uFillTx/>
                <a:latin typeface="Noteworthy Bold" charset="0"/>
                <a:ea typeface="Noteworthy Bold" charset="0"/>
                <a:cs typeface="Noteworthy Bold" charset="0"/>
                <a:sym typeface="Noteworthy Bold" charset="0"/>
              </a:rPr>
              <a:t>Fourth level</a:t>
            </a: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rgbClr val="572E2D"/>
              </a:solidFill>
              <a:effectLst/>
              <a:uLnTx/>
              <a:uFillTx/>
              <a:latin typeface="Noteworthy Bold" charset="0"/>
              <a:ea typeface="Noteworthy Bold" charset="0"/>
              <a:cs typeface="Noteworthy Bold" charset="0"/>
              <a:sym typeface="Noteworthy Bold" charset="0"/>
            </a:endParaRPr>
          </a:p>
          <a:p>
            <a:pPr marL="1371600" marR="0" lvl="4" indent="0" algn="l" defTabSz="4572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572E2D"/>
                </a:solidFill>
                <a:effectLst/>
                <a:uLnTx/>
                <a:uFillTx/>
                <a:latin typeface="Noteworthy Bold" charset="0"/>
                <a:ea typeface="Noteworthy Bold" charset="0"/>
                <a:cs typeface="Noteworthy Bold" charset="0"/>
                <a:sym typeface="Noteworthy Bold" charset="0"/>
              </a:rPr>
              <a:t>Fifth level</a:t>
            </a: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rgbClr val="572E2D"/>
              </a:solidFill>
              <a:effectLst/>
              <a:uLnTx/>
              <a:uFillTx/>
              <a:latin typeface="Noteworthy Bold" charset="0"/>
              <a:ea typeface="Noteworthy Bold" charset="0"/>
              <a:cs typeface="Noteworthy Bold" charset="0"/>
              <a:sym typeface="Noteworthy Bold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Rectangle 1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1797" tIns="45898" rIns="91797" bIns="45898"/>
          <a:p>
            <a:pPr lvl="0" defTabSz="884555" eaLnBrk="1"/>
            <a:fld id="{9A0DB2DC-4C9A-4742-B13C-FB6460FD3503}" type="slidenum">
              <a:rPr lang="en-US" sz="8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sz="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78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/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Rectangle 1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1797" tIns="45898" rIns="91797" bIns="45898"/>
          <a:p>
            <a:pPr lvl="0" defTabSz="884555" eaLnBrk="1"/>
            <a:fld id="{9A0DB2DC-4C9A-4742-B13C-FB6460FD3503}" type="slidenum">
              <a:rPr lang="en-US" sz="800" dirty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sz="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/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93"/>
            <a:ext cx="13020605" cy="976714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1334" y="2420338"/>
            <a:ext cx="9825849" cy="1539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1334" y="4163342"/>
            <a:ext cx="9832622" cy="2492587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0240" y="8882098"/>
            <a:ext cx="3034453" cy="6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43307" y="8882098"/>
            <a:ext cx="4118187" cy="6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20107" y="8882098"/>
            <a:ext cx="3034453" cy="6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6FDEA9-29B0-4000-9A8A-EA5137E778F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0" y="270933"/>
            <a:ext cx="2926080" cy="844408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240" y="270933"/>
            <a:ext cx="8561493" cy="84440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307" y="2431627"/>
            <a:ext cx="11216640" cy="4057226"/>
          </a:xfrm>
        </p:spPr>
        <p:txBody>
          <a:bodyPr anchor="b"/>
          <a:lstStyle>
            <a:lvl1pPr>
              <a:defRPr sz="853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307" y="6527236"/>
            <a:ext cx="11216640" cy="2133599"/>
          </a:xfrm>
        </p:spPr>
        <p:txBody>
          <a:bodyPr/>
          <a:lstStyle>
            <a:lvl1pPr marL="0" indent="0">
              <a:buNone/>
              <a:defRPr sz="3415"/>
            </a:lvl1pPr>
            <a:lvl2pPr marL="650240" indent="0">
              <a:buNone/>
              <a:defRPr sz="2845"/>
            </a:lvl2pPr>
            <a:lvl3pPr marL="1300480" indent="0">
              <a:buNone/>
              <a:defRPr sz="2560"/>
            </a:lvl3pPr>
            <a:lvl4pPr marL="1950720" indent="0">
              <a:buNone/>
              <a:defRPr sz="2275"/>
            </a:lvl4pPr>
            <a:lvl5pPr marL="2600960" indent="0">
              <a:buNone/>
              <a:defRPr sz="2275"/>
            </a:lvl5pPr>
            <a:lvl6pPr marL="3251200" indent="0">
              <a:buNone/>
              <a:defRPr sz="2275"/>
            </a:lvl6pPr>
            <a:lvl7pPr marL="3901440" indent="0">
              <a:buNone/>
              <a:defRPr sz="2275"/>
            </a:lvl7pPr>
            <a:lvl8pPr marL="4551680" indent="0">
              <a:buNone/>
              <a:defRPr sz="2275"/>
            </a:lvl8pPr>
            <a:lvl9pPr marL="5201920" indent="0">
              <a:buNone/>
              <a:defRPr sz="22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" y="1670756"/>
            <a:ext cx="5743787" cy="70442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0773" y="1670756"/>
            <a:ext cx="5743787" cy="70442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338" y="519289"/>
            <a:ext cx="11216640" cy="188524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6338" y="2390987"/>
            <a:ext cx="5502204" cy="1171786"/>
          </a:xfrm>
        </p:spPr>
        <p:txBody>
          <a:bodyPr anchor="b"/>
          <a:lstStyle>
            <a:lvl1pPr marL="0" indent="0">
              <a:buNone/>
              <a:defRPr sz="3415" b="1"/>
            </a:lvl1pPr>
            <a:lvl2pPr marL="650240" indent="0">
              <a:buNone/>
              <a:defRPr sz="2845" b="1"/>
            </a:lvl2pPr>
            <a:lvl3pPr marL="1300480" indent="0">
              <a:buNone/>
              <a:defRPr sz="2560" b="1"/>
            </a:lvl3pPr>
            <a:lvl4pPr marL="1950720" indent="0">
              <a:buNone/>
              <a:defRPr sz="2275" b="1"/>
            </a:lvl4pPr>
            <a:lvl5pPr marL="2600960" indent="0">
              <a:buNone/>
              <a:defRPr sz="2275" b="1"/>
            </a:lvl5pPr>
            <a:lvl6pPr marL="3251200" indent="0">
              <a:buNone/>
              <a:defRPr sz="2275" b="1"/>
            </a:lvl6pPr>
            <a:lvl7pPr marL="3901440" indent="0">
              <a:buNone/>
              <a:defRPr sz="2275" b="1"/>
            </a:lvl7pPr>
            <a:lvl8pPr marL="4551680" indent="0">
              <a:buNone/>
              <a:defRPr sz="2275" b="1"/>
            </a:lvl8pPr>
            <a:lvl9pPr marL="5201920" indent="0">
              <a:buNone/>
              <a:defRPr sz="2275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6338" y="3562773"/>
            <a:ext cx="5502204" cy="5240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680" y="2390987"/>
            <a:ext cx="5529298" cy="1171786"/>
          </a:xfrm>
        </p:spPr>
        <p:txBody>
          <a:bodyPr anchor="b"/>
          <a:lstStyle>
            <a:lvl1pPr marL="0" indent="0">
              <a:buNone/>
              <a:defRPr sz="3415" b="1"/>
            </a:lvl1pPr>
            <a:lvl2pPr marL="650240" indent="0">
              <a:buNone/>
              <a:defRPr sz="2845" b="1"/>
            </a:lvl2pPr>
            <a:lvl3pPr marL="1300480" indent="0">
              <a:buNone/>
              <a:defRPr sz="2560" b="1"/>
            </a:lvl3pPr>
            <a:lvl4pPr marL="1950720" indent="0">
              <a:buNone/>
              <a:defRPr sz="2275" b="1"/>
            </a:lvl4pPr>
            <a:lvl5pPr marL="2600960" indent="0">
              <a:buNone/>
              <a:defRPr sz="2275" b="1"/>
            </a:lvl5pPr>
            <a:lvl6pPr marL="3251200" indent="0">
              <a:buNone/>
              <a:defRPr sz="2275" b="1"/>
            </a:lvl6pPr>
            <a:lvl7pPr marL="3901440" indent="0">
              <a:buNone/>
              <a:defRPr sz="2275" b="1"/>
            </a:lvl7pPr>
            <a:lvl8pPr marL="4551680" indent="0">
              <a:buNone/>
              <a:defRPr sz="2275" b="1"/>
            </a:lvl8pPr>
            <a:lvl9pPr marL="5201920" indent="0">
              <a:buNone/>
              <a:defRPr sz="2275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680" y="3562773"/>
            <a:ext cx="5529298" cy="5240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338" y="650240"/>
            <a:ext cx="4194951" cy="2275840"/>
          </a:xfrm>
        </p:spPr>
        <p:txBody>
          <a:bodyPr anchor="b"/>
          <a:lstStyle>
            <a:lvl1pPr>
              <a:defRPr sz="455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98" y="1404338"/>
            <a:ext cx="6583680" cy="6931378"/>
          </a:xfrm>
        </p:spPr>
        <p:txBody>
          <a:bodyPr/>
          <a:lstStyle>
            <a:lvl1pPr>
              <a:defRPr sz="4550"/>
            </a:lvl1pPr>
            <a:lvl2pPr>
              <a:defRPr sz="3980"/>
            </a:lvl2pPr>
            <a:lvl3pPr>
              <a:defRPr sz="3415"/>
            </a:lvl3pPr>
            <a:lvl4pPr>
              <a:defRPr sz="2845"/>
            </a:lvl4pPr>
            <a:lvl5pPr>
              <a:defRPr sz="2845"/>
            </a:lvl5pPr>
            <a:lvl6pPr>
              <a:defRPr sz="2845"/>
            </a:lvl6pPr>
            <a:lvl7pPr>
              <a:defRPr sz="2845"/>
            </a:lvl7pPr>
            <a:lvl8pPr>
              <a:defRPr sz="2845"/>
            </a:lvl8pPr>
            <a:lvl9pPr>
              <a:defRPr sz="284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338" y="2926080"/>
            <a:ext cx="4194951" cy="5420925"/>
          </a:xfrm>
        </p:spPr>
        <p:txBody>
          <a:bodyPr/>
          <a:lstStyle>
            <a:lvl1pPr marL="0" indent="0">
              <a:buNone/>
              <a:defRPr sz="2275"/>
            </a:lvl1pPr>
            <a:lvl2pPr marL="650240" indent="0">
              <a:buNone/>
              <a:defRPr sz="1990"/>
            </a:lvl2pPr>
            <a:lvl3pPr marL="1300480" indent="0">
              <a:buNone/>
              <a:defRPr sz="1705"/>
            </a:lvl3pPr>
            <a:lvl4pPr marL="1950720" indent="0">
              <a:buNone/>
              <a:defRPr sz="1420"/>
            </a:lvl4pPr>
            <a:lvl5pPr marL="2600960" indent="0">
              <a:buNone/>
              <a:defRPr sz="1420"/>
            </a:lvl5pPr>
            <a:lvl6pPr marL="3251200" indent="0">
              <a:buNone/>
              <a:defRPr sz="1420"/>
            </a:lvl6pPr>
            <a:lvl7pPr marL="3901440" indent="0">
              <a:buNone/>
              <a:defRPr sz="1420"/>
            </a:lvl7pPr>
            <a:lvl8pPr marL="4551680" indent="0">
              <a:buNone/>
              <a:defRPr sz="1420"/>
            </a:lvl8pPr>
            <a:lvl9pPr marL="5201920" indent="0">
              <a:buNone/>
              <a:defRPr sz="142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338" y="650240"/>
            <a:ext cx="4194951" cy="2275840"/>
          </a:xfrm>
        </p:spPr>
        <p:txBody>
          <a:bodyPr anchor="b"/>
          <a:lstStyle>
            <a:lvl1pPr>
              <a:defRPr sz="455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98" y="1404338"/>
            <a:ext cx="6583680" cy="693137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4550"/>
            </a:lvl1pPr>
            <a:lvl2pPr marL="650240" indent="0">
              <a:buNone/>
              <a:defRPr sz="3980"/>
            </a:lvl2pPr>
            <a:lvl3pPr marL="1300480" indent="0">
              <a:buNone/>
              <a:defRPr sz="3415"/>
            </a:lvl3pPr>
            <a:lvl4pPr marL="1950720" indent="0">
              <a:buNone/>
              <a:defRPr sz="2845"/>
            </a:lvl4pPr>
            <a:lvl5pPr marL="2600960" indent="0">
              <a:buNone/>
              <a:defRPr sz="2845"/>
            </a:lvl5pPr>
            <a:lvl6pPr marL="3251200" indent="0">
              <a:buNone/>
              <a:defRPr sz="2845"/>
            </a:lvl6pPr>
            <a:lvl7pPr marL="3901440" indent="0">
              <a:buNone/>
              <a:defRPr sz="2845"/>
            </a:lvl7pPr>
            <a:lvl8pPr marL="4551680" indent="0">
              <a:buNone/>
              <a:defRPr sz="2845"/>
            </a:lvl8pPr>
            <a:lvl9pPr marL="5201920" indent="0">
              <a:buNone/>
              <a:defRPr sz="2845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338" y="2926080"/>
            <a:ext cx="4194951" cy="5420925"/>
          </a:xfrm>
        </p:spPr>
        <p:txBody>
          <a:bodyPr/>
          <a:lstStyle>
            <a:lvl1pPr marL="0" indent="0">
              <a:buNone/>
              <a:defRPr sz="2275"/>
            </a:lvl1pPr>
            <a:lvl2pPr marL="650240" indent="0">
              <a:buNone/>
              <a:defRPr sz="1990"/>
            </a:lvl2pPr>
            <a:lvl3pPr marL="1300480" indent="0">
              <a:buNone/>
              <a:defRPr sz="1705"/>
            </a:lvl3pPr>
            <a:lvl4pPr marL="1950720" indent="0">
              <a:buNone/>
              <a:defRPr sz="1420"/>
            </a:lvl4pPr>
            <a:lvl5pPr marL="2600960" indent="0">
              <a:buNone/>
              <a:defRPr sz="1420"/>
            </a:lvl5pPr>
            <a:lvl6pPr marL="3251200" indent="0">
              <a:buNone/>
              <a:defRPr sz="1420"/>
            </a:lvl6pPr>
            <a:lvl7pPr marL="3901440" indent="0">
              <a:buNone/>
              <a:defRPr sz="1420"/>
            </a:lvl7pPr>
            <a:lvl8pPr marL="4551680" indent="0">
              <a:buNone/>
              <a:defRPr sz="1420"/>
            </a:lvl8pPr>
            <a:lvl9pPr marL="5201920" indent="0">
              <a:buNone/>
              <a:defRPr sz="142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50240" y="270933"/>
            <a:ext cx="11704320" cy="82860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50240" y="1670756"/>
            <a:ext cx="11704320" cy="704426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0240" y="8882098"/>
            <a:ext cx="3034453" cy="67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99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43307" y="8882098"/>
            <a:ext cx="4118187" cy="67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99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20107" y="8882098"/>
            <a:ext cx="3034453" cy="67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99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512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487680" indent="-487680" algn="l" rtl="0" fontAlgn="base">
        <a:spcBef>
          <a:spcPts val="140"/>
        </a:spcBef>
        <a:spcAft>
          <a:spcPct val="0"/>
        </a:spcAft>
        <a:buChar char="•"/>
        <a:defRPr sz="4550" kern="1200">
          <a:solidFill>
            <a:schemeClr val="tx1"/>
          </a:solidFill>
          <a:latin typeface="+mn-lt"/>
          <a:ea typeface="+mn-ea"/>
          <a:cs typeface="+mn-cs"/>
        </a:defRPr>
      </a:lvl1pPr>
      <a:lvl2pPr marL="1056640" indent="-406400" algn="l" rtl="0" fontAlgn="base">
        <a:spcBef>
          <a:spcPts val="140"/>
        </a:spcBef>
        <a:spcAft>
          <a:spcPct val="0"/>
        </a:spcAft>
        <a:buChar char="–"/>
        <a:defRPr sz="398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00" indent="-325120" algn="l" rtl="0" fontAlgn="base">
        <a:spcBef>
          <a:spcPts val="140"/>
        </a:spcBef>
        <a:spcAft>
          <a:spcPct val="0"/>
        </a:spcAft>
        <a:buChar char="•"/>
        <a:defRPr sz="3415" kern="1200">
          <a:solidFill>
            <a:schemeClr val="tx1"/>
          </a:solidFill>
          <a:latin typeface="+mn-lt"/>
          <a:ea typeface="+mn-ea"/>
          <a:cs typeface="+mn-cs"/>
        </a:defRPr>
      </a:lvl3pPr>
      <a:lvl4pPr marL="2275840" indent="-325120" algn="l" rtl="0" fontAlgn="base">
        <a:spcBef>
          <a:spcPts val="140"/>
        </a:spcBef>
        <a:spcAft>
          <a:spcPct val="0"/>
        </a:spcAft>
        <a:buChar char="–"/>
        <a:defRPr sz="2845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indent="-325120" algn="l" rtl="0" fontAlgn="base">
        <a:spcBef>
          <a:spcPts val="140"/>
        </a:spcBef>
        <a:spcAft>
          <a:spcPct val="0"/>
        </a:spcAft>
        <a:buChar char="»"/>
        <a:defRPr sz="2845" kern="1200">
          <a:solidFill>
            <a:schemeClr val="tx1"/>
          </a:solidFill>
          <a:latin typeface="+mn-lt"/>
          <a:ea typeface="+mn-ea"/>
          <a:cs typeface="+mn-cs"/>
        </a:defRPr>
      </a:lvl5pPr>
      <a:lvl6pPr marL="3576320" indent="-325120" algn="l" defTabSz="1300480" rtl="0" eaLnBrk="1" latinLnBrk="0" hangingPunct="1">
        <a:lnSpc>
          <a:spcPct val="90000"/>
        </a:lnSpc>
        <a:spcBef>
          <a:spcPct val="143000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560" indent="-325120" algn="l" defTabSz="1300480" rtl="0" eaLnBrk="1" latinLnBrk="0" hangingPunct="1">
        <a:lnSpc>
          <a:spcPct val="90000"/>
        </a:lnSpc>
        <a:spcBef>
          <a:spcPct val="143000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800" indent="-325120" algn="l" defTabSz="1300480" rtl="0" eaLnBrk="1" latinLnBrk="0" hangingPunct="1">
        <a:lnSpc>
          <a:spcPct val="90000"/>
        </a:lnSpc>
        <a:spcBef>
          <a:spcPct val="143000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7040" indent="-325120" algn="l" defTabSz="1300480" rtl="0" eaLnBrk="1" latinLnBrk="0" hangingPunct="1">
        <a:lnSpc>
          <a:spcPct val="90000"/>
        </a:lnSpc>
        <a:spcBef>
          <a:spcPct val="143000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4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8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72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6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20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44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8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920" algn="l" defTabSz="130048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oleObject" Target="../embeddings/oleObject2.bin"/><Relationship Id="rId2" Type="http://schemas.openxmlformats.org/officeDocument/2006/relationships/image" Target="../media/image6.png"/><Relationship Id="rId1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 noChangeArrowheads="1"/>
          </p:cNvSpPr>
          <p:nvPr>
            <p:ph type="ctrTitle"/>
          </p:nvPr>
        </p:nvSpPr>
        <p:spPr/>
        <p:txBody>
          <a:bodyPr/>
          <a:p>
            <a:r>
              <a:rPr lang="en-US" altLang="en-GB"/>
              <a:t>Pertemuan 2</a:t>
            </a:r>
            <a:endParaRPr lang="en-US" altLang="en-GB"/>
          </a:p>
        </p:txBody>
      </p:sp>
      <p:sp>
        <p:nvSpPr>
          <p:cNvPr id="5" name="Subtit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p>
            <a:endParaRPr lang="en-GB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871538" y="325438"/>
            <a:ext cx="11596687" cy="1408112"/>
          </a:xfrm>
        </p:spPr>
        <p:txBody>
          <a:bodyPr vert="horz" wrap="square" lIns="0" tIns="0" rIns="0" bIns="0" anchor="b" anchorCtr="0"/>
          <a:p>
            <a:r>
              <a:rPr lang="id-ID" altLang="x-none" sz="5700" b="1" dirty="0"/>
              <a:t>IPv4</a:t>
            </a:r>
            <a:endParaRPr sz="5700" b="1" dirty="0"/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/>
        </p:nvGraphicFramePr>
        <p:xfrm>
          <a:off x="974725" y="1997075"/>
          <a:ext cx="11053763" cy="455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5572125" imgH="3067050" progId="PBrush">
                  <p:embed/>
                </p:oleObj>
              </mc:Choice>
              <mc:Fallback>
                <p:oleObj name="" r:id="rId1" imgW="5572125" imgH="3067050" progId="PBrush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74725" y="1997075"/>
                        <a:ext cx="11053763" cy="45513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1"/>
          <p:cNvGraphicFramePr>
            <a:graphicFrameLocks noChangeAspect="1"/>
          </p:cNvGraphicFramePr>
          <p:nvPr/>
        </p:nvGraphicFramePr>
        <p:xfrm>
          <a:off x="957263" y="6578600"/>
          <a:ext cx="11090275" cy="244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5553075" imgH="1657350" progId="PBrush">
                  <p:embed/>
                </p:oleObj>
              </mc:Choice>
              <mc:Fallback>
                <p:oleObj name="" r:id="rId3" imgW="5553075" imgH="1657350" progId="PBrush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57263" y="6578600"/>
                        <a:ext cx="11090275" cy="2441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1381125" y="0"/>
            <a:ext cx="10464800" cy="1790700"/>
          </a:xfrm>
        </p:spPr>
        <p:txBody>
          <a:bodyPr vert="horz" wrap="square" lIns="0" tIns="0" rIns="0" bIns="0" anchor="b" anchorCtr="0"/>
          <a:p>
            <a:pPr eaLnBrk="1" hangingPunct="1"/>
            <a:r>
              <a:rPr sz="5400" b="1" dirty="0"/>
              <a:t>Klassifikasi IP Address</a:t>
            </a:r>
            <a:endParaRPr sz="5400" b="1" dirty="0"/>
          </a:p>
        </p:txBody>
      </p:sp>
      <p:sp>
        <p:nvSpPr>
          <p:cNvPr id="14339" name="Text Box 4"/>
          <p:cNvSpPr txBox="1"/>
          <p:nvPr/>
        </p:nvSpPr>
        <p:spPr>
          <a:xfrm>
            <a:off x="3665538" y="2398713"/>
            <a:ext cx="5083175" cy="839787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4600" dirty="0">
                <a:solidFill>
                  <a:schemeClr val="tx1"/>
                </a:solidFill>
                <a:latin typeface="Arial" panose="020B0604020202020204" pitchFamily="34" charset="0"/>
              </a:rPr>
              <a:t>IP Address </a:t>
            </a:r>
            <a:r>
              <a:rPr sz="4600" b="1" dirty="0">
                <a:solidFill>
                  <a:schemeClr val="tx1"/>
                </a:solidFill>
                <a:latin typeface="Arial" panose="020B0604020202020204" pitchFamily="34" charset="0"/>
              </a:rPr>
              <a:t>Klas A</a:t>
            </a:r>
            <a:endParaRPr sz="46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340" name="Rectangle 5"/>
          <p:cNvSpPr/>
          <p:nvPr/>
        </p:nvSpPr>
        <p:spPr>
          <a:xfrm>
            <a:off x="1381125" y="4826000"/>
            <a:ext cx="2560638" cy="923925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0 . . . . . . .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4341" name="Line 9"/>
          <p:cNvSpPr/>
          <p:nvPr/>
        </p:nvSpPr>
        <p:spPr>
          <a:xfrm>
            <a:off x="1381125" y="4214813"/>
            <a:ext cx="102425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2" name="Line 10"/>
          <p:cNvSpPr/>
          <p:nvPr/>
        </p:nvSpPr>
        <p:spPr>
          <a:xfrm>
            <a:off x="1381125" y="3806825"/>
            <a:ext cx="0" cy="815975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3" name="Line 11"/>
          <p:cNvSpPr/>
          <p:nvPr/>
        </p:nvSpPr>
        <p:spPr>
          <a:xfrm>
            <a:off x="11623675" y="3806825"/>
            <a:ext cx="0" cy="815975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4" name="Text Box 12"/>
          <p:cNvSpPr txBox="1"/>
          <p:nvPr/>
        </p:nvSpPr>
        <p:spPr>
          <a:xfrm>
            <a:off x="5808663" y="3830638"/>
            <a:ext cx="1393825" cy="650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3400" b="1" dirty="0">
                <a:solidFill>
                  <a:schemeClr val="tx1"/>
                </a:solidFill>
                <a:latin typeface="Arial" panose="020B0604020202020204" pitchFamily="34" charset="0"/>
              </a:rPr>
              <a:t>32 bit</a:t>
            </a:r>
            <a:endParaRPr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345" name="Rectangle 16"/>
          <p:cNvSpPr/>
          <p:nvPr/>
        </p:nvSpPr>
        <p:spPr>
          <a:xfrm>
            <a:off x="3941763" y="4826000"/>
            <a:ext cx="2560637" cy="92392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4346" name="Rectangle 18"/>
          <p:cNvSpPr/>
          <p:nvPr/>
        </p:nvSpPr>
        <p:spPr>
          <a:xfrm>
            <a:off x="6502400" y="4826000"/>
            <a:ext cx="2560638" cy="92392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4347" name="Rectangle 21"/>
          <p:cNvSpPr/>
          <p:nvPr/>
        </p:nvSpPr>
        <p:spPr>
          <a:xfrm>
            <a:off x="9063038" y="4826000"/>
            <a:ext cx="2560637" cy="92392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4348" name="Line 22"/>
          <p:cNvSpPr/>
          <p:nvPr/>
        </p:nvSpPr>
        <p:spPr>
          <a:xfrm>
            <a:off x="1381125" y="6305550"/>
            <a:ext cx="102425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9" name="Line 23"/>
          <p:cNvSpPr/>
          <p:nvPr/>
        </p:nvSpPr>
        <p:spPr>
          <a:xfrm>
            <a:off x="1381125" y="5897563"/>
            <a:ext cx="0" cy="815975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50" name="Line 24"/>
          <p:cNvSpPr/>
          <p:nvPr/>
        </p:nvSpPr>
        <p:spPr>
          <a:xfrm>
            <a:off x="3941763" y="5897563"/>
            <a:ext cx="0" cy="815975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51" name="Line 25"/>
          <p:cNvSpPr/>
          <p:nvPr/>
        </p:nvSpPr>
        <p:spPr>
          <a:xfrm>
            <a:off x="11623675" y="5897563"/>
            <a:ext cx="0" cy="815975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52" name="Text Box 26"/>
          <p:cNvSpPr txBox="1"/>
          <p:nvPr/>
        </p:nvSpPr>
        <p:spPr>
          <a:xfrm>
            <a:off x="1885950" y="5989638"/>
            <a:ext cx="1647825" cy="9969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Alamat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Jaringan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353" name="Text Box 27"/>
          <p:cNvSpPr txBox="1"/>
          <p:nvPr/>
        </p:nvSpPr>
        <p:spPr>
          <a:xfrm>
            <a:off x="7042150" y="5989638"/>
            <a:ext cx="1385888" cy="9969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Alamat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Host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354" name="Text Box 28"/>
          <p:cNvSpPr txBox="1"/>
          <p:nvPr/>
        </p:nvSpPr>
        <p:spPr>
          <a:xfrm>
            <a:off x="2609850" y="7840663"/>
            <a:ext cx="8091488" cy="56515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Range: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1 . 0 . 0 . 0  </a:t>
            </a:r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sampai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 127 . 255 . 255 . 255</a:t>
            </a:r>
            <a:endParaRPr sz="28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381125" y="304800"/>
            <a:ext cx="10464800" cy="1485900"/>
          </a:xfrm>
        </p:spPr>
        <p:txBody>
          <a:bodyPr vert="horz" wrap="square" lIns="0" tIns="0" rIns="0" bIns="0" anchor="b" anchorCtr="0"/>
          <a:p>
            <a:pPr eaLnBrk="1" hangingPunct="1"/>
            <a:r>
              <a:rPr sz="5400" b="1" dirty="0"/>
              <a:t>Klassifikasi IP Address</a:t>
            </a:r>
            <a:endParaRPr sz="5400" b="1" dirty="0"/>
          </a:p>
        </p:txBody>
      </p:sp>
      <p:sp>
        <p:nvSpPr>
          <p:cNvPr id="15363" name="Text Box 3"/>
          <p:cNvSpPr txBox="1"/>
          <p:nvPr/>
        </p:nvSpPr>
        <p:spPr>
          <a:xfrm>
            <a:off x="3654425" y="2255838"/>
            <a:ext cx="5105400" cy="8382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4600" dirty="0">
                <a:solidFill>
                  <a:schemeClr val="tx1"/>
                </a:solidFill>
                <a:latin typeface="Arial" panose="020B0604020202020204" pitchFamily="34" charset="0"/>
              </a:rPr>
              <a:t>IP Address </a:t>
            </a:r>
            <a:r>
              <a:rPr sz="4600" b="1" dirty="0">
                <a:solidFill>
                  <a:schemeClr val="tx1"/>
                </a:solidFill>
                <a:latin typeface="Arial" panose="020B0604020202020204" pitchFamily="34" charset="0"/>
              </a:rPr>
              <a:t>Klas B</a:t>
            </a:r>
            <a:endParaRPr sz="46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64" name="Rectangle 4"/>
          <p:cNvSpPr/>
          <p:nvPr/>
        </p:nvSpPr>
        <p:spPr>
          <a:xfrm>
            <a:off x="1381125" y="4683125"/>
            <a:ext cx="2560638" cy="922338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10 . . . . . .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5365" name="Line 5"/>
          <p:cNvSpPr/>
          <p:nvPr/>
        </p:nvSpPr>
        <p:spPr>
          <a:xfrm>
            <a:off x="1381125" y="4070350"/>
            <a:ext cx="102425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66" name="Line 6"/>
          <p:cNvSpPr/>
          <p:nvPr/>
        </p:nvSpPr>
        <p:spPr>
          <a:xfrm>
            <a:off x="1381125" y="3662363"/>
            <a:ext cx="0" cy="81756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67" name="Line 7"/>
          <p:cNvSpPr/>
          <p:nvPr/>
        </p:nvSpPr>
        <p:spPr>
          <a:xfrm>
            <a:off x="11623675" y="3662363"/>
            <a:ext cx="0" cy="81756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68" name="Text Box 8"/>
          <p:cNvSpPr txBox="1"/>
          <p:nvPr/>
        </p:nvSpPr>
        <p:spPr>
          <a:xfrm>
            <a:off x="5808663" y="3686175"/>
            <a:ext cx="1393825" cy="650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3400" b="1" dirty="0">
                <a:solidFill>
                  <a:schemeClr val="tx1"/>
                </a:solidFill>
                <a:latin typeface="Arial" panose="020B0604020202020204" pitchFamily="34" charset="0"/>
              </a:rPr>
              <a:t>32 bit</a:t>
            </a:r>
            <a:endParaRPr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69" name="Rectangle 9"/>
          <p:cNvSpPr/>
          <p:nvPr/>
        </p:nvSpPr>
        <p:spPr>
          <a:xfrm>
            <a:off x="3941763" y="4683125"/>
            <a:ext cx="2560637" cy="922338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5370" name="Rectangle 10"/>
          <p:cNvSpPr/>
          <p:nvPr/>
        </p:nvSpPr>
        <p:spPr>
          <a:xfrm>
            <a:off x="6502400" y="4683125"/>
            <a:ext cx="2560638" cy="922338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5371" name="Rectangle 11"/>
          <p:cNvSpPr/>
          <p:nvPr/>
        </p:nvSpPr>
        <p:spPr>
          <a:xfrm>
            <a:off x="9063038" y="4683125"/>
            <a:ext cx="2560637" cy="922338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5372" name="Line 12"/>
          <p:cNvSpPr/>
          <p:nvPr/>
        </p:nvSpPr>
        <p:spPr>
          <a:xfrm>
            <a:off x="1381125" y="6161088"/>
            <a:ext cx="102425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3" name="Line 13"/>
          <p:cNvSpPr/>
          <p:nvPr/>
        </p:nvSpPr>
        <p:spPr>
          <a:xfrm>
            <a:off x="1381125" y="5753100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4" name="Line 14"/>
          <p:cNvSpPr/>
          <p:nvPr/>
        </p:nvSpPr>
        <p:spPr>
          <a:xfrm>
            <a:off x="6502400" y="5749925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5" name="Line 15"/>
          <p:cNvSpPr/>
          <p:nvPr/>
        </p:nvSpPr>
        <p:spPr>
          <a:xfrm>
            <a:off x="11623675" y="5753100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6" name="Text Box 16"/>
          <p:cNvSpPr txBox="1"/>
          <p:nvPr/>
        </p:nvSpPr>
        <p:spPr>
          <a:xfrm>
            <a:off x="3187700" y="5845175"/>
            <a:ext cx="1647825" cy="99853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Alamat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Jaringan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77" name="Text Box 17"/>
          <p:cNvSpPr txBox="1"/>
          <p:nvPr/>
        </p:nvSpPr>
        <p:spPr>
          <a:xfrm>
            <a:off x="8345488" y="5845175"/>
            <a:ext cx="1385887" cy="99853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Alamat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Host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78" name="Text Box 18"/>
          <p:cNvSpPr txBox="1"/>
          <p:nvPr/>
        </p:nvSpPr>
        <p:spPr>
          <a:xfrm>
            <a:off x="2508250" y="7696200"/>
            <a:ext cx="8493125" cy="56515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Range: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128 . 0 . 0 . 0  </a:t>
            </a:r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sampai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 191 . 255 . 255 . 255</a:t>
            </a:r>
            <a:endParaRPr sz="28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1381125" y="268288"/>
            <a:ext cx="10464800" cy="1485900"/>
          </a:xfrm>
        </p:spPr>
        <p:txBody>
          <a:bodyPr vert="horz" wrap="square" lIns="0" tIns="0" rIns="0" bIns="0" anchor="b" anchorCtr="0"/>
          <a:p>
            <a:pPr eaLnBrk="1" hangingPunct="1"/>
            <a:r>
              <a:rPr sz="4800" b="1" dirty="0"/>
              <a:t>Klassifikasi IP Address</a:t>
            </a:r>
            <a:endParaRPr sz="4800" b="1" dirty="0"/>
          </a:p>
        </p:txBody>
      </p:sp>
      <p:sp>
        <p:nvSpPr>
          <p:cNvPr id="16387" name="Text Box 3"/>
          <p:cNvSpPr txBox="1"/>
          <p:nvPr/>
        </p:nvSpPr>
        <p:spPr>
          <a:xfrm>
            <a:off x="3654425" y="2255838"/>
            <a:ext cx="5105400" cy="8382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4600" dirty="0">
                <a:solidFill>
                  <a:schemeClr val="tx1"/>
                </a:solidFill>
                <a:latin typeface="Arial" panose="020B0604020202020204" pitchFamily="34" charset="0"/>
              </a:rPr>
              <a:t>IP Address </a:t>
            </a:r>
            <a:r>
              <a:rPr sz="4600" b="1" dirty="0">
                <a:solidFill>
                  <a:schemeClr val="tx1"/>
                </a:solidFill>
                <a:latin typeface="Arial" panose="020B0604020202020204" pitchFamily="34" charset="0"/>
              </a:rPr>
              <a:t>Klas C</a:t>
            </a:r>
            <a:endParaRPr sz="46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Rectangle 4"/>
          <p:cNvSpPr/>
          <p:nvPr/>
        </p:nvSpPr>
        <p:spPr>
          <a:xfrm>
            <a:off x="1381125" y="4683125"/>
            <a:ext cx="2560638" cy="922338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110 . . . . .</a:t>
            </a:r>
            <a:endParaRPr sz="4000" dirty="0">
              <a:latin typeface="Marker Felt" charset="0"/>
            </a:endParaRPr>
          </a:p>
        </p:txBody>
      </p:sp>
      <p:sp>
        <p:nvSpPr>
          <p:cNvPr id="16389" name="Line 5"/>
          <p:cNvSpPr/>
          <p:nvPr/>
        </p:nvSpPr>
        <p:spPr>
          <a:xfrm>
            <a:off x="1381125" y="4070350"/>
            <a:ext cx="102425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0" name="Line 6"/>
          <p:cNvSpPr/>
          <p:nvPr/>
        </p:nvSpPr>
        <p:spPr>
          <a:xfrm>
            <a:off x="1381125" y="3662363"/>
            <a:ext cx="0" cy="81756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1" name="Line 7"/>
          <p:cNvSpPr/>
          <p:nvPr/>
        </p:nvSpPr>
        <p:spPr>
          <a:xfrm>
            <a:off x="11623675" y="3662363"/>
            <a:ext cx="0" cy="81756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2" name="Text Box 8"/>
          <p:cNvSpPr txBox="1"/>
          <p:nvPr/>
        </p:nvSpPr>
        <p:spPr>
          <a:xfrm>
            <a:off x="5808663" y="3686175"/>
            <a:ext cx="1393825" cy="650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3400" b="1" dirty="0">
                <a:solidFill>
                  <a:schemeClr val="tx1"/>
                </a:solidFill>
                <a:latin typeface="Arial" panose="020B0604020202020204" pitchFamily="34" charset="0"/>
              </a:rPr>
              <a:t>32 bit</a:t>
            </a:r>
            <a:endParaRPr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393" name="Rectangle 9"/>
          <p:cNvSpPr/>
          <p:nvPr/>
        </p:nvSpPr>
        <p:spPr>
          <a:xfrm>
            <a:off x="3941763" y="4683125"/>
            <a:ext cx="2560637" cy="922338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6394" name="Rectangle 10"/>
          <p:cNvSpPr/>
          <p:nvPr/>
        </p:nvSpPr>
        <p:spPr>
          <a:xfrm>
            <a:off x="6502400" y="4683125"/>
            <a:ext cx="2560638" cy="922338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6395" name="Rectangle 11"/>
          <p:cNvSpPr/>
          <p:nvPr/>
        </p:nvSpPr>
        <p:spPr>
          <a:xfrm>
            <a:off x="9063038" y="4683125"/>
            <a:ext cx="2560637" cy="922338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6396" name="Line 12"/>
          <p:cNvSpPr/>
          <p:nvPr/>
        </p:nvSpPr>
        <p:spPr>
          <a:xfrm>
            <a:off x="1381125" y="6161088"/>
            <a:ext cx="102425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7" name="Line 13"/>
          <p:cNvSpPr/>
          <p:nvPr/>
        </p:nvSpPr>
        <p:spPr>
          <a:xfrm>
            <a:off x="1381125" y="5753100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8" name="Line 14"/>
          <p:cNvSpPr/>
          <p:nvPr/>
        </p:nvSpPr>
        <p:spPr>
          <a:xfrm>
            <a:off x="9063038" y="5749925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9" name="Line 15"/>
          <p:cNvSpPr/>
          <p:nvPr/>
        </p:nvSpPr>
        <p:spPr>
          <a:xfrm>
            <a:off x="11623675" y="5753100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400" name="Text Box 16"/>
          <p:cNvSpPr txBox="1"/>
          <p:nvPr/>
        </p:nvSpPr>
        <p:spPr>
          <a:xfrm>
            <a:off x="4418013" y="5845175"/>
            <a:ext cx="1649412" cy="99853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Alamat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Jaringan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401" name="Text Box 17"/>
          <p:cNvSpPr txBox="1"/>
          <p:nvPr/>
        </p:nvSpPr>
        <p:spPr>
          <a:xfrm>
            <a:off x="9575800" y="5845175"/>
            <a:ext cx="1385888" cy="99853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Alamat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Host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402" name="Text Box 18"/>
          <p:cNvSpPr txBox="1"/>
          <p:nvPr/>
        </p:nvSpPr>
        <p:spPr>
          <a:xfrm>
            <a:off x="2508250" y="7696200"/>
            <a:ext cx="8493125" cy="56515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Range: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192 . 0 . 0 . 0  </a:t>
            </a:r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sampai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 223 . 255 . 255 . 255</a:t>
            </a:r>
            <a:endParaRPr sz="28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1522413" y="304800"/>
            <a:ext cx="10464800" cy="1485900"/>
          </a:xfrm>
        </p:spPr>
        <p:txBody>
          <a:bodyPr vert="horz" wrap="square" lIns="0" tIns="0" rIns="0" bIns="0" anchor="b" anchorCtr="0"/>
          <a:p>
            <a:pPr eaLnBrk="1" hangingPunct="1"/>
            <a:r>
              <a:rPr sz="4800" b="1" dirty="0"/>
              <a:t>Klassifikasi IP Address</a:t>
            </a:r>
            <a:endParaRPr sz="4800" b="1" dirty="0"/>
          </a:p>
        </p:txBody>
      </p:sp>
      <p:sp>
        <p:nvSpPr>
          <p:cNvPr id="17411" name="Text Box 3"/>
          <p:cNvSpPr txBox="1"/>
          <p:nvPr/>
        </p:nvSpPr>
        <p:spPr>
          <a:xfrm>
            <a:off x="3654425" y="2079625"/>
            <a:ext cx="5105400" cy="839788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4600" dirty="0">
                <a:solidFill>
                  <a:schemeClr val="tx1"/>
                </a:solidFill>
                <a:latin typeface="Arial" panose="020B0604020202020204" pitchFamily="34" charset="0"/>
              </a:rPr>
              <a:t>IP Address </a:t>
            </a:r>
            <a:r>
              <a:rPr sz="4600" b="1" dirty="0">
                <a:solidFill>
                  <a:schemeClr val="tx1"/>
                </a:solidFill>
                <a:latin typeface="Arial" panose="020B0604020202020204" pitchFamily="34" charset="0"/>
              </a:rPr>
              <a:t>Klas D</a:t>
            </a:r>
            <a:endParaRPr sz="46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4"/>
          <p:cNvSpPr/>
          <p:nvPr/>
        </p:nvSpPr>
        <p:spPr>
          <a:xfrm>
            <a:off x="1381125" y="4506913"/>
            <a:ext cx="1333500" cy="923925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1110 </a:t>
            </a:r>
            <a:endParaRPr sz="4000" dirty="0">
              <a:latin typeface="Marker Felt" charset="0"/>
            </a:endParaRPr>
          </a:p>
        </p:txBody>
      </p:sp>
      <p:sp>
        <p:nvSpPr>
          <p:cNvPr id="17413" name="Line 5"/>
          <p:cNvSpPr/>
          <p:nvPr/>
        </p:nvSpPr>
        <p:spPr>
          <a:xfrm>
            <a:off x="1381125" y="3894138"/>
            <a:ext cx="102425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4" name="Line 6"/>
          <p:cNvSpPr/>
          <p:nvPr/>
        </p:nvSpPr>
        <p:spPr>
          <a:xfrm>
            <a:off x="1381125" y="3486150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5" name="Line 7"/>
          <p:cNvSpPr/>
          <p:nvPr/>
        </p:nvSpPr>
        <p:spPr>
          <a:xfrm>
            <a:off x="11623675" y="3486150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6" name="Text Box 8"/>
          <p:cNvSpPr txBox="1"/>
          <p:nvPr/>
        </p:nvSpPr>
        <p:spPr>
          <a:xfrm>
            <a:off x="5808663" y="3511550"/>
            <a:ext cx="1393825" cy="6492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3400" b="1" dirty="0">
                <a:solidFill>
                  <a:schemeClr val="tx1"/>
                </a:solidFill>
                <a:latin typeface="Arial" panose="020B0604020202020204" pitchFamily="34" charset="0"/>
              </a:rPr>
              <a:t>32 bit</a:t>
            </a:r>
            <a:endParaRPr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7" name="Rectangle 11"/>
          <p:cNvSpPr/>
          <p:nvPr/>
        </p:nvSpPr>
        <p:spPr>
          <a:xfrm>
            <a:off x="2714625" y="4506913"/>
            <a:ext cx="8909050" cy="92392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 . . . . . . . . . . . . 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7418" name="Line 12"/>
          <p:cNvSpPr/>
          <p:nvPr/>
        </p:nvSpPr>
        <p:spPr>
          <a:xfrm>
            <a:off x="2714625" y="5984875"/>
            <a:ext cx="89090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9" name="Line 13"/>
          <p:cNvSpPr/>
          <p:nvPr/>
        </p:nvSpPr>
        <p:spPr>
          <a:xfrm>
            <a:off x="2714625" y="5575300"/>
            <a:ext cx="0" cy="815975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0" name="Line 15"/>
          <p:cNvSpPr/>
          <p:nvPr/>
        </p:nvSpPr>
        <p:spPr>
          <a:xfrm>
            <a:off x="11623675" y="5576888"/>
            <a:ext cx="0" cy="81756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1" name="Text Box 17"/>
          <p:cNvSpPr txBox="1"/>
          <p:nvPr/>
        </p:nvSpPr>
        <p:spPr>
          <a:xfrm>
            <a:off x="6454775" y="5575300"/>
            <a:ext cx="1687513" cy="9969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Alamat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Multicast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22" name="Text Box 18"/>
          <p:cNvSpPr txBox="1"/>
          <p:nvPr/>
        </p:nvSpPr>
        <p:spPr>
          <a:xfrm>
            <a:off x="2535238" y="7239000"/>
            <a:ext cx="8493125" cy="563563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Range: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224 . 0 . 0 . 0  </a:t>
            </a:r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sampai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 239 . 255 . 255 . 255</a:t>
            </a:r>
            <a:endParaRPr sz="28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23" name="Text Box 19"/>
          <p:cNvSpPr txBox="1"/>
          <p:nvPr/>
        </p:nvSpPr>
        <p:spPr>
          <a:xfrm>
            <a:off x="1333500" y="7954963"/>
            <a:ext cx="9747250" cy="808037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b="1" dirty="0">
                <a:solidFill>
                  <a:srgbClr val="C00000"/>
                </a:solidFill>
                <a:latin typeface="Arial" panose="020B0604020202020204" pitchFamily="34" charset="0"/>
              </a:rPr>
              <a:t>Multicast</a:t>
            </a:r>
            <a:r>
              <a:rPr dirty="0">
                <a:solidFill>
                  <a:srgbClr val="C00000"/>
                </a:solidFill>
                <a:latin typeface="Arial" panose="020B0604020202020204" pitchFamily="34" charset="0"/>
              </a:rPr>
              <a:t>: Pengiriman data sekaligus ke sejumlah besar jaringan penerima,</a:t>
            </a:r>
            <a:endParaRPr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hangingPunct="1"/>
            <a:r>
              <a:rPr dirty="0">
                <a:solidFill>
                  <a:srgbClr val="C00000"/>
                </a:solidFill>
                <a:latin typeface="Arial" panose="020B0604020202020204" pitchFamily="34" charset="0"/>
              </a:rPr>
              <a:t>yang dilakukan oleh router multicast khusus</a:t>
            </a:r>
            <a:endParaRPr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1270000" y="276225"/>
            <a:ext cx="10464800" cy="1485900"/>
          </a:xfrm>
        </p:spPr>
        <p:txBody>
          <a:bodyPr vert="horz" wrap="square" lIns="0" tIns="0" rIns="0" bIns="0" anchor="b" anchorCtr="0"/>
          <a:p>
            <a:pPr eaLnBrk="1" hangingPunct="1"/>
            <a:r>
              <a:rPr sz="4800" b="1" dirty="0"/>
              <a:t>Klassifikasi IP Address</a:t>
            </a:r>
            <a:endParaRPr sz="4800" b="1" dirty="0"/>
          </a:p>
        </p:txBody>
      </p:sp>
      <p:sp>
        <p:nvSpPr>
          <p:cNvPr id="18435" name="Text Box 3"/>
          <p:cNvSpPr txBox="1"/>
          <p:nvPr/>
        </p:nvSpPr>
        <p:spPr>
          <a:xfrm>
            <a:off x="3670300" y="2182813"/>
            <a:ext cx="5072063" cy="839787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4600" dirty="0">
                <a:solidFill>
                  <a:schemeClr val="tx1"/>
                </a:solidFill>
                <a:latin typeface="Arial" panose="020B0604020202020204" pitchFamily="34" charset="0"/>
              </a:rPr>
              <a:t>IP Address </a:t>
            </a:r>
            <a:r>
              <a:rPr sz="4600" b="1" dirty="0">
                <a:solidFill>
                  <a:schemeClr val="tx1"/>
                </a:solidFill>
                <a:latin typeface="Arial" panose="020B0604020202020204" pitchFamily="34" charset="0"/>
              </a:rPr>
              <a:t>Klas E</a:t>
            </a:r>
            <a:endParaRPr sz="46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4"/>
          <p:cNvSpPr/>
          <p:nvPr/>
        </p:nvSpPr>
        <p:spPr>
          <a:xfrm>
            <a:off x="1381125" y="4610100"/>
            <a:ext cx="1639888" cy="923925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11110 </a:t>
            </a:r>
            <a:endParaRPr sz="4000" dirty="0">
              <a:latin typeface="Marker Felt" charset="0"/>
            </a:endParaRPr>
          </a:p>
        </p:txBody>
      </p:sp>
      <p:sp>
        <p:nvSpPr>
          <p:cNvPr id="18437" name="Line 5"/>
          <p:cNvSpPr/>
          <p:nvPr/>
        </p:nvSpPr>
        <p:spPr>
          <a:xfrm>
            <a:off x="1381125" y="3998913"/>
            <a:ext cx="1024255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8" name="Line 6"/>
          <p:cNvSpPr/>
          <p:nvPr/>
        </p:nvSpPr>
        <p:spPr>
          <a:xfrm>
            <a:off x="1381125" y="3589338"/>
            <a:ext cx="0" cy="81756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9" name="Line 7"/>
          <p:cNvSpPr/>
          <p:nvPr/>
        </p:nvSpPr>
        <p:spPr>
          <a:xfrm>
            <a:off x="11623675" y="3589338"/>
            <a:ext cx="0" cy="81756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0" name="Text Box 8"/>
          <p:cNvSpPr txBox="1"/>
          <p:nvPr/>
        </p:nvSpPr>
        <p:spPr>
          <a:xfrm>
            <a:off x="5808663" y="3614738"/>
            <a:ext cx="1393825" cy="650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3400" b="1" dirty="0">
                <a:solidFill>
                  <a:schemeClr val="tx1"/>
                </a:solidFill>
                <a:latin typeface="Arial" panose="020B0604020202020204" pitchFamily="34" charset="0"/>
              </a:rPr>
              <a:t>32 bit</a:t>
            </a:r>
            <a:endParaRPr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8441" name="Rectangle 9"/>
          <p:cNvSpPr/>
          <p:nvPr/>
        </p:nvSpPr>
        <p:spPr>
          <a:xfrm>
            <a:off x="3021013" y="4610100"/>
            <a:ext cx="8602662" cy="92392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30046" tIns="65023" rIns="130046" bIns="65023" anchor="ctr" anchorCtr="0"/>
          <a:p>
            <a:r>
              <a:rPr sz="4000" dirty="0">
                <a:latin typeface="Marker Felt" charset="0"/>
              </a:rPr>
              <a:t>. . . . . . . . . . . . . . . . . . . . . . . . . . . .</a:t>
            </a:r>
            <a:endParaRPr sz="4000" dirty="0">
              <a:latin typeface="Marker Felt" charset="0"/>
            </a:endParaRPr>
          </a:p>
        </p:txBody>
      </p:sp>
      <p:sp>
        <p:nvSpPr>
          <p:cNvPr id="18442" name="Line 10"/>
          <p:cNvSpPr/>
          <p:nvPr/>
        </p:nvSpPr>
        <p:spPr>
          <a:xfrm>
            <a:off x="3021013" y="6089650"/>
            <a:ext cx="8602662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3" name="Line 11"/>
          <p:cNvSpPr/>
          <p:nvPr/>
        </p:nvSpPr>
        <p:spPr>
          <a:xfrm>
            <a:off x="3021013" y="5678488"/>
            <a:ext cx="0" cy="81756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4" name="Line 12"/>
          <p:cNvSpPr/>
          <p:nvPr/>
        </p:nvSpPr>
        <p:spPr>
          <a:xfrm>
            <a:off x="11623675" y="5680075"/>
            <a:ext cx="0" cy="81756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5" name="Text Box 13"/>
          <p:cNvSpPr txBox="1"/>
          <p:nvPr/>
        </p:nvSpPr>
        <p:spPr>
          <a:xfrm>
            <a:off x="5078413" y="5678488"/>
            <a:ext cx="4457700" cy="998537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Alamat khusus untuk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Experimen dan Cadangan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8446" name="Text Box 14"/>
          <p:cNvSpPr txBox="1"/>
          <p:nvPr/>
        </p:nvSpPr>
        <p:spPr>
          <a:xfrm>
            <a:off x="2508250" y="7624763"/>
            <a:ext cx="8493125" cy="56515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Range: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240 . 0 . 0 . 0  </a:t>
            </a:r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</a:rPr>
              <a:t>sampai</a:t>
            </a:r>
            <a: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  <a:t>  247 . 255 . 255 . 255</a:t>
            </a:r>
            <a:endParaRPr sz="28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0" tIns="0" rIns="0" bIns="0" anchor="b" anchorCtr="0"/>
          <a:p>
            <a:pPr eaLnBrk="1" hangingPunct="1"/>
            <a:r>
              <a:rPr dirty="0"/>
              <a:t>Classify and Define IPv4 Addresses</a:t>
            </a:r>
            <a:endParaRPr dirty="0"/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815975" y="1204913"/>
            <a:ext cx="11293475" cy="7219950"/>
          </a:xfrm>
        </p:spPr>
        <p:txBody>
          <a:bodyPr vert="horz" wrap="square" lIns="0" tIns="0" rIns="0" bIns="0" anchor="t" anchorCtr="0"/>
          <a:p>
            <a:pPr eaLnBrk="1" hangingPunct="1"/>
            <a:r>
              <a:rPr dirty="0"/>
              <a:t>Name the three types of addresses in the network and describe the purpose of each type</a:t>
            </a:r>
            <a:endParaRPr dirty="0"/>
          </a:p>
        </p:txBody>
      </p:sp>
      <p:pic>
        <p:nvPicPr>
          <p:cNvPr id="19460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9925" y="2716213"/>
            <a:ext cx="11630025" cy="5473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85825" y="1060450"/>
            <a:ext cx="11596688" cy="1079500"/>
          </a:xfrm>
        </p:spPr>
        <p:txBody>
          <a:bodyPr vert="horz" wrap="square" lIns="0" tIns="0" rIns="0" bIns="0" anchor="b" anchorCtr="0"/>
          <a:p>
            <a:r>
              <a:rPr lang="id-ID" altLang="x-none" sz="4800" b="1" dirty="0"/>
              <a:t>Terminologi Pengalamatan </a:t>
            </a:r>
            <a:r>
              <a:rPr sz="4800" b="1" dirty="0"/>
              <a:t>IPv4</a:t>
            </a:r>
            <a:endParaRPr sz="4800" b="1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71538" y="2428875"/>
            <a:ext cx="10960100" cy="5881688"/>
          </a:xfrm>
        </p:spPr>
        <p:txBody>
          <a:bodyPr vert="horz" wrap="square" lIns="0" tIns="0" rIns="0" bIns="0" numCol="1" anchor="t" anchorCtr="0" compatLnSpc="1"/>
          <a:lstStyle/>
          <a:p>
            <a:pPr marL="571500" marR="0" lvl="0" indent="-571500" algn="just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Ada </a:t>
            </a:r>
            <a:r>
              <a:rPr kumimoji="0" lang="en-US" sz="36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beberapa</a:t>
            </a: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6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terminologi</a:t>
            </a: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6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dalam</a:t>
            </a: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6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pengalamatan</a:t>
            </a: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6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berdasar</a:t>
            </a: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IP </a:t>
            </a:r>
            <a:r>
              <a:rPr kumimoji="0" lang="en-US" sz="36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versi</a:t>
            </a: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4 (IPV4), </a:t>
            </a:r>
            <a:r>
              <a:rPr kumimoji="0" lang="en-US" sz="36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yaitu</a:t>
            </a: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: </a:t>
            </a: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1257300" marR="0" lvl="2" indent="-571500" algn="just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Network Address</a:t>
            </a: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1257300" marR="0" lvl="2" indent="-571500" algn="just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Host Address</a:t>
            </a: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1257300" marR="0" lvl="2" indent="-571500" algn="just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Subnet Mask</a:t>
            </a: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1257300" marR="0" lvl="2" indent="-571500" algn="just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Default Gateway Address</a:t>
            </a: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1257300" marR="0" lvl="2" indent="-571500" algn="just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Broadcast Address </a:t>
            </a: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342900" marR="0" lvl="0" indent="-342900" algn="ctr" defTabSz="584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885825" y="1347788"/>
            <a:ext cx="11415713" cy="593725"/>
          </a:xfrm>
        </p:spPr>
        <p:txBody>
          <a:bodyPr vert="horz" wrap="square" lIns="0" tIns="0" rIns="0" bIns="0" anchor="b" anchorCtr="0"/>
          <a:p>
            <a:pPr algn="l"/>
            <a:r>
              <a:rPr sz="5700" b="1" dirty="0">
                <a:solidFill>
                  <a:schemeClr val="accent2"/>
                </a:solidFill>
              </a:rPr>
              <a:t>1. Network ID dan Host ID</a:t>
            </a:r>
            <a:endParaRPr sz="5700" b="1" dirty="0">
              <a:solidFill>
                <a:schemeClr val="accent2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1533525" y="2428875"/>
            <a:ext cx="10082213" cy="6654800"/>
          </a:xfrm>
        </p:spPr>
        <p:txBody>
          <a:bodyPr vert="horz" wrap="square" lIns="0" tIns="0" rIns="0" bIns="0" anchor="t" anchorCtr="0"/>
          <a:p>
            <a:pPr marL="571500" indent="-571500" algn="just">
              <a:lnSpc>
                <a:spcPct val="150000"/>
              </a:lnSpc>
              <a:buChar char="•"/>
            </a:pPr>
            <a:r>
              <a:rPr sz="3200" dirty="0"/>
              <a:t>Net ID : merupakan identitas jaringan atau menunjukkan jaringan tempat komputer itu berada.</a:t>
            </a:r>
            <a:endParaRPr sz="3200" dirty="0"/>
          </a:p>
          <a:p>
            <a:pPr marL="571500" indent="-571500" algn="just">
              <a:lnSpc>
                <a:spcPct val="150000"/>
              </a:lnSpc>
              <a:buChar char="•"/>
            </a:pPr>
            <a:r>
              <a:rPr sz="3200" dirty="0"/>
              <a:t>Host ID : bagian dari IP Address yang digunakan untuk menunjukkan workstation, server, router dan semua host TCP/IP dalam jaringan tersebut.</a:t>
            </a:r>
            <a:endParaRPr sz="3200" dirty="0"/>
          </a:p>
          <a:p>
            <a:pPr marL="571500" indent="-571500" algn="just">
              <a:lnSpc>
                <a:spcPct val="150000"/>
              </a:lnSpc>
              <a:buChar char="•"/>
            </a:pPr>
            <a:r>
              <a:rPr sz="3200" dirty="0"/>
              <a:t>Dalam satu jaringan, host ID harus unik (tidak boleh ada yang sama)</a:t>
            </a:r>
            <a:endParaRPr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885825" y="773113"/>
            <a:ext cx="11704638" cy="1300162"/>
          </a:xfrm>
        </p:spPr>
        <p:txBody>
          <a:bodyPr vert="horz" wrap="square" lIns="0" tIns="0" rIns="0" bIns="0" anchor="b" anchorCtr="0"/>
          <a:p>
            <a:pPr algn="l"/>
            <a:r>
              <a:rPr sz="5700" b="1" dirty="0">
                <a:solidFill>
                  <a:schemeClr val="accent2"/>
                </a:solidFill>
              </a:rPr>
              <a:t>2. Subnet mask</a:t>
            </a:r>
            <a:endParaRPr sz="5700" b="1" dirty="0">
              <a:solidFill>
                <a:schemeClr val="accent2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677988" y="2384425"/>
            <a:ext cx="10691813" cy="6276975"/>
          </a:xfrm>
        </p:spPr>
        <p:txBody>
          <a:bodyPr vert="horz" wrap="square" lIns="0" tIns="0" rIns="0" bIns="0" numCol="1" anchor="t" anchorCtr="0" compatLnSpc="1">
            <a:normAutofit fontScale="92500" lnSpcReduction="20000"/>
          </a:bodyPr>
          <a:lstStyle/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Subnet mask 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ialah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angka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32 bit yang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digunakan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untuk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:</a:t>
            </a: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Membedakan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net id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dan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host id</a:t>
            </a: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Menunjukkan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letak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suatu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host,apakah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berada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di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jaringan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lokal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atau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jaringan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lain</a:t>
            </a: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Subnet mask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untuk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tiap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kelas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IP :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Kelas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A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	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11111111.00000000.00000000.00000000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255.0.0.0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Kelas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B 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	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11111111.11111111.00000000.00000000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255.255.0.0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1" u="none" strike="noStrike" kern="0" cap="none" spc="0" normalizeH="0" baseline="0" noProof="0" dirty="0" err="1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Kelas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C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	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11111111.11111111.11111111.00000000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B3312D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255.255.255.0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866775" marR="0" lvl="0" indent="-866775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rgbClr val="B3312D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190" y="2500630"/>
            <a:ext cx="10464800" cy="1485900"/>
          </a:xfrm>
        </p:spPr>
        <p:txBody>
          <a:bodyPr/>
          <a:p>
            <a:r>
              <a:rPr lang="en-US" altLang="en-GB"/>
              <a:t>Pertemuan 2 </a:t>
            </a:r>
            <a:endParaRPr lang="en-US" alt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235" y="4353560"/>
            <a:ext cx="10464800" cy="2750820"/>
          </a:xfrm>
        </p:spPr>
        <p:txBody>
          <a:bodyPr/>
          <a:p>
            <a:r>
              <a:rPr lang="en-US" altLang="en-GB"/>
              <a:t>IP Address</a:t>
            </a:r>
            <a:endParaRPr lang="en-US" altLang="en-GB"/>
          </a:p>
          <a:p>
            <a:r>
              <a:rPr lang="en-US" altLang="en-GB"/>
              <a:t>IP Class</a:t>
            </a:r>
            <a:endParaRPr lang="en-US" altLang="en-GB"/>
          </a:p>
          <a:p>
            <a:r>
              <a:rPr lang="en-US" altLang="en-GB"/>
              <a:t>Router</a:t>
            </a:r>
            <a:br>
              <a:rPr lang="en-US" altLang="en-GB"/>
            </a:br>
            <a:r>
              <a:rPr lang="en-US" altLang="en-GB"/>
              <a:t>Cara Kerja Router</a:t>
            </a:r>
            <a:endParaRPr lang="en-US" alt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GB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871538" y="325438"/>
            <a:ext cx="11596687" cy="1408112"/>
          </a:xfrm>
        </p:spPr>
        <p:txBody>
          <a:bodyPr vert="horz" wrap="square" lIns="0" tIns="0" rIns="0" bIns="0" anchor="b" anchorCtr="0"/>
          <a:p>
            <a:endParaRPr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173163" y="2384425"/>
            <a:ext cx="10633075" cy="6630988"/>
          </a:xfrm>
        </p:spPr>
        <p:txBody>
          <a:bodyPr vert="horz" wrap="square" lIns="0" tIns="0" rIns="0" bIns="0" numCol="1" anchor="t" anchorCtr="0" compatLnSpc="1">
            <a:normAutofit fontScale="85000" lnSpcReduction="20000"/>
          </a:bodyPr>
          <a:lstStyle/>
          <a:p>
            <a:pPr marL="0" marR="0" lvl="0" indent="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nb-NO" sz="40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Subnet mask digunakan untuk mendapatkan Network Address dengan meng-AND kan dengan alamat IP suatu host</a:t>
            </a:r>
            <a:endParaRPr kumimoji="0" lang="nb-NO" sz="40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1091565" marR="0" lvl="1" indent="-57150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nb-NO" sz="3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Alamat IP	</a:t>
            </a:r>
            <a:r>
              <a:rPr kumimoji="0" lang="nb-NO" sz="3800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= </a:t>
            </a:r>
            <a:r>
              <a:rPr kumimoji="0" lang="nb-NO" sz="3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	202.46.249.33</a:t>
            </a:r>
            <a:endParaRPr kumimoji="0" lang="nb-NO" sz="38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1091565" marR="0" lvl="1" indent="-57150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nb-NO" sz="3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SubNet mask 	= 	255.255.255.0</a:t>
            </a:r>
            <a:endParaRPr kumimoji="0" lang="nb-NO" sz="38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1091565" marR="0" lvl="1" indent="-57150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nb-NO" sz="3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Network </a:t>
            </a:r>
            <a:r>
              <a:rPr kumimoji="0" lang="nb-NO" sz="3800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id</a:t>
            </a:r>
            <a:r>
              <a:rPr kumimoji="0" lang="nb-NO" sz="3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	= 	</a:t>
            </a:r>
            <a:r>
              <a:rPr kumimoji="0" lang="nb-NO" sz="3800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202.46.249.0</a:t>
            </a:r>
            <a:endParaRPr kumimoji="0" lang="nb-NO" sz="38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910590" marR="0" lvl="1" indent="-38989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2"/>
              <a:buChar char=""/>
              <a:defRPr/>
            </a:pPr>
            <a:endParaRPr kumimoji="0" lang="nb-NO" sz="38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910590" marR="0" lvl="1" indent="-38989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nb-NO" sz="2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1100 1010 0010 1110 1111 1001 0010 0001 	AND</a:t>
            </a:r>
            <a:endParaRPr kumimoji="0" lang="nb-NO" sz="28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910590" marR="0" lvl="1" indent="-38989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nb-NO" sz="2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1111 1111 1111 1111 1111 1111 0000 0000 	=</a:t>
            </a:r>
            <a:endParaRPr kumimoji="0" lang="nb-NO" sz="28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910590" marR="0" lvl="1" indent="-38989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nb-NO" sz="2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1100 1010 0010 1110 1111 1001 0000 0000 </a:t>
            </a:r>
            <a:endParaRPr kumimoji="0" lang="nb-NO" sz="28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910590" marR="0" lvl="1" indent="-389890" algn="just" defTabSz="584200" rtl="0" eaLnBrk="0" fontAlgn="auto" latinLnBrk="0" hangingPunct="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nb-NO" sz="3800" b="0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  <a:sym typeface="Georgia" panose="02040502050405020303" pitchFamily="18" charset="0"/>
              </a:rPr>
              <a:t>	</a:t>
            </a:r>
            <a:endParaRPr kumimoji="0" lang="en-US" sz="3800" b="0" i="1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  <a:sym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871538" y="660400"/>
            <a:ext cx="11596687" cy="1408113"/>
          </a:xfrm>
        </p:spPr>
        <p:txBody>
          <a:bodyPr vert="horz" wrap="square" lIns="0" tIns="0" rIns="0" bIns="0" anchor="b" anchorCtr="0"/>
          <a:p>
            <a:pPr algn="l"/>
            <a:r>
              <a:rPr lang="fi-FI" altLang="x-none" sz="5700" b="1" dirty="0">
                <a:solidFill>
                  <a:schemeClr val="accent2"/>
                </a:solidFill>
              </a:rPr>
              <a:t>3. Default Gateway Address</a:t>
            </a:r>
            <a:r>
              <a:rPr sz="5700" dirty="0">
                <a:solidFill>
                  <a:schemeClr val="accent2"/>
                </a:solidFill>
              </a:rPr>
              <a:t> </a:t>
            </a:r>
            <a:endParaRPr sz="5700" dirty="0">
              <a:solidFill>
                <a:schemeClr val="accent2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1606550" y="2276475"/>
            <a:ext cx="10009188" cy="6392863"/>
          </a:xfrm>
        </p:spPr>
        <p:txBody>
          <a:bodyPr vert="horz" wrap="square" lIns="0" tIns="0" rIns="0" bIns="0" anchor="t" anchorCtr="0"/>
          <a:p>
            <a:pPr algn="just">
              <a:lnSpc>
                <a:spcPct val="150000"/>
              </a:lnSpc>
            </a:pPr>
            <a:r>
              <a:rPr lang="id-ID" altLang="x-none" sz="3200" dirty="0"/>
              <a:t>	</a:t>
            </a:r>
            <a:r>
              <a:rPr lang="fi-FI" altLang="x-none" sz="3200" dirty="0"/>
              <a:t>Jika suatu jaringan terhubung dengan jaringan lainnya melalui suatu piranti (router/gateway), apabila suatu host hendak mengirimkan pesannya ke host yang lain tetapi tidak pada jaringan yang sama maka akan dikirimkan ke gateway. </a:t>
            </a:r>
            <a:r>
              <a:rPr sz="3200" dirty="0"/>
              <a:t>Alamat ini secara default harus didefinisikan pada masing-masing host. </a:t>
            </a:r>
            <a:endParaRPr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885825" y="1060450"/>
            <a:ext cx="11596688" cy="889000"/>
          </a:xfrm>
        </p:spPr>
        <p:txBody>
          <a:bodyPr vert="horz" wrap="square" lIns="0" tIns="0" rIns="0" bIns="0" anchor="b" anchorCtr="0"/>
          <a:p>
            <a:pPr algn="just"/>
            <a:r>
              <a:rPr sz="5700" b="1" dirty="0">
                <a:solidFill>
                  <a:schemeClr val="accent2"/>
                </a:solidFill>
              </a:rPr>
              <a:t>4.</a:t>
            </a:r>
            <a:r>
              <a:rPr lang="id-ID" altLang="x-none" sz="5700" b="1" dirty="0">
                <a:solidFill>
                  <a:schemeClr val="accent2"/>
                </a:solidFill>
              </a:rPr>
              <a:t> </a:t>
            </a:r>
            <a:r>
              <a:rPr sz="5700" b="1" dirty="0">
                <a:solidFill>
                  <a:schemeClr val="accent2"/>
                </a:solidFill>
              </a:rPr>
              <a:t>Broadcast Address</a:t>
            </a:r>
            <a:r>
              <a:rPr sz="5700" dirty="0">
                <a:solidFill>
                  <a:schemeClr val="accent2"/>
                </a:solidFill>
              </a:rPr>
              <a:t> </a:t>
            </a:r>
            <a:endParaRPr sz="5700" dirty="0">
              <a:solidFill>
                <a:schemeClr val="accent2"/>
              </a:solidFill>
            </a:endParaRP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1533525" y="2276475"/>
            <a:ext cx="10369550" cy="6392863"/>
          </a:xfrm>
        </p:spPr>
        <p:txBody>
          <a:bodyPr vert="horz" wrap="square" lIns="0" tIns="0" rIns="0" bIns="0" anchor="t" anchorCtr="0"/>
          <a:p>
            <a:pPr marL="571500" indent="-571500" algn="just">
              <a:lnSpc>
                <a:spcPct val="150000"/>
              </a:lnSpc>
              <a:buChar char="•"/>
            </a:pPr>
            <a:r>
              <a:rPr sz="3600" dirty="0"/>
              <a:t>Suatu alamat IP dengan tujuan seluruh host yang ada pada jaringan tersebut. </a:t>
            </a:r>
            <a:endParaRPr sz="3600" dirty="0"/>
          </a:p>
          <a:p>
            <a:pPr marL="571500" indent="-571500" algn="just">
              <a:lnSpc>
                <a:spcPct val="150000"/>
              </a:lnSpc>
              <a:buChar char="•"/>
            </a:pPr>
            <a:r>
              <a:rPr sz="3600" dirty="0"/>
              <a:t>Alamat yang digunakan untuk Broadcast Addr. adalah alamat yang terbesar dari </a:t>
            </a:r>
            <a:r>
              <a:rPr sz="3600" b="1" dirty="0"/>
              <a:t>host Addr</a:t>
            </a:r>
            <a:r>
              <a:rPr sz="3600" dirty="0"/>
              <a:t>. </a:t>
            </a:r>
            <a:endParaRPr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71538" y="803275"/>
            <a:ext cx="11596687" cy="1409700"/>
          </a:xfrm>
        </p:spPr>
        <p:txBody>
          <a:bodyPr vert="horz" wrap="square" lIns="0" tIns="0" rIns="0" bIns="0" anchor="b" anchorCtr="0"/>
          <a:p>
            <a:r>
              <a:rPr dirty="0"/>
              <a:t>Latihan</a:t>
            </a:r>
            <a:endParaRPr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871538" y="2276475"/>
            <a:ext cx="11596687" cy="6392863"/>
          </a:xfrm>
        </p:spPr>
        <p:txBody>
          <a:bodyPr vert="horz" wrap="square" lIns="0" tIns="0" rIns="0" bIns="0" anchor="t" anchorCtr="0"/>
          <a:p>
            <a:pPr marL="0" indent="0" algn="just">
              <a:lnSpc>
                <a:spcPct val="150000"/>
              </a:lnSpc>
              <a:buClrTx/>
              <a:buSzTx/>
              <a:buFontTx/>
              <a:buNone/>
            </a:pPr>
            <a:r>
              <a:rPr lang="nb-NO" altLang="x-none" sz="4400" dirty="0">
                <a:latin typeface="Candara" panose="020E0502030303020204" pitchFamily="34" charset="0"/>
              </a:rPr>
              <a:t>202.46.249.33</a:t>
            </a:r>
            <a:endParaRPr lang="nb-NO" altLang="x-none" sz="4400" dirty="0">
              <a:latin typeface="Candara" panose="020E0502030303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Blip>
                <a:blip r:embed="rId1"/>
              </a:buBlip>
            </a:pPr>
            <a:r>
              <a:rPr lang="nb-NO" altLang="x-none" sz="4000" dirty="0">
                <a:latin typeface="Candara" panose="020E0502030303020204" pitchFamily="34" charset="0"/>
              </a:rPr>
              <a:t>Jenis kelas IP?</a:t>
            </a:r>
            <a:endParaRPr lang="nb-NO" altLang="x-none" sz="4000" dirty="0">
              <a:latin typeface="Candara" panose="020E0502030303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Blip>
                <a:blip r:embed="rId1"/>
              </a:buBlip>
            </a:pPr>
            <a:r>
              <a:rPr lang="nb-NO" altLang="x-none" sz="4000" dirty="0">
                <a:latin typeface="Candara" panose="020E0502030303020204" pitchFamily="34" charset="0"/>
              </a:rPr>
              <a:t>SubNet mask?</a:t>
            </a:r>
            <a:endParaRPr lang="nb-NO" altLang="x-none" sz="4000" dirty="0">
              <a:latin typeface="Candara" panose="020E0502030303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Blip>
                <a:blip r:embed="rId1"/>
              </a:buBlip>
            </a:pPr>
            <a:r>
              <a:rPr lang="nb-NO" altLang="x-none" sz="4000" dirty="0">
                <a:latin typeface="Candara" panose="020E0502030303020204" pitchFamily="34" charset="0"/>
              </a:rPr>
              <a:t>Alamat Network (Network Address,NA) ?</a:t>
            </a:r>
            <a:endParaRPr lang="nb-NO" altLang="x-none" sz="4000" dirty="0">
              <a:latin typeface="Candara" panose="020E0502030303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Blip>
                <a:blip r:embed="rId1"/>
              </a:buBlip>
            </a:pPr>
            <a:r>
              <a:rPr lang="nb-NO" altLang="x-none" sz="4000" dirty="0">
                <a:latin typeface="Candara" panose="020E0502030303020204" pitchFamily="34" charset="0"/>
              </a:rPr>
              <a:t>Alamat Broadcast ?</a:t>
            </a:r>
            <a:endParaRPr lang="nb-NO" altLang="x-none" sz="4000" dirty="0">
              <a:latin typeface="Candara" panose="020E0502030303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Blip>
                <a:blip r:embed="rId1"/>
              </a:buBlip>
            </a:pPr>
            <a:r>
              <a:rPr lang="nb-NO" altLang="x-none" sz="4000" dirty="0">
                <a:latin typeface="Candara" panose="020E0502030303020204" pitchFamily="34" charset="0"/>
              </a:rPr>
              <a:t>Alamat Host (Host Address, HA)?</a:t>
            </a:r>
            <a:endParaRPr lang="nb-NO" altLang="x-none" sz="4000" dirty="0">
              <a:latin typeface="Candara" panose="020E0502030303020204" pitchFamily="34" charset="0"/>
            </a:endParaRPr>
          </a:p>
          <a:p>
            <a:pPr lvl="1" algn="just">
              <a:lnSpc>
                <a:spcPct val="150000"/>
              </a:lnSpc>
              <a:buFont typeface="Wingdings 2" pitchFamily="18" charset="2"/>
              <a:buNone/>
            </a:pPr>
            <a:endParaRPr lang="nb-NO" altLang="x-none" sz="4000" dirty="0">
              <a:latin typeface="Candara" panose="020E0502030303020204" pitchFamily="34" charset="0"/>
            </a:endParaRPr>
          </a:p>
          <a:p>
            <a:pPr marL="0" indent="0" algn="just">
              <a:lnSpc>
                <a:spcPct val="150000"/>
              </a:lnSpc>
              <a:buClrTx/>
              <a:buSzTx/>
              <a:buFontTx/>
              <a:buNone/>
            </a:pPr>
            <a:endParaRPr sz="4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Line 2"/>
          <p:cNvSpPr/>
          <p:nvPr/>
        </p:nvSpPr>
        <p:spPr>
          <a:xfrm>
            <a:off x="1279525" y="3236913"/>
            <a:ext cx="9207500" cy="34925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5" name="Line 3"/>
          <p:cNvSpPr/>
          <p:nvPr/>
        </p:nvSpPr>
        <p:spPr>
          <a:xfrm>
            <a:off x="1995488" y="2727325"/>
            <a:ext cx="0" cy="5762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6" name="Line 4"/>
          <p:cNvSpPr/>
          <p:nvPr/>
        </p:nvSpPr>
        <p:spPr>
          <a:xfrm>
            <a:off x="4506913" y="2781300"/>
            <a:ext cx="0" cy="4873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7" name="Line 5"/>
          <p:cNvSpPr/>
          <p:nvPr/>
        </p:nvSpPr>
        <p:spPr>
          <a:xfrm flipH="1">
            <a:off x="7064375" y="2741613"/>
            <a:ext cx="9525" cy="47625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8" name="Line 6"/>
          <p:cNvSpPr/>
          <p:nvPr/>
        </p:nvSpPr>
        <p:spPr>
          <a:xfrm>
            <a:off x="9498013" y="2741613"/>
            <a:ext cx="7937" cy="515937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28679" name="Group 7"/>
          <p:cNvGrpSpPr/>
          <p:nvPr/>
        </p:nvGrpSpPr>
        <p:grpSpPr>
          <a:xfrm>
            <a:off x="1176338" y="1436688"/>
            <a:ext cx="1347787" cy="1277937"/>
            <a:chOff x="1770" y="9195"/>
            <a:chExt cx="825" cy="821"/>
          </a:xfrm>
        </p:grpSpPr>
        <p:grpSp>
          <p:nvGrpSpPr>
            <p:cNvPr id="28704" name="Group 8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28709" name="Rectangle 9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8710" name="AutoShape 10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28705" name="Group 11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28707" name="Rectangle 12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8708" name="Rectangle 13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28706" name="Rectangle 14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28680" name="Group 15"/>
          <p:cNvGrpSpPr/>
          <p:nvPr/>
        </p:nvGrpSpPr>
        <p:grpSpPr>
          <a:xfrm>
            <a:off x="3736975" y="1423988"/>
            <a:ext cx="1341438" cy="1277937"/>
            <a:chOff x="1770" y="9195"/>
            <a:chExt cx="825" cy="821"/>
          </a:xfrm>
        </p:grpSpPr>
        <p:grpSp>
          <p:nvGrpSpPr>
            <p:cNvPr id="28697" name="Group 16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28702" name="Rectangle 17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8703" name="AutoShape 18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28698" name="Group 19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28700" name="Rectangle 20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8701" name="Rectangle 21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28699" name="Rectangle 22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28681" name="Group 23"/>
          <p:cNvGrpSpPr/>
          <p:nvPr/>
        </p:nvGrpSpPr>
        <p:grpSpPr>
          <a:xfrm>
            <a:off x="6297613" y="1384300"/>
            <a:ext cx="1343025" cy="1277938"/>
            <a:chOff x="1770" y="9195"/>
            <a:chExt cx="825" cy="821"/>
          </a:xfrm>
        </p:grpSpPr>
        <p:grpSp>
          <p:nvGrpSpPr>
            <p:cNvPr id="28690" name="Group 24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28695" name="Rectangle 25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8696" name="AutoShape 26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28691" name="Group 27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28693" name="Rectangle 28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8694" name="Rectangle 29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28692" name="Rectangle 30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28682" name="Group 31"/>
          <p:cNvGrpSpPr/>
          <p:nvPr/>
        </p:nvGrpSpPr>
        <p:grpSpPr>
          <a:xfrm>
            <a:off x="8728075" y="1384300"/>
            <a:ext cx="1344613" cy="1277938"/>
            <a:chOff x="1770" y="9195"/>
            <a:chExt cx="825" cy="821"/>
          </a:xfrm>
        </p:grpSpPr>
        <p:grpSp>
          <p:nvGrpSpPr>
            <p:cNvPr id="28683" name="Group 32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28688" name="Rectangle 33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8689" name="AutoShape 34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28684" name="Group 35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28686" name="Rectangle 36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8687" name="Rectangle 37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28685" name="Rectangle 38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Line 2"/>
          <p:cNvSpPr/>
          <p:nvPr/>
        </p:nvSpPr>
        <p:spPr>
          <a:xfrm>
            <a:off x="1279525" y="3236913"/>
            <a:ext cx="9207500" cy="34925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699" name="Line 3"/>
          <p:cNvSpPr/>
          <p:nvPr/>
        </p:nvSpPr>
        <p:spPr>
          <a:xfrm>
            <a:off x="1995488" y="2727325"/>
            <a:ext cx="0" cy="5762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0" name="Line 4"/>
          <p:cNvSpPr/>
          <p:nvPr/>
        </p:nvSpPr>
        <p:spPr>
          <a:xfrm>
            <a:off x="4506913" y="2781300"/>
            <a:ext cx="0" cy="4873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1" name="Line 5"/>
          <p:cNvSpPr/>
          <p:nvPr/>
        </p:nvSpPr>
        <p:spPr>
          <a:xfrm flipH="1">
            <a:off x="7064375" y="2741613"/>
            <a:ext cx="9525" cy="47625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2" name="Line 6"/>
          <p:cNvSpPr/>
          <p:nvPr/>
        </p:nvSpPr>
        <p:spPr>
          <a:xfrm>
            <a:off x="9498013" y="2741613"/>
            <a:ext cx="7937" cy="515937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29703" name="Group 7"/>
          <p:cNvGrpSpPr/>
          <p:nvPr/>
        </p:nvGrpSpPr>
        <p:grpSpPr>
          <a:xfrm>
            <a:off x="1176338" y="1436688"/>
            <a:ext cx="1347787" cy="1277937"/>
            <a:chOff x="1770" y="9195"/>
            <a:chExt cx="825" cy="821"/>
          </a:xfrm>
        </p:grpSpPr>
        <p:grpSp>
          <p:nvGrpSpPr>
            <p:cNvPr id="29732" name="Group 8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29737" name="Rectangle 9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9738" name="AutoShape 10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29733" name="Group 11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29735" name="Rectangle 12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9736" name="Rectangle 13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29734" name="Rectangle 14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29704" name="Group 15"/>
          <p:cNvGrpSpPr/>
          <p:nvPr/>
        </p:nvGrpSpPr>
        <p:grpSpPr>
          <a:xfrm>
            <a:off x="3736975" y="1423988"/>
            <a:ext cx="1341438" cy="1277937"/>
            <a:chOff x="1770" y="9195"/>
            <a:chExt cx="825" cy="821"/>
          </a:xfrm>
        </p:grpSpPr>
        <p:grpSp>
          <p:nvGrpSpPr>
            <p:cNvPr id="29725" name="Group 16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29730" name="Rectangle 17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9731" name="AutoShape 18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29726" name="Group 19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29728" name="Rectangle 20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9729" name="Rectangle 21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29727" name="Rectangle 22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29705" name="Group 23"/>
          <p:cNvGrpSpPr/>
          <p:nvPr/>
        </p:nvGrpSpPr>
        <p:grpSpPr>
          <a:xfrm>
            <a:off x="6297613" y="1384300"/>
            <a:ext cx="1343025" cy="1277938"/>
            <a:chOff x="1770" y="9195"/>
            <a:chExt cx="825" cy="821"/>
          </a:xfrm>
        </p:grpSpPr>
        <p:grpSp>
          <p:nvGrpSpPr>
            <p:cNvPr id="29718" name="Group 24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29723" name="Rectangle 25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9724" name="AutoShape 26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29719" name="Group 27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29721" name="Rectangle 28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9722" name="Rectangle 29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29720" name="Rectangle 30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29706" name="Group 31"/>
          <p:cNvGrpSpPr/>
          <p:nvPr/>
        </p:nvGrpSpPr>
        <p:grpSpPr>
          <a:xfrm>
            <a:off x="8728075" y="1384300"/>
            <a:ext cx="1344613" cy="1277938"/>
            <a:chOff x="1770" y="9195"/>
            <a:chExt cx="825" cy="821"/>
          </a:xfrm>
        </p:grpSpPr>
        <p:grpSp>
          <p:nvGrpSpPr>
            <p:cNvPr id="29711" name="Group 32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29716" name="Rectangle 33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9717" name="AutoShape 34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29712" name="Group 35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29714" name="Rectangle 36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29715" name="Rectangle 37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29713" name="Rectangle 38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sp>
        <p:nvSpPr>
          <p:cNvPr id="29707" name="Text Box 39"/>
          <p:cNvSpPr txBox="1"/>
          <p:nvPr/>
        </p:nvSpPr>
        <p:spPr>
          <a:xfrm>
            <a:off x="879475" y="85407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192.168.0.2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9708" name="Text Box 40"/>
          <p:cNvSpPr txBox="1"/>
          <p:nvPr/>
        </p:nvSpPr>
        <p:spPr>
          <a:xfrm>
            <a:off x="3541713" y="854075"/>
            <a:ext cx="1754187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192.168.0.3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9709" name="Text Box 41"/>
          <p:cNvSpPr txBox="1"/>
          <p:nvPr/>
        </p:nvSpPr>
        <p:spPr>
          <a:xfrm>
            <a:off x="6076950" y="85407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192.168.0.4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9710" name="Text Box 42"/>
          <p:cNvSpPr txBox="1"/>
          <p:nvPr/>
        </p:nvSpPr>
        <p:spPr>
          <a:xfrm>
            <a:off x="8548688" y="8540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192.168.0.5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Line 2"/>
          <p:cNvSpPr/>
          <p:nvPr/>
        </p:nvSpPr>
        <p:spPr>
          <a:xfrm>
            <a:off x="1279525" y="3236913"/>
            <a:ext cx="9207500" cy="34925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3" name="Line 3"/>
          <p:cNvSpPr/>
          <p:nvPr/>
        </p:nvSpPr>
        <p:spPr>
          <a:xfrm>
            <a:off x="1995488" y="2727325"/>
            <a:ext cx="0" cy="5762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4" name="Line 4"/>
          <p:cNvSpPr/>
          <p:nvPr/>
        </p:nvSpPr>
        <p:spPr>
          <a:xfrm>
            <a:off x="4506913" y="2781300"/>
            <a:ext cx="0" cy="4873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5" name="Line 5"/>
          <p:cNvSpPr/>
          <p:nvPr/>
        </p:nvSpPr>
        <p:spPr>
          <a:xfrm flipH="1">
            <a:off x="7064375" y="2741613"/>
            <a:ext cx="9525" cy="47625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6" name="Line 6"/>
          <p:cNvSpPr/>
          <p:nvPr/>
        </p:nvSpPr>
        <p:spPr>
          <a:xfrm>
            <a:off x="9498013" y="2741613"/>
            <a:ext cx="7937" cy="515937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0727" name="Group 7"/>
          <p:cNvGrpSpPr/>
          <p:nvPr/>
        </p:nvGrpSpPr>
        <p:grpSpPr>
          <a:xfrm>
            <a:off x="1176338" y="1436688"/>
            <a:ext cx="1347787" cy="1277937"/>
            <a:chOff x="1770" y="9195"/>
            <a:chExt cx="825" cy="821"/>
          </a:xfrm>
        </p:grpSpPr>
        <p:grpSp>
          <p:nvGrpSpPr>
            <p:cNvPr id="30757" name="Group 8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0762" name="Rectangle 9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0763" name="AutoShape 10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0758" name="Group 11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0760" name="Rectangle 12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0761" name="Rectangle 13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0759" name="Rectangle 14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0728" name="Group 15"/>
          <p:cNvGrpSpPr/>
          <p:nvPr/>
        </p:nvGrpSpPr>
        <p:grpSpPr>
          <a:xfrm>
            <a:off x="3736975" y="1423988"/>
            <a:ext cx="1341438" cy="1277937"/>
            <a:chOff x="1770" y="9195"/>
            <a:chExt cx="825" cy="821"/>
          </a:xfrm>
        </p:grpSpPr>
        <p:grpSp>
          <p:nvGrpSpPr>
            <p:cNvPr id="30750" name="Group 16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0755" name="Rectangle 17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0756" name="AutoShape 18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0751" name="Group 19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0753" name="Rectangle 20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0754" name="Rectangle 21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0752" name="Rectangle 22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0729" name="Group 23"/>
          <p:cNvGrpSpPr/>
          <p:nvPr/>
        </p:nvGrpSpPr>
        <p:grpSpPr>
          <a:xfrm>
            <a:off x="6297613" y="1384300"/>
            <a:ext cx="1343025" cy="1277938"/>
            <a:chOff x="1770" y="9195"/>
            <a:chExt cx="825" cy="821"/>
          </a:xfrm>
        </p:grpSpPr>
        <p:grpSp>
          <p:nvGrpSpPr>
            <p:cNvPr id="30743" name="Group 24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0748" name="Rectangle 25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0749" name="AutoShape 26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0744" name="Group 27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0746" name="Rectangle 28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0747" name="Rectangle 29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0745" name="Rectangle 30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0730" name="Group 31"/>
          <p:cNvGrpSpPr/>
          <p:nvPr/>
        </p:nvGrpSpPr>
        <p:grpSpPr>
          <a:xfrm>
            <a:off x="8728075" y="1384300"/>
            <a:ext cx="1344613" cy="1277938"/>
            <a:chOff x="1770" y="9195"/>
            <a:chExt cx="825" cy="821"/>
          </a:xfrm>
        </p:grpSpPr>
        <p:grpSp>
          <p:nvGrpSpPr>
            <p:cNvPr id="30736" name="Group 32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0741" name="Rectangle 33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0742" name="AutoShape 34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0737" name="Group 35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0739" name="Rectangle 36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0740" name="Rectangle 37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0738" name="Rectangle 38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sp>
        <p:nvSpPr>
          <p:cNvPr id="30731" name="Text Box 39"/>
          <p:cNvSpPr txBox="1"/>
          <p:nvPr/>
        </p:nvSpPr>
        <p:spPr>
          <a:xfrm>
            <a:off x="879475" y="85407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192.168.0.2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32" name="Text Box 40"/>
          <p:cNvSpPr txBox="1"/>
          <p:nvPr/>
        </p:nvSpPr>
        <p:spPr>
          <a:xfrm>
            <a:off x="3541713" y="854075"/>
            <a:ext cx="1754187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192.168.0.3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33" name="Text Box 41"/>
          <p:cNvSpPr txBox="1"/>
          <p:nvPr/>
        </p:nvSpPr>
        <p:spPr>
          <a:xfrm>
            <a:off x="6076950" y="85407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192.168.0.4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34" name="Text Box 42"/>
          <p:cNvSpPr txBox="1"/>
          <p:nvPr/>
        </p:nvSpPr>
        <p:spPr>
          <a:xfrm>
            <a:off x="8548688" y="8540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192.168.0.5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35" name="Text Box 85"/>
          <p:cNvSpPr txBox="1"/>
          <p:nvPr/>
        </p:nvSpPr>
        <p:spPr>
          <a:xfrm>
            <a:off x="4873625" y="3341688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b="1" dirty="0">
                <a:solidFill>
                  <a:srgbClr val="CC3300"/>
                </a:solidFill>
                <a:latin typeface="Arial" panose="020B0604020202020204" pitchFamily="34" charset="0"/>
              </a:rPr>
              <a:t>192.168.0.0</a:t>
            </a:r>
            <a:endParaRPr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Line 2"/>
          <p:cNvSpPr/>
          <p:nvPr/>
        </p:nvSpPr>
        <p:spPr>
          <a:xfrm>
            <a:off x="1279525" y="3236913"/>
            <a:ext cx="9207500" cy="34925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47" name="Line 4"/>
          <p:cNvSpPr/>
          <p:nvPr/>
        </p:nvSpPr>
        <p:spPr>
          <a:xfrm>
            <a:off x="1995488" y="2727325"/>
            <a:ext cx="0" cy="5762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48" name="Line 5"/>
          <p:cNvSpPr/>
          <p:nvPr/>
        </p:nvSpPr>
        <p:spPr>
          <a:xfrm>
            <a:off x="4506913" y="2781300"/>
            <a:ext cx="0" cy="4873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49" name="Line 6"/>
          <p:cNvSpPr/>
          <p:nvPr/>
        </p:nvSpPr>
        <p:spPr>
          <a:xfrm flipH="1">
            <a:off x="7064375" y="2741613"/>
            <a:ext cx="9525" cy="47625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0" name="Line 7"/>
          <p:cNvSpPr/>
          <p:nvPr/>
        </p:nvSpPr>
        <p:spPr>
          <a:xfrm>
            <a:off x="9498013" y="2741613"/>
            <a:ext cx="7937" cy="515937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1751" name="Group 8"/>
          <p:cNvGrpSpPr/>
          <p:nvPr/>
        </p:nvGrpSpPr>
        <p:grpSpPr>
          <a:xfrm>
            <a:off x="1176338" y="1436688"/>
            <a:ext cx="1347787" cy="1277937"/>
            <a:chOff x="1770" y="9195"/>
            <a:chExt cx="825" cy="821"/>
          </a:xfrm>
        </p:grpSpPr>
        <p:grpSp>
          <p:nvGrpSpPr>
            <p:cNvPr id="31823" name="Group 9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1828" name="Rectangle 10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29" name="AutoShape 11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1824" name="Group 12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1826" name="Rectangle 13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27" name="Rectangle 14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1825" name="Rectangle 15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1752" name="Group 16"/>
          <p:cNvGrpSpPr/>
          <p:nvPr/>
        </p:nvGrpSpPr>
        <p:grpSpPr>
          <a:xfrm>
            <a:off x="3736975" y="1423988"/>
            <a:ext cx="1341438" cy="1277937"/>
            <a:chOff x="1770" y="9195"/>
            <a:chExt cx="825" cy="821"/>
          </a:xfrm>
        </p:grpSpPr>
        <p:grpSp>
          <p:nvGrpSpPr>
            <p:cNvPr id="31816" name="Group 17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1821" name="Rectangle 18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22" name="AutoShape 19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1817" name="Group 20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1819" name="Rectangle 21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20" name="Rectangle 22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1818" name="Rectangle 23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1753" name="Group 24"/>
          <p:cNvGrpSpPr/>
          <p:nvPr/>
        </p:nvGrpSpPr>
        <p:grpSpPr>
          <a:xfrm>
            <a:off x="6297613" y="1384300"/>
            <a:ext cx="1343025" cy="1277938"/>
            <a:chOff x="1770" y="9195"/>
            <a:chExt cx="825" cy="821"/>
          </a:xfrm>
        </p:grpSpPr>
        <p:grpSp>
          <p:nvGrpSpPr>
            <p:cNvPr id="31809" name="Group 25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1814" name="Rectangle 26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15" name="AutoShape 27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1810" name="Group 28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1812" name="Rectangle 29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13" name="Rectangle 30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1811" name="Rectangle 31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1754" name="Group 32"/>
          <p:cNvGrpSpPr/>
          <p:nvPr/>
        </p:nvGrpSpPr>
        <p:grpSpPr>
          <a:xfrm>
            <a:off x="8728075" y="1384300"/>
            <a:ext cx="1344613" cy="1277938"/>
            <a:chOff x="1770" y="9195"/>
            <a:chExt cx="825" cy="821"/>
          </a:xfrm>
        </p:grpSpPr>
        <p:grpSp>
          <p:nvGrpSpPr>
            <p:cNvPr id="31802" name="Group 33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1807" name="Rectangle 34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08" name="AutoShape 35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1803" name="Group 36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1805" name="Rectangle 37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06" name="Rectangle 38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1804" name="Rectangle 39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sp>
        <p:nvSpPr>
          <p:cNvPr id="31755" name="Text Box 50"/>
          <p:cNvSpPr txBox="1"/>
          <p:nvPr/>
        </p:nvSpPr>
        <p:spPr>
          <a:xfrm>
            <a:off x="879475" y="85407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192.168.0.2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56" name="Text Box 51"/>
          <p:cNvSpPr txBox="1"/>
          <p:nvPr/>
        </p:nvSpPr>
        <p:spPr>
          <a:xfrm>
            <a:off x="3541713" y="854075"/>
            <a:ext cx="1754187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192.168.0.3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57" name="Text Box 52"/>
          <p:cNvSpPr txBox="1"/>
          <p:nvPr/>
        </p:nvSpPr>
        <p:spPr>
          <a:xfrm>
            <a:off x="6076950" y="85407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192.168.0.4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58" name="Text Box 53"/>
          <p:cNvSpPr txBox="1"/>
          <p:nvPr/>
        </p:nvSpPr>
        <p:spPr>
          <a:xfrm>
            <a:off x="8548688" y="8540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192.168.0.5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59" name="Line 57"/>
          <p:cNvSpPr/>
          <p:nvPr/>
        </p:nvSpPr>
        <p:spPr>
          <a:xfrm>
            <a:off x="1279525" y="6721475"/>
            <a:ext cx="9336088" cy="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0" name="Line 58"/>
          <p:cNvSpPr/>
          <p:nvPr/>
        </p:nvSpPr>
        <p:spPr>
          <a:xfrm>
            <a:off x="1995488" y="6707188"/>
            <a:ext cx="0" cy="576262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1" name="Line 59"/>
          <p:cNvSpPr/>
          <p:nvPr/>
        </p:nvSpPr>
        <p:spPr>
          <a:xfrm>
            <a:off x="4506913" y="6762750"/>
            <a:ext cx="0" cy="4873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2" name="Line 60"/>
          <p:cNvSpPr/>
          <p:nvPr/>
        </p:nvSpPr>
        <p:spPr>
          <a:xfrm flipH="1">
            <a:off x="7064375" y="6721475"/>
            <a:ext cx="9525" cy="47625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3" name="Line 61"/>
          <p:cNvSpPr/>
          <p:nvPr/>
        </p:nvSpPr>
        <p:spPr>
          <a:xfrm>
            <a:off x="9498013" y="6721475"/>
            <a:ext cx="7937" cy="517525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1764" name="Group 62"/>
          <p:cNvGrpSpPr/>
          <p:nvPr/>
        </p:nvGrpSpPr>
        <p:grpSpPr>
          <a:xfrm>
            <a:off x="1176338" y="7283450"/>
            <a:ext cx="1347787" cy="1277938"/>
            <a:chOff x="1770" y="9195"/>
            <a:chExt cx="825" cy="821"/>
          </a:xfrm>
        </p:grpSpPr>
        <p:grpSp>
          <p:nvGrpSpPr>
            <p:cNvPr id="31795" name="Group 63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1800" name="Rectangle 64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801" name="AutoShape 65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1796" name="Group 66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1798" name="Rectangle 67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799" name="Rectangle 68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1797" name="Rectangle 69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1765" name="Group 70"/>
          <p:cNvGrpSpPr/>
          <p:nvPr/>
        </p:nvGrpSpPr>
        <p:grpSpPr>
          <a:xfrm>
            <a:off x="3736975" y="7272338"/>
            <a:ext cx="1341438" cy="1277937"/>
            <a:chOff x="1770" y="9195"/>
            <a:chExt cx="825" cy="821"/>
          </a:xfrm>
        </p:grpSpPr>
        <p:grpSp>
          <p:nvGrpSpPr>
            <p:cNvPr id="31788" name="Group 71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1793" name="Rectangle 72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794" name="AutoShape 73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1789" name="Group 74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1791" name="Rectangle 75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792" name="Rectangle 76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1790" name="Rectangle 77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1766" name="Group 78"/>
          <p:cNvGrpSpPr/>
          <p:nvPr/>
        </p:nvGrpSpPr>
        <p:grpSpPr>
          <a:xfrm>
            <a:off x="6297613" y="7231063"/>
            <a:ext cx="1343025" cy="1277937"/>
            <a:chOff x="1770" y="9195"/>
            <a:chExt cx="825" cy="821"/>
          </a:xfrm>
        </p:grpSpPr>
        <p:grpSp>
          <p:nvGrpSpPr>
            <p:cNvPr id="31781" name="Group 79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1786" name="Rectangle 80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787" name="AutoShape 81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1782" name="Group 82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1784" name="Rectangle 83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785" name="Rectangle 84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1783" name="Rectangle 85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1767" name="Group 86"/>
          <p:cNvGrpSpPr/>
          <p:nvPr/>
        </p:nvGrpSpPr>
        <p:grpSpPr>
          <a:xfrm>
            <a:off x="8728075" y="7231063"/>
            <a:ext cx="1344613" cy="1277937"/>
            <a:chOff x="1770" y="9195"/>
            <a:chExt cx="825" cy="821"/>
          </a:xfrm>
        </p:grpSpPr>
        <p:grpSp>
          <p:nvGrpSpPr>
            <p:cNvPr id="31774" name="Group 87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1779" name="Rectangle 88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780" name="AutoShape 89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1775" name="Group 90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1777" name="Rectangle 91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1778" name="Rectangle 92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1776" name="Rectangle 93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sp>
        <p:nvSpPr>
          <p:cNvPr id="31768" name="Text Box 94"/>
          <p:cNvSpPr txBox="1"/>
          <p:nvPr/>
        </p:nvSpPr>
        <p:spPr>
          <a:xfrm>
            <a:off x="903288" y="86645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192.168.1.2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69" name="Text Box 95"/>
          <p:cNvSpPr txBox="1"/>
          <p:nvPr/>
        </p:nvSpPr>
        <p:spPr>
          <a:xfrm>
            <a:off x="3565525" y="86645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192.168.1.3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70" name="Text Box 96"/>
          <p:cNvSpPr txBox="1"/>
          <p:nvPr/>
        </p:nvSpPr>
        <p:spPr>
          <a:xfrm>
            <a:off x="6100763" y="86645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192.168.1.4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71" name="Text Box 97"/>
          <p:cNvSpPr txBox="1"/>
          <p:nvPr/>
        </p:nvSpPr>
        <p:spPr>
          <a:xfrm>
            <a:off x="8574088" y="8664575"/>
            <a:ext cx="1754187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192.168.1.5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1772" name="Text Box 100"/>
          <p:cNvSpPr txBox="1"/>
          <p:nvPr/>
        </p:nvSpPr>
        <p:spPr>
          <a:xfrm>
            <a:off x="4873625" y="610552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b="1" dirty="0">
                <a:solidFill>
                  <a:srgbClr val="CC3300"/>
                </a:solidFill>
                <a:latin typeface="Arial" panose="020B0604020202020204" pitchFamily="34" charset="0"/>
              </a:rPr>
              <a:t>192.168.1.0</a:t>
            </a:r>
            <a:endParaRPr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31773" name="Text Box 101"/>
          <p:cNvSpPr txBox="1"/>
          <p:nvPr/>
        </p:nvSpPr>
        <p:spPr>
          <a:xfrm>
            <a:off x="4873625" y="3341688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b="1" dirty="0">
                <a:solidFill>
                  <a:srgbClr val="CC3300"/>
                </a:solidFill>
                <a:latin typeface="Arial" panose="020B0604020202020204" pitchFamily="34" charset="0"/>
              </a:rPr>
              <a:t>192.168.0.0</a:t>
            </a:r>
            <a:endParaRPr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Line 5"/>
          <p:cNvSpPr/>
          <p:nvPr/>
        </p:nvSpPr>
        <p:spPr>
          <a:xfrm>
            <a:off x="1279525" y="3236913"/>
            <a:ext cx="9207500" cy="34925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1" name="Line 6"/>
          <p:cNvSpPr/>
          <p:nvPr/>
        </p:nvSpPr>
        <p:spPr>
          <a:xfrm flipH="1">
            <a:off x="8856663" y="4570413"/>
            <a:ext cx="1538287" cy="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2" name="Line 7"/>
          <p:cNvSpPr/>
          <p:nvPr/>
        </p:nvSpPr>
        <p:spPr>
          <a:xfrm>
            <a:off x="1995488" y="2727325"/>
            <a:ext cx="0" cy="5762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3" name="Line 8"/>
          <p:cNvSpPr/>
          <p:nvPr/>
        </p:nvSpPr>
        <p:spPr>
          <a:xfrm>
            <a:off x="4506913" y="2781300"/>
            <a:ext cx="0" cy="4873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4" name="Line 9"/>
          <p:cNvSpPr/>
          <p:nvPr/>
        </p:nvSpPr>
        <p:spPr>
          <a:xfrm flipH="1">
            <a:off x="7064375" y="2741613"/>
            <a:ext cx="9525" cy="47625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5" name="Line 10"/>
          <p:cNvSpPr/>
          <p:nvPr/>
        </p:nvSpPr>
        <p:spPr>
          <a:xfrm>
            <a:off x="9498013" y="2741613"/>
            <a:ext cx="7937" cy="515937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2776" name="Group 13"/>
          <p:cNvGrpSpPr/>
          <p:nvPr/>
        </p:nvGrpSpPr>
        <p:grpSpPr>
          <a:xfrm>
            <a:off x="1176338" y="1436688"/>
            <a:ext cx="1347787" cy="1277937"/>
            <a:chOff x="1770" y="9195"/>
            <a:chExt cx="825" cy="821"/>
          </a:xfrm>
        </p:grpSpPr>
        <p:grpSp>
          <p:nvGrpSpPr>
            <p:cNvPr id="32863" name="Group 14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2868" name="Rectangle 15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69" name="AutoShape 16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64" name="Group 17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2866" name="Rectangle 18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67" name="Rectangle 19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2865" name="Rectangle 20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2777" name="Group 21"/>
          <p:cNvGrpSpPr/>
          <p:nvPr/>
        </p:nvGrpSpPr>
        <p:grpSpPr>
          <a:xfrm>
            <a:off x="3736975" y="1423988"/>
            <a:ext cx="1341438" cy="1277937"/>
            <a:chOff x="1770" y="9195"/>
            <a:chExt cx="825" cy="821"/>
          </a:xfrm>
        </p:grpSpPr>
        <p:grpSp>
          <p:nvGrpSpPr>
            <p:cNvPr id="32856" name="Group 22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2861" name="Rectangle 23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62" name="AutoShape 24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57" name="Group 25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2859" name="Rectangle 26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60" name="Rectangle 27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2858" name="Rectangle 28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2778" name="Group 29"/>
          <p:cNvGrpSpPr/>
          <p:nvPr/>
        </p:nvGrpSpPr>
        <p:grpSpPr>
          <a:xfrm>
            <a:off x="6297613" y="1384300"/>
            <a:ext cx="1343025" cy="1277938"/>
            <a:chOff x="1770" y="9195"/>
            <a:chExt cx="825" cy="821"/>
          </a:xfrm>
        </p:grpSpPr>
        <p:grpSp>
          <p:nvGrpSpPr>
            <p:cNvPr id="32849" name="Group 30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2854" name="Rectangle 31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55" name="AutoShape 32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50" name="Group 33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2852" name="Rectangle 34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53" name="Rectangle 35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2851" name="Rectangle 36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2779" name="Group 37"/>
          <p:cNvGrpSpPr/>
          <p:nvPr/>
        </p:nvGrpSpPr>
        <p:grpSpPr>
          <a:xfrm>
            <a:off x="8728075" y="1384300"/>
            <a:ext cx="1344613" cy="1277938"/>
            <a:chOff x="1770" y="9195"/>
            <a:chExt cx="825" cy="821"/>
          </a:xfrm>
        </p:grpSpPr>
        <p:grpSp>
          <p:nvGrpSpPr>
            <p:cNvPr id="32842" name="Group 38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2847" name="Rectangle 39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48" name="AutoShape 40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43" name="Group 41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2845" name="Rectangle 42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46" name="Rectangle 43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2844" name="Rectangle 44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2780" name="Group 45"/>
          <p:cNvGrpSpPr/>
          <p:nvPr/>
        </p:nvGrpSpPr>
        <p:grpSpPr>
          <a:xfrm>
            <a:off x="10423525" y="4159250"/>
            <a:ext cx="1914525" cy="1627188"/>
            <a:chOff x="2393" y="9136"/>
            <a:chExt cx="622" cy="550"/>
          </a:xfrm>
        </p:grpSpPr>
        <p:grpSp>
          <p:nvGrpSpPr>
            <p:cNvPr id="32834" name="Group 46"/>
            <p:cNvGrpSpPr/>
            <p:nvPr/>
          </p:nvGrpSpPr>
          <p:grpSpPr>
            <a:xfrm>
              <a:off x="2393" y="9136"/>
              <a:ext cx="254" cy="550"/>
              <a:chOff x="468" y="8998"/>
              <a:chExt cx="503" cy="1255"/>
            </a:xfrm>
          </p:grpSpPr>
          <p:sp>
            <p:nvSpPr>
              <p:cNvPr id="32840" name="Rectangle 47"/>
              <p:cNvSpPr/>
              <p:nvPr/>
            </p:nvSpPr>
            <p:spPr>
              <a:xfrm>
                <a:off x="468" y="8998"/>
                <a:ext cx="503" cy="125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41" name="Rectangle 48"/>
              <p:cNvSpPr/>
              <p:nvPr/>
            </p:nvSpPr>
            <p:spPr>
              <a:xfrm>
                <a:off x="522" y="9165"/>
                <a:ext cx="395" cy="33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35" name="Group 49"/>
            <p:cNvGrpSpPr/>
            <p:nvPr/>
          </p:nvGrpSpPr>
          <p:grpSpPr>
            <a:xfrm>
              <a:off x="2675" y="9370"/>
              <a:ext cx="340" cy="316"/>
              <a:chOff x="1087" y="9419"/>
              <a:chExt cx="853" cy="792"/>
            </a:xfrm>
          </p:grpSpPr>
          <p:grpSp>
            <p:nvGrpSpPr>
              <p:cNvPr id="32836" name="Group 50"/>
              <p:cNvGrpSpPr/>
              <p:nvPr/>
            </p:nvGrpSpPr>
            <p:grpSpPr>
              <a:xfrm>
                <a:off x="1087" y="9419"/>
                <a:ext cx="853" cy="681"/>
                <a:chOff x="1860" y="9195"/>
                <a:chExt cx="630" cy="450"/>
              </a:xfrm>
            </p:grpSpPr>
            <p:sp>
              <p:nvSpPr>
                <p:cNvPr id="32838" name="Rectangle 51"/>
                <p:cNvSpPr/>
                <p:nvPr/>
              </p:nvSpPr>
              <p:spPr>
                <a:xfrm>
                  <a:off x="1860" y="9195"/>
                  <a:ext cx="630" cy="450"/>
                </a:xfrm>
                <a:prstGeom prst="rect">
                  <a:avLst/>
                </a:prstGeom>
                <a:solidFill>
                  <a:srgbClr val="FFFFFF"/>
                </a:solidFill>
                <a:ln w="6350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dirty="0">
                    <a:latin typeface="Marker Felt" charset="0"/>
                  </a:endParaRPr>
                </a:p>
              </p:txBody>
            </p:sp>
            <p:sp>
              <p:nvSpPr>
                <p:cNvPr id="32839" name="AutoShape 52"/>
                <p:cNvSpPr/>
                <p:nvPr/>
              </p:nvSpPr>
              <p:spPr>
                <a:xfrm>
                  <a:off x="1920" y="9240"/>
                  <a:ext cx="510" cy="36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0C0C0"/>
                </a:solidFill>
                <a:ln w="63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dirty="0">
                    <a:latin typeface="Marker Felt" charset="0"/>
                  </a:endParaRPr>
                </a:p>
              </p:txBody>
            </p:sp>
          </p:grpSp>
          <p:sp>
            <p:nvSpPr>
              <p:cNvPr id="32837" name="Rectangle 53"/>
              <p:cNvSpPr/>
              <p:nvPr/>
            </p:nvSpPr>
            <p:spPr>
              <a:xfrm>
                <a:off x="1185" y="10140"/>
                <a:ext cx="660" cy="71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</p:grpSp>
      <p:sp>
        <p:nvSpPr>
          <p:cNvPr id="32781" name="Text Box 54"/>
          <p:cNvSpPr txBox="1"/>
          <p:nvPr/>
        </p:nvSpPr>
        <p:spPr>
          <a:xfrm>
            <a:off x="10668000" y="3749675"/>
            <a:ext cx="1454150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ROUTER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782" name="Text Box 55"/>
          <p:cNvSpPr txBox="1"/>
          <p:nvPr/>
        </p:nvSpPr>
        <p:spPr>
          <a:xfrm>
            <a:off x="879475" y="85407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192.168.0.2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783" name="Text Box 56"/>
          <p:cNvSpPr txBox="1"/>
          <p:nvPr/>
        </p:nvSpPr>
        <p:spPr>
          <a:xfrm>
            <a:off x="3541713" y="854075"/>
            <a:ext cx="1754187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192.168.0.3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784" name="Text Box 57"/>
          <p:cNvSpPr txBox="1"/>
          <p:nvPr/>
        </p:nvSpPr>
        <p:spPr>
          <a:xfrm>
            <a:off x="6076950" y="85407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192.168.0.4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785" name="Text Box 58"/>
          <p:cNvSpPr txBox="1"/>
          <p:nvPr/>
        </p:nvSpPr>
        <p:spPr>
          <a:xfrm>
            <a:off x="8548688" y="8540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192.168.0.5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786" name="Line 59"/>
          <p:cNvSpPr/>
          <p:nvPr/>
        </p:nvSpPr>
        <p:spPr>
          <a:xfrm flipH="1" flipV="1">
            <a:off x="8856663" y="3236913"/>
            <a:ext cx="0" cy="133350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7" name="Line 60"/>
          <p:cNvSpPr/>
          <p:nvPr/>
        </p:nvSpPr>
        <p:spPr>
          <a:xfrm flipH="1">
            <a:off x="8856663" y="5594350"/>
            <a:ext cx="1538287" cy="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8" name="Line 61"/>
          <p:cNvSpPr/>
          <p:nvPr/>
        </p:nvSpPr>
        <p:spPr>
          <a:xfrm flipH="1" flipV="1">
            <a:off x="8856663" y="5594350"/>
            <a:ext cx="0" cy="1125538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9" name="Line 62"/>
          <p:cNvSpPr/>
          <p:nvPr/>
        </p:nvSpPr>
        <p:spPr>
          <a:xfrm>
            <a:off x="1279525" y="6721475"/>
            <a:ext cx="9336088" cy="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0" name="Line 63"/>
          <p:cNvSpPr/>
          <p:nvPr/>
        </p:nvSpPr>
        <p:spPr>
          <a:xfrm>
            <a:off x="1995488" y="6707188"/>
            <a:ext cx="0" cy="576262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1" name="Line 64"/>
          <p:cNvSpPr/>
          <p:nvPr/>
        </p:nvSpPr>
        <p:spPr>
          <a:xfrm>
            <a:off x="4506913" y="6762750"/>
            <a:ext cx="0" cy="487363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2" name="Line 65"/>
          <p:cNvSpPr/>
          <p:nvPr/>
        </p:nvSpPr>
        <p:spPr>
          <a:xfrm flipH="1">
            <a:off x="7064375" y="6721475"/>
            <a:ext cx="9525" cy="47625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3" name="Line 66"/>
          <p:cNvSpPr/>
          <p:nvPr/>
        </p:nvSpPr>
        <p:spPr>
          <a:xfrm>
            <a:off x="9498013" y="6721475"/>
            <a:ext cx="7937" cy="517525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2794" name="Group 67"/>
          <p:cNvGrpSpPr/>
          <p:nvPr/>
        </p:nvGrpSpPr>
        <p:grpSpPr>
          <a:xfrm>
            <a:off x="1176338" y="7283450"/>
            <a:ext cx="1347787" cy="1277938"/>
            <a:chOff x="1770" y="9195"/>
            <a:chExt cx="825" cy="821"/>
          </a:xfrm>
        </p:grpSpPr>
        <p:grpSp>
          <p:nvGrpSpPr>
            <p:cNvPr id="32827" name="Group 68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2832" name="Rectangle 69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33" name="AutoShape 70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28" name="Group 71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2830" name="Rectangle 72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31" name="Rectangle 73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2829" name="Rectangle 74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2795" name="Group 75"/>
          <p:cNvGrpSpPr/>
          <p:nvPr/>
        </p:nvGrpSpPr>
        <p:grpSpPr>
          <a:xfrm>
            <a:off x="3736975" y="7272338"/>
            <a:ext cx="1341438" cy="1277937"/>
            <a:chOff x="1770" y="9195"/>
            <a:chExt cx="825" cy="821"/>
          </a:xfrm>
        </p:grpSpPr>
        <p:grpSp>
          <p:nvGrpSpPr>
            <p:cNvPr id="32820" name="Group 76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2825" name="Rectangle 77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26" name="AutoShape 78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21" name="Group 79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2823" name="Rectangle 80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24" name="Rectangle 81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2822" name="Rectangle 82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2796" name="Group 83"/>
          <p:cNvGrpSpPr/>
          <p:nvPr/>
        </p:nvGrpSpPr>
        <p:grpSpPr>
          <a:xfrm>
            <a:off x="6297613" y="7231063"/>
            <a:ext cx="1343025" cy="1277937"/>
            <a:chOff x="1770" y="9195"/>
            <a:chExt cx="825" cy="821"/>
          </a:xfrm>
        </p:grpSpPr>
        <p:grpSp>
          <p:nvGrpSpPr>
            <p:cNvPr id="32813" name="Group 84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2818" name="Rectangle 85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19" name="AutoShape 86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14" name="Group 87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2816" name="Rectangle 88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17" name="Rectangle 89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2815" name="Rectangle 90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grpSp>
        <p:nvGrpSpPr>
          <p:cNvPr id="32797" name="Group 91"/>
          <p:cNvGrpSpPr/>
          <p:nvPr/>
        </p:nvGrpSpPr>
        <p:grpSpPr>
          <a:xfrm>
            <a:off x="8728075" y="7231063"/>
            <a:ext cx="1344613" cy="1277937"/>
            <a:chOff x="1770" y="9195"/>
            <a:chExt cx="825" cy="821"/>
          </a:xfrm>
        </p:grpSpPr>
        <p:grpSp>
          <p:nvGrpSpPr>
            <p:cNvPr id="32806" name="Group 92"/>
            <p:cNvGrpSpPr/>
            <p:nvPr/>
          </p:nvGrpSpPr>
          <p:grpSpPr>
            <a:xfrm>
              <a:off x="1867" y="9195"/>
              <a:ext cx="630" cy="450"/>
              <a:chOff x="1860" y="9195"/>
              <a:chExt cx="630" cy="450"/>
            </a:xfrm>
          </p:grpSpPr>
          <p:sp>
            <p:nvSpPr>
              <p:cNvPr id="32811" name="Rectangle 93"/>
              <p:cNvSpPr/>
              <p:nvPr/>
            </p:nvSpPr>
            <p:spPr>
              <a:xfrm>
                <a:off x="1860" y="9195"/>
                <a:ext cx="630" cy="450"/>
              </a:xfrm>
              <a:prstGeom prst="rect">
                <a:avLst/>
              </a:prstGeom>
              <a:solidFill>
                <a:srgbClr val="FFFFFF"/>
              </a:solidFill>
              <a:ln w="63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12" name="AutoShape 94"/>
              <p:cNvSpPr/>
              <p:nvPr/>
            </p:nvSpPr>
            <p:spPr>
              <a:xfrm>
                <a:off x="1920" y="9240"/>
                <a:ext cx="510" cy="360"/>
              </a:xfrm>
              <a:prstGeom prst="roundRect">
                <a:avLst>
                  <a:gd name="adj" fmla="val 16667"/>
                </a:avLst>
              </a:prstGeom>
              <a:solidFill>
                <a:srgbClr val="C0C0C0"/>
              </a:solidFill>
              <a:ln w="63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grpSp>
          <p:nvGrpSpPr>
            <p:cNvPr id="32807" name="Group 95"/>
            <p:cNvGrpSpPr/>
            <p:nvPr/>
          </p:nvGrpSpPr>
          <p:grpSpPr>
            <a:xfrm>
              <a:off x="1815" y="9690"/>
              <a:ext cx="735" cy="225"/>
              <a:chOff x="1800" y="9690"/>
              <a:chExt cx="735" cy="225"/>
            </a:xfrm>
          </p:grpSpPr>
          <p:sp>
            <p:nvSpPr>
              <p:cNvPr id="32809" name="Rectangle 96"/>
              <p:cNvSpPr/>
              <p:nvPr/>
            </p:nvSpPr>
            <p:spPr>
              <a:xfrm>
                <a:off x="1800" y="9690"/>
                <a:ext cx="735" cy="225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  <p:sp>
            <p:nvSpPr>
              <p:cNvPr id="32810" name="Rectangle 97"/>
              <p:cNvSpPr/>
              <p:nvPr/>
            </p:nvSpPr>
            <p:spPr>
              <a:xfrm>
                <a:off x="2190" y="9720"/>
                <a:ext cx="315" cy="143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Marker Felt" charset="0"/>
                </a:endParaRPr>
              </a:p>
            </p:txBody>
          </p:sp>
        </p:grpSp>
        <p:sp>
          <p:nvSpPr>
            <p:cNvPr id="32808" name="Rectangle 98"/>
            <p:cNvSpPr/>
            <p:nvPr/>
          </p:nvSpPr>
          <p:spPr>
            <a:xfrm>
              <a:off x="1770" y="9945"/>
              <a:ext cx="825" cy="71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Marker Felt" charset="0"/>
              </a:endParaRPr>
            </a:p>
          </p:txBody>
        </p:sp>
      </p:grpSp>
      <p:sp>
        <p:nvSpPr>
          <p:cNvPr id="32798" name="Text Box 103"/>
          <p:cNvSpPr txBox="1"/>
          <p:nvPr/>
        </p:nvSpPr>
        <p:spPr>
          <a:xfrm>
            <a:off x="903288" y="86645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192.168.1.2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799" name="Text Box 104"/>
          <p:cNvSpPr txBox="1"/>
          <p:nvPr/>
        </p:nvSpPr>
        <p:spPr>
          <a:xfrm>
            <a:off x="3565525" y="86645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192.168.1.3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800" name="Text Box 105"/>
          <p:cNvSpPr txBox="1"/>
          <p:nvPr/>
        </p:nvSpPr>
        <p:spPr>
          <a:xfrm>
            <a:off x="6100763" y="8664575"/>
            <a:ext cx="1755775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192.168.1.4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801" name="Text Box 106"/>
          <p:cNvSpPr txBox="1"/>
          <p:nvPr/>
        </p:nvSpPr>
        <p:spPr>
          <a:xfrm>
            <a:off x="8574088" y="8664575"/>
            <a:ext cx="1754187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192.168.1.5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802" name="Text Box 107"/>
          <p:cNvSpPr txBox="1"/>
          <p:nvPr/>
        </p:nvSpPr>
        <p:spPr>
          <a:xfrm>
            <a:off x="8456613" y="4570413"/>
            <a:ext cx="1754187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192.168.0.1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803" name="Text Box 108"/>
          <p:cNvSpPr txBox="1"/>
          <p:nvPr/>
        </p:nvSpPr>
        <p:spPr>
          <a:xfrm>
            <a:off x="8456613" y="5081588"/>
            <a:ext cx="1754187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</a:rPr>
              <a:t>192.168.1.1</a:t>
            </a:r>
            <a:endParaRPr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804" name="Text Box 109"/>
          <p:cNvSpPr txBox="1"/>
          <p:nvPr/>
        </p:nvSpPr>
        <p:spPr>
          <a:xfrm>
            <a:off x="4873625" y="6105525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b="1" dirty="0">
                <a:solidFill>
                  <a:srgbClr val="CC3300"/>
                </a:solidFill>
                <a:latin typeface="Arial" panose="020B0604020202020204" pitchFamily="34" charset="0"/>
              </a:rPr>
              <a:t>192.168.1.0</a:t>
            </a:r>
            <a:endParaRPr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32805" name="Text Box 110"/>
          <p:cNvSpPr txBox="1"/>
          <p:nvPr/>
        </p:nvSpPr>
        <p:spPr>
          <a:xfrm>
            <a:off x="4873625" y="3341688"/>
            <a:ext cx="1754188" cy="469900"/>
          </a:xfrm>
          <a:prstGeom prst="rect">
            <a:avLst/>
          </a:prstGeom>
          <a:noFill/>
          <a:ln w="9525">
            <a:noFill/>
          </a:ln>
        </p:spPr>
        <p:txBody>
          <a:bodyPr wrap="none" lIns="130046" tIns="65023" rIns="130046" bIns="65023">
            <a:spAutoFit/>
          </a:bodyPr>
          <a:p>
            <a:pPr hangingPunct="1"/>
            <a:r>
              <a:rPr b="1" dirty="0">
                <a:solidFill>
                  <a:srgbClr val="CC3300"/>
                </a:solidFill>
                <a:latin typeface="Arial" panose="020B0604020202020204" pitchFamily="34" charset="0"/>
              </a:rPr>
              <a:t>192.168.0.0</a:t>
            </a:r>
            <a:endParaRPr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5"/>
          <p:cNvSpPr>
            <a:spLocks noGrp="1"/>
          </p:cNvSpPr>
          <p:nvPr/>
        </p:nvSpPr>
        <p:spPr>
          <a:xfrm>
            <a:off x="2392363" y="11255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hangingPunct="1"/>
            <a:r>
              <a:rPr sz="4400" b="1" i="1" dirty="0">
                <a:solidFill>
                  <a:schemeClr val="accent2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Format IP Address (V4)</a:t>
            </a:r>
            <a:endParaRPr sz="4400" b="1" i="1" dirty="0">
              <a:solidFill>
                <a:schemeClr val="accent2"/>
              </a:solidFill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4099" name="Rectangle 6"/>
          <p:cNvSpPr>
            <a:spLocks noGrp="1"/>
          </p:cNvSpPr>
          <p:nvPr/>
        </p:nvSpPr>
        <p:spPr>
          <a:xfrm>
            <a:off x="1069975" y="2500313"/>
            <a:ext cx="10874375" cy="52324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 algn="l" hangingPunct="1">
              <a:lnSpc>
                <a:spcPct val="150000"/>
              </a:lnSpc>
              <a:spcBef>
                <a:spcPct val="20000"/>
              </a:spcBef>
              <a:buChar char="•"/>
            </a:pPr>
            <a:r>
              <a:rPr sz="3600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IP Address terdiri dari bilangan biner 32 bit yang dibagi dalam 4 oktet, dan dituliskan dalam format 4 kelompok bilangan desimal</a:t>
            </a:r>
            <a:endParaRPr sz="3600" dirty="0">
              <a:solidFill>
                <a:schemeClr val="tx1"/>
              </a:solidFill>
              <a:latin typeface="Georgia" panose="02040502050405020303" pitchFamily="18" charset="0"/>
              <a:cs typeface="Georgia" panose="02040502050405020303" pitchFamily="18" charset="0"/>
            </a:endParaRPr>
          </a:p>
          <a:p>
            <a:pPr marL="342900" indent="-342900" algn="l" hangingPunct="1">
              <a:lnSpc>
                <a:spcPct val="150000"/>
              </a:lnSpc>
              <a:spcBef>
                <a:spcPct val="20000"/>
              </a:spcBef>
              <a:buChar char="•"/>
            </a:pPr>
            <a:r>
              <a:rPr sz="3600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Sebagian oktet (kelompok 8 bit) pertama dari IP Address menunjukkan </a:t>
            </a:r>
            <a:r>
              <a:rPr sz="3600" b="1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Alamat Jaringan </a:t>
            </a:r>
            <a:r>
              <a:rPr lang="id-ID" altLang="x-none" sz="3600" b="1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(Network Address) </a:t>
            </a:r>
            <a:r>
              <a:rPr sz="3600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dan oktet yang lainnya menunjukkan </a:t>
            </a:r>
            <a:r>
              <a:rPr sz="3600" b="1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Alamat Host</a:t>
            </a:r>
            <a:r>
              <a:rPr lang="id-ID" altLang="x-none" sz="3600" b="1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 (Host Address)</a:t>
            </a:r>
            <a:endParaRPr sz="3600" b="1" dirty="0">
              <a:solidFill>
                <a:schemeClr val="tx1"/>
              </a:solidFill>
              <a:latin typeface="Georgia" panose="02040502050405020303" pitchFamily="18" charset="0"/>
              <a:cs typeface="Georgia" panose="02040502050405020303" pitchFamily="18" charset="0"/>
            </a:endParaRPr>
          </a:p>
          <a:p>
            <a:pPr marL="342900" indent="-342900" hangingPunct="1">
              <a:lnSpc>
                <a:spcPct val="150000"/>
              </a:lnSpc>
              <a:spcBef>
                <a:spcPct val="20000"/>
              </a:spcBef>
            </a:pPr>
            <a:endParaRPr sz="3600" dirty="0">
              <a:solidFill>
                <a:schemeClr val="tx1"/>
              </a:solidFill>
              <a:latin typeface="Georgia" panose="02040502050405020303" pitchFamily="18" charset="0"/>
              <a:cs typeface="Georgia" panose="02040502050405020303" pitchFamily="18" charset="0"/>
            </a:endParaRPr>
          </a:p>
          <a:p>
            <a:pPr marL="342900" indent="-342900" hangingPunct="1">
              <a:lnSpc>
                <a:spcPct val="150000"/>
              </a:lnSpc>
              <a:spcBef>
                <a:spcPct val="20000"/>
              </a:spcBef>
            </a:pPr>
            <a:r>
              <a:rPr sz="3600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	</a:t>
            </a:r>
            <a:endParaRPr sz="3600" dirty="0">
              <a:solidFill>
                <a:schemeClr val="tx1"/>
              </a:solidFill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1101725" y="844550"/>
            <a:ext cx="10464800" cy="1485900"/>
          </a:xfrm>
        </p:spPr>
        <p:txBody>
          <a:bodyPr vert="horz" wrap="square" lIns="0" tIns="0" rIns="0" bIns="0" anchor="b" anchorCtr="0"/>
          <a:p>
            <a:pPr eaLnBrk="1" hangingPunct="1"/>
            <a:r>
              <a:rPr sz="4800" b="1" dirty="0"/>
              <a:t>Kategori IP Address</a:t>
            </a:r>
            <a:endParaRPr sz="4800" b="1" dirty="0"/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xfrm>
            <a:off x="1173163" y="3005138"/>
            <a:ext cx="10464800" cy="1219200"/>
          </a:xfrm>
        </p:spPr>
        <p:txBody>
          <a:bodyPr vert="horz" wrap="square" lIns="0" tIns="0" rIns="0" bIns="0" anchor="t" anchorCtr="0"/>
          <a:p>
            <a:pPr marL="571500" indent="-571500" algn="just" eaLnBrk="1" hangingPunct="1">
              <a:lnSpc>
                <a:spcPct val="150000"/>
              </a:lnSpc>
              <a:buChar char="•"/>
            </a:pPr>
            <a:r>
              <a:rPr b="1" i="0" dirty="0"/>
              <a:t>IP Static</a:t>
            </a:r>
            <a:r>
              <a:rPr i="0" dirty="0"/>
              <a:t>: Merupakan IP Address yang secara permanen dimiliki oleh sebuah mesin</a:t>
            </a:r>
            <a:endParaRPr i="0" dirty="0"/>
          </a:p>
          <a:p>
            <a:pPr marL="571500" indent="-571500" algn="just" eaLnBrk="1" hangingPunct="1">
              <a:lnSpc>
                <a:spcPct val="150000"/>
              </a:lnSpc>
              <a:buChar char="•"/>
            </a:pPr>
            <a:r>
              <a:rPr b="1" i="0" dirty="0"/>
              <a:t>IP Dynamic</a:t>
            </a:r>
            <a:r>
              <a:rPr i="0" dirty="0"/>
              <a:t>: IP Address pada sebuah mesin yang selalu berubah sesuai dengan pemakaian IP Address dalam jaringan pada saat itu, yang diatur oleh DHCP Server</a:t>
            </a:r>
            <a:endParaRPr i="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1389063" y="989013"/>
            <a:ext cx="10464800" cy="1485900"/>
          </a:xfrm>
        </p:spPr>
        <p:txBody>
          <a:bodyPr vert="horz" wrap="square" lIns="0" tIns="0" rIns="0" bIns="0" anchor="b" anchorCtr="0"/>
          <a:p>
            <a:pPr eaLnBrk="1" hangingPunct="1"/>
            <a:r>
              <a:rPr sz="6600" b="1" dirty="0">
                <a:solidFill>
                  <a:schemeClr val="accent2"/>
                </a:solidFill>
              </a:rPr>
              <a:t>Kategori IP Address</a:t>
            </a:r>
            <a:endParaRPr sz="6600" b="1" dirty="0">
              <a:solidFill>
                <a:schemeClr val="accent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883920" y="2860675"/>
            <a:ext cx="10754360" cy="2256790"/>
          </a:xfrm>
        </p:spPr>
        <p:txBody>
          <a:bodyPr vert="horz" wrap="square" lIns="0" tIns="0" rIns="0" bIns="0" numCol="1" anchor="t" anchorCtr="0" compatLnSpc="1"/>
          <a:lstStyle/>
          <a:p>
            <a:pPr marL="571500" marR="0" lvl="0" indent="-571500" algn="just" defTabSz="584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IP </a:t>
            </a:r>
            <a:r>
              <a:rPr kumimoji="0" lang="en-US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Privat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: IP Address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dengan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alamat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jaringan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yang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khusus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digunakan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untuk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pengalamatan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dalam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jaringan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lokal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342900" marR="0" lvl="1" indent="114300" algn="ctr" defTabSz="584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10 . 0 . 0 . 0</a:t>
            </a:r>
            <a:endParaRPr kumimoji="0" lang="en-US" sz="3200" b="1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342900" marR="0" lvl="1" indent="114300" algn="ctr" defTabSz="584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172. 16 . 0 . 0</a:t>
            </a:r>
            <a:endParaRPr kumimoji="0" lang="en-US" sz="3200" b="1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342900" marR="0" lvl="1" indent="114300" algn="ctr" defTabSz="584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192 . 168 . 0 . 0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571500" marR="0" lvl="0" indent="-571500" algn="just" defTabSz="584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IP Public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: IP Address yang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digunakan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di Internet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pada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umunya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eorgia" panose="02040502050405020303" pitchFamily="18" charset="0"/>
              </a:rPr>
              <a:t>.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  <a:p>
            <a:pPr marL="342900" marR="0" lvl="0" indent="-342900" algn="ctr" defTabSz="584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680" y="3292263"/>
            <a:ext cx="11704320" cy="828605"/>
          </a:xfrm>
        </p:spPr>
        <p:txBody>
          <a:bodyPr/>
          <a:p>
            <a:r>
              <a:rPr lang="en-US" altLang="en-GB"/>
              <a:t>Router</a:t>
            </a:r>
            <a:endParaRPr lang="en-US" alt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GB"/>
          </a:p>
          <a:p>
            <a:endParaRPr lang="en-US" altLang="en-GB"/>
          </a:p>
          <a:p>
            <a:endParaRPr lang="en-US" altLang="en-GB"/>
          </a:p>
          <a:p>
            <a:pPr marL="457200" lvl="1" indent="457200">
              <a:buNone/>
            </a:pPr>
            <a:r>
              <a:rPr lang="en-US" altLang="en-GB" sz="5400"/>
              <a:t>Router</a:t>
            </a:r>
            <a:endParaRPr lang="en-US" altLang="en-GB" sz="5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>
                <a:sym typeface="+mn-ea"/>
              </a:rPr>
              <a:t>Apa itu Router?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GB"/>
              <a:t>Router adalah perangkat jaringan yang berfungsi untuk: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Menghubungkan dua atau lebih jaringan yang berbeda.</a:t>
            </a:r>
            <a:endParaRPr lang="en-US" altLang="en-GB"/>
          </a:p>
          <a:p>
            <a:r>
              <a:rPr lang="en-US" altLang="en-GB"/>
              <a:t>Menentukan jalur pengiriman data (routing).</a:t>
            </a:r>
            <a:endParaRPr lang="en-US" altLang="en-GB"/>
          </a:p>
          <a:p>
            <a:r>
              <a:rPr lang="en-US" altLang="en-GB"/>
              <a:t>Meneruskan paket data dari satu jaringan ke jaringan lain.</a:t>
            </a:r>
            <a:endParaRPr lang="en-US" alt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/>
              <a:t>Cara Kerja Router:</a:t>
            </a:r>
            <a:endParaRPr lang="en-US" alt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914400" indent="-914400">
              <a:buAutoNum type="arabicPeriod"/>
            </a:pPr>
            <a:r>
              <a:rPr lang="en-US" altLang="en-GB"/>
              <a:t>Menerima paket data dari sebuah jaringan.</a:t>
            </a:r>
            <a:endParaRPr lang="en-US" altLang="en-GB"/>
          </a:p>
          <a:p>
            <a:pPr marL="914400" indent="-914400">
              <a:buAutoNum type="arabicPeriod"/>
            </a:pPr>
            <a:r>
              <a:rPr lang="en-US" altLang="en-GB"/>
              <a:t>Membaca header IP untuk mengetahui alamat tujuan.</a:t>
            </a:r>
            <a:endParaRPr lang="en-US" altLang="en-GB"/>
          </a:p>
          <a:p>
            <a:pPr marL="914400" indent="-914400">
              <a:buAutoNum type="arabicPeriod"/>
            </a:pPr>
            <a:r>
              <a:rPr lang="en-US" altLang="en-GB"/>
              <a:t>Mencari rute terbaik di tabel routing.</a:t>
            </a:r>
            <a:endParaRPr lang="en-US" altLang="en-GB"/>
          </a:p>
          <a:p>
            <a:pPr marL="914400" indent="-914400">
              <a:buAutoNum type="arabicPeriod"/>
            </a:pPr>
            <a:r>
              <a:rPr lang="en-US" altLang="en-GB"/>
              <a:t>Meneruskan paket ke jalur atau router berikutnya menuju tujuan.</a:t>
            </a:r>
            <a:endParaRPr lang="en-US" altLang="en-GB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>
                <a:sym typeface="+mn-ea"/>
              </a:rPr>
              <a:t>Konsep Dasar Routing</a:t>
            </a:r>
            <a:endParaRPr lang="en-GB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50240" y="1670685"/>
            <a:ext cx="11704320" cy="6791325"/>
          </a:xfrm>
        </p:spPr>
        <p:txBody>
          <a:bodyPr/>
          <a:p>
            <a:r>
              <a:rPr lang="en-US" altLang="en-GB"/>
              <a:t>Routing adalah proses menentukan jalur terbaik bagi data untuk mencapai tujuan (destination) dalam jaringan.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Routing dilakukan oleh perangkat bernama Router, yang berfungsi menghubungkan beberapa jaringan berbeda (misalnya LAN ke Internet).</a:t>
            </a:r>
            <a:endParaRPr lang="en-US" altLang="en-GB"/>
          </a:p>
          <a:p>
            <a:pPr marL="0" indent="0">
              <a:buNone/>
            </a:pPr>
            <a:endParaRPr lang="en-US" altLang="en-GB"/>
          </a:p>
          <a:p>
            <a:endParaRPr lang="en-US" altLang="en-GB"/>
          </a:p>
          <a:p>
            <a:endParaRPr lang="en-US" alt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>
                <a:sym typeface="+mn-ea"/>
              </a:rPr>
              <a:t>Konsep Dasar Routing</a:t>
            </a:r>
            <a:endParaRPr lang="en-GB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GB"/>
              <a:t>Tujuan Routing: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Menentukan jalur tercepat dan efisien.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Mengirimkan data antar jaringan (inter-network).</a:t>
            </a:r>
            <a:endParaRPr lang="en-US" altLang="en-GB"/>
          </a:p>
          <a:p>
            <a:endParaRPr lang="en-US" altLang="en-GB"/>
          </a:p>
          <a:p>
            <a:r>
              <a:rPr lang="en-US" altLang="en-GB"/>
              <a:t>Menghindari kemacetan (congestion) jaringan.</a:t>
            </a:r>
            <a:endParaRPr lang="en-US" alt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/>
              <a:t>Jenis-Jenis Routing</a:t>
            </a:r>
            <a:endParaRPr lang="en-US" alt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GB"/>
              <a:t>Static Routing</a:t>
            </a:r>
            <a:endParaRPr lang="en-US" altLang="en-GB"/>
          </a:p>
          <a:p>
            <a:pPr marL="0" indent="0" algn="just">
              <a:buNone/>
            </a:pPr>
            <a:endParaRPr lang="en-US" altLang="en-GB"/>
          </a:p>
          <a:p>
            <a:pPr marL="0" indent="0" algn="just">
              <a:buNone/>
            </a:pPr>
            <a:r>
              <a:rPr lang="en-US" altLang="en-GB" sz="4400"/>
              <a:t>Rute ditentukan secara manual oleh administrator jaringan. Cocok untuk jaringan kecil dan stabil.</a:t>
            </a:r>
            <a:endParaRPr lang="en-US" altLang="en-GB" sz="4400"/>
          </a:p>
          <a:p>
            <a:pPr marL="0" indent="0">
              <a:buNone/>
            </a:pPr>
            <a:endParaRPr lang="en-US" altLang="en-GB" sz="4400"/>
          </a:p>
          <a:p>
            <a:pPr marL="0" indent="0">
              <a:buNone/>
            </a:pPr>
            <a:r>
              <a:rPr lang="en-US" altLang="en-GB" sz="4400"/>
              <a:t>CONTOH:</a:t>
            </a:r>
            <a:endParaRPr lang="en-US" altLang="en-GB" sz="4400"/>
          </a:p>
          <a:p>
            <a:pPr marL="0" indent="0">
              <a:buNone/>
            </a:pPr>
            <a:r>
              <a:rPr lang="en-US" altLang="en-GB" sz="4400"/>
              <a:t>ip route   192.168.2.0 </a:t>
            </a:r>
            <a:endParaRPr lang="en-US" altLang="en-GB" sz="4400"/>
          </a:p>
          <a:p>
            <a:pPr marL="1828800" lvl="4" indent="457200">
              <a:buNone/>
            </a:pPr>
            <a:r>
              <a:rPr lang="en-US" altLang="en-GB" sz="4400"/>
              <a:t> 255.255.255.0</a:t>
            </a:r>
            <a:endParaRPr lang="en-US" altLang="en-GB" sz="4400"/>
          </a:p>
          <a:p>
            <a:pPr marL="1828800" lvl="4" indent="457200">
              <a:buNone/>
            </a:pPr>
            <a:r>
              <a:rPr lang="en-US" altLang="en-GB" sz="4400"/>
              <a:t>192.168.1.2</a:t>
            </a:r>
            <a:endParaRPr lang="en-US" altLang="en-GB" sz="4400"/>
          </a:p>
          <a:p>
            <a:endParaRPr lang="en-US" altLang="en-GB" sz="4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>
                <a:sym typeface="+mn-ea"/>
              </a:rPr>
              <a:t>Jenis-Jenis Routing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GB">
                <a:sym typeface="+mn-ea"/>
              </a:rPr>
              <a:t>Dynamic Routing</a:t>
            </a:r>
            <a:endParaRPr lang="en-US" altLang="en-GB">
              <a:sym typeface="+mn-ea"/>
            </a:endParaRPr>
          </a:p>
          <a:p>
            <a:endParaRPr lang="en-US" altLang="en-GB"/>
          </a:p>
          <a:p>
            <a:pPr marL="0" indent="0">
              <a:buNone/>
            </a:pPr>
            <a:r>
              <a:rPr lang="en-US" altLang="en-GB" sz="4800"/>
              <a:t>Router belajar otomatis melalui protokol routing untuk menemukan rute terbaik.</a:t>
            </a:r>
            <a:endParaRPr lang="en-US" altLang="en-GB" sz="4800"/>
          </a:p>
          <a:p>
            <a:pPr marL="0" indent="0">
              <a:buNone/>
            </a:pPr>
            <a:endParaRPr lang="en-US" altLang="en-GB" sz="4800"/>
          </a:p>
          <a:p>
            <a:pPr marL="0" indent="0">
              <a:buNone/>
            </a:pPr>
            <a:r>
              <a:rPr lang="en-US" altLang="en-GB" sz="4800"/>
              <a:t>CONTOH:</a:t>
            </a:r>
            <a:endParaRPr lang="en-US" altLang="en-GB" sz="4800"/>
          </a:p>
          <a:p>
            <a:pPr marL="0" indent="0">
              <a:buNone/>
            </a:pPr>
            <a:r>
              <a:rPr lang="en-US" altLang="en-GB" sz="4800"/>
              <a:t>RIP, OSPF, EIGRP, BGP</a:t>
            </a:r>
            <a:endParaRPr lang="en-US" altLang="en-GB" sz="48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>
                <a:sym typeface="+mn-ea"/>
              </a:rPr>
              <a:t>Jenis-Jenis Routing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GB">
                <a:sym typeface="+mn-ea"/>
              </a:rPr>
              <a:t>Default Routing</a:t>
            </a:r>
            <a:endParaRPr lang="en-US" altLang="en-GB">
              <a:sym typeface="+mn-ea"/>
            </a:endParaRPr>
          </a:p>
          <a:p>
            <a:endParaRPr lang="en-US" altLang="en-GB"/>
          </a:p>
          <a:p>
            <a:pPr marL="0" indent="0">
              <a:buNone/>
            </a:pPr>
            <a:r>
              <a:rPr lang="en-US" altLang="en-GB"/>
              <a:t>Semua trafik yang tidak diketahui arahnya akan diarahkan ke satu jalur default (biasanya ke Internet).</a:t>
            </a:r>
            <a:endParaRPr lang="en-US" altLang="en-GB"/>
          </a:p>
          <a:p>
            <a:pPr marL="0" indent="0">
              <a:buNone/>
            </a:pPr>
            <a:endParaRPr lang="en-US" altLang="en-GB"/>
          </a:p>
          <a:p>
            <a:pPr marL="0" indent="0">
              <a:buNone/>
            </a:pPr>
            <a:r>
              <a:rPr lang="en-US" altLang="en-GB"/>
              <a:t>CONTOH:</a:t>
            </a:r>
            <a:endParaRPr lang="en-US" altLang="en-GB"/>
          </a:p>
          <a:p>
            <a:pPr marL="0" indent="0">
              <a:buNone/>
            </a:pPr>
            <a:r>
              <a:rPr lang="en-US" altLang="en-GB"/>
              <a:t>ip route 0.0.0.0 </a:t>
            </a:r>
            <a:endParaRPr lang="en-US" altLang="en-GB"/>
          </a:p>
          <a:p>
            <a:pPr marL="0" indent="0">
              <a:buNone/>
            </a:pPr>
            <a:r>
              <a:rPr lang="en-US" altLang="en-GB"/>
              <a:t>             0.0.0.0 </a:t>
            </a:r>
            <a:endParaRPr lang="en-US" altLang="en-GB"/>
          </a:p>
          <a:p>
            <a:pPr marL="0" indent="0">
              <a:buNone/>
            </a:pPr>
            <a:r>
              <a:rPr lang="en-US" altLang="en-GB"/>
              <a:t>             192.168.1.1</a:t>
            </a:r>
            <a:endParaRPr lang="en-US" alt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1"/>
          <p:cNvSpPr>
            <a:spLocks noGrp="1"/>
          </p:cNvSpPr>
          <p:nvPr/>
        </p:nvSpPr>
        <p:spPr>
          <a:xfrm>
            <a:off x="2511425" y="119856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hangingPunct="1"/>
            <a:r>
              <a:rPr sz="4400" b="1" i="1" dirty="0">
                <a:solidFill>
                  <a:schemeClr val="accent2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Format IP Address (V4)</a:t>
            </a:r>
            <a:endParaRPr sz="4400" b="1" i="1" dirty="0">
              <a:solidFill>
                <a:schemeClr val="accent2"/>
              </a:solidFill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5123" name="Rectangle 2"/>
          <p:cNvSpPr/>
          <p:nvPr/>
        </p:nvSpPr>
        <p:spPr>
          <a:xfrm>
            <a:off x="2901950" y="4405313"/>
            <a:ext cx="1800225" cy="650875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  <a:cs typeface="Georgia" panose="02040502050405020303" pitchFamily="18" charset="0"/>
              </a:rPr>
              <a:t>11000000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24" name="Rectangle 3"/>
          <p:cNvSpPr/>
          <p:nvPr/>
        </p:nvSpPr>
        <p:spPr>
          <a:xfrm>
            <a:off x="4702175" y="4405313"/>
            <a:ext cx="1800225" cy="650875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  <a:cs typeface="Georgia" panose="02040502050405020303" pitchFamily="18" charset="0"/>
              </a:rPr>
              <a:t>10101000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25" name="Rectangle 4"/>
          <p:cNvSpPr/>
          <p:nvPr/>
        </p:nvSpPr>
        <p:spPr>
          <a:xfrm>
            <a:off x="6502400" y="4405313"/>
            <a:ext cx="1800225" cy="650875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  <a:cs typeface="Georgia" panose="02040502050405020303" pitchFamily="18" charset="0"/>
              </a:rPr>
              <a:t>00000000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26" name="Rectangle 5"/>
          <p:cNvSpPr/>
          <p:nvPr/>
        </p:nvSpPr>
        <p:spPr>
          <a:xfrm>
            <a:off x="8302625" y="4405313"/>
            <a:ext cx="1800225" cy="65087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r>
              <a:rPr sz="2800" dirty="0">
                <a:solidFill>
                  <a:schemeClr val="tx1"/>
                </a:solidFill>
                <a:latin typeface="Arial" panose="020B0604020202020204" pitchFamily="34" charset="0"/>
                <a:cs typeface="Georgia" panose="02040502050405020303" pitchFamily="18" charset="0"/>
              </a:rPr>
              <a:t>00101000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27" name="Line 9"/>
          <p:cNvSpPr/>
          <p:nvPr/>
        </p:nvSpPr>
        <p:spPr>
          <a:xfrm>
            <a:off x="2901950" y="3976688"/>
            <a:ext cx="7200900" cy="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8" name="Line 10"/>
          <p:cNvSpPr/>
          <p:nvPr/>
        </p:nvSpPr>
        <p:spPr>
          <a:xfrm>
            <a:off x="2901950" y="3687763"/>
            <a:ext cx="0" cy="574675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9" name="Line 11"/>
          <p:cNvSpPr/>
          <p:nvPr/>
        </p:nvSpPr>
        <p:spPr>
          <a:xfrm>
            <a:off x="10102850" y="3687763"/>
            <a:ext cx="0" cy="574675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30" name="Text Box 12"/>
          <p:cNvSpPr txBox="1"/>
          <p:nvPr/>
        </p:nvSpPr>
        <p:spPr>
          <a:xfrm>
            <a:off x="6015038" y="3706813"/>
            <a:ext cx="979487" cy="4572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>
            <a:spAutoFit/>
          </a:bodyPr>
          <a:p>
            <a:pPr hangingPunct="1"/>
            <a:r>
              <a:rPr sz="2400" b="1" dirty="0">
                <a:solidFill>
                  <a:schemeClr val="tx1"/>
                </a:solidFill>
                <a:latin typeface="Arial" panose="020B0604020202020204" pitchFamily="34" charset="0"/>
                <a:cs typeface="Georgia" panose="02040502050405020303" pitchFamily="18" charset="0"/>
              </a:rPr>
              <a:t>32 bit</a:t>
            </a:r>
            <a:endParaRPr sz="2400" b="1"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31" name="Text Box 13"/>
          <p:cNvSpPr txBox="1"/>
          <p:nvPr/>
        </p:nvSpPr>
        <p:spPr>
          <a:xfrm>
            <a:off x="4081463" y="5691188"/>
            <a:ext cx="4851400" cy="7620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hangingPunct="1"/>
            <a:r>
              <a:rPr sz="4400" b="1" dirty="0">
                <a:solidFill>
                  <a:schemeClr val="tx1"/>
                </a:solidFill>
                <a:latin typeface="Arial" panose="020B0604020202020204" pitchFamily="34" charset="0"/>
                <a:cs typeface="Georgia" panose="02040502050405020303" pitchFamily="18" charset="0"/>
              </a:rPr>
              <a:t>192 . 168 .  0  .  40</a:t>
            </a:r>
            <a:endParaRPr sz="4400" b="1"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32" name="Line 14"/>
          <p:cNvSpPr/>
          <p:nvPr/>
        </p:nvSpPr>
        <p:spPr>
          <a:xfrm>
            <a:off x="3765550" y="5056188"/>
            <a:ext cx="792163" cy="7207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3" name="Line 15"/>
          <p:cNvSpPr/>
          <p:nvPr/>
        </p:nvSpPr>
        <p:spPr>
          <a:xfrm>
            <a:off x="5638800" y="5056188"/>
            <a:ext cx="431800" cy="7207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4" name="Line 16"/>
          <p:cNvSpPr/>
          <p:nvPr/>
        </p:nvSpPr>
        <p:spPr>
          <a:xfrm flipH="1">
            <a:off x="7294563" y="5056188"/>
            <a:ext cx="287337" cy="7207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5" name="Line 17"/>
          <p:cNvSpPr/>
          <p:nvPr/>
        </p:nvSpPr>
        <p:spPr>
          <a:xfrm flipH="1">
            <a:off x="8589963" y="5056188"/>
            <a:ext cx="647700" cy="7207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6" name="Rectangle 15"/>
          <p:cNvSpPr/>
          <p:nvPr/>
        </p:nvSpPr>
        <p:spPr>
          <a:xfrm>
            <a:off x="2901950" y="7316788"/>
            <a:ext cx="863600" cy="288925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l"/>
            <a:endParaRPr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37" name="Rectangle 16"/>
          <p:cNvSpPr/>
          <p:nvPr/>
        </p:nvSpPr>
        <p:spPr>
          <a:xfrm>
            <a:off x="2901950" y="7678738"/>
            <a:ext cx="863600" cy="28892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l"/>
            <a:endParaRPr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38" name="Text Box 20"/>
          <p:cNvSpPr txBox="1"/>
          <p:nvPr/>
        </p:nvSpPr>
        <p:spPr>
          <a:xfrm>
            <a:off x="3765550" y="7310438"/>
            <a:ext cx="183515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Georgia" panose="02040502050405020303" pitchFamily="18" charset="0"/>
              </a:rPr>
              <a:t>Alamat Jaringan</a:t>
            </a:r>
            <a:endParaRPr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  <p:sp>
        <p:nvSpPr>
          <p:cNvPr id="5139" name="Text Box 21"/>
          <p:cNvSpPr txBox="1"/>
          <p:nvPr/>
        </p:nvSpPr>
        <p:spPr>
          <a:xfrm>
            <a:off x="3765550" y="7672388"/>
            <a:ext cx="1428750" cy="365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 hangingPunct="1"/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Georgia" panose="02040502050405020303" pitchFamily="18" charset="0"/>
              </a:rPr>
              <a:t>Alamat Host</a:t>
            </a:r>
            <a:endParaRPr dirty="0">
              <a:solidFill>
                <a:schemeClr val="tx1"/>
              </a:solidFill>
              <a:latin typeface="Arial" panose="020B0604020202020204" pitchFamily="34" charset="0"/>
              <a:ea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GB"/>
              <a:t>Contoh Kasus Routing Sederhana</a:t>
            </a:r>
            <a:endParaRPr lang="en-US" alt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GB"/>
              <a:t>Topologi:</a:t>
            </a:r>
            <a:endParaRPr lang="en-US" altLang="en-GB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GB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GB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GB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1"/>
          <p:cNvSpPr>
            <a:spLocks noGrp="1"/>
          </p:cNvSpPr>
          <p:nvPr/>
        </p:nvSpPr>
        <p:spPr>
          <a:xfrm>
            <a:off x="1101725" y="1019175"/>
            <a:ext cx="8145463" cy="838200"/>
          </a:xfrm>
          <a:prstGeom prst="rect">
            <a:avLst/>
          </a:prstGeom>
          <a:noFill/>
          <a:ln w="9525">
            <a:noFill/>
          </a:ln>
        </p:spPr>
        <p:txBody>
          <a:bodyPr lIns="82124" tIns="41061" rIns="82124" bIns="41061" anchor="b" anchorCtr="0"/>
          <a:p>
            <a:pPr algn="l" defTabSz="814705" hangingPunct="1">
              <a:lnSpc>
                <a:spcPct val="90000"/>
              </a:lnSpc>
            </a:pPr>
            <a:r>
              <a:rPr sz="3600" b="1" dirty="0">
                <a:solidFill>
                  <a:srgbClr val="708CA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IP Addressing Structure</a:t>
            </a:r>
            <a:endParaRPr sz="3600" b="1" dirty="0">
              <a:solidFill>
                <a:srgbClr val="708CA1"/>
              </a:solidFill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8195" name="Rectangle 2"/>
          <p:cNvSpPr>
            <a:spLocks noGrp="1"/>
          </p:cNvSpPr>
          <p:nvPr/>
        </p:nvSpPr>
        <p:spPr>
          <a:xfrm>
            <a:off x="1101725" y="2068513"/>
            <a:ext cx="9432925" cy="4792662"/>
          </a:xfrm>
          <a:prstGeom prst="rect">
            <a:avLst/>
          </a:prstGeom>
          <a:noFill/>
          <a:ln w="9525">
            <a:noFill/>
          </a:ln>
        </p:spPr>
        <p:txBody>
          <a:bodyPr lIns="82124" tIns="41061" rIns="82124" bIns="41061"/>
          <a:p>
            <a:pPr marL="236855" indent="-236855" algn="l" defTabSz="814705" hangingPunct="1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panose="05000000000000000000" pitchFamily="2" charset="2"/>
              <a:buChar char="§"/>
            </a:pPr>
            <a:r>
              <a:rPr sz="3200" dirty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rPr>
              <a:t>Practice converting 8-bit binary to decimal</a:t>
            </a:r>
            <a:endParaRPr sz="3200" dirty="0">
              <a:solidFill>
                <a:schemeClr val="tx1"/>
              </a:solidFill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pic>
        <p:nvPicPr>
          <p:cNvPr id="8196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6050" y="2911475"/>
            <a:ext cx="8029575" cy="61801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0" tIns="0" rIns="0" bIns="0" anchor="b" anchorCtr="0"/>
          <a:p>
            <a:pPr eaLnBrk="1" hangingPunct="1"/>
            <a:r>
              <a:rPr dirty="0"/>
              <a:t>IP Addressing Structure</a:t>
            </a:r>
            <a:endParaRPr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1052513" y="1420813"/>
            <a:ext cx="11293475" cy="7219950"/>
          </a:xfrm>
        </p:spPr>
        <p:txBody>
          <a:bodyPr vert="horz" wrap="square" lIns="0" tIns="0" rIns="0" bIns="0" anchor="t" anchorCtr="0"/>
          <a:p>
            <a:pPr eaLnBrk="1" hangingPunct="1"/>
            <a:r>
              <a:rPr dirty="0"/>
              <a:t>Practice converting decimal to 8-bit binary</a:t>
            </a:r>
            <a:endParaRPr dirty="0"/>
          </a:p>
        </p:txBody>
      </p:sp>
      <p:pic>
        <p:nvPicPr>
          <p:cNvPr id="1024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7913" y="2789238"/>
            <a:ext cx="10620375" cy="4876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4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3004800" cy="1625600"/>
          </a:xfrm>
        </p:spPr>
        <p:txBody>
          <a:bodyPr vert="horz" wrap="square" lIns="0" tIns="0" rIns="0" bIns="0" numCol="1" anchor="b" anchorCtr="0" compatLnSpc="1"/>
          <a:lstStyle/>
          <a:p>
            <a:pPr marL="0" marR="0" lvl="0" indent="0" algn="ctr" defTabSz="13004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0" i="1" u="none" strike="noStrike" kern="0" cap="none" spc="0" normalizeH="0" baseline="0" noProof="0">
                <a:ln>
                  <a:noFill/>
                </a:ln>
                <a:solidFill>
                  <a:srgbClr val="1F1F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Georgia" panose="02040502050405020303" pitchFamily="18" charset="0"/>
              </a:rPr>
              <a:t>Ekivalen Desimal dari pola bit untuk subnet mask</a:t>
            </a:r>
            <a:endParaRPr kumimoji="0" lang="en-US" sz="5100" b="0" i="1" u="none" strike="noStrike" kern="0" cap="none" spc="0" normalizeH="0" baseline="0" noProof="0">
              <a:ln>
                <a:noFill/>
              </a:ln>
              <a:solidFill>
                <a:srgbClr val="1F1F1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  <a:sym typeface="Georgia" panose="02040502050405020303" pitchFamily="18" charset="0"/>
            </a:endParaRPr>
          </a:p>
        </p:txBody>
      </p:sp>
      <p:pic>
        <p:nvPicPr>
          <p:cNvPr id="11267" name="Picture 3"/>
          <p:cNvPicPr>
            <a:picLocks noChangeAspect="1"/>
          </p:cNvPicPr>
          <p:nvPr/>
        </p:nvPicPr>
        <p:blipFill>
          <a:blip r:embed="rId1"/>
          <a:srcRect l="659" t="902" r="829" b="436"/>
          <a:stretch>
            <a:fillRect/>
          </a:stretch>
        </p:blipFill>
        <p:spPr>
          <a:xfrm>
            <a:off x="1822450" y="2006600"/>
            <a:ext cx="9648825" cy="70627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87095" y="2431415"/>
            <a:ext cx="11216640" cy="1898015"/>
          </a:xfrm>
        </p:spPr>
        <p:txBody>
          <a:bodyPr/>
          <a:p>
            <a:r>
              <a:rPr lang="en-US" altLang="en-GB"/>
              <a:t>IP Class</a:t>
            </a:r>
            <a:endParaRPr lang="en-US" alt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4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017588"/>
          </a:xfrm>
        </p:spPr>
        <p:txBody>
          <a:bodyPr vert="horz" wrap="square" lIns="0" tIns="0" rIns="0" bIns="0" anchor="b" anchorCtr="0"/>
          <a:p>
            <a:r>
              <a:rPr sz="5100" dirty="0"/>
              <a:t>Klasifikasi pada IP</a:t>
            </a:r>
            <a:r>
              <a:rPr lang="id-ID" altLang="x-none" sz="5100" dirty="0"/>
              <a:t>v4</a:t>
            </a:r>
            <a:endParaRPr sz="5100" dirty="0"/>
          </a:p>
        </p:txBody>
      </p:sp>
      <p:graphicFrame>
        <p:nvGraphicFramePr>
          <p:cNvPr id="12741" name="Group 453"/>
          <p:cNvGraphicFramePr>
            <a:graphicFrameLocks noGrp="1"/>
          </p:cNvGraphicFramePr>
          <p:nvPr>
            <p:ph idx="1"/>
          </p:nvPr>
        </p:nvGraphicFramePr>
        <p:xfrm>
          <a:off x="650875" y="1733550"/>
          <a:ext cx="11625263" cy="7251700"/>
        </p:xfrm>
        <a:graphic>
          <a:graphicData uri="http://schemas.openxmlformats.org/drawingml/2006/table">
            <a:tbl>
              <a:tblPr/>
              <a:tblGrid>
                <a:gridCol w="1625600"/>
                <a:gridCol w="2600325"/>
                <a:gridCol w="2795588"/>
                <a:gridCol w="2514600"/>
                <a:gridCol w="2089150"/>
              </a:tblGrid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Klas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8 bit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8 bit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8 bit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8 bit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Klas A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Network ID 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Host ID 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Host ID 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Host ID 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65087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Klas B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Network ID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Network ID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Host ID 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Host ID 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</a:tr>
              <a:tr h="65087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Klas C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Network ID 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Network ID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Network ID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Host ID 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</a:tr>
              <a:tr h="65087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Klas D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Multicast 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</a:tr>
              <a:tr h="65087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Georgia" panose="02040502050405020303" pitchFamily="18" charset="0"/>
                          <a:sym typeface="Marker Felt" charset="0"/>
                        </a:rPr>
                        <a:t>Klas E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C4C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Georgia" panose="02040502050405020303" pitchFamily="18" charset="0"/>
                          <a:cs typeface="Times New Roman" panose="02020603050405020304" pitchFamily="18" charset="0"/>
                          <a:sym typeface="Marker Felt" charset="0"/>
                        </a:rPr>
                        <a:t>Research </a:t>
                      </a:r>
                      <a:endParaRPr kumimoji="0" lang="en-US" sz="3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Times New Roman" panose="02020603050405020304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C4CA"/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C4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Georgia" panose="02040502050405020303" pitchFamily="18" charset="0"/>
                        <a:cs typeface="Georgia" panose="02040502050405020303" pitchFamily="18" charset="0"/>
                        <a:sym typeface="Marker Felt" charset="0"/>
                      </a:endParaRPr>
                    </a:p>
                  </a:txBody>
                  <a:tcPr marL="130048" marR="130048" marT="65024" marB="650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C4C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6162</Words>
  <Application>WPS Presentation</Application>
  <PresentationFormat>Custom</PresentationFormat>
  <Paragraphs>417</Paragraphs>
  <Slides>43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43</vt:i4>
      </vt:variant>
    </vt:vector>
  </HeadingPairs>
  <TitlesOfParts>
    <vt:vector size="60" baseType="lpstr">
      <vt:lpstr>Arial</vt:lpstr>
      <vt:lpstr>SimSun</vt:lpstr>
      <vt:lpstr>Wingdings</vt:lpstr>
      <vt:lpstr>Marker Felt</vt:lpstr>
      <vt:lpstr>Segoe Print</vt:lpstr>
      <vt:lpstr>Noteworthy Bold</vt:lpstr>
      <vt:lpstr>Georgia</vt:lpstr>
      <vt:lpstr>Times New Roman</vt:lpstr>
      <vt:lpstr>Microsoft YaHei</vt:lpstr>
      <vt:lpstr>Arial Unicode MS</vt:lpstr>
      <vt:lpstr>Wingdings 2</vt:lpstr>
      <vt:lpstr>Candara</vt:lpstr>
      <vt:lpstr>Wingdings 2</vt:lpstr>
      <vt:lpstr>Wingdings</vt:lpstr>
      <vt:lpstr>Communications and Dialogues</vt:lpstr>
      <vt:lpstr>PBrush</vt:lpstr>
      <vt:lpstr>PBrush</vt:lpstr>
      <vt:lpstr>PowerPoint 演示文稿</vt:lpstr>
      <vt:lpstr>Pertemuan 2 </vt:lpstr>
      <vt:lpstr>PowerPoint 演示文稿</vt:lpstr>
      <vt:lpstr>PowerPoint 演示文稿</vt:lpstr>
      <vt:lpstr>PowerPoint 演示文稿</vt:lpstr>
      <vt:lpstr>IP Addressing Structure</vt:lpstr>
      <vt:lpstr>Ekivalen Desimal dari pola bit untuk subnet mask</vt:lpstr>
      <vt:lpstr>IP Class</vt:lpstr>
      <vt:lpstr>Klasifikasi pada IPv4</vt:lpstr>
      <vt:lpstr>IPv4</vt:lpstr>
      <vt:lpstr>Klassifikasi IP Address</vt:lpstr>
      <vt:lpstr>Klassifikasi IP Address</vt:lpstr>
      <vt:lpstr>Klassifikasi IP Address</vt:lpstr>
      <vt:lpstr>Klassifikasi IP Address</vt:lpstr>
      <vt:lpstr>Klassifikasi IP Address</vt:lpstr>
      <vt:lpstr>Classify and Define IPv4 Addresses</vt:lpstr>
      <vt:lpstr>Terminologi Pengalamatan IPv4</vt:lpstr>
      <vt:lpstr>1. Network ID dan Host ID</vt:lpstr>
      <vt:lpstr>2. Subnet mask</vt:lpstr>
      <vt:lpstr>PowerPoint 演示文稿</vt:lpstr>
      <vt:lpstr>PowerPoint 演示文稿</vt:lpstr>
      <vt:lpstr>3. Default Gateway Address </vt:lpstr>
      <vt:lpstr>4. Broadcast Address </vt:lpstr>
      <vt:lpstr>Latihan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Kategori IP Address</vt:lpstr>
      <vt:lpstr>Kategori IP Address</vt:lpstr>
      <vt:lpstr>Router</vt:lpstr>
      <vt:lpstr>Apa itu Router?</vt:lpstr>
      <vt:lpstr>Cara Kerja Router:</vt:lpstr>
      <vt:lpstr>Konsep Dasar Routing</vt:lpstr>
      <vt:lpstr>Konsep Dasar Routing</vt:lpstr>
      <vt:lpstr>Jenis-Jenis Routing</vt:lpstr>
      <vt:lpstr>Jenis-Jenis Routing</vt:lpstr>
      <vt:lpstr>Jenis-Jenis Routing</vt:lpstr>
      <vt:lpstr>Contoh Kasus Routing Sederhana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Computing</dc:title>
  <dc:creator>Nia</dc:creator>
  <cp:lastModifiedBy>Miqdad Dzaky</cp:lastModifiedBy>
  <cp:revision>27</cp:revision>
  <dcterms:created xsi:type="dcterms:W3CDTF">2025-10-16T07:17:00Z</dcterms:created>
  <dcterms:modified xsi:type="dcterms:W3CDTF">2025-10-18T01:40:10Z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8FE27DC9A4DB487C9A06213A184F8E89_13</vt:lpwstr>
  </property>
  <property fmtid="{D5CDD505-2E9C-101B-9397-08002B2CF9AE}" pid="3" name="KSOProductBuildVer">
    <vt:lpwstr>2057-12.2.0.22549</vt:lpwstr>
  </property>
</Properties>
</file>