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78" r:id="rId2"/>
    <p:sldId id="265" r:id="rId3"/>
    <p:sldId id="259" r:id="rId4"/>
    <p:sldId id="258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9" r:id="rId15"/>
    <p:sldId id="291" r:id="rId16"/>
    <p:sldId id="280" r:id="rId17"/>
    <p:sldId id="277" r:id="rId18"/>
    <p:sldId id="281" r:id="rId19"/>
    <p:sldId id="283" r:id="rId20"/>
    <p:sldId id="284" r:id="rId21"/>
    <p:sldId id="282" r:id="rId22"/>
    <p:sldId id="287" r:id="rId23"/>
    <p:sldId id="288" r:id="rId24"/>
    <p:sldId id="285" r:id="rId25"/>
    <p:sldId id="286" r:id="rId26"/>
    <p:sldId id="290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255" y="8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96A925-CB4E-4F51-8634-08B5CCBDDDDE}" type="doc">
      <dgm:prSet loTypeId="urn:microsoft.com/office/officeart/2005/8/layout/orgChart1" loCatId="hierarchy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D2CB006-CE33-47C1-A7A0-B095C9D18DDE}">
      <dgm:prSet phldrT="[Text]"/>
      <dgm:spPr/>
      <dgm:t>
        <a:bodyPr/>
        <a:lstStyle/>
        <a:p>
          <a:r>
            <a:rPr lang="en-US" dirty="0"/>
            <a:t>Tingkat </a:t>
          </a:r>
          <a:r>
            <a:rPr lang="en-US" dirty="0" err="1"/>
            <a:t>Korporasi</a:t>
          </a:r>
          <a:r>
            <a:rPr lang="en-US" dirty="0"/>
            <a:t> / </a:t>
          </a:r>
          <a:r>
            <a:rPr lang="en-US" dirty="0" err="1"/>
            <a:t>Bisnis</a:t>
          </a:r>
          <a:endParaRPr lang="en-US" dirty="0"/>
        </a:p>
      </dgm:t>
    </dgm:pt>
    <dgm:pt modelId="{C2771672-8499-4AFB-85B9-22384A7D5E94}" type="parTrans" cxnId="{6795589F-66F4-41B3-A25F-F978C286D261}">
      <dgm:prSet/>
      <dgm:spPr/>
      <dgm:t>
        <a:bodyPr/>
        <a:lstStyle/>
        <a:p>
          <a:endParaRPr lang="en-US"/>
        </a:p>
      </dgm:t>
    </dgm:pt>
    <dgm:pt modelId="{248B15CA-B0EA-466E-8383-DC054C42597D}" type="sibTrans" cxnId="{6795589F-66F4-41B3-A25F-F978C286D261}">
      <dgm:prSet/>
      <dgm:spPr/>
      <dgm:t>
        <a:bodyPr/>
        <a:lstStyle/>
        <a:p>
          <a:endParaRPr lang="en-US"/>
        </a:p>
      </dgm:t>
    </dgm:pt>
    <dgm:pt modelId="{534AA12C-9941-46A1-8FB5-41B7920709A0}">
      <dgm:prSet phldrT="[Text]"/>
      <dgm:spPr/>
      <dgm:t>
        <a:bodyPr/>
        <a:lstStyle/>
        <a:p>
          <a:r>
            <a:rPr lang="en-US" dirty="0" err="1"/>
            <a:t>Strategi</a:t>
          </a:r>
          <a:r>
            <a:rPr lang="en-US" dirty="0"/>
            <a:t> </a:t>
          </a:r>
          <a:r>
            <a:rPr lang="en-US" dirty="0" err="1"/>
            <a:t>Produksi</a:t>
          </a:r>
          <a:r>
            <a:rPr lang="en-US" dirty="0"/>
            <a:t> </a:t>
          </a:r>
          <a:r>
            <a:rPr lang="en-US" dirty="0" err="1"/>
            <a:t>Operasi</a:t>
          </a:r>
          <a:r>
            <a:rPr lang="en-US" dirty="0"/>
            <a:t> / </a:t>
          </a:r>
          <a:r>
            <a:rPr lang="en-US" dirty="0" err="1"/>
            <a:t>Litbang</a:t>
          </a:r>
          <a:endParaRPr lang="en-US" dirty="0"/>
        </a:p>
      </dgm:t>
    </dgm:pt>
    <dgm:pt modelId="{3310B193-EBED-4855-84FA-AAE332C89762}" type="parTrans" cxnId="{3FD31577-F567-499A-B013-A842BE31E35A}">
      <dgm:prSet/>
      <dgm:spPr/>
      <dgm:t>
        <a:bodyPr/>
        <a:lstStyle/>
        <a:p>
          <a:endParaRPr lang="en-US"/>
        </a:p>
      </dgm:t>
    </dgm:pt>
    <dgm:pt modelId="{1CADC4CD-D005-49DA-AD2C-6BBDD761E404}" type="sibTrans" cxnId="{3FD31577-F567-499A-B013-A842BE31E35A}">
      <dgm:prSet/>
      <dgm:spPr/>
      <dgm:t>
        <a:bodyPr/>
        <a:lstStyle/>
        <a:p>
          <a:endParaRPr lang="en-US"/>
        </a:p>
      </dgm:t>
    </dgm:pt>
    <dgm:pt modelId="{7ADE8A6B-96B0-4542-B7C9-F63EF19F8256}">
      <dgm:prSet phldrT="[Text]"/>
      <dgm:spPr/>
      <dgm:t>
        <a:bodyPr/>
        <a:lstStyle/>
        <a:p>
          <a:r>
            <a:rPr lang="en-US" dirty="0" err="1"/>
            <a:t>Strategi</a:t>
          </a:r>
          <a:r>
            <a:rPr lang="en-US" dirty="0"/>
            <a:t> </a:t>
          </a:r>
          <a:r>
            <a:rPr lang="en-US" dirty="0" err="1"/>
            <a:t>Keuangan</a:t>
          </a:r>
          <a:r>
            <a:rPr lang="en-US" dirty="0"/>
            <a:t> / </a:t>
          </a:r>
          <a:r>
            <a:rPr lang="en-US" dirty="0" err="1"/>
            <a:t>Akunting</a:t>
          </a:r>
          <a:endParaRPr lang="en-US" dirty="0"/>
        </a:p>
      </dgm:t>
    </dgm:pt>
    <dgm:pt modelId="{D1D84400-0354-4AE4-8455-337378B39ECA}" type="parTrans" cxnId="{B31A496D-659B-4338-88E5-741CF41B6A40}">
      <dgm:prSet/>
      <dgm:spPr/>
      <dgm:t>
        <a:bodyPr/>
        <a:lstStyle/>
        <a:p>
          <a:endParaRPr lang="en-US"/>
        </a:p>
      </dgm:t>
    </dgm:pt>
    <dgm:pt modelId="{EE62DE9B-CB47-415A-9692-5FD7462433CD}" type="sibTrans" cxnId="{B31A496D-659B-4338-88E5-741CF41B6A40}">
      <dgm:prSet/>
      <dgm:spPr/>
      <dgm:t>
        <a:bodyPr/>
        <a:lstStyle/>
        <a:p>
          <a:endParaRPr lang="en-US"/>
        </a:p>
      </dgm:t>
    </dgm:pt>
    <dgm:pt modelId="{C8244FEF-46B2-49CF-BEE1-E78C6B6E7838}">
      <dgm:prSet phldrT="[Text]"/>
      <dgm:spPr/>
      <dgm:t>
        <a:bodyPr/>
        <a:lstStyle/>
        <a:p>
          <a:r>
            <a:rPr lang="en-US" dirty="0" err="1"/>
            <a:t>Strategi</a:t>
          </a:r>
          <a:r>
            <a:rPr lang="en-US" dirty="0"/>
            <a:t> </a:t>
          </a:r>
          <a:r>
            <a:rPr lang="en-US" dirty="0" err="1"/>
            <a:t>Pemasaran</a:t>
          </a:r>
          <a:endParaRPr lang="en-US" dirty="0"/>
        </a:p>
      </dgm:t>
    </dgm:pt>
    <dgm:pt modelId="{358A4D80-E4A3-432B-981A-8669B5D69EAE}" type="parTrans" cxnId="{3D30ECA9-8DB2-4E88-B2F7-A852EA6BD7DD}">
      <dgm:prSet/>
      <dgm:spPr/>
      <dgm:t>
        <a:bodyPr/>
        <a:lstStyle/>
        <a:p>
          <a:endParaRPr lang="en-US"/>
        </a:p>
      </dgm:t>
    </dgm:pt>
    <dgm:pt modelId="{2799E2A6-77D9-4CAC-AC49-BA1CAC642690}" type="sibTrans" cxnId="{3D30ECA9-8DB2-4E88-B2F7-A852EA6BD7DD}">
      <dgm:prSet/>
      <dgm:spPr/>
      <dgm:t>
        <a:bodyPr/>
        <a:lstStyle/>
        <a:p>
          <a:endParaRPr lang="en-US"/>
        </a:p>
      </dgm:t>
    </dgm:pt>
    <dgm:pt modelId="{3A7BDFC0-16D9-44F2-A041-848590C4026B}">
      <dgm:prSet phldrT="[Text]"/>
      <dgm:spPr/>
      <dgm:t>
        <a:bodyPr/>
        <a:lstStyle/>
        <a:p>
          <a:r>
            <a:rPr lang="en-US" dirty="0" err="1"/>
            <a:t>Strategi</a:t>
          </a:r>
          <a:r>
            <a:rPr lang="en-US" dirty="0"/>
            <a:t> </a:t>
          </a:r>
          <a:r>
            <a:rPr lang="en-US" dirty="0" err="1"/>
            <a:t>Hubungan</a:t>
          </a:r>
          <a:r>
            <a:rPr lang="en-US" dirty="0"/>
            <a:t> </a:t>
          </a:r>
          <a:r>
            <a:rPr lang="en-US" dirty="0" err="1"/>
            <a:t>Karyawan</a:t>
          </a:r>
          <a:endParaRPr lang="en-US" dirty="0"/>
        </a:p>
      </dgm:t>
    </dgm:pt>
    <dgm:pt modelId="{C1A46721-2F87-424D-B863-BEBBC29312CC}" type="parTrans" cxnId="{3FC62E49-61D6-4480-8029-06510DA80878}">
      <dgm:prSet/>
      <dgm:spPr/>
      <dgm:t>
        <a:bodyPr/>
        <a:lstStyle/>
        <a:p>
          <a:endParaRPr lang="en-US"/>
        </a:p>
      </dgm:t>
    </dgm:pt>
    <dgm:pt modelId="{15B602C0-6358-4590-A0EB-7EB130FFF429}" type="sibTrans" cxnId="{3FC62E49-61D6-4480-8029-06510DA80878}">
      <dgm:prSet/>
      <dgm:spPr/>
      <dgm:t>
        <a:bodyPr/>
        <a:lstStyle/>
        <a:p>
          <a:endParaRPr lang="en-US"/>
        </a:p>
      </dgm:t>
    </dgm:pt>
    <dgm:pt modelId="{56FB03FD-65C1-4785-A1DE-6C2595C20DA6}" type="pres">
      <dgm:prSet presAssocID="{9496A925-CB4E-4F51-8634-08B5CCBDDD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AD876D1-B7F8-4006-8E5D-0B211F9CCCE0}" type="pres">
      <dgm:prSet presAssocID="{6D2CB006-CE33-47C1-A7A0-B095C9D18DDE}" presName="hierRoot1" presStyleCnt="0">
        <dgm:presLayoutVars>
          <dgm:hierBranch val="init"/>
        </dgm:presLayoutVars>
      </dgm:prSet>
      <dgm:spPr/>
    </dgm:pt>
    <dgm:pt modelId="{BBDA5B52-5E21-4CC9-8434-3DC8B75DCCA5}" type="pres">
      <dgm:prSet presAssocID="{6D2CB006-CE33-47C1-A7A0-B095C9D18DDE}" presName="rootComposite1" presStyleCnt="0"/>
      <dgm:spPr/>
    </dgm:pt>
    <dgm:pt modelId="{14F2ADDA-6853-492D-B409-72BD7E00B751}" type="pres">
      <dgm:prSet presAssocID="{6D2CB006-CE33-47C1-A7A0-B095C9D18DDE}" presName="rootText1" presStyleLbl="node0" presStyleIdx="0" presStyleCnt="1" custLinFactNeighborY="5891">
        <dgm:presLayoutVars>
          <dgm:chPref val="3"/>
        </dgm:presLayoutVars>
      </dgm:prSet>
      <dgm:spPr/>
    </dgm:pt>
    <dgm:pt modelId="{43F429F1-564E-40C9-988D-746547E733F8}" type="pres">
      <dgm:prSet presAssocID="{6D2CB006-CE33-47C1-A7A0-B095C9D18DDE}" presName="rootConnector1" presStyleLbl="node1" presStyleIdx="0" presStyleCnt="0"/>
      <dgm:spPr/>
    </dgm:pt>
    <dgm:pt modelId="{6B1F4271-CEF6-4091-B6B6-2A7C7DFBCF17}" type="pres">
      <dgm:prSet presAssocID="{6D2CB006-CE33-47C1-A7A0-B095C9D18DDE}" presName="hierChild2" presStyleCnt="0"/>
      <dgm:spPr/>
    </dgm:pt>
    <dgm:pt modelId="{21D492AB-0215-4EE6-9F96-4B39BFA54FC1}" type="pres">
      <dgm:prSet presAssocID="{3310B193-EBED-4855-84FA-AAE332C89762}" presName="Name37" presStyleLbl="parChTrans1D2" presStyleIdx="0" presStyleCnt="4"/>
      <dgm:spPr/>
    </dgm:pt>
    <dgm:pt modelId="{19365E78-17BB-43E7-BD70-1D5D8E5DA86C}" type="pres">
      <dgm:prSet presAssocID="{534AA12C-9941-46A1-8FB5-41B7920709A0}" presName="hierRoot2" presStyleCnt="0">
        <dgm:presLayoutVars>
          <dgm:hierBranch val="init"/>
        </dgm:presLayoutVars>
      </dgm:prSet>
      <dgm:spPr/>
    </dgm:pt>
    <dgm:pt modelId="{66514165-9D5D-4693-B006-3483EA0AA282}" type="pres">
      <dgm:prSet presAssocID="{534AA12C-9941-46A1-8FB5-41B7920709A0}" presName="rootComposite" presStyleCnt="0"/>
      <dgm:spPr/>
    </dgm:pt>
    <dgm:pt modelId="{8E5A9051-98B6-4819-8C70-E343EC9215CD}" type="pres">
      <dgm:prSet presAssocID="{534AA12C-9941-46A1-8FB5-41B7920709A0}" presName="rootText" presStyleLbl="node2" presStyleIdx="0" presStyleCnt="4">
        <dgm:presLayoutVars>
          <dgm:chPref val="3"/>
        </dgm:presLayoutVars>
      </dgm:prSet>
      <dgm:spPr/>
    </dgm:pt>
    <dgm:pt modelId="{C44F9022-7C37-4CB8-AA82-F04796A1FFCC}" type="pres">
      <dgm:prSet presAssocID="{534AA12C-9941-46A1-8FB5-41B7920709A0}" presName="rootConnector" presStyleLbl="node2" presStyleIdx="0" presStyleCnt="4"/>
      <dgm:spPr/>
    </dgm:pt>
    <dgm:pt modelId="{FB35EA31-FF21-4977-8BD2-75452B96FE18}" type="pres">
      <dgm:prSet presAssocID="{534AA12C-9941-46A1-8FB5-41B7920709A0}" presName="hierChild4" presStyleCnt="0"/>
      <dgm:spPr/>
    </dgm:pt>
    <dgm:pt modelId="{CA7BC788-3E48-4FBE-8955-6A052C777B75}" type="pres">
      <dgm:prSet presAssocID="{534AA12C-9941-46A1-8FB5-41B7920709A0}" presName="hierChild5" presStyleCnt="0"/>
      <dgm:spPr/>
    </dgm:pt>
    <dgm:pt modelId="{56CCA0C8-7EB9-433C-A7C0-C69E238AD327}" type="pres">
      <dgm:prSet presAssocID="{D1D84400-0354-4AE4-8455-337378B39ECA}" presName="Name37" presStyleLbl="parChTrans1D2" presStyleIdx="1" presStyleCnt="4"/>
      <dgm:spPr/>
    </dgm:pt>
    <dgm:pt modelId="{A17327DB-B32A-41FD-B28D-1215C47E9390}" type="pres">
      <dgm:prSet presAssocID="{7ADE8A6B-96B0-4542-B7C9-F63EF19F8256}" presName="hierRoot2" presStyleCnt="0">
        <dgm:presLayoutVars>
          <dgm:hierBranch val="init"/>
        </dgm:presLayoutVars>
      </dgm:prSet>
      <dgm:spPr/>
    </dgm:pt>
    <dgm:pt modelId="{1723273E-E2D8-42A1-AA00-2D754909A8DA}" type="pres">
      <dgm:prSet presAssocID="{7ADE8A6B-96B0-4542-B7C9-F63EF19F8256}" presName="rootComposite" presStyleCnt="0"/>
      <dgm:spPr/>
    </dgm:pt>
    <dgm:pt modelId="{6EC859AD-E6AD-4C08-BD4D-CD060B7757FE}" type="pres">
      <dgm:prSet presAssocID="{7ADE8A6B-96B0-4542-B7C9-F63EF19F8256}" presName="rootText" presStyleLbl="node2" presStyleIdx="1" presStyleCnt="4">
        <dgm:presLayoutVars>
          <dgm:chPref val="3"/>
        </dgm:presLayoutVars>
      </dgm:prSet>
      <dgm:spPr/>
    </dgm:pt>
    <dgm:pt modelId="{CD882C16-DA74-4CF2-AC6E-59B12EA9E239}" type="pres">
      <dgm:prSet presAssocID="{7ADE8A6B-96B0-4542-B7C9-F63EF19F8256}" presName="rootConnector" presStyleLbl="node2" presStyleIdx="1" presStyleCnt="4"/>
      <dgm:spPr/>
    </dgm:pt>
    <dgm:pt modelId="{6D1C5E5D-1D9A-425C-85EA-097CAB2B8A8F}" type="pres">
      <dgm:prSet presAssocID="{7ADE8A6B-96B0-4542-B7C9-F63EF19F8256}" presName="hierChild4" presStyleCnt="0"/>
      <dgm:spPr/>
    </dgm:pt>
    <dgm:pt modelId="{E7ED935F-2AF8-43CF-ABC5-EBFC8BD3C4FC}" type="pres">
      <dgm:prSet presAssocID="{7ADE8A6B-96B0-4542-B7C9-F63EF19F8256}" presName="hierChild5" presStyleCnt="0"/>
      <dgm:spPr/>
    </dgm:pt>
    <dgm:pt modelId="{2A1616A9-ADD1-498C-832A-A202EC674EC6}" type="pres">
      <dgm:prSet presAssocID="{358A4D80-E4A3-432B-981A-8669B5D69EAE}" presName="Name37" presStyleLbl="parChTrans1D2" presStyleIdx="2" presStyleCnt="4"/>
      <dgm:spPr/>
    </dgm:pt>
    <dgm:pt modelId="{3130C402-AC93-4693-B3A2-52868C5177B6}" type="pres">
      <dgm:prSet presAssocID="{C8244FEF-46B2-49CF-BEE1-E78C6B6E7838}" presName="hierRoot2" presStyleCnt="0">
        <dgm:presLayoutVars>
          <dgm:hierBranch val="init"/>
        </dgm:presLayoutVars>
      </dgm:prSet>
      <dgm:spPr/>
    </dgm:pt>
    <dgm:pt modelId="{5DBCC1A4-2CEE-42F5-A4FC-C0CB0F96E003}" type="pres">
      <dgm:prSet presAssocID="{C8244FEF-46B2-49CF-BEE1-E78C6B6E7838}" presName="rootComposite" presStyleCnt="0"/>
      <dgm:spPr/>
    </dgm:pt>
    <dgm:pt modelId="{A51F191A-2AC0-4334-84B5-D1856F4E1F08}" type="pres">
      <dgm:prSet presAssocID="{C8244FEF-46B2-49CF-BEE1-E78C6B6E7838}" presName="rootText" presStyleLbl="node2" presStyleIdx="2" presStyleCnt="4">
        <dgm:presLayoutVars>
          <dgm:chPref val="3"/>
        </dgm:presLayoutVars>
      </dgm:prSet>
      <dgm:spPr/>
    </dgm:pt>
    <dgm:pt modelId="{8F994D09-AD42-4AB2-9206-C47EF9BAFFA1}" type="pres">
      <dgm:prSet presAssocID="{C8244FEF-46B2-49CF-BEE1-E78C6B6E7838}" presName="rootConnector" presStyleLbl="node2" presStyleIdx="2" presStyleCnt="4"/>
      <dgm:spPr/>
    </dgm:pt>
    <dgm:pt modelId="{EAFDF6FC-8548-491C-A5D4-81BA96AE69B7}" type="pres">
      <dgm:prSet presAssocID="{C8244FEF-46B2-49CF-BEE1-E78C6B6E7838}" presName="hierChild4" presStyleCnt="0"/>
      <dgm:spPr/>
    </dgm:pt>
    <dgm:pt modelId="{6D602EE1-1D73-4664-BFF1-C23CF560DCEA}" type="pres">
      <dgm:prSet presAssocID="{C8244FEF-46B2-49CF-BEE1-E78C6B6E7838}" presName="hierChild5" presStyleCnt="0"/>
      <dgm:spPr/>
    </dgm:pt>
    <dgm:pt modelId="{736DA2A9-592E-40AC-9853-98C8CDC89223}" type="pres">
      <dgm:prSet presAssocID="{C1A46721-2F87-424D-B863-BEBBC29312CC}" presName="Name37" presStyleLbl="parChTrans1D2" presStyleIdx="3" presStyleCnt="4"/>
      <dgm:spPr/>
    </dgm:pt>
    <dgm:pt modelId="{790ACD8D-9D8C-42F6-82DA-116D8AC3B6C5}" type="pres">
      <dgm:prSet presAssocID="{3A7BDFC0-16D9-44F2-A041-848590C4026B}" presName="hierRoot2" presStyleCnt="0">
        <dgm:presLayoutVars>
          <dgm:hierBranch val="init"/>
        </dgm:presLayoutVars>
      </dgm:prSet>
      <dgm:spPr/>
    </dgm:pt>
    <dgm:pt modelId="{FE95F9C0-DA86-42E7-9F30-B42B7F356C61}" type="pres">
      <dgm:prSet presAssocID="{3A7BDFC0-16D9-44F2-A041-848590C4026B}" presName="rootComposite" presStyleCnt="0"/>
      <dgm:spPr/>
    </dgm:pt>
    <dgm:pt modelId="{C97856A0-8A44-4EA3-9061-284FB0DE3BBC}" type="pres">
      <dgm:prSet presAssocID="{3A7BDFC0-16D9-44F2-A041-848590C4026B}" presName="rootText" presStyleLbl="node2" presStyleIdx="3" presStyleCnt="4">
        <dgm:presLayoutVars>
          <dgm:chPref val="3"/>
        </dgm:presLayoutVars>
      </dgm:prSet>
      <dgm:spPr/>
    </dgm:pt>
    <dgm:pt modelId="{754C0BCF-76EB-4B83-BE5E-9F2FFCAA8420}" type="pres">
      <dgm:prSet presAssocID="{3A7BDFC0-16D9-44F2-A041-848590C4026B}" presName="rootConnector" presStyleLbl="node2" presStyleIdx="3" presStyleCnt="4"/>
      <dgm:spPr/>
    </dgm:pt>
    <dgm:pt modelId="{FD27C47B-9AF1-4AAB-8260-6ADCDE85A537}" type="pres">
      <dgm:prSet presAssocID="{3A7BDFC0-16D9-44F2-A041-848590C4026B}" presName="hierChild4" presStyleCnt="0"/>
      <dgm:spPr/>
    </dgm:pt>
    <dgm:pt modelId="{758B1DCF-1BB0-4359-B1DC-C496765CC716}" type="pres">
      <dgm:prSet presAssocID="{3A7BDFC0-16D9-44F2-A041-848590C4026B}" presName="hierChild5" presStyleCnt="0"/>
      <dgm:spPr/>
    </dgm:pt>
    <dgm:pt modelId="{5184CA97-1738-48BB-B926-0E4BEDFCE371}" type="pres">
      <dgm:prSet presAssocID="{6D2CB006-CE33-47C1-A7A0-B095C9D18DDE}" presName="hierChild3" presStyleCnt="0"/>
      <dgm:spPr/>
    </dgm:pt>
  </dgm:ptLst>
  <dgm:cxnLst>
    <dgm:cxn modelId="{565FA601-999B-4BEE-9C20-2E50CCED00B3}" type="presOf" srcId="{534AA12C-9941-46A1-8FB5-41B7920709A0}" destId="{C44F9022-7C37-4CB8-AA82-F04796A1FFCC}" srcOrd="1" destOrd="0" presId="urn:microsoft.com/office/officeart/2005/8/layout/orgChart1"/>
    <dgm:cxn modelId="{5D39CB0C-63E6-4EE7-9D85-68AAF292CBFC}" type="presOf" srcId="{6D2CB006-CE33-47C1-A7A0-B095C9D18DDE}" destId="{43F429F1-564E-40C9-988D-746547E733F8}" srcOrd="1" destOrd="0" presId="urn:microsoft.com/office/officeart/2005/8/layout/orgChart1"/>
    <dgm:cxn modelId="{816D2119-E0DF-421A-80EB-2C20F1359DDE}" type="presOf" srcId="{3310B193-EBED-4855-84FA-AAE332C89762}" destId="{21D492AB-0215-4EE6-9F96-4B39BFA54FC1}" srcOrd="0" destOrd="0" presId="urn:microsoft.com/office/officeart/2005/8/layout/orgChart1"/>
    <dgm:cxn modelId="{5178242E-01A0-408F-A9E0-035499C691CD}" type="presOf" srcId="{9496A925-CB4E-4F51-8634-08B5CCBDDDDE}" destId="{56FB03FD-65C1-4785-A1DE-6C2595C20DA6}" srcOrd="0" destOrd="0" presId="urn:microsoft.com/office/officeart/2005/8/layout/orgChart1"/>
    <dgm:cxn modelId="{68D7D435-3563-4649-B09B-2750184A6DEB}" type="presOf" srcId="{C8244FEF-46B2-49CF-BEE1-E78C6B6E7838}" destId="{A51F191A-2AC0-4334-84B5-D1856F4E1F08}" srcOrd="0" destOrd="0" presId="urn:microsoft.com/office/officeart/2005/8/layout/orgChart1"/>
    <dgm:cxn modelId="{C6D06A60-1071-4A60-97E6-B817869906B2}" type="presOf" srcId="{6D2CB006-CE33-47C1-A7A0-B095C9D18DDE}" destId="{14F2ADDA-6853-492D-B409-72BD7E00B751}" srcOrd="0" destOrd="0" presId="urn:microsoft.com/office/officeart/2005/8/layout/orgChart1"/>
    <dgm:cxn modelId="{69E56563-AEF8-42C5-B959-EA1BEEC20966}" type="presOf" srcId="{358A4D80-E4A3-432B-981A-8669B5D69EAE}" destId="{2A1616A9-ADD1-498C-832A-A202EC674EC6}" srcOrd="0" destOrd="0" presId="urn:microsoft.com/office/officeart/2005/8/layout/orgChart1"/>
    <dgm:cxn modelId="{3FC62E49-61D6-4480-8029-06510DA80878}" srcId="{6D2CB006-CE33-47C1-A7A0-B095C9D18DDE}" destId="{3A7BDFC0-16D9-44F2-A041-848590C4026B}" srcOrd="3" destOrd="0" parTransId="{C1A46721-2F87-424D-B863-BEBBC29312CC}" sibTransId="{15B602C0-6358-4590-A0EB-7EB130FFF429}"/>
    <dgm:cxn modelId="{39DF4869-19BC-4B0D-8AE8-3D481E878EA6}" type="presOf" srcId="{D1D84400-0354-4AE4-8455-337378B39ECA}" destId="{56CCA0C8-7EB9-433C-A7C0-C69E238AD327}" srcOrd="0" destOrd="0" presId="urn:microsoft.com/office/officeart/2005/8/layout/orgChart1"/>
    <dgm:cxn modelId="{553DFB4B-AD77-42A5-AA92-00B1CBA7F2EE}" type="presOf" srcId="{3A7BDFC0-16D9-44F2-A041-848590C4026B}" destId="{754C0BCF-76EB-4B83-BE5E-9F2FFCAA8420}" srcOrd="1" destOrd="0" presId="urn:microsoft.com/office/officeart/2005/8/layout/orgChart1"/>
    <dgm:cxn modelId="{B31A496D-659B-4338-88E5-741CF41B6A40}" srcId="{6D2CB006-CE33-47C1-A7A0-B095C9D18DDE}" destId="{7ADE8A6B-96B0-4542-B7C9-F63EF19F8256}" srcOrd="1" destOrd="0" parTransId="{D1D84400-0354-4AE4-8455-337378B39ECA}" sibTransId="{EE62DE9B-CB47-415A-9692-5FD7462433CD}"/>
    <dgm:cxn modelId="{D8571155-1CB3-4C10-AF9A-769CE3CBA443}" type="presOf" srcId="{7ADE8A6B-96B0-4542-B7C9-F63EF19F8256}" destId="{CD882C16-DA74-4CF2-AC6E-59B12EA9E239}" srcOrd="1" destOrd="0" presId="urn:microsoft.com/office/officeart/2005/8/layout/orgChart1"/>
    <dgm:cxn modelId="{3FD31577-F567-499A-B013-A842BE31E35A}" srcId="{6D2CB006-CE33-47C1-A7A0-B095C9D18DDE}" destId="{534AA12C-9941-46A1-8FB5-41B7920709A0}" srcOrd="0" destOrd="0" parTransId="{3310B193-EBED-4855-84FA-AAE332C89762}" sibTransId="{1CADC4CD-D005-49DA-AD2C-6BBDD761E404}"/>
    <dgm:cxn modelId="{63BD129E-8695-4DE8-BB7A-F2FADA2BCA95}" type="presOf" srcId="{3A7BDFC0-16D9-44F2-A041-848590C4026B}" destId="{C97856A0-8A44-4EA3-9061-284FB0DE3BBC}" srcOrd="0" destOrd="0" presId="urn:microsoft.com/office/officeart/2005/8/layout/orgChart1"/>
    <dgm:cxn modelId="{6795589F-66F4-41B3-A25F-F978C286D261}" srcId="{9496A925-CB4E-4F51-8634-08B5CCBDDDDE}" destId="{6D2CB006-CE33-47C1-A7A0-B095C9D18DDE}" srcOrd="0" destOrd="0" parTransId="{C2771672-8499-4AFB-85B9-22384A7D5E94}" sibTransId="{248B15CA-B0EA-466E-8383-DC054C42597D}"/>
    <dgm:cxn modelId="{3D30ECA9-8DB2-4E88-B2F7-A852EA6BD7DD}" srcId="{6D2CB006-CE33-47C1-A7A0-B095C9D18DDE}" destId="{C8244FEF-46B2-49CF-BEE1-E78C6B6E7838}" srcOrd="2" destOrd="0" parTransId="{358A4D80-E4A3-432B-981A-8669B5D69EAE}" sibTransId="{2799E2A6-77D9-4CAC-AC49-BA1CAC642690}"/>
    <dgm:cxn modelId="{848798D2-753C-464B-9146-72EB237689D4}" type="presOf" srcId="{534AA12C-9941-46A1-8FB5-41B7920709A0}" destId="{8E5A9051-98B6-4819-8C70-E343EC9215CD}" srcOrd="0" destOrd="0" presId="urn:microsoft.com/office/officeart/2005/8/layout/orgChart1"/>
    <dgm:cxn modelId="{79C72BE1-EFB9-45C8-B6EB-F937867FF24B}" type="presOf" srcId="{C8244FEF-46B2-49CF-BEE1-E78C6B6E7838}" destId="{8F994D09-AD42-4AB2-9206-C47EF9BAFFA1}" srcOrd="1" destOrd="0" presId="urn:microsoft.com/office/officeart/2005/8/layout/orgChart1"/>
    <dgm:cxn modelId="{BB8D03E3-4D98-457A-8A37-7C9B748F9EBF}" type="presOf" srcId="{7ADE8A6B-96B0-4542-B7C9-F63EF19F8256}" destId="{6EC859AD-E6AD-4C08-BD4D-CD060B7757FE}" srcOrd="0" destOrd="0" presId="urn:microsoft.com/office/officeart/2005/8/layout/orgChart1"/>
    <dgm:cxn modelId="{0C3BB8F6-4E63-4561-AEB7-6AB980A88D08}" type="presOf" srcId="{C1A46721-2F87-424D-B863-BEBBC29312CC}" destId="{736DA2A9-592E-40AC-9853-98C8CDC89223}" srcOrd="0" destOrd="0" presId="urn:microsoft.com/office/officeart/2005/8/layout/orgChart1"/>
    <dgm:cxn modelId="{E90EE747-5876-4DBC-A436-A1E4AAAE30A3}" type="presParOf" srcId="{56FB03FD-65C1-4785-A1DE-6C2595C20DA6}" destId="{8AD876D1-B7F8-4006-8E5D-0B211F9CCCE0}" srcOrd="0" destOrd="0" presId="urn:microsoft.com/office/officeart/2005/8/layout/orgChart1"/>
    <dgm:cxn modelId="{964E622B-39B0-4584-94F4-E7258EA8DA5A}" type="presParOf" srcId="{8AD876D1-B7F8-4006-8E5D-0B211F9CCCE0}" destId="{BBDA5B52-5E21-4CC9-8434-3DC8B75DCCA5}" srcOrd="0" destOrd="0" presId="urn:microsoft.com/office/officeart/2005/8/layout/orgChart1"/>
    <dgm:cxn modelId="{A5E95633-EE04-411A-8D77-06636E1FEC96}" type="presParOf" srcId="{BBDA5B52-5E21-4CC9-8434-3DC8B75DCCA5}" destId="{14F2ADDA-6853-492D-B409-72BD7E00B751}" srcOrd="0" destOrd="0" presId="urn:microsoft.com/office/officeart/2005/8/layout/orgChart1"/>
    <dgm:cxn modelId="{5AE0D56A-3C9F-4BC4-8567-A893C34B96DF}" type="presParOf" srcId="{BBDA5B52-5E21-4CC9-8434-3DC8B75DCCA5}" destId="{43F429F1-564E-40C9-988D-746547E733F8}" srcOrd="1" destOrd="0" presId="urn:microsoft.com/office/officeart/2005/8/layout/orgChart1"/>
    <dgm:cxn modelId="{AAFFA46F-C894-4372-8350-09784BC89687}" type="presParOf" srcId="{8AD876D1-B7F8-4006-8E5D-0B211F9CCCE0}" destId="{6B1F4271-CEF6-4091-B6B6-2A7C7DFBCF17}" srcOrd="1" destOrd="0" presId="urn:microsoft.com/office/officeart/2005/8/layout/orgChart1"/>
    <dgm:cxn modelId="{F2CFCF68-A522-4636-A4CB-364C424230B8}" type="presParOf" srcId="{6B1F4271-CEF6-4091-B6B6-2A7C7DFBCF17}" destId="{21D492AB-0215-4EE6-9F96-4B39BFA54FC1}" srcOrd="0" destOrd="0" presId="urn:microsoft.com/office/officeart/2005/8/layout/orgChart1"/>
    <dgm:cxn modelId="{817CF9B3-E062-4BAA-86EB-29AC5CCB1006}" type="presParOf" srcId="{6B1F4271-CEF6-4091-B6B6-2A7C7DFBCF17}" destId="{19365E78-17BB-43E7-BD70-1D5D8E5DA86C}" srcOrd="1" destOrd="0" presId="urn:microsoft.com/office/officeart/2005/8/layout/orgChart1"/>
    <dgm:cxn modelId="{8E33F7A4-F22A-4EB7-81E8-02D42C038BD7}" type="presParOf" srcId="{19365E78-17BB-43E7-BD70-1D5D8E5DA86C}" destId="{66514165-9D5D-4693-B006-3483EA0AA282}" srcOrd="0" destOrd="0" presId="urn:microsoft.com/office/officeart/2005/8/layout/orgChart1"/>
    <dgm:cxn modelId="{BBF58197-22EE-48D4-83B7-B79CBAE2CB6A}" type="presParOf" srcId="{66514165-9D5D-4693-B006-3483EA0AA282}" destId="{8E5A9051-98B6-4819-8C70-E343EC9215CD}" srcOrd="0" destOrd="0" presId="urn:microsoft.com/office/officeart/2005/8/layout/orgChart1"/>
    <dgm:cxn modelId="{05586EC0-25D8-4EDC-8EF2-ED4434B841A4}" type="presParOf" srcId="{66514165-9D5D-4693-B006-3483EA0AA282}" destId="{C44F9022-7C37-4CB8-AA82-F04796A1FFCC}" srcOrd="1" destOrd="0" presId="urn:microsoft.com/office/officeart/2005/8/layout/orgChart1"/>
    <dgm:cxn modelId="{1F280D06-ACD5-4288-A77A-60E6487C6716}" type="presParOf" srcId="{19365E78-17BB-43E7-BD70-1D5D8E5DA86C}" destId="{FB35EA31-FF21-4977-8BD2-75452B96FE18}" srcOrd="1" destOrd="0" presId="urn:microsoft.com/office/officeart/2005/8/layout/orgChart1"/>
    <dgm:cxn modelId="{A485180B-B381-4C9C-ADFF-975DF0FC2305}" type="presParOf" srcId="{19365E78-17BB-43E7-BD70-1D5D8E5DA86C}" destId="{CA7BC788-3E48-4FBE-8955-6A052C777B75}" srcOrd="2" destOrd="0" presId="urn:microsoft.com/office/officeart/2005/8/layout/orgChart1"/>
    <dgm:cxn modelId="{7F5EC6E3-DC18-49F8-95FF-2283E9044233}" type="presParOf" srcId="{6B1F4271-CEF6-4091-B6B6-2A7C7DFBCF17}" destId="{56CCA0C8-7EB9-433C-A7C0-C69E238AD327}" srcOrd="2" destOrd="0" presId="urn:microsoft.com/office/officeart/2005/8/layout/orgChart1"/>
    <dgm:cxn modelId="{EC2CE985-09FB-4522-8718-596CB1BF8BA9}" type="presParOf" srcId="{6B1F4271-CEF6-4091-B6B6-2A7C7DFBCF17}" destId="{A17327DB-B32A-41FD-B28D-1215C47E9390}" srcOrd="3" destOrd="0" presId="urn:microsoft.com/office/officeart/2005/8/layout/orgChart1"/>
    <dgm:cxn modelId="{8665F813-371C-42DE-B70C-649C825C538A}" type="presParOf" srcId="{A17327DB-B32A-41FD-B28D-1215C47E9390}" destId="{1723273E-E2D8-42A1-AA00-2D754909A8DA}" srcOrd="0" destOrd="0" presId="urn:microsoft.com/office/officeart/2005/8/layout/orgChart1"/>
    <dgm:cxn modelId="{5E227FC8-92BE-4240-9C3A-EDB65A48D39B}" type="presParOf" srcId="{1723273E-E2D8-42A1-AA00-2D754909A8DA}" destId="{6EC859AD-E6AD-4C08-BD4D-CD060B7757FE}" srcOrd="0" destOrd="0" presId="urn:microsoft.com/office/officeart/2005/8/layout/orgChart1"/>
    <dgm:cxn modelId="{21E83E64-8126-410D-A64C-60B70443CF8D}" type="presParOf" srcId="{1723273E-E2D8-42A1-AA00-2D754909A8DA}" destId="{CD882C16-DA74-4CF2-AC6E-59B12EA9E239}" srcOrd="1" destOrd="0" presId="urn:microsoft.com/office/officeart/2005/8/layout/orgChart1"/>
    <dgm:cxn modelId="{74CB1E9F-6758-4C9D-9E8D-657A154DDA07}" type="presParOf" srcId="{A17327DB-B32A-41FD-B28D-1215C47E9390}" destId="{6D1C5E5D-1D9A-425C-85EA-097CAB2B8A8F}" srcOrd="1" destOrd="0" presId="urn:microsoft.com/office/officeart/2005/8/layout/orgChart1"/>
    <dgm:cxn modelId="{A95E0732-6B92-43D6-9083-DEA0FE867E28}" type="presParOf" srcId="{A17327DB-B32A-41FD-B28D-1215C47E9390}" destId="{E7ED935F-2AF8-43CF-ABC5-EBFC8BD3C4FC}" srcOrd="2" destOrd="0" presId="urn:microsoft.com/office/officeart/2005/8/layout/orgChart1"/>
    <dgm:cxn modelId="{868A9788-362B-4E69-BAC2-CEC90FE9EAED}" type="presParOf" srcId="{6B1F4271-CEF6-4091-B6B6-2A7C7DFBCF17}" destId="{2A1616A9-ADD1-498C-832A-A202EC674EC6}" srcOrd="4" destOrd="0" presId="urn:microsoft.com/office/officeart/2005/8/layout/orgChart1"/>
    <dgm:cxn modelId="{91D539D0-EC8B-4285-ADAF-DCF078B40DDF}" type="presParOf" srcId="{6B1F4271-CEF6-4091-B6B6-2A7C7DFBCF17}" destId="{3130C402-AC93-4693-B3A2-52868C5177B6}" srcOrd="5" destOrd="0" presId="urn:microsoft.com/office/officeart/2005/8/layout/orgChart1"/>
    <dgm:cxn modelId="{E085E4BB-5371-41A2-889D-C5DEB294D338}" type="presParOf" srcId="{3130C402-AC93-4693-B3A2-52868C5177B6}" destId="{5DBCC1A4-2CEE-42F5-A4FC-C0CB0F96E003}" srcOrd="0" destOrd="0" presId="urn:microsoft.com/office/officeart/2005/8/layout/orgChart1"/>
    <dgm:cxn modelId="{A99FE860-7EEE-40FC-A26E-FE2469CAAA01}" type="presParOf" srcId="{5DBCC1A4-2CEE-42F5-A4FC-C0CB0F96E003}" destId="{A51F191A-2AC0-4334-84B5-D1856F4E1F08}" srcOrd="0" destOrd="0" presId="urn:microsoft.com/office/officeart/2005/8/layout/orgChart1"/>
    <dgm:cxn modelId="{E29C25C8-0FEA-46FB-8EB2-2AF67CC3ED20}" type="presParOf" srcId="{5DBCC1A4-2CEE-42F5-A4FC-C0CB0F96E003}" destId="{8F994D09-AD42-4AB2-9206-C47EF9BAFFA1}" srcOrd="1" destOrd="0" presId="urn:microsoft.com/office/officeart/2005/8/layout/orgChart1"/>
    <dgm:cxn modelId="{41F07447-5BE4-4F13-97D0-4241B763C01E}" type="presParOf" srcId="{3130C402-AC93-4693-B3A2-52868C5177B6}" destId="{EAFDF6FC-8548-491C-A5D4-81BA96AE69B7}" srcOrd="1" destOrd="0" presId="urn:microsoft.com/office/officeart/2005/8/layout/orgChart1"/>
    <dgm:cxn modelId="{F4D1C937-F81C-4E6C-B332-FEDE12D92E4D}" type="presParOf" srcId="{3130C402-AC93-4693-B3A2-52868C5177B6}" destId="{6D602EE1-1D73-4664-BFF1-C23CF560DCEA}" srcOrd="2" destOrd="0" presId="urn:microsoft.com/office/officeart/2005/8/layout/orgChart1"/>
    <dgm:cxn modelId="{68E67D2A-0DDD-4EF3-846C-20A2623DE6B2}" type="presParOf" srcId="{6B1F4271-CEF6-4091-B6B6-2A7C7DFBCF17}" destId="{736DA2A9-592E-40AC-9853-98C8CDC89223}" srcOrd="6" destOrd="0" presId="urn:microsoft.com/office/officeart/2005/8/layout/orgChart1"/>
    <dgm:cxn modelId="{4A9C98F5-DE87-42F4-8B69-DD87AFB2BD14}" type="presParOf" srcId="{6B1F4271-CEF6-4091-B6B6-2A7C7DFBCF17}" destId="{790ACD8D-9D8C-42F6-82DA-116D8AC3B6C5}" srcOrd="7" destOrd="0" presId="urn:microsoft.com/office/officeart/2005/8/layout/orgChart1"/>
    <dgm:cxn modelId="{E8A61F26-449D-404D-90C4-E9DA9CE13830}" type="presParOf" srcId="{790ACD8D-9D8C-42F6-82DA-116D8AC3B6C5}" destId="{FE95F9C0-DA86-42E7-9F30-B42B7F356C61}" srcOrd="0" destOrd="0" presId="urn:microsoft.com/office/officeart/2005/8/layout/orgChart1"/>
    <dgm:cxn modelId="{2AD39AE7-0AF3-41A1-AEE2-59C8AAEA3007}" type="presParOf" srcId="{FE95F9C0-DA86-42E7-9F30-B42B7F356C61}" destId="{C97856A0-8A44-4EA3-9061-284FB0DE3BBC}" srcOrd="0" destOrd="0" presId="urn:microsoft.com/office/officeart/2005/8/layout/orgChart1"/>
    <dgm:cxn modelId="{A3B527F7-9B0B-4E14-941A-A3577951A480}" type="presParOf" srcId="{FE95F9C0-DA86-42E7-9F30-B42B7F356C61}" destId="{754C0BCF-76EB-4B83-BE5E-9F2FFCAA8420}" srcOrd="1" destOrd="0" presId="urn:microsoft.com/office/officeart/2005/8/layout/orgChart1"/>
    <dgm:cxn modelId="{B4ED6E32-BF05-402C-A816-63A9C651F96F}" type="presParOf" srcId="{790ACD8D-9D8C-42F6-82DA-116D8AC3B6C5}" destId="{FD27C47B-9AF1-4AAB-8260-6ADCDE85A537}" srcOrd="1" destOrd="0" presId="urn:microsoft.com/office/officeart/2005/8/layout/orgChart1"/>
    <dgm:cxn modelId="{D88BB365-E95B-46AD-91D7-0E9A319FDC78}" type="presParOf" srcId="{790ACD8D-9D8C-42F6-82DA-116D8AC3B6C5}" destId="{758B1DCF-1BB0-4359-B1DC-C496765CC716}" srcOrd="2" destOrd="0" presId="urn:microsoft.com/office/officeart/2005/8/layout/orgChart1"/>
    <dgm:cxn modelId="{F2E67F1D-F6F6-4B3C-AD9B-6A8096A6E09C}" type="presParOf" srcId="{8AD876D1-B7F8-4006-8E5D-0B211F9CCCE0}" destId="{5184CA97-1738-48BB-B926-0E4BEDFCE37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96A925-CB4E-4F51-8634-08B5CCBDDDDE}" type="doc">
      <dgm:prSet loTypeId="urn:microsoft.com/office/officeart/2005/8/layout/orgChart1" loCatId="hierarchy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D2CB006-CE33-47C1-A7A0-B095C9D18DDE}">
      <dgm:prSet phldrT="[Text]"/>
      <dgm:spPr/>
      <dgm:t>
        <a:bodyPr/>
        <a:lstStyle/>
        <a:p>
          <a:r>
            <a:rPr lang="en-US" dirty="0"/>
            <a:t>Tingkat </a:t>
          </a:r>
          <a:r>
            <a:rPr lang="en-US" dirty="0" err="1"/>
            <a:t>Korporasi</a:t>
          </a:r>
          <a:r>
            <a:rPr lang="en-US" dirty="0"/>
            <a:t> / </a:t>
          </a:r>
          <a:r>
            <a:rPr lang="en-US" dirty="0" err="1"/>
            <a:t>Bisnis</a:t>
          </a:r>
          <a:endParaRPr lang="en-US" dirty="0"/>
        </a:p>
      </dgm:t>
    </dgm:pt>
    <dgm:pt modelId="{C2771672-8499-4AFB-85B9-22384A7D5E94}" type="parTrans" cxnId="{6795589F-66F4-41B3-A25F-F978C286D261}">
      <dgm:prSet/>
      <dgm:spPr/>
      <dgm:t>
        <a:bodyPr/>
        <a:lstStyle/>
        <a:p>
          <a:endParaRPr lang="en-US"/>
        </a:p>
      </dgm:t>
    </dgm:pt>
    <dgm:pt modelId="{248B15CA-B0EA-466E-8383-DC054C42597D}" type="sibTrans" cxnId="{6795589F-66F4-41B3-A25F-F978C286D261}">
      <dgm:prSet/>
      <dgm:spPr/>
      <dgm:t>
        <a:bodyPr/>
        <a:lstStyle/>
        <a:p>
          <a:endParaRPr lang="en-US"/>
        </a:p>
      </dgm:t>
    </dgm:pt>
    <dgm:pt modelId="{534AA12C-9941-46A1-8FB5-41B7920709A0}">
      <dgm:prSet phldrT="[Text]"/>
      <dgm:spPr/>
      <dgm:t>
        <a:bodyPr/>
        <a:lstStyle/>
        <a:p>
          <a:r>
            <a:rPr lang="en-US" dirty="0" err="1"/>
            <a:t>Bisnis</a:t>
          </a:r>
          <a:r>
            <a:rPr lang="en-US" dirty="0"/>
            <a:t> 1</a:t>
          </a:r>
        </a:p>
      </dgm:t>
    </dgm:pt>
    <dgm:pt modelId="{3310B193-EBED-4855-84FA-AAE332C89762}" type="parTrans" cxnId="{3FD31577-F567-499A-B013-A842BE31E35A}">
      <dgm:prSet/>
      <dgm:spPr/>
      <dgm:t>
        <a:bodyPr/>
        <a:lstStyle/>
        <a:p>
          <a:endParaRPr lang="en-US"/>
        </a:p>
      </dgm:t>
    </dgm:pt>
    <dgm:pt modelId="{1CADC4CD-D005-49DA-AD2C-6BBDD761E404}" type="sibTrans" cxnId="{3FD31577-F567-499A-B013-A842BE31E35A}">
      <dgm:prSet/>
      <dgm:spPr/>
      <dgm:t>
        <a:bodyPr/>
        <a:lstStyle/>
        <a:p>
          <a:endParaRPr lang="en-US"/>
        </a:p>
      </dgm:t>
    </dgm:pt>
    <dgm:pt modelId="{7ADE8A6B-96B0-4542-B7C9-F63EF19F8256}">
      <dgm:prSet phldrT="[Text]"/>
      <dgm:spPr/>
      <dgm:t>
        <a:bodyPr/>
        <a:lstStyle/>
        <a:p>
          <a:r>
            <a:rPr lang="en-US" dirty="0" err="1"/>
            <a:t>Bisnis</a:t>
          </a:r>
          <a:r>
            <a:rPr lang="en-US" dirty="0"/>
            <a:t> 2</a:t>
          </a:r>
        </a:p>
      </dgm:t>
    </dgm:pt>
    <dgm:pt modelId="{D1D84400-0354-4AE4-8455-337378B39ECA}" type="parTrans" cxnId="{B31A496D-659B-4338-88E5-741CF41B6A40}">
      <dgm:prSet/>
      <dgm:spPr/>
      <dgm:t>
        <a:bodyPr/>
        <a:lstStyle/>
        <a:p>
          <a:endParaRPr lang="en-US"/>
        </a:p>
      </dgm:t>
    </dgm:pt>
    <dgm:pt modelId="{EE62DE9B-CB47-415A-9692-5FD7462433CD}" type="sibTrans" cxnId="{B31A496D-659B-4338-88E5-741CF41B6A40}">
      <dgm:prSet/>
      <dgm:spPr/>
      <dgm:t>
        <a:bodyPr/>
        <a:lstStyle/>
        <a:p>
          <a:endParaRPr lang="en-US"/>
        </a:p>
      </dgm:t>
    </dgm:pt>
    <dgm:pt modelId="{C8244FEF-46B2-49CF-BEE1-E78C6B6E7838}">
      <dgm:prSet phldrT="[Text]"/>
      <dgm:spPr/>
      <dgm:t>
        <a:bodyPr/>
        <a:lstStyle/>
        <a:p>
          <a:r>
            <a:rPr lang="en-US" dirty="0" err="1"/>
            <a:t>Bisnis</a:t>
          </a:r>
          <a:r>
            <a:rPr lang="en-US" dirty="0"/>
            <a:t> 3</a:t>
          </a:r>
        </a:p>
      </dgm:t>
    </dgm:pt>
    <dgm:pt modelId="{358A4D80-E4A3-432B-981A-8669B5D69EAE}" type="parTrans" cxnId="{3D30ECA9-8DB2-4E88-B2F7-A852EA6BD7DD}">
      <dgm:prSet/>
      <dgm:spPr/>
      <dgm:t>
        <a:bodyPr/>
        <a:lstStyle/>
        <a:p>
          <a:endParaRPr lang="en-US"/>
        </a:p>
      </dgm:t>
    </dgm:pt>
    <dgm:pt modelId="{2799E2A6-77D9-4CAC-AC49-BA1CAC642690}" type="sibTrans" cxnId="{3D30ECA9-8DB2-4E88-B2F7-A852EA6BD7DD}">
      <dgm:prSet/>
      <dgm:spPr/>
      <dgm:t>
        <a:bodyPr/>
        <a:lstStyle/>
        <a:p>
          <a:endParaRPr lang="en-US"/>
        </a:p>
      </dgm:t>
    </dgm:pt>
    <dgm:pt modelId="{3A7BDFC0-16D9-44F2-A041-848590C4026B}">
      <dgm:prSet phldrT="[Text]"/>
      <dgm:spPr/>
      <dgm:t>
        <a:bodyPr/>
        <a:lstStyle/>
        <a:p>
          <a:r>
            <a:rPr lang="en-US" dirty="0" err="1"/>
            <a:t>Bisnis</a:t>
          </a:r>
          <a:r>
            <a:rPr lang="en-US" dirty="0"/>
            <a:t> 4</a:t>
          </a:r>
        </a:p>
      </dgm:t>
    </dgm:pt>
    <dgm:pt modelId="{C1A46721-2F87-424D-B863-BEBBC29312CC}" type="parTrans" cxnId="{3FC62E49-61D6-4480-8029-06510DA80878}">
      <dgm:prSet/>
      <dgm:spPr/>
      <dgm:t>
        <a:bodyPr/>
        <a:lstStyle/>
        <a:p>
          <a:endParaRPr lang="en-US"/>
        </a:p>
      </dgm:t>
    </dgm:pt>
    <dgm:pt modelId="{15B602C0-6358-4590-A0EB-7EB130FFF429}" type="sibTrans" cxnId="{3FC62E49-61D6-4480-8029-06510DA80878}">
      <dgm:prSet/>
      <dgm:spPr/>
      <dgm:t>
        <a:bodyPr/>
        <a:lstStyle/>
        <a:p>
          <a:endParaRPr lang="en-US"/>
        </a:p>
      </dgm:t>
    </dgm:pt>
    <dgm:pt modelId="{56FB03FD-65C1-4785-A1DE-6C2595C20DA6}" type="pres">
      <dgm:prSet presAssocID="{9496A925-CB4E-4F51-8634-08B5CCBDDD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AD876D1-B7F8-4006-8E5D-0B211F9CCCE0}" type="pres">
      <dgm:prSet presAssocID="{6D2CB006-CE33-47C1-A7A0-B095C9D18DDE}" presName="hierRoot1" presStyleCnt="0">
        <dgm:presLayoutVars>
          <dgm:hierBranch val="init"/>
        </dgm:presLayoutVars>
      </dgm:prSet>
      <dgm:spPr/>
    </dgm:pt>
    <dgm:pt modelId="{BBDA5B52-5E21-4CC9-8434-3DC8B75DCCA5}" type="pres">
      <dgm:prSet presAssocID="{6D2CB006-CE33-47C1-A7A0-B095C9D18DDE}" presName="rootComposite1" presStyleCnt="0"/>
      <dgm:spPr/>
    </dgm:pt>
    <dgm:pt modelId="{14F2ADDA-6853-492D-B409-72BD7E00B751}" type="pres">
      <dgm:prSet presAssocID="{6D2CB006-CE33-47C1-A7A0-B095C9D18DDE}" presName="rootText1" presStyleLbl="node0" presStyleIdx="0" presStyleCnt="1" custLinFactNeighborY="5891">
        <dgm:presLayoutVars>
          <dgm:chPref val="3"/>
        </dgm:presLayoutVars>
      </dgm:prSet>
      <dgm:spPr/>
    </dgm:pt>
    <dgm:pt modelId="{43F429F1-564E-40C9-988D-746547E733F8}" type="pres">
      <dgm:prSet presAssocID="{6D2CB006-CE33-47C1-A7A0-B095C9D18DDE}" presName="rootConnector1" presStyleLbl="node1" presStyleIdx="0" presStyleCnt="0"/>
      <dgm:spPr/>
    </dgm:pt>
    <dgm:pt modelId="{6B1F4271-CEF6-4091-B6B6-2A7C7DFBCF17}" type="pres">
      <dgm:prSet presAssocID="{6D2CB006-CE33-47C1-A7A0-B095C9D18DDE}" presName="hierChild2" presStyleCnt="0"/>
      <dgm:spPr/>
    </dgm:pt>
    <dgm:pt modelId="{21D492AB-0215-4EE6-9F96-4B39BFA54FC1}" type="pres">
      <dgm:prSet presAssocID="{3310B193-EBED-4855-84FA-AAE332C89762}" presName="Name37" presStyleLbl="parChTrans1D2" presStyleIdx="0" presStyleCnt="4"/>
      <dgm:spPr/>
    </dgm:pt>
    <dgm:pt modelId="{19365E78-17BB-43E7-BD70-1D5D8E5DA86C}" type="pres">
      <dgm:prSet presAssocID="{534AA12C-9941-46A1-8FB5-41B7920709A0}" presName="hierRoot2" presStyleCnt="0">
        <dgm:presLayoutVars>
          <dgm:hierBranch val="init"/>
        </dgm:presLayoutVars>
      </dgm:prSet>
      <dgm:spPr/>
    </dgm:pt>
    <dgm:pt modelId="{66514165-9D5D-4693-B006-3483EA0AA282}" type="pres">
      <dgm:prSet presAssocID="{534AA12C-9941-46A1-8FB5-41B7920709A0}" presName="rootComposite" presStyleCnt="0"/>
      <dgm:spPr/>
    </dgm:pt>
    <dgm:pt modelId="{8E5A9051-98B6-4819-8C70-E343EC9215CD}" type="pres">
      <dgm:prSet presAssocID="{534AA12C-9941-46A1-8FB5-41B7920709A0}" presName="rootText" presStyleLbl="node2" presStyleIdx="0" presStyleCnt="4">
        <dgm:presLayoutVars>
          <dgm:chPref val="3"/>
        </dgm:presLayoutVars>
      </dgm:prSet>
      <dgm:spPr/>
    </dgm:pt>
    <dgm:pt modelId="{C44F9022-7C37-4CB8-AA82-F04796A1FFCC}" type="pres">
      <dgm:prSet presAssocID="{534AA12C-9941-46A1-8FB5-41B7920709A0}" presName="rootConnector" presStyleLbl="node2" presStyleIdx="0" presStyleCnt="4"/>
      <dgm:spPr/>
    </dgm:pt>
    <dgm:pt modelId="{FB35EA31-FF21-4977-8BD2-75452B96FE18}" type="pres">
      <dgm:prSet presAssocID="{534AA12C-9941-46A1-8FB5-41B7920709A0}" presName="hierChild4" presStyleCnt="0"/>
      <dgm:spPr/>
    </dgm:pt>
    <dgm:pt modelId="{CA7BC788-3E48-4FBE-8955-6A052C777B75}" type="pres">
      <dgm:prSet presAssocID="{534AA12C-9941-46A1-8FB5-41B7920709A0}" presName="hierChild5" presStyleCnt="0"/>
      <dgm:spPr/>
    </dgm:pt>
    <dgm:pt modelId="{56CCA0C8-7EB9-433C-A7C0-C69E238AD327}" type="pres">
      <dgm:prSet presAssocID="{D1D84400-0354-4AE4-8455-337378B39ECA}" presName="Name37" presStyleLbl="parChTrans1D2" presStyleIdx="1" presStyleCnt="4"/>
      <dgm:spPr/>
    </dgm:pt>
    <dgm:pt modelId="{A17327DB-B32A-41FD-B28D-1215C47E9390}" type="pres">
      <dgm:prSet presAssocID="{7ADE8A6B-96B0-4542-B7C9-F63EF19F8256}" presName="hierRoot2" presStyleCnt="0">
        <dgm:presLayoutVars>
          <dgm:hierBranch val="init"/>
        </dgm:presLayoutVars>
      </dgm:prSet>
      <dgm:spPr/>
    </dgm:pt>
    <dgm:pt modelId="{1723273E-E2D8-42A1-AA00-2D754909A8DA}" type="pres">
      <dgm:prSet presAssocID="{7ADE8A6B-96B0-4542-B7C9-F63EF19F8256}" presName="rootComposite" presStyleCnt="0"/>
      <dgm:spPr/>
    </dgm:pt>
    <dgm:pt modelId="{6EC859AD-E6AD-4C08-BD4D-CD060B7757FE}" type="pres">
      <dgm:prSet presAssocID="{7ADE8A6B-96B0-4542-B7C9-F63EF19F8256}" presName="rootText" presStyleLbl="node2" presStyleIdx="1" presStyleCnt="4">
        <dgm:presLayoutVars>
          <dgm:chPref val="3"/>
        </dgm:presLayoutVars>
      </dgm:prSet>
      <dgm:spPr/>
    </dgm:pt>
    <dgm:pt modelId="{CD882C16-DA74-4CF2-AC6E-59B12EA9E239}" type="pres">
      <dgm:prSet presAssocID="{7ADE8A6B-96B0-4542-B7C9-F63EF19F8256}" presName="rootConnector" presStyleLbl="node2" presStyleIdx="1" presStyleCnt="4"/>
      <dgm:spPr/>
    </dgm:pt>
    <dgm:pt modelId="{6D1C5E5D-1D9A-425C-85EA-097CAB2B8A8F}" type="pres">
      <dgm:prSet presAssocID="{7ADE8A6B-96B0-4542-B7C9-F63EF19F8256}" presName="hierChild4" presStyleCnt="0"/>
      <dgm:spPr/>
    </dgm:pt>
    <dgm:pt modelId="{E7ED935F-2AF8-43CF-ABC5-EBFC8BD3C4FC}" type="pres">
      <dgm:prSet presAssocID="{7ADE8A6B-96B0-4542-B7C9-F63EF19F8256}" presName="hierChild5" presStyleCnt="0"/>
      <dgm:spPr/>
    </dgm:pt>
    <dgm:pt modelId="{2A1616A9-ADD1-498C-832A-A202EC674EC6}" type="pres">
      <dgm:prSet presAssocID="{358A4D80-E4A3-432B-981A-8669B5D69EAE}" presName="Name37" presStyleLbl="parChTrans1D2" presStyleIdx="2" presStyleCnt="4"/>
      <dgm:spPr/>
    </dgm:pt>
    <dgm:pt modelId="{3130C402-AC93-4693-B3A2-52868C5177B6}" type="pres">
      <dgm:prSet presAssocID="{C8244FEF-46B2-49CF-BEE1-E78C6B6E7838}" presName="hierRoot2" presStyleCnt="0">
        <dgm:presLayoutVars>
          <dgm:hierBranch val="init"/>
        </dgm:presLayoutVars>
      </dgm:prSet>
      <dgm:spPr/>
    </dgm:pt>
    <dgm:pt modelId="{5DBCC1A4-2CEE-42F5-A4FC-C0CB0F96E003}" type="pres">
      <dgm:prSet presAssocID="{C8244FEF-46B2-49CF-BEE1-E78C6B6E7838}" presName="rootComposite" presStyleCnt="0"/>
      <dgm:spPr/>
    </dgm:pt>
    <dgm:pt modelId="{A51F191A-2AC0-4334-84B5-D1856F4E1F08}" type="pres">
      <dgm:prSet presAssocID="{C8244FEF-46B2-49CF-BEE1-E78C6B6E7838}" presName="rootText" presStyleLbl="node2" presStyleIdx="2" presStyleCnt="4">
        <dgm:presLayoutVars>
          <dgm:chPref val="3"/>
        </dgm:presLayoutVars>
      </dgm:prSet>
      <dgm:spPr/>
    </dgm:pt>
    <dgm:pt modelId="{8F994D09-AD42-4AB2-9206-C47EF9BAFFA1}" type="pres">
      <dgm:prSet presAssocID="{C8244FEF-46B2-49CF-BEE1-E78C6B6E7838}" presName="rootConnector" presStyleLbl="node2" presStyleIdx="2" presStyleCnt="4"/>
      <dgm:spPr/>
    </dgm:pt>
    <dgm:pt modelId="{EAFDF6FC-8548-491C-A5D4-81BA96AE69B7}" type="pres">
      <dgm:prSet presAssocID="{C8244FEF-46B2-49CF-BEE1-E78C6B6E7838}" presName="hierChild4" presStyleCnt="0"/>
      <dgm:spPr/>
    </dgm:pt>
    <dgm:pt modelId="{6D602EE1-1D73-4664-BFF1-C23CF560DCEA}" type="pres">
      <dgm:prSet presAssocID="{C8244FEF-46B2-49CF-BEE1-E78C6B6E7838}" presName="hierChild5" presStyleCnt="0"/>
      <dgm:spPr/>
    </dgm:pt>
    <dgm:pt modelId="{736DA2A9-592E-40AC-9853-98C8CDC89223}" type="pres">
      <dgm:prSet presAssocID="{C1A46721-2F87-424D-B863-BEBBC29312CC}" presName="Name37" presStyleLbl="parChTrans1D2" presStyleIdx="3" presStyleCnt="4"/>
      <dgm:spPr/>
    </dgm:pt>
    <dgm:pt modelId="{790ACD8D-9D8C-42F6-82DA-116D8AC3B6C5}" type="pres">
      <dgm:prSet presAssocID="{3A7BDFC0-16D9-44F2-A041-848590C4026B}" presName="hierRoot2" presStyleCnt="0">
        <dgm:presLayoutVars>
          <dgm:hierBranch val="init"/>
        </dgm:presLayoutVars>
      </dgm:prSet>
      <dgm:spPr/>
    </dgm:pt>
    <dgm:pt modelId="{FE95F9C0-DA86-42E7-9F30-B42B7F356C61}" type="pres">
      <dgm:prSet presAssocID="{3A7BDFC0-16D9-44F2-A041-848590C4026B}" presName="rootComposite" presStyleCnt="0"/>
      <dgm:spPr/>
    </dgm:pt>
    <dgm:pt modelId="{C97856A0-8A44-4EA3-9061-284FB0DE3BBC}" type="pres">
      <dgm:prSet presAssocID="{3A7BDFC0-16D9-44F2-A041-848590C4026B}" presName="rootText" presStyleLbl="node2" presStyleIdx="3" presStyleCnt="4">
        <dgm:presLayoutVars>
          <dgm:chPref val="3"/>
        </dgm:presLayoutVars>
      </dgm:prSet>
      <dgm:spPr/>
    </dgm:pt>
    <dgm:pt modelId="{754C0BCF-76EB-4B83-BE5E-9F2FFCAA8420}" type="pres">
      <dgm:prSet presAssocID="{3A7BDFC0-16D9-44F2-A041-848590C4026B}" presName="rootConnector" presStyleLbl="node2" presStyleIdx="3" presStyleCnt="4"/>
      <dgm:spPr/>
    </dgm:pt>
    <dgm:pt modelId="{FD27C47B-9AF1-4AAB-8260-6ADCDE85A537}" type="pres">
      <dgm:prSet presAssocID="{3A7BDFC0-16D9-44F2-A041-848590C4026B}" presName="hierChild4" presStyleCnt="0"/>
      <dgm:spPr/>
    </dgm:pt>
    <dgm:pt modelId="{758B1DCF-1BB0-4359-B1DC-C496765CC716}" type="pres">
      <dgm:prSet presAssocID="{3A7BDFC0-16D9-44F2-A041-848590C4026B}" presName="hierChild5" presStyleCnt="0"/>
      <dgm:spPr/>
    </dgm:pt>
    <dgm:pt modelId="{5184CA97-1738-48BB-B926-0E4BEDFCE371}" type="pres">
      <dgm:prSet presAssocID="{6D2CB006-CE33-47C1-A7A0-B095C9D18DDE}" presName="hierChild3" presStyleCnt="0"/>
      <dgm:spPr/>
    </dgm:pt>
  </dgm:ptLst>
  <dgm:cxnLst>
    <dgm:cxn modelId="{8E77200F-701C-4FE6-887E-1DC9BAE40765}" type="presOf" srcId="{C1A46721-2F87-424D-B863-BEBBC29312CC}" destId="{736DA2A9-592E-40AC-9853-98C8CDC89223}" srcOrd="0" destOrd="0" presId="urn:microsoft.com/office/officeart/2005/8/layout/orgChart1"/>
    <dgm:cxn modelId="{1A815B18-A166-435C-83DC-93B4CECB3883}" type="presOf" srcId="{534AA12C-9941-46A1-8FB5-41B7920709A0}" destId="{8E5A9051-98B6-4819-8C70-E343EC9215CD}" srcOrd="0" destOrd="0" presId="urn:microsoft.com/office/officeart/2005/8/layout/orgChart1"/>
    <dgm:cxn modelId="{8981C867-B5E7-4809-86B5-998FB9046C20}" type="presOf" srcId="{3A7BDFC0-16D9-44F2-A041-848590C4026B}" destId="{C97856A0-8A44-4EA3-9061-284FB0DE3BBC}" srcOrd="0" destOrd="0" presId="urn:microsoft.com/office/officeart/2005/8/layout/orgChart1"/>
    <dgm:cxn modelId="{3FC62E49-61D6-4480-8029-06510DA80878}" srcId="{6D2CB006-CE33-47C1-A7A0-B095C9D18DDE}" destId="{3A7BDFC0-16D9-44F2-A041-848590C4026B}" srcOrd="3" destOrd="0" parTransId="{C1A46721-2F87-424D-B863-BEBBC29312CC}" sibTransId="{15B602C0-6358-4590-A0EB-7EB130FFF429}"/>
    <dgm:cxn modelId="{D367204C-D9A1-43E2-939D-82506AF15705}" type="presOf" srcId="{534AA12C-9941-46A1-8FB5-41B7920709A0}" destId="{C44F9022-7C37-4CB8-AA82-F04796A1FFCC}" srcOrd="1" destOrd="0" presId="urn:microsoft.com/office/officeart/2005/8/layout/orgChart1"/>
    <dgm:cxn modelId="{B31A496D-659B-4338-88E5-741CF41B6A40}" srcId="{6D2CB006-CE33-47C1-A7A0-B095C9D18DDE}" destId="{7ADE8A6B-96B0-4542-B7C9-F63EF19F8256}" srcOrd="1" destOrd="0" parTransId="{D1D84400-0354-4AE4-8455-337378B39ECA}" sibTransId="{EE62DE9B-CB47-415A-9692-5FD7462433CD}"/>
    <dgm:cxn modelId="{C8BA1E50-3E2E-43EA-9520-BC43B49F7C9F}" type="presOf" srcId="{358A4D80-E4A3-432B-981A-8669B5D69EAE}" destId="{2A1616A9-ADD1-498C-832A-A202EC674EC6}" srcOrd="0" destOrd="0" presId="urn:microsoft.com/office/officeart/2005/8/layout/orgChart1"/>
    <dgm:cxn modelId="{539EDD53-9140-4B0C-A114-67F5AACD7B5D}" type="presOf" srcId="{D1D84400-0354-4AE4-8455-337378B39ECA}" destId="{56CCA0C8-7EB9-433C-A7C0-C69E238AD327}" srcOrd="0" destOrd="0" presId="urn:microsoft.com/office/officeart/2005/8/layout/orgChart1"/>
    <dgm:cxn modelId="{3FD31577-F567-499A-B013-A842BE31E35A}" srcId="{6D2CB006-CE33-47C1-A7A0-B095C9D18DDE}" destId="{534AA12C-9941-46A1-8FB5-41B7920709A0}" srcOrd="0" destOrd="0" parTransId="{3310B193-EBED-4855-84FA-AAE332C89762}" sibTransId="{1CADC4CD-D005-49DA-AD2C-6BBDD761E404}"/>
    <dgm:cxn modelId="{6DEC2F78-BBEC-4711-9F0F-5FDF895B06E7}" type="presOf" srcId="{C8244FEF-46B2-49CF-BEE1-E78C6B6E7838}" destId="{8F994D09-AD42-4AB2-9206-C47EF9BAFFA1}" srcOrd="1" destOrd="0" presId="urn:microsoft.com/office/officeart/2005/8/layout/orgChart1"/>
    <dgm:cxn modelId="{06106F8A-F483-43C4-A2BE-61E009B22C7C}" type="presOf" srcId="{6D2CB006-CE33-47C1-A7A0-B095C9D18DDE}" destId="{43F429F1-564E-40C9-988D-746547E733F8}" srcOrd="1" destOrd="0" presId="urn:microsoft.com/office/officeart/2005/8/layout/orgChart1"/>
    <dgm:cxn modelId="{55B5C691-AC83-42C7-B024-6D6883568AB7}" type="presOf" srcId="{3310B193-EBED-4855-84FA-AAE332C89762}" destId="{21D492AB-0215-4EE6-9F96-4B39BFA54FC1}" srcOrd="0" destOrd="0" presId="urn:microsoft.com/office/officeart/2005/8/layout/orgChart1"/>
    <dgm:cxn modelId="{6795589F-66F4-41B3-A25F-F978C286D261}" srcId="{9496A925-CB4E-4F51-8634-08B5CCBDDDDE}" destId="{6D2CB006-CE33-47C1-A7A0-B095C9D18DDE}" srcOrd="0" destOrd="0" parTransId="{C2771672-8499-4AFB-85B9-22384A7D5E94}" sibTransId="{248B15CA-B0EA-466E-8383-DC054C42597D}"/>
    <dgm:cxn modelId="{3D30ECA9-8DB2-4E88-B2F7-A852EA6BD7DD}" srcId="{6D2CB006-CE33-47C1-A7A0-B095C9D18DDE}" destId="{C8244FEF-46B2-49CF-BEE1-E78C6B6E7838}" srcOrd="2" destOrd="0" parTransId="{358A4D80-E4A3-432B-981A-8669B5D69EAE}" sibTransId="{2799E2A6-77D9-4CAC-AC49-BA1CAC642690}"/>
    <dgm:cxn modelId="{FB2BDDAB-C5EE-4137-9E7B-E84F57F0638F}" type="presOf" srcId="{C8244FEF-46B2-49CF-BEE1-E78C6B6E7838}" destId="{A51F191A-2AC0-4334-84B5-D1856F4E1F08}" srcOrd="0" destOrd="0" presId="urn:microsoft.com/office/officeart/2005/8/layout/orgChart1"/>
    <dgm:cxn modelId="{3D4E76EC-036E-41CF-918C-3569CC140960}" type="presOf" srcId="{7ADE8A6B-96B0-4542-B7C9-F63EF19F8256}" destId="{CD882C16-DA74-4CF2-AC6E-59B12EA9E239}" srcOrd="1" destOrd="0" presId="urn:microsoft.com/office/officeart/2005/8/layout/orgChart1"/>
    <dgm:cxn modelId="{7784A8EF-0AAF-486F-8645-C422DAACBD8F}" type="presOf" srcId="{7ADE8A6B-96B0-4542-B7C9-F63EF19F8256}" destId="{6EC859AD-E6AD-4C08-BD4D-CD060B7757FE}" srcOrd="0" destOrd="0" presId="urn:microsoft.com/office/officeart/2005/8/layout/orgChart1"/>
    <dgm:cxn modelId="{004179F3-BFD4-49DF-8010-EFAE1D57F6BA}" type="presOf" srcId="{3A7BDFC0-16D9-44F2-A041-848590C4026B}" destId="{754C0BCF-76EB-4B83-BE5E-9F2FFCAA8420}" srcOrd="1" destOrd="0" presId="urn:microsoft.com/office/officeart/2005/8/layout/orgChart1"/>
    <dgm:cxn modelId="{3185A0F6-8413-4746-89C2-F0C918791216}" type="presOf" srcId="{6D2CB006-CE33-47C1-A7A0-B095C9D18DDE}" destId="{14F2ADDA-6853-492D-B409-72BD7E00B751}" srcOrd="0" destOrd="0" presId="urn:microsoft.com/office/officeart/2005/8/layout/orgChart1"/>
    <dgm:cxn modelId="{3C3DF5FF-8C10-47E8-AFC3-51748DCB7F16}" type="presOf" srcId="{9496A925-CB4E-4F51-8634-08B5CCBDDDDE}" destId="{56FB03FD-65C1-4785-A1DE-6C2595C20DA6}" srcOrd="0" destOrd="0" presId="urn:microsoft.com/office/officeart/2005/8/layout/orgChart1"/>
    <dgm:cxn modelId="{0994CAD7-01E1-4724-AE47-C19A0C352017}" type="presParOf" srcId="{56FB03FD-65C1-4785-A1DE-6C2595C20DA6}" destId="{8AD876D1-B7F8-4006-8E5D-0B211F9CCCE0}" srcOrd="0" destOrd="0" presId="urn:microsoft.com/office/officeart/2005/8/layout/orgChart1"/>
    <dgm:cxn modelId="{89E669F0-9D47-4821-8D62-DE5FF9BA4C73}" type="presParOf" srcId="{8AD876D1-B7F8-4006-8E5D-0B211F9CCCE0}" destId="{BBDA5B52-5E21-4CC9-8434-3DC8B75DCCA5}" srcOrd="0" destOrd="0" presId="urn:microsoft.com/office/officeart/2005/8/layout/orgChart1"/>
    <dgm:cxn modelId="{B71258E4-E60D-4754-9C20-15CCAB80133B}" type="presParOf" srcId="{BBDA5B52-5E21-4CC9-8434-3DC8B75DCCA5}" destId="{14F2ADDA-6853-492D-B409-72BD7E00B751}" srcOrd="0" destOrd="0" presId="urn:microsoft.com/office/officeart/2005/8/layout/orgChart1"/>
    <dgm:cxn modelId="{3C611149-6F9F-4F26-B4DB-318AE8461CF5}" type="presParOf" srcId="{BBDA5B52-5E21-4CC9-8434-3DC8B75DCCA5}" destId="{43F429F1-564E-40C9-988D-746547E733F8}" srcOrd="1" destOrd="0" presId="urn:microsoft.com/office/officeart/2005/8/layout/orgChart1"/>
    <dgm:cxn modelId="{9990ECA4-8BA7-4BA1-ACC0-34B85FEA63B7}" type="presParOf" srcId="{8AD876D1-B7F8-4006-8E5D-0B211F9CCCE0}" destId="{6B1F4271-CEF6-4091-B6B6-2A7C7DFBCF17}" srcOrd="1" destOrd="0" presId="urn:microsoft.com/office/officeart/2005/8/layout/orgChart1"/>
    <dgm:cxn modelId="{ED93E1A1-0164-48DE-89CB-7FC22BE5483D}" type="presParOf" srcId="{6B1F4271-CEF6-4091-B6B6-2A7C7DFBCF17}" destId="{21D492AB-0215-4EE6-9F96-4B39BFA54FC1}" srcOrd="0" destOrd="0" presId="urn:microsoft.com/office/officeart/2005/8/layout/orgChart1"/>
    <dgm:cxn modelId="{1D8BD538-F4CB-462C-B959-1224E7625FD2}" type="presParOf" srcId="{6B1F4271-CEF6-4091-B6B6-2A7C7DFBCF17}" destId="{19365E78-17BB-43E7-BD70-1D5D8E5DA86C}" srcOrd="1" destOrd="0" presId="urn:microsoft.com/office/officeart/2005/8/layout/orgChart1"/>
    <dgm:cxn modelId="{F71E9F29-ABB7-4C33-ADA0-098185452B5A}" type="presParOf" srcId="{19365E78-17BB-43E7-BD70-1D5D8E5DA86C}" destId="{66514165-9D5D-4693-B006-3483EA0AA282}" srcOrd="0" destOrd="0" presId="urn:microsoft.com/office/officeart/2005/8/layout/orgChart1"/>
    <dgm:cxn modelId="{71300D9E-E84A-456C-B06B-6D2CE70D7CAF}" type="presParOf" srcId="{66514165-9D5D-4693-B006-3483EA0AA282}" destId="{8E5A9051-98B6-4819-8C70-E343EC9215CD}" srcOrd="0" destOrd="0" presId="urn:microsoft.com/office/officeart/2005/8/layout/orgChart1"/>
    <dgm:cxn modelId="{1D4E1334-EE42-4F77-8486-51DC0BE1D397}" type="presParOf" srcId="{66514165-9D5D-4693-B006-3483EA0AA282}" destId="{C44F9022-7C37-4CB8-AA82-F04796A1FFCC}" srcOrd="1" destOrd="0" presId="urn:microsoft.com/office/officeart/2005/8/layout/orgChart1"/>
    <dgm:cxn modelId="{4DD40419-DF32-4DE0-8340-72232DC2078A}" type="presParOf" srcId="{19365E78-17BB-43E7-BD70-1D5D8E5DA86C}" destId="{FB35EA31-FF21-4977-8BD2-75452B96FE18}" srcOrd="1" destOrd="0" presId="urn:microsoft.com/office/officeart/2005/8/layout/orgChart1"/>
    <dgm:cxn modelId="{6148E283-0FD6-4B09-9BF7-01F610E4EA8D}" type="presParOf" srcId="{19365E78-17BB-43E7-BD70-1D5D8E5DA86C}" destId="{CA7BC788-3E48-4FBE-8955-6A052C777B75}" srcOrd="2" destOrd="0" presId="urn:microsoft.com/office/officeart/2005/8/layout/orgChart1"/>
    <dgm:cxn modelId="{E23AC5F9-2FFF-436B-B9BB-48D3BFC1AA50}" type="presParOf" srcId="{6B1F4271-CEF6-4091-B6B6-2A7C7DFBCF17}" destId="{56CCA0C8-7EB9-433C-A7C0-C69E238AD327}" srcOrd="2" destOrd="0" presId="urn:microsoft.com/office/officeart/2005/8/layout/orgChart1"/>
    <dgm:cxn modelId="{B9508980-89D9-47B2-8F8F-476ADC81B0FD}" type="presParOf" srcId="{6B1F4271-CEF6-4091-B6B6-2A7C7DFBCF17}" destId="{A17327DB-B32A-41FD-B28D-1215C47E9390}" srcOrd="3" destOrd="0" presId="urn:microsoft.com/office/officeart/2005/8/layout/orgChart1"/>
    <dgm:cxn modelId="{2CF5FF90-CB82-4225-9743-DA6B4C7927B8}" type="presParOf" srcId="{A17327DB-B32A-41FD-B28D-1215C47E9390}" destId="{1723273E-E2D8-42A1-AA00-2D754909A8DA}" srcOrd="0" destOrd="0" presId="urn:microsoft.com/office/officeart/2005/8/layout/orgChart1"/>
    <dgm:cxn modelId="{AA33D7C1-BBCE-4398-AF81-9F5D46617A51}" type="presParOf" srcId="{1723273E-E2D8-42A1-AA00-2D754909A8DA}" destId="{6EC859AD-E6AD-4C08-BD4D-CD060B7757FE}" srcOrd="0" destOrd="0" presId="urn:microsoft.com/office/officeart/2005/8/layout/orgChart1"/>
    <dgm:cxn modelId="{1F361224-7D9A-44C1-86A8-78EAF802A069}" type="presParOf" srcId="{1723273E-E2D8-42A1-AA00-2D754909A8DA}" destId="{CD882C16-DA74-4CF2-AC6E-59B12EA9E239}" srcOrd="1" destOrd="0" presId="urn:microsoft.com/office/officeart/2005/8/layout/orgChart1"/>
    <dgm:cxn modelId="{D654F6F1-1EE3-4470-80FA-B712A2ED4B42}" type="presParOf" srcId="{A17327DB-B32A-41FD-B28D-1215C47E9390}" destId="{6D1C5E5D-1D9A-425C-85EA-097CAB2B8A8F}" srcOrd="1" destOrd="0" presId="urn:microsoft.com/office/officeart/2005/8/layout/orgChart1"/>
    <dgm:cxn modelId="{7BD170B8-A860-4D04-940B-2A4E6B46DABB}" type="presParOf" srcId="{A17327DB-B32A-41FD-B28D-1215C47E9390}" destId="{E7ED935F-2AF8-43CF-ABC5-EBFC8BD3C4FC}" srcOrd="2" destOrd="0" presId="urn:microsoft.com/office/officeart/2005/8/layout/orgChart1"/>
    <dgm:cxn modelId="{86E41E1A-9AC2-4C8D-9349-A5011D7849A8}" type="presParOf" srcId="{6B1F4271-CEF6-4091-B6B6-2A7C7DFBCF17}" destId="{2A1616A9-ADD1-498C-832A-A202EC674EC6}" srcOrd="4" destOrd="0" presId="urn:microsoft.com/office/officeart/2005/8/layout/orgChart1"/>
    <dgm:cxn modelId="{0EE43A2E-8DC5-4AFF-9A28-2BC18D36650F}" type="presParOf" srcId="{6B1F4271-CEF6-4091-B6B6-2A7C7DFBCF17}" destId="{3130C402-AC93-4693-B3A2-52868C5177B6}" srcOrd="5" destOrd="0" presId="urn:microsoft.com/office/officeart/2005/8/layout/orgChart1"/>
    <dgm:cxn modelId="{DFFF6D6A-2DB3-4A3F-A0AA-A2E6622ADECC}" type="presParOf" srcId="{3130C402-AC93-4693-B3A2-52868C5177B6}" destId="{5DBCC1A4-2CEE-42F5-A4FC-C0CB0F96E003}" srcOrd="0" destOrd="0" presId="urn:microsoft.com/office/officeart/2005/8/layout/orgChart1"/>
    <dgm:cxn modelId="{C1D3A8B6-FF19-4821-A2D1-9F40231E4A0C}" type="presParOf" srcId="{5DBCC1A4-2CEE-42F5-A4FC-C0CB0F96E003}" destId="{A51F191A-2AC0-4334-84B5-D1856F4E1F08}" srcOrd="0" destOrd="0" presId="urn:microsoft.com/office/officeart/2005/8/layout/orgChart1"/>
    <dgm:cxn modelId="{A984DAFB-176E-4C0B-A6C1-9D68BFC35DA7}" type="presParOf" srcId="{5DBCC1A4-2CEE-42F5-A4FC-C0CB0F96E003}" destId="{8F994D09-AD42-4AB2-9206-C47EF9BAFFA1}" srcOrd="1" destOrd="0" presId="urn:microsoft.com/office/officeart/2005/8/layout/orgChart1"/>
    <dgm:cxn modelId="{C626DDC8-D4DC-4B68-A106-00556F6CCDB3}" type="presParOf" srcId="{3130C402-AC93-4693-B3A2-52868C5177B6}" destId="{EAFDF6FC-8548-491C-A5D4-81BA96AE69B7}" srcOrd="1" destOrd="0" presId="urn:microsoft.com/office/officeart/2005/8/layout/orgChart1"/>
    <dgm:cxn modelId="{B634550C-DFEE-48F6-89F6-494B37A333EA}" type="presParOf" srcId="{3130C402-AC93-4693-B3A2-52868C5177B6}" destId="{6D602EE1-1D73-4664-BFF1-C23CF560DCEA}" srcOrd="2" destOrd="0" presId="urn:microsoft.com/office/officeart/2005/8/layout/orgChart1"/>
    <dgm:cxn modelId="{0DEE8BC5-79AE-4CA3-9CA6-6C59CD501B29}" type="presParOf" srcId="{6B1F4271-CEF6-4091-B6B6-2A7C7DFBCF17}" destId="{736DA2A9-592E-40AC-9853-98C8CDC89223}" srcOrd="6" destOrd="0" presId="urn:microsoft.com/office/officeart/2005/8/layout/orgChart1"/>
    <dgm:cxn modelId="{DFFF387E-FBC7-42EE-9E70-4735C550DE10}" type="presParOf" srcId="{6B1F4271-CEF6-4091-B6B6-2A7C7DFBCF17}" destId="{790ACD8D-9D8C-42F6-82DA-116D8AC3B6C5}" srcOrd="7" destOrd="0" presId="urn:microsoft.com/office/officeart/2005/8/layout/orgChart1"/>
    <dgm:cxn modelId="{D32F6B14-B7A3-4189-B513-3B3604929A93}" type="presParOf" srcId="{790ACD8D-9D8C-42F6-82DA-116D8AC3B6C5}" destId="{FE95F9C0-DA86-42E7-9F30-B42B7F356C61}" srcOrd="0" destOrd="0" presId="urn:microsoft.com/office/officeart/2005/8/layout/orgChart1"/>
    <dgm:cxn modelId="{9139A908-937E-4728-93E7-98BF8E3968A3}" type="presParOf" srcId="{FE95F9C0-DA86-42E7-9F30-B42B7F356C61}" destId="{C97856A0-8A44-4EA3-9061-284FB0DE3BBC}" srcOrd="0" destOrd="0" presId="urn:microsoft.com/office/officeart/2005/8/layout/orgChart1"/>
    <dgm:cxn modelId="{3560A381-285B-4AB1-B8EF-88CECA60E534}" type="presParOf" srcId="{FE95F9C0-DA86-42E7-9F30-B42B7F356C61}" destId="{754C0BCF-76EB-4B83-BE5E-9F2FFCAA8420}" srcOrd="1" destOrd="0" presId="urn:microsoft.com/office/officeart/2005/8/layout/orgChart1"/>
    <dgm:cxn modelId="{7D95D504-BD9C-4553-9AE7-BAD83AC7C33E}" type="presParOf" srcId="{790ACD8D-9D8C-42F6-82DA-116D8AC3B6C5}" destId="{FD27C47B-9AF1-4AAB-8260-6ADCDE85A537}" srcOrd="1" destOrd="0" presId="urn:microsoft.com/office/officeart/2005/8/layout/orgChart1"/>
    <dgm:cxn modelId="{F4DD580D-0AD8-4E9B-88F2-847942D8DF35}" type="presParOf" srcId="{790ACD8D-9D8C-42F6-82DA-116D8AC3B6C5}" destId="{758B1DCF-1BB0-4359-B1DC-C496765CC716}" srcOrd="2" destOrd="0" presId="urn:microsoft.com/office/officeart/2005/8/layout/orgChart1"/>
    <dgm:cxn modelId="{B22D34FD-D7B2-42D1-9B2E-8C3BA4A36695}" type="presParOf" srcId="{8AD876D1-B7F8-4006-8E5D-0B211F9CCCE0}" destId="{5184CA97-1738-48BB-B926-0E4BEDFCE37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96A925-CB4E-4F51-8634-08B5CCBDDDDE}" type="doc">
      <dgm:prSet loTypeId="urn:microsoft.com/office/officeart/2005/8/layout/orgChart1" loCatId="hierarchy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34AA12C-9941-46A1-8FB5-41B7920709A0}">
      <dgm:prSet phldrT="[Text]"/>
      <dgm:spPr/>
      <dgm:t>
        <a:bodyPr/>
        <a:lstStyle/>
        <a:p>
          <a:r>
            <a:rPr lang="en-US" dirty="0" err="1"/>
            <a:t>Strategi</a:t>
          </a:r>
          <a:r>
            <a:rPr lang="en-US" dirty="0"/>
            <a:t> </a:t>
          </a:r>
          <a:r>
            <a:rPr lang="en-US" dirty="0" err="1"/>
            <a:t>Produksi</a:t>
          </a:r>
          <a:r>
            <a:rPr lang="en-US" dirty="0"/>
            <a:t> </a:t>
          </a:r>
          <a:r>
            <a:rPr lang="en-US" dirty="0" err="1"/>
            <a:t>Operasi</a:t>
          </a:r>
          <a:r>
            <a:rPr lang="en-US" dirty="0"/>
            <a:t> / </a:t>
          </a:r>
          <a:r>
            <a:rPr lang="en-US" dirty="0" err="1"/>
            <a:t>Litbang</a:t>
          </a:r>
          <a:endParaRPr lang="en-US" dirty="0"/>
        </a:p>
      </dgm:t>
    </dgm:pt>
    <dgm:pt modelId="{3310B193-EBED-4855-84FA-AAE332C89762}" type="parTrans" cxnId="{3FD31577-F567-499A-B013-A842BE31E35A}">
      <dgm:prSet/>
      <dgm:spPr/>
      <dgm:t>
        <a:bodyPr/>
        <a:lstStyle/>
        <a:p>
          <a:endParaRPr lang="en-US"/>
        </a:p>
      </dgm:t>
    </dgm:pt>
    <dgm:pt modelId="{1CADC4CD-D005-49DA-AD2C-6BBDD761E404}" type="sibTrans" cxnId="{3FD31577-F567-499A-B013-A842BE31E35A}">
      <dgm:prSet/>
      <dgm:spPr/>
      <dgm:t>
        <a:bodyPr/>
        <a:lstStyle/>
        <a:p>
          <a:endParaRPr lang="en-US"/>
        </a:p>
      </dgm:t>
    </dgm:pt>
    <dgm:pt modelId="{7ADE8A6B-96B0-4542-B7C9-F63EF19F8256}">
      <dgm:prSet phldrT="[Text]"/>
      <dgm:spPr/>
      <dgm:t>
        <a:bodyPr/>
        <a:lstStyle/>
        <a:p>
          <a:r>
            <a:rPr lang="en-US" dirty="0" err="1"/>
            <a:t>Strategi</a:t>
          </a:r>
          <a:r>
            <a:rPr lang="en-US" dirty="0"/>
            <a:t> </a:t>
          </a:r>
          <a:r>
            <a:rPr lang="en-US" dirty="0" err="1"/>
            <a:t>Keuangan</a:t>
          </a:r>
          <a:r>
            <a:rPr lang="en-US" dirty="0"/>
            <a:t> / </a:t>
          </a:r>
          <a:r>
            <a:rPr lang="en-US" dirty="0" err="1"/>
            <a:t>Akunting</a:t>
          </a:r>
          <a:endParaRPr lang="en-US" dirty="0"/>
        </a:p>
      </dgm:t>
    </dgm:pt>
    <dgm:pt modelId="{D1D84400-0354-4AE4-8455-337378B39ECA}" type="parTrans" cxnId="{B31A496D-659B-4338-88E5-741CF41B6A40}">
      <dgm:prSet/>
      <dgm:spPr/>
      <dgm:t>
        <a:bodyPr/>
        <a:lstStyle/>
        <a:p>
          <a:endParaRPr lang="en-US"/>
        </a:p>
      </dgm:t>
    </dgm:pt>
    <dgm:pt modelId="{EE62DE9B-CB47-415A-9692-5FD7462433CD}" type="sibTrans" cxnId="{B31A496D-659B-4338-88E5-741CF41B6A40}">
      <dgm:prSet/>
      <dgm:spPr/>
      <dgm:t>
        <a:bodyPr/>
        <a:lstStyle/>
        <a:p>
          <a:endParaRPr lang="en-US"/>
        </a:p>
      </dgm:t>
    </dgm:pt>
    <dgm:pt modelId="{C8244FEF-46B2-49CF-BEE1-E78C6B6E7838}">
      <dgm:prSet phldrT="[Text]"/>
      <dgm:spPr/>
      <dgm:t>
        <a:bodyPr/>
        <a:lstStyle/>
        <a:p>
          <a:r>
            <a:rPr lang="en-US" dirty="0" err="1"/>
            <a:t>Strategi</a:t>
          </a:r>
          <a:r>
            <a:rPr lang="en-US" dirty="0"/>
            <a:t> </a:t>
          </a:r>
          <a:r>
            <a:rPr lang="en-US" dirty="0" err="1"/>
            <a:t>Pemasaran</a:t>
          </a:r>
          <a:endParaRPr lang="en-US" dirty="0"/>
        </a:p>
      </dgm:t>
    </dgm:pt>
    <dgm:pt modelId="{358A4D80-E4A3-432B-981A-8669B5D69EAE}" type="parTrans" cxnId="{3D30ECA9-8DB2-4E88-B2F7-A852EA6BD7DD}">
      <dgm:prSet/>
      <dgm:spPr/>
      <dgm:t>
        <a:bodyPr/>
        <a:lstStyle/>
        <a:p>
          <a:endParaRPr lang="en-US"/>
        </a:p>
      </dgm:t>
    </dgm:pt>
    <dgm:pt modelId="{2799E2A6-77D9-4CAC-AC49-BA1CAC642690}" type="sibTrans" cxnId="{3D30ECA9-8DB2-4E88-B2F7-A852EA6BD7DD}">
      <dgm:prSet/>
      <dgm:spPr/>
      <dgm:t>
        <a:bodyPr/>
        <a:lstStyle/>
        <a:p>
          <a:endParaRPr lang="en-US"/>
        </a:p>
      </dgm:t>
    </dgm:pt>
    <dgm:pt modelId="{3A7BDFC0-16D9-44F2-A041-848590C4026B}">
      <dgm:prSet phldrT="[Text]"/>
      <dgm:spPr/>
      <dgm:t>
        <a:bodyPr/>
        <a:lstStyle/>
        <a:p>
          <a:r>
            <a:rPr lang="en-US" dirty="0" err="1"/>
            <a:t>Strategi</a:t>
          </a:r>
          <a:r>
            <a:rPr lang="en-US" dirty="0"/>
            <a:t> </a:t>
          </a:r>
          <a:r>
            <a:rPr lang="en-US" dirty="0" err="1"/>
            <a:t>Hubungan</a:t>
          </a:r>
          <a:r>
            <a:rPr lang="en-US" dirty="0"/>
            <a:t> </a:t>
          </a:r>
          <a:r>
            <a:rPr lang="en-US" dirty="0" err="1"/>
            <a:t>Karyawan</a:t>
          </a:r>
          <a:endParaRPr lang="en-US" dirty="0"/>
        </a:p>
      </dgm:t>
    </dgm:pt>
    <dgm:pt modelId="{C1A46721-2F87-424D-B863-BEBBC29312CC}" type="parTrans" cxnId="{3FC62E49-61D6-4480-8029-06510DA80878}">
      <dgm:prSet/>
      <dgm:spPr/>
      <dgm:t>
        <a:bodyPr/>
        <a:lstStyle/>
        <a:p>
          <a:endParaRPr lang="en-US"/>
        </a:p>
      </dgm:t>
    </dgm:pt>
    <dgm:pt modelId="{15B602C0-6358-4590-A0EB-7EB130FFF429}" type="sibTrans" cxnId="{3FC62E49-61D6-4480-8029-06510DA80878}">
      <dgm:prSet/>
      <dgm:spPr/>
      <dgm:t>
        <a:bodyPr/>
        <a:lstStyle/>
        <a:p>
          <a:endParaRPr lang="en-US"/>
        </a:p>
      </dgm:t>
    </dgm:pt>
    <dgm:pt modelId="{6D2CB006-CE33-47C1-A7A0-B095C9D18DDE}">
      <dgm:prSet phldrT="[Text]"/>
      <dgm:spPr/>
      <dgm:t>
        <a:bodyPr/>
        <a:lstStyle/>
        <a:p>
          <a:endParaRPr lang="en-US" dirty="0"/>
        </a:p>
      </dgm:t>
    </dgm:pt>
    <dgm:pt modelId="{248B15CA-B0EA-466E-8383-DC054C42597D}" type="sibTrans" cxnId="{6795589F-66F4-41B3-A25F-F978C286D261}">
      <dgm:prSet/>
      <dgm:spPr/>
      <dgm:t>
        <a:bodyPr/>
        <a:lstStyle/>
        <a:p>
          <a:endParaRPr lang="en-US"/>
        </a:p>
      </dgm:t>
    </dgm:pt>
    <dgm:pt modelId="{C2771672-8499-4AFB-85B9-22384A7D5E94}" type="parTrans" cxnId="{6795589F-66F4-41B3-A25F-F978C286D261}">
      <dgm:prSet/>
      <dgm:spPr/>
      <dgm:t>
        <a:bodyPr/>
        <a:lstStyle/>
        <a:p>
          <a:endParaRPr lang="en-US"/>
        </a:p>
      </dgm:t>
    </dgm:pt>
    <dgm:pt modelId="{56FB03FD-65C1-4785-A1DE-6C2595C20DA6}" type="pres">
      <dgm:prSet presAssocID="{9496A925-CB4E-4F51-8634-08B5CCBDDD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AD876D1-B7F8-4006-8E5D-0B211F9CCCE0}" type="pres">
      <dgm:prSet presAssocID="{6D2CB006-CE33-47C1-A7A0-B095C9D18DDE}" presName="hierRoot1" presStyleCnt="0">
        <dgm:presLayoutVars>
          <dgm:hierBranch val="init"/>
        </dgm:presLayoutVars>
      </dgm:prSet>
      <dgm:spPr/>
    </dgm:pt>
    <dgm:pt modelId="{BBDA5B52-5E21-4CC9-8434-3DC8B75DCCA5}" type="pres">
      <dgm:prSet presAssocID="{6D2CB006-CE33-47C1-A7A0-B095C9D18DDE}" presName="rootComposite1" presStyleCnt="0"/>
      <dgm:spPr/>
    </dgm:pt>
    <dgm:pt modelId="{14F2ADDA-6853-492D-B409-72BD7E00B751}" type="pres">
      <dgm:prSet presAssocID="{6D2CB006-CE33-47C1-A7A0-B095C9D18DDE}" presName="rootText1" presStyleLbl="node0" presStyleIdx="0" presStyleCnt="1" custFlipVert="0" custFlipHor="0" custScaleX="5093" custScaleY="6519" custLinFactNeighborY="5891">
        <dgm:presLayoutVars>
          <dgm:chPref val="3"/>
        </dgm:presLayoutVars>
      </dgm:prSet>
      <dgm:spPr/>
    </dgm:pt>
    <dgm:pt modelId="{43F429F1-564E-40C9-988D-746547E733F8}" type="pres">
      <dgm:prSet presAssocID="{6D2CB006-CE33-47C1-A7A0-B095C9D18DDE}" presName="rootConnector1" presStyleLbl="node1" presStyleIdx="0" presStyleCnt="0"/>
      <dgm:spPr/>
    </dgm:pt>
    <dgm:pt modelId="{6B1F4271-CEF6-4091-B6B6-2A7C7DFBCF17}" type="pres">
      <dgm:prSet presAssocID="{6D2CB006-CE33-47C1-A7A0-B095C9D18DDE}" presName="hierChild2" presStyleCnt="0"/>
      <dgm:spPr/>
    </dgm:pt>
    <dgm:pt modelId="{21D492AB-0215-4EE6-9F96-4B39BFA54FC1}" type="pres">
      <dgm:prSet presAssocID="{3310B193-EBED-4855-84FA-AAE332C89762}" presName="Name37" presStyleLbl="parChTrans1D2" presStyleIdx="0" presStyleCnt="4"/>
      <dgm:spPr/>
    </dgm:pt>
    <dgm:pt modelId="{19365E78-17BB-43E7-BD70-1D5D8E5DA86C}" type="pres">
      <dgm:prSet presAssocID="{534AA12C-9941-46A1-8FB5-41B7920709A0}" presName="hierRoot2" presStyleCnt="0">
        <dgm:presLayoutVars>
          <dgm:hierBranch val="init"/>
        </dgm:presLayoutVars>
      </dgm:prSet>
      <dgm:spPr/>
    </dgm:pt>
    <dgm:pt modelId="{66514165-9D5D-4693-B006-3483EA0AA282}" type="pres">
      <dgm:prSet presAssocID="{534AA12C-9941-46A1-8FB5-41B7920709A0}" presName="rootComposite" presStyleCnt="0"/>
      <dgm:spPr/>
    </dgm:pt>
    <dgm:pt modelId="{8E5A9051-98B6-4819-8C70-E343EC9215CD}" type="pres">
      <dgm:prSet presAssocID="{534AA12C-9941-46A1-8FB5-41B7920709A0}" presName="rootText" presStyleLbl="node2" presStyleIdx="0" presStyleCnt="4">
        <dgm:presLayoutVars>
          <dgm:chPref val="3"/>
        </dgm:presLayoutVars>
      </dgm:prSet>
      <dgm:spPr/>
    </dgm:pt>
    <dgm:pt modelId="{C44F9022-7C37-4CB8-AA82-F04796A1FFCC}" type="pres">
      <dgm:prSet presAssocID="{534AA12C-9941-46A1-8FB5-41B7920709A0}" presName="rootConnector" presStyleLbl="node2" presStyleIdx="0" presStyleCnt="4"/>
      <dgm:spPr/>
    </dgm:pt>
    <dgm:pt modelId="{FB35EA31-FF21-4977-8BD2-75452B96FE18}" type="pres">
      <dgm:prSet presAssocID="{534AA12C-9941-46A1-8FB5-41B7920709A0}" presName="hierChild4" presStyleCnt="0"/>
      <dgm:spPr/>
    </dgm:pt>
    <dgm:pt modelId="{CA7BC788-3E48-4FBE-8955-6A052C777B75}" type="pres">
      <dgm:prSet presAssocID="{534AA12C-9941-46A1-8FB5-41B7920709A0}" presName="hierChild5" presStyleCnt="0"/>
      <dgm:spPr/>
    </dgm:pt>
    <dgm:pt modelId="{56CCA0C8-7EB9-433C-A7C0-C69E238AD327}" type="pres">
      <dgm:prSet presAssocID="{D1D84400-0354-4AE4-8455-337378B39ECA}" presName="Name37" presStyleLbl="parChTrans1D2" presStyleIdx="1" presStyleCnt="4"/>
      <dgm:spPr/>
    </dgm:pt>
    <dgm:pt modelId="{A17327DB-B32A-41FD-B28D-1215C47E9390}" type="pres">
      <dgm:prSet presAssocID="{7ADE8A6B-96B0-4542-B7C9-F63EF19F8256}" presName="hierRoot2" presStyleCnt="0">
        <dgm:presLayoutVars>
          <dgm:hierBranch val="init"/>
        </dgm:presLayoutVars>
      </dgm:prSet>
      <dgm:spPr/>
    </dgm:pt>
    <dgm:pt modelId="{1723273E-E2D8-42A1-AA00-2D754909A8DA}" type="pres">
      <dgm:prSet presAssocID="{7ADE8A6B-96B0-4542-B7C9-F63EF19F8256}" presName="rootComposite" presStyleCnt="0"/>
      <dgm:spPr/>
    </dgm:pt>
    <dgm:pt modelId="{6EC859AD-E6AD-4C08-BD4D-CD060B7757FE}" type="pres">
      <dgm:prSet presAssocID="{7ADE8A6B-96B0-4542-B7C9-F63EF19F8256}" presName="rootText" presStyleLbl="node2" presStyleIdx="1" presStyleCnt="4">
        <dgm:presLayoutVars>
          <dgm:chPref val="3"/>
        </dgm:presLayoutVars>
      </dgm:prSet>
      <dgm:spPr/>
    </dgm:pt>
    <dgm:pt modelId="{CD882C16-DA74-4CF2-AC6E-59B12EA9E239}" type="pres">
      <dgm:prSet presAssocID="{7ADE8A6B-96B0-4542-B7C9-F63EF19F8256}" presName="rootConnector" presStyleLbl="node2" presStyleIdx="1" presStyleCnt="4"/>
      <dgm:spPr/>
    </dgm:pt>
    <dgm:pt modelId="{6D1C5E5D-1D9A-425C-85EA-097CAB2B8A8F}" type="pres">
      <dgm:prSet presAssocID="{7ADE8A6B-96B0-4542-B7C9-F63EF19F8256}" presName="hierChild4" presStyleCnt="0"/>
      <dgm:spPr/>
    </dgm:pt>
    <dgm:pt modelId="{E7ED935F-2AF8-43CF-ABC5-EBFC8BD3C4FC}" type="pres">
      <dgm:prSet presAssocID="{7ADE8A6B-96B0-4542-B7C9-F63EF19F8256}" presName="hierChild5" presStyleCnt="0"/>
      <dgm:spPr/>
    </dgm:pt>
    <dgm:pt modelId="{2A1616A9-ADD1-498C-832A-A202EC674EC6}" type="pres">
      <dgm:prSet presAssocID="{358A4D80-E4A3-432B-981A-8669B5D69EAE}" presName="Name37" presStyleLbl="parChTrans1D2" presStyleIdx="2" presStyleCnt="4"/>
      <dgm:spPr/>
    </dgm:pt>
    <dgm:pt modelId="{3130C402-AC93-4693-B3A2-52868C5177B6}" type="pres">
      <dgm:prSet presAssocID="{C8244FEF-46B2-49CF-BEE1-E78C6B6E7838}" presName="hierRoot2" presStyleCnt="0">
        <dgm:presLayoutVars>
          <dgm:hierBranch val="init"/>
        </dgm:presLayoutVars>
      </dgm:prSet>
      <dgm:spPr/>
    </dgm:pt>
    <dgm:pt modelId="{5DBCC1A4-2CEE-42F5-A4FC-C0CB0F96E003}" type="pres">
      <dgm:prSet presAssocID="{C8244FEF-46B2-49CF-BEE1-E78C6B6E7838}" presName="rootComposite" presStyleCnt="0"/>
      <dgm:spPr/>
    </dgm:pt>
    <dgm:pt modelId="{A51F191A-2AC0-4334-84B5-D1856F4E1F08}" type="pres">
      <dgm:prSet presAssocID="{C8244FEF-46B2-49CF-BEE1-E78C6B6E7838}" presName="rootText" presStyleLbl="node2" presStyleIdx="2" presStyleCnt="4">
        <dgm:presLayoutVars>
          <dgm:chPref val="3"/>
        </dgm:presLayoutVars>
      </dgm:prSet>
      <dgm:spPr/>
    </dgm:pt>
    <dgm:pt modelId="{8F994D09-AD42-4AB2-9206-C47EF9BAFFA1}" type="pres">
      <dgm:prSet presAssocID="{C8244FEF-46B2-49CF-BEE1-E78C6B6E7838}" presName="rootConnector" presStyleLbl="node2" presStyleIdx="2" presStyleCnt="4"/>
      <dgm:spPr/>
    </dgm:pt>
    <dgm:pt modelId="{EAFDF6FC-8548-491C-A5D4-81BA96AE69B7}" type="pres">
      <dgm:prSet presAssocID="{C8244FEF-46B2-49CF-BEE1-E78C6B6E7838}" presName="hierChild4" presStyleCnt="0"/>
      <dgm:spPr/>
    </dgm:pt>
    <dgm:pt modelId="{6D602EE1-1D73-4664-BFF1-C23CF560DCEA}" type="pres">
      <dgm:prSet presAssocID="{C8244FEF-46B2-49CF-BEE1-E78C6B6E7838}" presName="hierChild5" presStyleCnt="0"/>
      <dgm:spPr/>
    </dgm:pt>
    <dgm:pt modelId="{736DA2A9-592E-40AC-9853-98C8CDC89223}" type="pres">
      <dgm:prSet presAssocID="{C1A46721-2F87-424D-B863-BEBBC29312CC}" presName="Name37" presStyleLbl="parChTrans1D2" presStyleIdx="3" presStyleCnt="4"/>
      <dgm:spPr/>
    </dgm:pt>
    <dgm:pt modelId="{790ACD8D-9D8C-42F6-82DA-116D8AC3B6C5}" type="pres">
      <dgm:prSet presAssocID="{3A7BDFC0-16D9-44F2-A041-848590C4026B}" presName="hierRoot2" presStyleCnt="0">
        <dgm:presLayoutVars>
          <dgm:hierBranch val="init"/>
        </dgm:presLayoutVars>
      </dgm:prSet>
      <dgm:spPr/>
    </dgm:pt>
    <dgm:pt modelId="{FE95F9C0-DA86-42E7-9F30-B42B7F356C61}" type="pres">
      <dgm:prSet presAssocID="{3A7BDFC0-16D9-44F2-A041-848590C4026B}" presName="rootComposite" presStyleCnt="0"/>
      <dgm:spPr/>
    </dgm:pt>
    <dgm:pt modelId="{C97856A0-8A44-4EA3-9061-284FB0DE3BBC}" type="pres">
      <dgm:prSet presAssocID="{3A7BDFC0-16D9-44F2-A041-848590C4026B}" presName="rootText" presStyleLbl="node2" presStyleIdx="3" presStyleCnt="4">
        <dgm:presLayoutVars>
          <dgm:chPref val="3"/>
        </dgm:presLayoutVars>
      </dgm:prSet>
      <dgm:spPr/>
    </dgm:pt>
    <dgm:pt modelId="{754C0BCF-76EB-4B83-BE5E-9F2FFCAA8420}" type="pres">
      <dgm:prSet presAssocID="{3A7BDFC0-16D9-44F2-A041-848590C4026B}" presName="rootConnector" presStyleLbl="node2" presStyleIdx="3" presStyleCnt="4"/>
      <dgm:spPr/>
    </dgm:pt>
    <dgm:pt modelId="{FD27C47B-9AF1-4AAB-8260-6ADCDE85A537}" type="pres">
      <dgm:prSet presAssocID="{3A7BDFC0-16D9-44F2-A041-848590C4026B}" presName="hierChild4" presStyleCnt="0"/>
      <dgm:spPr/>
    </dgm:pt>
    <dgm:pt modelId="{758B1DCF-1BB0-4359-B1DC-C496765CC716}" type="pres">
      <dgm:prSet presAssocID="{3A7BDFC0-16D9-44F2-A041-848590C4026B}" presName="hierChild5" presStyleCnt="0"/>
      <dgm:spPr/>
    </dgm:pt>
    <dgm:pt modelId="{5184CA97-1738-48BB-B926-0E4BEDFCE371}" type="pres">
      <dgm:prSet presAssocID="{6D2CB006-CE33-47C1-A7A0-B095C9D18DDE}" presName="hierChild3" presStyleCnt="0"/>
      <dgm:spPr/>
    </dgm:pt>
  </dgm:ptLst>
  <dgm:cxnLst>
    <dgm:cxn modelId="{FC64BF15-2790-40C4-A9CB-74E9D51E8BD8}" type="presOf" srcId="{534AA12C-9941-46A1-8FB5-41B7920709A0}" destId="{8E5A9051-98B6-4819-8C70-E343EC9215CD}" srcOrd="0" destOrd="0" presId="urn:microsoft.com/office/officeart/2005/8/layout/orgChart1"/>
    <dgm:cxn modelId="{F587541A-6DEF-4551-9E4A-125BD198C303}" type="presOf" srcId="{534AA12C-9941-46A1-8FB5-41B7920709A0}" destId="{C44F9022-7C37-4CB8-AA82-F04796A1FFCC}" srcOrd="1" destOrd="0" presId="urn:microsoft.com/office/officeart/2005/8/layout/orgChart1"/>
    <dgm:cxn modelId="{53577C20-583B-4F03-A742-BB013D7279D0}" type="presOf" srcId="{3A7BDFC0-16D9-44F2-A041-848590C4026B}" destId="{754C0BCF-76EB-4B83-BE5E-9F2FFCAA8420}" srcOrd="1" destOrd="0" presId="urn:microsoft.com/office/officeart/2005/8/layout/orgChart1"/>
    <dgm:cxn modelId="{4D6DAE5D-8262-49A5-BDBA-2A0D968FE92E}" type="presOf" srcId="{6D2CB006-CE33-47C1-A7A0-B095C9D18DDE}" destId="{43F429F1-564E-40C9-988D-746547E733F8}" srcOrd="1" destOrd="0" presId="urn:microsoft.com/office/officeart/2005/8/layout/orgChart1"/>
    <dgm:cxn modelId="{C5642960-B7FF-4D45-9F95-8BFA70A88506}" type="presOf" srcId="{C1A46721-2F87-424D-B863-BEBBC29312CC}" destId="{736DA2A9-592E-40AC-9853-98C8CDC89223}" srcOrd="0" destOrd="0" presId="urn:microsoft.com/office/officeart/2005/8/layout/orgChart1"/>
    <dgm:cxn modelId="{3FC62E49-61D6-4480-8029-06510DA80878}" srcId="{6D2CB006-CE33-47C1-A7A0-B095C9D18DDE}" destId="{3A7BDFC0-16D9-44F2-A041-848590C4026B}" srcOrd="3" destOrd="0" parTransId="{C1A46721-2F87-424D-B863-BEBBC29312CC}" sibTransId="{15B602C0-6358-4590-A0EB-7EB130FFF429}"/>
    <dgm:cxn modelId="{5FDB3649-5BBC-4A61-80B4-62AD046740D2}" type="presOf" srcId="{9496A925-CB4E-4F51-8634-08B5CCBDDDDE}" destId="{56FB03FD-65C1-4785-A1DE-6C2595C20DA6}" srcOrd="0" destOrd="0" presId="urn:microsoft.com/office/officeart/2005/8/layout/orgChart1"/>
    <dgm:cxn modelId="{B31A496D-659B-4338-88E5-741CF41B6A40}" srcId="{6D2CB006-CE33-47C1-A7A0-B095C9D18DDE}" destId="{7ADE8A6B-96B0-4542-B7C9-F63EF19F8256}" srcOrd="1" destOrd="0" parTransId="{D1D84400-0354-4AE4-8455-337378B39ECA}" sibTransId="{EE62DE9B-CB47-415A-9692-5FD7462433CD}"/>
    <dgm:cxn modelId="{0A6BD96D-7C47-4EFF-A35D-8CE6AE259BF6}" type="presOf" srcId="{6D2CB006-CE33-47C1-A7A0-B095C9D18DDE}" destId="{14F2ADDA-6853-492D-B409-72BD7E00B751}" srcOrd="0" destOrd="0" presId="urn:microsoft.com/office/officeart/2005/8/layout/orgChart1"/>
    <dgm:cxn modelId="{88321373-6FC0-41F4-B86A-094A9F7A1A7C}" type="presOf" srcId="{D1D84400-0354-4AE4-8455-337378B39ECA}" destId="{56CCA0C8-7EB9-433C-A7C0-C69E238AD327}" srcOrd="0" destOrd="0" presId="urn:microsoft.com/office/officeart/2005/8/layout/orgChart1"/>
    <dgm:cxn modelId="{7A576475-E2B1-403F-B69C-6A65083F970A}" type="presOf" srcId="{C8244FEF-46B2-49CF-BEE1-E78C6B6E7838}" destId="{A51F191A-2AC0-4334-84B5-D1856F4E1F08}" srcOrd="0" destOrd="0" presId="urn:microsoft.com/office/officeart/2005/8/layout/orgChart1"/>
    <dgm:cxn modelId="{2D4FEA75-6FF2-4C4E-991A-0DD5D6FB5067}" type="presOf" srcId="{3310B193-EBED-4855-84FA-AAE332C89762}" destId="{21D492AB-0215-4EE6-9F96-4B39BFA54FC1}" srcOrd="0" destOrd="0" presId="urn:microsoft.com/office/officeart/2005/8/layout/orgChart1"/>
    <dgm:cxn modelId="{3FD31577-F567-499A-B013-A842BE31E35A}" srcId="{6D2CB006-CE33-47C1-A7A0-B095C9D18DDE}" destId="{534AA12C-9941-46A1-8FB5-41B7920709A0}" srcOrd="0" destOrd="0" parTransId="{3310B193-EBED-4855-84FA-AAE332C89762}" sibTransId="{1CADC4CD-D005-49DA-AD2C-6BBDD761E404}"/>
    <dgm:cxn modelId="{562EDF78-18E5-4C52-BC99-CFFB87AAF75F}" type="presOf" srcId="{3A7BDFC0-16D9-44F2-A041-848590C4026B}" destId="{C97856A0-8A44-4EA3-9061-284FB0DE3BBC}" srcOrd="0" destOrd="0" presId="urn:microsoft.com/office/officeart/2005/8/layout/orgChart1"/>
    <dgm:cxn modelId="{971DBC8C-91CD-436B-96E6-22E987707BEB}" type="presOf" srcId="{7ADE8A6B-96B0-4542-B7C9-F63EF19F8256}" destId="{CD882C16-DA74-4CF2-AC6E-59B12EA9E239}" srcOrd="1" destOrd="0" presId="urn:microsoft.com/office/officeart/2005/8/layout/orgChart1"/>
    <dgm:cxn modelId="{A6FE9E9C-D60C-4232-AEB2-22F2F2EB8C9F}" type="presOf" srcId="{C8244FEF-46B2-49CF-BEE1-E78C6B6E7838}" destId="{8F994D09-AD42-4AB2-9206-C47EF9BAFFA1}" srcOrd="1" destOrd="0" presId="urn:microsoft.com/office/officeart/2005/8/layout/orgChart1"/>
    <dgm:cxn modelId="{6795589F-66F4-41B3-A25F-F978C286D261}" srcId="{9496A925-CB4E-4F51-8634-08B5CCBDDDDE}" destId="{6D2CB006-CE33-47C1-A7A0-B095C9D18DDE}" srcOrd="0" destOrd="0" parTransId="{C2771672-8499-4AFB-85B9-22384A7D5E94}" sibTransId="{248B15CA-B0EA-466E-8383-DC054C42597D}"/>
    <dgm:cxn modelId="{0E3DE3A2-90C3-4911-8B1D-6FDDBE06979C}" type="presOf" srcId="{358A4D80-E4A3-432B-981A-8669B5D69EAE}" destId="{2A1616A9-ADD1-498C-832A-A202EC674EC6}" srcOrd="0" destOrd="0" presId="urn:microsoft.com/office/officeart/2005/8/layout/orgChart1"/>
    <dgm:cxn modelId="{3D30ECA9-8DB2-4E88-B2F7-A852EA6BD7DD}" srcId="{6D2CB006-CE33-47C1-A7A0-B095C9D18DDE}" destId="{C8244FEF-46B2-49CF-BEE1-E78C6B6E7838}" srcOrd="2" destOrd="0" parTransId="{358A4D80-E4A3-432B-981A-8669B5D69EAE}" sibTransId="{2799E2A6-77D9-4CAC-AC49-BA1CAC642690}"/>
    <dgm:cxn modelId="{AFB98AE5-C97F-4F7A-A799-1857D7685A7B}" type="presOf" srcId="{7ADE8A6B-96B0-4542-B7C9-F63EF19F8256}" destId="{6EC859AD-E6AD-4C08-BD4D-CD060B7757FE}" srcOrd="0" destOrd="0" presId="urn:microsoft.com/office/officeart/2005/8/layout/orgChart1"/>
    <dgm:cxn modelId="{567D3E8B-A032-466B-A7A9-6DF4B5B16B64}" type="presParOf" srcId="{56FB03FD-65C1-4785-A1DE-6C2595C20DA6}" destId="{8AD876D1-B7F8-4006-8E5D-0B211F9CCCE0}" srcOrd="0" destOrd="0" presId="urn:microsoft.com/office/officeart/2005/8/layout/orgChart1"/>
    <dgm:cxn modelId="{38C61B10-6FB0-4BCC-984E-92008D117081}" type="presParOf" srcId="{8AD876D1-B7F8-4006-8E5D-0B211F9CCCE0}" destId="{BBDA5B52-5E21-4CC9-8434-3DC8B75DCCA5}" srcOrd="0" destOrd="0" presId="urn:microsoft.com/office/officeart/2005/8/layout/orgChart1"/>
    <dgm:cxn modelId="{0063EF9F-6B4A-47C4-A480-8919D7E28EC7}" type="presParOf" srcId="{BBDA5B52-5E21-4CC9-8434-3DC8B75DCCA5}" destId="{14F2ADDA-6853-492D-B409-72BD7E00B751}" srcOrd="0" destOrd="0" presId="urn:microsoft.com/office/officeart/2005/8/layout/orgChart1"/>
    <dgm:cxn modelId="{D4BF4145-6693-4E80-A092-80EB999B9135}" type="presParOf" srcId="{BBDA5B52-5E21-4CC9-8434-3DC8B75DCCA5}" destId="{43F429F1-564E-40C9-988D-746547E733F8}" srcOrd="1" destOrd="0" presId="urn:microsoft.com/office/officeart/2005/8/layout/orgChart1"/>
    <dgm:cxn modelId="{E30135E9-65BF-446E-B9AA-A3430364D3EA}" type="presParOf" srcId="{8AD876D1-B7F8-4006-8E5D-0B211F9CCCE0}" destId="{6B1F4271-CEF6-4091-B6B6-2A7C7DFBCF17}" srcOrd="1" destOrd="0" presId="urn:microsoft.com/office/officeart/2005/8/layout/orgChart1"/>
    <dgm:cxn modelId="{1BF232FA-4838-473B-A339-C068187B0236}" type="presParOf" srcId="{6B1F4271-CEF6-4091-B6B6-2A7C7DFBCF17}" destId="{21D492AB-0215-4EE6-9F96-4B39BFA54FC1}" srcOrd="0" destOrd="0" presId="urn:microsoft.com/office/officeart/2005/8/layout/orgChart1"/>
    <dgm:cxn modelId="{112A9D1D-13FB-473F-AD8A-C316132E6BAB}" type="presParOf" srcId="{6B1F4271-CEF6-4091-B6B6-2A7C7DFBCF17}" destId="{19365E78-17BB-43E7-BD70-1D5D8E5DA86C}" srcOrd="1" destOrd="0" presId="urn:microsoft.com/office/officeart/2005/8/layout/orgChart1"/>
    <dgm:cxn modelId="{03BB429E-473C-4C3C-8C36-C76AA1C0FD27}" type="presParOf" srcId="{19365E78-17BB-43E7-BD70-1D5D8E5DA86C}" destId="{66514165-9D5D-4693-B006-3483EA0AA282}" srcOrd="0" destOrd="0" presId="urn:microsoft.com/office/officeart/2005/8/layout/orgChart1"/>
    <dgm:cxn modelId="{9EA37EA9-5E01-4E8B-8031-252D2EC34EB9}" type="presParOf" srcId="{66514165-9D5D-4693-B006-3483EA0AA282}" destId="{8E5A9051-98B6-4819-8C70-E343EC9215CD}" srcOrd="0" destOrd="0" presId="urn:microsoft.com/office/officeart/2005/8/layout/orgChart1"/>
    <dgm:cxn modelId="{A63A19D8-87B5-4FBB-9A43-E0D96B28516F}" type="presParOf" srcId="{66514165-9D5D-4693-B006-3483EA0AA282}" destId="{C44F9022-7C37-4CB8-AA82-F04796A1FFCC}" srcOrd="1" destOrd="0" presId="urn:microsoft.com/office/officeart/2005/8/layout/orgChart1"/>
    <dgm:cxn modelId="{4609927A-7AEB-4C04-A975-B4BBAA1F6C71}" type="presParOf" srcId="{19365E78-17BB-43E7-BD70-1D5D8E5DA86C}" destId="{FB35EA31-FF21-4977-8BD2-75452B96FE18}" srcOrd="1" destOrd="0" presId="urn:microsoft.com/office/officeart/2005/8/layout/orgChart1"/>
    <dgm:cxn modelId="{D5C758FC-44C4-4584-9EA7-8180F37F2774}" type="presParOf" srcId="{19365E78-17BB-43E7-BD70-1D5D8E5DA86C}" destId="{CA7BC788-3E48-4FBE-8955-6A052C777B75}" srcOrd="2" destOrd="0" presId="urn:microsoft.com/office/officeart/2005/8/layout/orgChart1"/>
    <dgm:cxn modelId="{F365BCBA-12D1-4128-8564-2E65C699A4FD}" type="presParOf" srcId="{6B1F4271-CEF6-4091-B6B6-2A7C7DFBCF17}" destId="{56CCA0C8-7EB9-433C-A7C0-C69E238AD327}" srcOrd="2" destOrd="0" presId="urn:microsoft.com/office/officeart/2005/8/layout/orgChart1"/>
    <dgm:cxn modelId="{FF91C203-AA38-4BB2-AF93-A33122E45005}" type="presParOf" srcId="{6B1F4271-CEF6-4091-B6B6-2A7C7DFBCF17}" destId="{A17327DB-B32A-41FD-B28D-1215C47E9390}" srcOrd="3" destOrd="0" presId="urn:microsoft.com/office/officeart/2005/8/layout/orgChart1"/>
    <dgm:cxn modelId="{F02EE933-84B1-44C0-B62A-3DFFE9546ACB}" type="presParOf" srcId="{A17327DB-B32A-41FD-B28D-1215C47E9390}" destId="{1723273E-E2D8-42A1-AA00-2D754909A8DA}" srcOrd="0" destOrd="0" presId="urn:microsoft.com/office/officeart/2005/8/layout/orgChart1"/>
    <dgm:cxn modelId="{364FE782-76B1-4271-B449-83E8E18C299E}" type="presParOf" srcId="{1723273E-E2D8-42A1-AA00-2D754909A8DA}" destId="{6EC859AD-E6AD-4C08-BD4D-CD060B7757FE}" srcOrd="0" destOrd="0" presId="urn:microsoft.com/office/officeart/2005/8/layout/orgChart1"/>
    <dgm:cxn modelId="{3096F5D3-6930-4684-A69F-9042F8A05451}" type="presParOf" srcId="{1723273E-E2D8-42A1-AA00-2D754909A8DA}" destId="{CD882C16-DA74-4CF2-AC6E-59B12EA9E239}" srcOrd="1" destOrd="0" presId="urn:microsoft.com/office/officeart/2005/8/layout/orgChart1"/>
    <dgm:cxn modelId="{5EF70031-9021-46A5-BABC-36C2F5843FB9}" type="presParOf" srcId="{A17327DB-B32A-41FD-B28D-1215C47E9390}" destId="{6D1C5E5D-1D9A-425C-85EA-097CAB2B8A8F}" srcOrd="1" destOrd="0" presId="urn:microsoft.com/office/officeart/2005/8/layout/orgChart1"/>
    <dgm:cxn modelId="{03ADB8F3-5514-4EF2-911E-A2CEA06ED277}" type="presParOf" srcId="{A17327DB-B32A-41FD-B28D-1215C47E9390}" destId="{E7ED935F-2AF8-43CF-ABC5-EBFC8BD3C4FC}" srcOrd="2" destOrd="0" presId="urn:microsoft.com/office/officeart/2005/8/layout/orgChart1"/>
    <dgm:cxn modelId="{FB9DEDAE-3D2C-4477-AAD6-B44D6C352984}" type="presParOf" srcId="{6B1F4271-CEF6-4091-B6B6-2A7C7DFBCF17}" destId="{2A1616A9-ADD1-498C-832A-A202EC674EC6}" srcOrd="4" destOrd="0" presId="urn:microsoft.com/office/officeart/2005/8/layout/orgChart1"/>
    <dgm:cxn modelId="{ECD1D45F-6A92-40C3-98DB-EFEB077BBD9C}" type="presParOf" srcId="{6B1F4271-CEF6-4091-B6B6-2A7C7DFBCF17}" destId="{3130C402-AC93-4693-B3A2-52868C5177B6}" srcOrd="5" destOrd="0" presId="urn:microsoft.com/office/officeart/2005/8/layout/orgChart1"/>
    <dgm:cxn modelId="{D43C1A9E-9D7E-4249-AC1C-5E05DBFF210E}" type="presParOf" srcId="{3130C402-AC93-4693-B3A2-52868C5177B6}" destId="{5DBCC1A4-2CEE-42F5-A4FC-C0CB0F96E003}" srcOrd="0" destOrd="0" presId="urn:microsoft.com/office/officeart/2005/8/layout/orgChart1"/>
    <dgm:cxn modelId="{3D5ABDB0-2B75-4CE7-A280-584BC24B457E}" type="presParOf" srcId="{5DBCC1A4-2CEE-42F5-A4FC-C0CB0F96E003}" destId="{A51F191A-2AC0-4334-84B5-D1856F4E1F08}" srcOrd="0" destOrd="0" presId="urn:microsoft.com/office/officeart/2005/8/layout/orgChart1"/>
    <dgm:cxn modelId="{246411EB-BAAF-4577-BC05-0E263465616C}" type="presParOf" srcId="{5DBCC1A4-2CEE-42F5-A4FC-C0CB0F96E003}" destId="{8F994D09-AD42-4AB2-9206-C47EF9BAFFA1}" srcOrd="1" destOrd="0" presId="urn:microsoft.com/office/officeart/2005/8/layout/orgChart1"/>
    <dgm:cxn modelId="{217295C4-F236-4F6A-B78B-1E204B7A135C}" type="presParOf" srcId="{3130C402-AC93-4693-B3A2-52868C5177B6}" destId="{EAFDF6FC-8548-491C-A5D4-81BA96AE69B7}" srcOrd="1" destOrd="0" presId="urn:microsoft.com/office/officeart/2005/8/layout/orgChart1"/>
    <dgm:cxn modelId="{FD862245-46B3-473B-BD4C-6A5C8315884A}" type="presParOf" srcId="{3130C402-AC93-4693-B3A2-52868C5177B6}" destId="{6D602EE1-1D73-4664-BFF1-C23CF560DCEA}" srcOrd="2" destOrd="0" presId="urn:microsoft.com/office/officeart/2005/8/layout/orgChart1"/>
    <dgm:cxn modelId="{6966BD65-7FA8-48F5-B200-4DA46FEE91C2}" type="presParOf" srcId="{6B1F4271-CEF6-4091-B6B6-2A7C7DFBCF17}" destId="{736DA2A9-592E-40AC-9853-98C8CDC89223}" srcOrd="6" destOrd="0" presId="urn:microsoft.com/office/officeart/2005/8/layout/orgChart1"/>
    <dgm:cxn modelId="{8E447265-F21F-4FAF-8194-B5B26169EDC2}" type="presParOf" srcId="{6B1F4271-CEF6-4091-B6B6-2A7C7DFBCF17}" destId="{790ACD8D-9D8C-42F6-82DA-116D8AC3B6C5}" srcOrd="7" destOrd="0" presId="urn:microsoft.com/office/officeart/2005/8/layout/orgChart1"/>
    <dgm:cxn modelId="{F8F0E9BA-1015-462D-9E2A-9ADB1B272204}" type="presParOf" srcId="{790ACD8D-9D8C-42F6-82DA-116D8AC3B6C5}" destId="{FE95F9C0-DA86-42E7-9F30-B42B7F356C61}" srcOrd="0" destOrd="0" presId="urn:microsoft.com/office/officeart/2005/8/layout/orgChart1"/>
    <dgm:cxn modelId="{923AEA38-E42B-434B-B953-D0BACE01D7EA}" type="presParOf" srcId="{FE95F9C0-DA86-42E7-9F30-B42B7F356C61}" destId="{C97856A0-8A44-4EA3-9061-284FB0DE3BBC}" srcOrd="0" destOrd="0" presId="urn:microsoft.com/office/officeart/2005/8/layout/orgChart1"/>
    <dgm:cxn modelId="{E50D2360-DCA2-4E53-BB86-E9556BEF3625}" type="presParOf" srcId="{FE95F9C0-DA86-42E7-9F30-B42B7F356C61}" destId="{754C0BCF-76EB-4B83-BE5E-9F2FFCAA8420}" srcOrd="1" destOrd="0" presId="urn:microsoft.com/office/officeart/2005/8/layout/orgChart1"/>
    <dgm:cxn modelId="{255BD9ED-B1C6-4C0B-88C9-E70639900AF9}" type="presParOf" srcId="{790ACD8D-9D8C-42F6-82DA-116D8AC3B6C5}" destId="{FD27C47B-9AF1-4AAB-8260-6ADCDE85A537}" srcOrd="1" destOrd="0" presId="urn:microsoft.com/office/officeart/2005/8/layout/orgChart1"/>
    <dgm:cxn modelId="{18AB260B-2323-4C78-8962-1694466F4629}" type="presParOf" srcId="{790ACD8D-9D8C-42F6-82DA-116D8AC3B6C5}" destId="{758B1DCF-1BB0-4359-B1DC-C496765CC716}" srcOrd="2" destOrd="0" presId="urn:microsoft.com/office/officeart/2005/8/layout/orgChart1"/>
    <dgm:cxn modelId="{6A1529EC-0ABB-4C9F-A958-5682CFB32AB0}" type="presParOf" srcId="{8AD876D1-B7F8-4006-8E5D-0B211F9CCCE0}" destId="{5184CA97-1738-48BB-B926-0E4BEDFCE37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6DA2A9-592E-40AC-9853-98C8CDC89223}">
      <dsp:nvSpPr>
        <dsp:cNvPr id="0" name=""/>
        <dsp:cNvSpPr/>
      </dsp:nvSpPr>
      <dsp:spPr>
        <a:xfrm>
          <a:off x="3250429" y="885430"/>
          <a:ext cx="2545756" cy="2532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960"/>
              </a:lnTo>
              <a:lnTo>
                <a:pt x="2545756" y="105960"/>
              </a:lnTo>
              <a:lnTo>
                <a:pt x="2545756" y="253236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1616A9-ADD1-498C-832A-A202EC674EC6}">
      <dsp:nvSpPr>
        <dsp:cNvPr id="0" name=""/>
        <dsp:cNvSpPr/>
      </dsp:nvSpPr>
      <dsp:spPr>
        <a:xfrm>
          <a:off x="3250429" y="885430"/>
          <a:ext cx="848585" cy="2532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960"/>
              </a:lnTo>
              <a:lnTo>
                <a:pt x="848585" y="105960"/>
              </a:lnTo>
              <a:lnTo>
                <a:pt x="848585" y="253236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CCA0C8-7EB9-433C-A7C0-C69E238AD327}">
      <dsp:nvSpPr>
        <dsp:cNvPr id="0" name=""/>
        <dsp:cNvSpPr/>
      </dsp:nvSpPr>
      <dsp:spPr>
        <a:xfrm>
          <a:off x="2401843" y="885430"/>
          <a:ext cx="848585" cy="253236"/>
        </a:xfrm>
        <a:custGeom>
          <a:avLst/>
          <a:gdLst/>
          <a:ahLst/>
          <a:cxnLst/>
          <a:rect l="0" t="0" r="0" b="0"/>
          <a:pathLst>
            <a:path>
              <a:moveTo>
                <a:pt x="848585" y="0"/>
              </a:moveTo>
              <a:lnTo>
                <a:pt x="848585" y="105960"/>
              </a:lnTo>
              <a:lnTo>
                <a:pt x="0" y="105960"/>
              </a:lnTo>
              <a:lnTo>
                <a:pt x="0" y="253236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D492AB-0215-4EE6-9F96-4B39BFA54FC1}">
      <dsp:nvSpPr>
        <dsp:cNvPr id="0" name=""/>
        <dsp:cNvSpPr/>
      </dsp:nvSpPr>
      <dsp:spPr>
        <a:xfrm>
          <a:off x="704672" y="885430"/>
          <a:ext cx="2545756" cy="253236"/>
        </a:xfrm>
        <a:custGeom>
          <a:avLst/>
          <a:gdLst/>
          <a:ahLst/>
          <a:cxnLst/>
          <a:rect l="0" t="0" r="0" b="0"/>
          <a:pathLst>
            <a:path>
              <a:moveTo>
                <a:pt x="2545756" y="0"/>
              </a:moveTo>
              <a:lnTo>
                <a:pt x="2545756" y="105960"/>
              </a:lnTo>
              <a:lnTo>
                <a:pt x="0" y="105960"/>
              </a:lnTo>
              <a:lnTo>
                <a:pt x="0" y="253236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F2ADDA-6853-492D-B409-72BD7E00B751}">
      <dsp:nvSpPr>
        <dsp:cNvPr id="0" name=""/>
        <dsp:cNvSpPr/>
      </dsp:nvSpPr>
      <dsp:spPr>
        <a:xfrm>
          <a:off x="2549118" y="184120"/>
          <a:ext cx="1402620" cy="70131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Tingkat </a:t>
          </a:r>
          <a:r>
            <a:rPr lang="en-US" sz="1600" kern="1200" dirty="0" err="1"/>
            <a:t>Korporasi</a:t>
          </a:r>
          <a:r>
            <a:rPr lang="en-US" sz="1600" kern="1200" dirty="0"/>
            <a:t> / </a:t>
          </a:r>
          <a:r>
            <a:rPr lang="en-US" sz="1600" kern="1200" dirty="0" err="1"/>
            <a:t>Bisnis</a:t>
          </a:r>
          <a:endParaRPr lang="en-US" sz="1600" kern="1200" dirty="0"/>
        </a:p>
      </dsp:txBody>
      <dsp:txXfrm>
        <a:off x="2549118" y="184120"/>
        <a:ext cx="1402620" cy="701310"/>
      </dsp:txXfrm>
    </dsp:sp>
    <dsp:sp modelId="{8E5A9051-98B6-4819-8C70-E343EC9215CD}">
      <dsp:nvSpPr>
        <dsp:cNvPr id="0" name=""/>
        <dsp:cNvSpPr/>
      </dsp:nvSpPr>
      <dsp:spPr>
        <a:xfrm>
          <a:off x="3362" y="1138666"/>
          <a:ext cx="1402620" cy="70131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Strategi</a:t>
          </a:r>
          <a:r>
            <a:rPr lang="en-US" sz="1600" kern="1200" dirty="0"/>
            <a:t> </a:t>
          </a:r>
          <a:r>
            <a:rPr lang="en-US" sz="1600" kern="1200" dirty="0" err="1"/>
            <a:t>Produksi</a:t>
          </a:r>
          <a:r>
            <a:rPr lang="en-US" sz="1600" kern="1200" dirty="0"/>
            <a:t> </a:t>
          </a:r>
          <a:r>
            <a:rPr lang="en-US" sz="1600" kern="1200" dirty="0" err="1"/>
            <a:t>Operasi</a:t>
          </a:r>
          <a:r>
            <a:rPr lang="en-US" sz="1600" kern="1200" dirty="0"/>
            <a:t> / </a:t>
          </a:r>
          <a:r>
            <a:rPr lang="en-US" sz="1600" kern="1200" dirty="0" err="1"/>
            <a:t>Litbang</a:t>
          </a:r>
          <a:endParaRPr lang="en-US" sz="1600" kern="1200" dirty="0"/>
        </a:p>
      </dsp:txBody>
      <dsp:txXfrm>
        <a:off x="3362" y="1138666"/>
        <a:ext cx="1402620" cy="701310"/>
      </dsp:txXfrm>
    </dsp:sp>
    <dsp:sp modelId="{6EC859AD-E6AD-4C08-BD4D-CD060B7757FE}">
      <dsp:nvSpPr>
        <dsp:cNvPr id="0" name=""/>
        <dsp:cNvSpPr/>
      </dsp:nvSpPr>
      <dsp:spPr>
        <a:xfrm>
          <a:off x="1700533" y="1138666"/>
          <a:ext cx="1402620" cy="70131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Strategi</a:t>
          </a:r>
          <a:r>
            <a:rPr lang="en-US" sz="1600" kern="1200" dirty="0"/>
            <a:t> </a:t>
          </a:r>
          <a:r>
            <a:rPr lang="en-US" sz="1600" kern="1200" dirty="0" err="1"/>
            <a:t>Keuangan</a:t>
          </a:r>
          <a:r>
            <a:rPr lang="en-US" sz="1600" kern="1200" dirty="0"/>
            <a:t> / </a:t>
          </a:r>
          <a:r>
            <a:rPr lang="en-US" sz="1600" kern="1200" dirty="0" err="1"/>
            <a:t>Akunting</a:t>
          </a:r>
          <a:endParaRPr lang="en-US" sz="1600" kern="1200" dirty="0"/>
        </a:p>
      </dsp:txBody>
      <dsp:txXfrm>
        <a:off x="1700533" y="1138666"/>
        <a:ext cx="1402620" cy="701310"/>
      </dsp:txXfrm>
    </dsp:sp>
    <dsp:sp modelId="{A51F191A-2AC0-4334-84B5-D1856F4E1F08}">
      <dsp:nvSpPr>
        <dsp:cNvPr id="0" name=""/>
        <dsp:cNvSpPr/>
      </dsp:nvSpPr>
      <dsp:spPr>
        <a:xfrm>
          <a:off x="3397704" y="1138666"/>
          <a:ext cx="1402620" cy="70131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Strategi</a:t>
          </a:r>
          <a:r>
            <a:rPr lang="en-US" sz="1600" kern="1200" dirty="0"/>
            <a:t> </a:t>
          </a:r>
          <a:r>
            <a:rPr lang="en-US" sz="1600" kern="1200" dirty="0" err="1"/>
            <a:t>Pemasaran</a:t>
          </a:r>
          <a:endParaRPr lang="en-US" sz="1600" kern="1200" dirty="0"/>
        </a:p>
      </dsp:txBody>
      <dsp:txXfrm>
        <a:off x="3397704" y="1138666"/>
        <a:ext cx="1402620" cy="701310"/>
      </dsp:txXfrm>
    </dsp:sp>
    <dsp:sp modelId="{C97856A0-8A44-4EA3-9061-284FB0DE3BBC}">
      <dsp:nvSpPr>
        <dsp:cNvPr id="0" name=""/>
        <dsp:cNvSpPr/>
      </dsp:nvSpPr>
      <dsp:spPr>
        <a:xfrm>
          <a:off x="5094874" y="1138666"/>
          <a:ext cx="1402620" cy="70131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Strategi</a:t>
          </a:r>
          <a:r>
            <a:rPr lang="en-US" sz="1600" kern="1200" dirty="0"/>
            <a:t> </a:t>
          </a:r>
          <a:r>
            <a:rPr lang="en-US" sz="1600" kern="1200" dirty="0" err="1"/>
            <a:t>Hubungan</a:t>
          </a:r>
          <a:r>
            <a:rPr lang="en-US" sz="1600" kern="1200" dirty="0"/>
            <a:t> </a:t>
          </a:r>
          <a:r>
            <a:rPr lang="en-US" sz="1600" kern="1200" dirty="0" err="1"/>
            <a:t>Karyawan</a:t>
          </a:r>
          <a:endParaRPr lang="en-US" sz="1600" kern="1200" dirty="0"/>
        </a:p>
      </dsp:txBody>
      <dsp:txXfrm>
        <a:off x="5094874" y="1138666"/>
        <a:ext cx="1402620" cy="7013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6DA2A9-592E-40AC-9853-98C8CDC89223}">
      <dsp:nvSpPr>
        <dsp:cNvPr id="0" name=""/>
        <dsp:cNvSpPr/>
      </dsp:nvSpPr>
      <dsp:spPr>
        <a:xfrm>
          <a:off x="3250429" y="885430"/>
          <a:ext cx="2545756" cy="2532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960"/>
              </a:lnTo>
              <a:lnTo>
                <a:pt x="2545756" y="105960"/>
              </a:lnTo>
              <a:lnTo>
                <a:pt x="2545756" y="253236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1616A9-ADD1-498C-832A-A202EC674EC6}">
      <dsp:nvSpPr>
        <dsp:cNvPr id="0" name=""/>
        <dsp:cNvSpPr/>
      </dsp:nvSpPr>
      <dsp:spPr>
        <a:xfrm>
          <a:off x="3250429" y="885430"/>
          <a:ext cx="848585" cy="2532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960"/>
              </a:lnTo>
              <a:lnTo>
                <a:pt x="848585" y="105960"/>
              </a:lnTo>
              <a:lnTo>
                <a:pt x="848585" y="253236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CCA0C8-7EB9-433C-A7C0-C69E238AD327}">
      <dsp:nvSpPr>
        <dsp:cNvPr id="0" name=""/>
        <dsp:cNvSpPr/>
      </dsp:nvSpPr>
      <dsp:spPr>
        <a:xfrm>
          <a:off x="2401843" y="885430"/>
          <a:ext cx="848585" cy="253236"/>
        </a:xfrm>
        <a:custGeom>
          <a:avLst/>
          <a:gdLst/>
          <a:ahLst/>
          <a:cxnLst/>
          <a:rect l="0" t="0" r="0" b="0"/>
          <a:pathLst>
            <a:path>
              <a:moveTo>
                <a:pt x="848585" y="0"/>
              </a:moveTo>
              <a:lnTo>
                <a:pt x="848585" y="105960"/>
              </a:lnTo>
              <a:lnTo>
                <a:pt x="0" y="105960"/>
              </a:lnTo>
              <a:lnTo>
                <a:pt x="0" y="253236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D492AB-0215-4EE6-9F96-4B39BFA54FC1}">
      <dsp:nvSpPr>
        <dsp:cNvPr id="0" name=""/>
        <dsp:cNvSpPr/>
      </dsp:nvSpPr>
      <dsp:spPr>
        <a:xfrm>
          <a:off x="704672" y="885430"/>
          <a:ext cx="2545756" cy="253236"/>
        </a:xfrm>
        <a:custGeom>
          <a:avLst/>
          <a:gdLst/>
          <a:ahLst/>
          <a:cxnLst/>
          <a:rect l="0" t="0" r="0" b="0"/>
          <a:pathLst>
            <a:path>
              <a:moveTo>
                <a:pt x="2545756" y="0"/>
              </a:moveTo>
              <a:lnTo>
                <a:pt x="2545756" y="105960"/>
              </a:lnTo>
              <a:lnTo>
                <a:pt x="0" y="105960"/>
              </a:lnTo>
              <a:lnTo>
                <a:pt x="0" y="253236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F2ADDA-6853-492D-B409-72BD7E00B751}">
      <dsp:nvSpPr>
        <dsp:cNvPr id="0" name=""/>
        <dsp:cNvSpPr/>
      </dsp:nvSpPr>
      <dsp:spPr>
        <a:xfrm>
          <a:off x="2549118" y="184120"/>
          <a:ext cx="1402620" cy="70131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Tingkat </a:t>
          </a:r>
          <a:r>
            <a:rPr lang="en-US" sz="1800" kern="1200" dirty="0" err="1"/>
            <a:t>Korporasi</a:t>
          </a:r>
          <a:r>
            <a:rPr lang="en-US" sz="1800" kern="1200" dirty="0"/>
            <a:t> / </a:t>
          </a:r>
          <a:r>
            <a:rPr lang="en-US" sz="1800" kern="1200" dirty="0" err="1"/>
            <a:t>Bisnis</a:t>
          </a:r>
          <a:endParaRPr lang="en-US" sz="1800" kern="1200" dirty="0"/>
        </a:p>
      </dsp:txBody>
      <dsp:txXfrm>
        <a:off x="2549118" y="184120"/>
        <a:ext cx="1402620" cy="701310"/>
      </dsp:txXfrm>
    </dsp:sp>
    <dsp:sp modelId="{8E5A9051-98B6-4819-8C70-E343EC9215CD}">
      <dsp:nvSpPr>
        <dsp:cNvPr id="0" name=""/>
        <dsp:cNvSpPr/>
      </dsp:nvSpPr>
      <dsp:spPr>
        <a:xfrm>
          <a:off x="3362" y="1138666"/>
          <a:ext cx="1402620" cy="70131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Bisnis</a:t>
          </a:r>
          <a:r>
            <a:rPr lang="en-US" sz="1800" kern="1200" dirty="0"/>
            <a:t> 1</a:t>
          </a:r>
        </a:p>
      </dsp:txBody>
      <dsp:txXfrm>
        <a:off x="3362" y="1138666"/>
        <a:ext cx="1402620" cy="701310"/>
      </dsp:txXfrm>
    </dsp:sp>
    <dsp:sp modelId="{6EC859AD-E6AD-4C08-BD4D-CD060B7757FE}">
      <dsp:nvSpPr>
        <dsp:cNvPr id="0" name=""/>
        <dsp:cNvSpPr/>
      </dsp:nvSpPr>
      <dsp:spPr>
        <a:xfrm>
          <a:off x="1700533" y="1138666"/>
          <a:ext cx="1402620" cy="70131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Bisnis</a:t>
          </a:r>
          <a:r>
            <a:rPr lang="en-US" sz="1800" kern="1200" dirty="0"/>
            <a:t> 2</a:t>
          </a:r>
        </a:p>
      </dsp:txBody>
      <dsp:txXfrm>
        <a:off x="1700533" y="1138666"/>
        <a:ext cx="1402620" cy="701310"/>
      </dsp:txXfrm>
    </dsp:sp>
    <dsp:sp modelId="{A51F191A-2AC0-4334-84B5-D1856F4E1F08}">
      <dsp:nvSpPr>
        <dsp:cNvPr id="0" name=""/>
        <dsp:cNvSpPr/>
      </dsp:nvSpPr>
      <dsp:spPr>
        <a:xfrm>
          <a:off x="3397704" y="1138666"/>
          <a:ext cx="1402620" cy="70131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Bisnis</a:t>
          </a:r>
          <a:r>
            <a:rPr lang="en-US" sz="1800" kern="1200" dirty="0"/>
            <a:t> 3</a:t>
          </a:r>
        </a:p>
      </dsp:txBody>
      <dsp:txXfrm>
        <a:off x="3397704" y="1138666"/>
        <a:ext cx="1402620" cy="701310"/>
      </dsp:txXfrm>
    </dsp:sp>
    <dsp:sp modelId="{C97856A0-8A44-4EA3-9061-284FB0DE3BBC}">
      <dsp:nvSpPr>
        <dsp:cNvPr id="0" name=""/>
        <dsp:cNvSpPr/>
      </dsp:nvSpPr>
      <dsp:spPr>
        <a:xfrm>
          <a:off x="5094874" y="1138666"/>
          <a:ext cx="1402620" cy="70131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Bisnis</a:t>
          </a:r>
          <a:r>
            <a:rPr lang="en-US" sz="1800" kern="1200" dirty="0"/>
            <a:t> 4</a:t>
          </a:r>
        </a:p>
      </dsp:txBody>
      <dsp:txXfrm>
        <a:off x="5094874" y="1138666"/>
        <a:ext cx="1402620" cy="7013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6DA2A9-592E-40AC-9853-98C8CDC89223}">
      <dsp:nvSpPr>
        <dsp:cNvPr id="0" name=""/>
        <dsp:cNvSpPr/>
      </dsp:nvSpPr>
      <dsp:spPr>
        <a:xfrm>
          <a:off x="3250429" y="352049"/>
          <a:ext cx="2545756" cy="2532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960"/>
              </a:lnTo>
              <a:lnTo>
                <a:pt x="2545756" y="105960"/>
              </a:lnTo>
              <a:lnTo>
                <a:pt x="2545756" y="253236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1616A9-ADD1-498C-832A-A202EC674EC6}">
      <dsp:nvSpPr>
        <dsp:cNvPr id="0" name=""/>
        <dsp:cNvSpPr/>
      </dsp:nvSpPr>
      <dsp:spPr>
        <a:xfrm>
          <a:off x="3250429" y="352049"/>
          <a:ext cx="848585" cy="2532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960"/>
              </a:lnTo>
              <a:lnTo>
                <a:pt x="848585" y="105960"/>
              </a:lnTo>
              <a:lnTo>
                <a:pt x="848585" y="253236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CCA0C8-7EB9-433C-A7C0-C69E238AD327}">
      <dsp:nvSpPr>
        <dsp:cNvPr id="0" name=""/>
        <dsp:cNvSpPr/>
      </dsp:nvSpPr>
      <dsp:spPr>
        <a:xfrm>
          <a:off x="2401843" y="352049"/>
          <a:ext cx="848585" cy="253236"/>
        </a:xfrm>
        <a:custGeom>
          <a:avLst/>
          <a:gdLst/>
          <a:ahLst/>
          <a:cxnLst/>
          <a:rect l="0" t="0" r="0" b="0"/>
          <a:pathLst>
            <a:path>
              <a:moveTo>
                <a:pt x="848585" y="0"/>
              </a:moveTo>
              <a:lnTo>
                <a:pt x="848585" y="105960"/>
              </a:lnTo>
              <a:lnTo>
                <a:pt x="0" y="105960"/>
              </a:lnTo>
              <a:lnTo>
                <a:pt x="0" y="253236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D492AB-0215-4EE6-9F96-4B39BFA54FC1}">
      <dsp:nvSpPr>
        <dsp:cNvPr id="0" name=""/>
        <dsp:cNvSpPr/>
      </dsp:nvSpPr>
      <dsp:spPr>
        <a:xfrm>
          <a:off x="704672" y="352049"/>
          <a:ext cx="2545756" cy="253236"/>
        </a:xfrm>
        <a:custGeom>
          <a:avLst/>
          <a:gdLst/>
          <a:ahLst/>
          <a:cxnLst/>
          <a:rect l="0" t="0" r="0" b="0"/>
          <a:pathLst>
            <a:path>
              <a:moveTo>
                <a:pt x="2545756" y="0"/>
              </a:moveTo>
              <a:lnTo>
                <a:pt x="2545756" y="105960"/>
              </a:lnTo>
              <a:lnTo>
                <a:pt x="0" y="105960"/>
              </a:lnTo>
              <a:lnTo>
                <a:pt x="0" y="253236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F2ADDA-6853-492D-B409-72BD7E00B751}">
      <dsp:nvSpPr>
        <dsp:cNvPr id="0" name=""/>
        <dsp:cNvSpPr/>
      </dsp:nvSpPr>
      <dsp:spPr>
        <a:xfrm>
          <a:off x="3214711" y="306330"/>
          <a:ext cx="71435" cy="4571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3214711" y="306330"/>
        <a:ext cx="71435" cy="45718"/>
      </dsp:txXfrm>
    </dsp:sp>
    <dsp:sp modelId="{8E5A9051-98B6-4819-8C70-E343EC9215CD}">
      <dsp:nvSpPr>
        <dsp:cNvPr id="0" name=""/>
        <dsp:cNvSpPr/>
      </dsp:nvSpPr>
      <dsp:spPr>
        <a:xfrm>
          <a:off x="3362" y="605285"/>
          <a:ext cx="1402620" cy="70131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Strategi</a:t>
          </a:r>
          <a:r>
            <a:rPr lang="en-US" sz="1600" kern="1200" dirty="0"/>
            <a:t> </a:t>
          </a:r>
          <a:r>
            <a:rPr lang="en-US" sz="1600" kern="1200" dirty="0" err="1"/>
            <a:t>Produksi</a:t>
          </a:r>
          <a:r>
            <a:rPr lang="en-US" sz="1600" kern="1200" dirty="0"/>
            <a:t> </a:t>
          </a:r>
          <a:r>
            <a:rPr lang="en-US" sz="1600" kern="1200" dirty="0" err="1"/>
            <a:t>Operasi</a:t>
          </a:r>
          <a:r>
            <a:rPr lang="en-US" sz="1600" kern="1200" dirty="0"/>
            <a:t> / </a:t>
          </a:r>
          <a:r>
            <a:rPr lang="en-US" sz="1600" kern="1200" dirty="0" err="1"/>
            <a:t>Litbang</a:t>
          </a:r>
          <a:endParaRPr lang="en-US" sz="1600" kern="1200" dirty="0"/>
        </a:p>
      </dsp:txBody>
      <dsp:txXfrm>
        <a:off x="3362" y="605285"/>
        <a:ext cx="1402620" cy="701310"/>
      </dsp:txXfrm>
    </dsp:sp>
    <dsp:sp modelId="{6EC859AD-E6AD-4C08-BD4D-CD060B7757FE}">
      <dsp:nvSpPr>
        <dsp:cNvPr id="0" name=""/>
        <dsp:cNvSpPr/>
      </dsp:nvSpPr>
      <dsp:spPr>
        <a:xfrm>
          <a:off x="1700533" y="605285"/>
          <a:ext cx="1402620" cy="70131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Strategi</a:t>
          </a:r>
          <a:r>
            <a:rPr lang="en-US" sz="1600" kern="1200" dirty="0"/>
            <a:t> </a:t>
          </a:r>
          <a:r>
            <a:rPr lang="en-US" sz="1600" kern="1200" dirty="0" err="1"/>
            <a:t>Keuangan</a:t>
          </a:r>
          <a:r>
            <a:rPr lang="en-US" sz="1600" kern="1200" dirty="0"/>
            <a:t> / </a:t>
          </a:r>
          <a:r>
            <a:rPr lang="en-US" sz="1600" kern="1200" dirty="0" err="1"/>
            <a:t>Akunting</a:t>
          </a:r>
          <a:endParaRPr lang="en-US" sz="1600" kern="1200" dirty="0"/>
        </a:p>
      </dsp:txBody>
      <dsp:txXfrm>
        <a:off x="1700533" y="605285"/>
        <a:ext cx="1402620" cy="701310"/>
      </dsp:txXfrm>
    </dsp:sp>
    <dsp:sp modelId="{A51F191A-2AC0-4334-84B5-D1856F4E1F08}">
      <dsp:nvSpPr>
        <dsp:cNvPr id="0" name=""/>
        <dsp:cNvSpPr/>
      </dsp:nvSpPr>
      <dsp:spPr>
        <a:xfrm>
          <a:off x="3397704" y="605285"/>
          <a:ext cx="1402620" cy="70131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Strategi</a:t>
          </a:r>
          <a:r>
            <a:rPr lang="en-US" sz="1600" kern="1200" dirty="0"/>
            <a:t> </a:t>
          </a:r>
          <a:r>
            <a:rPr lang="en-US" sz="1600" kern="1200" dirty="0" err="1"/>
            <a:t>Pemasaran</a:t>
          </a:r>
          <a:endParaRPr lang="en-US" sz="1600" kern="1200" dirty="0"/>
        </a:p>
      </dsp:txBody>
      <dsp:txXfrm>
        <a:off x="3397704" y="605285"/>
        <a:ext cx="1402620" cy="701310"/>
      </dsp:txXfrm>
    </dsp:sp>
    <dsp:sp modelId="{C97856A0-8A44-4EA3-9061-284FB0DE3BBC}">
      <dsp:nvSpPr>
        <dsp:cNvPr id="0" name=""/>
        <dsp:cNvSpPr/>
      </dsp:nvSpPr>
      <dsp:spPr>
        <a:xfrm>
          <a:off x="5094874" y="605285"/>
          <a:ext cx="1402620" cy="70131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Strategi</a:t>
          </a:r>
          <a:r>
            <a:rPr lang="en-US" sz="1600" kern="1200" dirty="0"/>
            <a:t> </a:t>
          </a:r>
          <a:r>
            <a:rPr lang="en-US" sz="1600" kern="1200" dirty="0" err="1"/>
            <a:t>Hubungan</a:t>
          </a:r>
          <a:r>
            <a:rPr lang="en-US" sz="1600" kern="1200" dirty="0"/>
            <a:t> </a:t>
          </a:r>
          <a:r>
            <a:rPr lang="en-US" sz="1600" kern="1200" dirty="0" err="1"/>
            <a:t>Karyawan</a:t>
          </a:r>
          <a:endParaRPr lang="en-US" sz="1600" kern="1200" dirty="0"/>
        </a:p>
      </dsp:txBody>
      <dsp:txXfrm>
        <a:off x="5094874" y="605285"/>
        <a:ext cx="1402620" cy="701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32CBEB-0F4B-422F-B62B-E712A6F13BE5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0264BF-A99F-4B27-934C-C114B6819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933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7639-6E03-47F0-AD8C-1961966193DD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142AB-306D-4AD9-9121-8A0CCA69C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996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7639-6E03-47F0-AD8C-1961966193DD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142AB-306D-4AD9-9121-8A0CCA69C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574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7639-6E03-47F0-AD8C-1961966193DD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142AB-306D-4AD9-9121-8A0CCA69C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840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7639-6E03-47F0-AD8C-1961966193DD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142AB-306D-4AD9-9121-8A0CCA69C96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1065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7639-6E03-47F0-AD8C-1961966193DD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142AB-306D-4AD9-9121-8A0CCA69C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660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7639-6E03-47F0-AD8C-1961966193DD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142AB-306D-4AD9-9121-8A0CCA69C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2565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7639-6E03-47F0-AD8C-1961966193DD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142AB-306D-4AD9-9121-8A0CCA69C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0787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7639-6E03-47F0-AD8C-1961966193DD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142AB-306D-4AD9-9121-8A0CCA69C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8121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7639-6E03-47F0-AD8C-1961966193DD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142AB-306D-4AD9-9121-8A0CCA69C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4347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7639-6E03-47F0-AD8C-1961966193DD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142AB-306D-4AD9-9121-8A0CCA69C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374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7639-6E03-47F0-AD8C-1961966193DD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142AB-306D-4AD9-9121-8A0CCA69C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087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7639-6E03-47F0-AD8C-1961966193DD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142AB-306D-4AD9-9121-8A0CCA69C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983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7639-6E03-47F0-AD8C-1961966193DD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142AB-306D-4AD9-9121-8A0CCA69C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00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7639-6E03-47F0-AD8C-1961966193DD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142AB-306D-4AD9-9121-8A0CCA69C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572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7639-6E03-47F0-AD8C-1961966193DD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142AB-306D-4AD9-9121-8A0CCA69C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810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7639-6E03-47F0-AD8C-1961966193DD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142AB-306D-4AD9-9121-8A0CCA69C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580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7639-6E03-47F0-AD8C-1961966193DD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142AB-306D-4AD9-9121-8A0CCA69C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977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7639-6E03-47F0-AD8C-1961966193DD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142AB-306D-4AD9-9121-8A0CCA69C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181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A357639-6E03-47F0-AD8C-1961966193DD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BF142AB-306D-4AD9-9121-8A0CCA69C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44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5999" y="2027978"/>
            <a:ext cx="5994401" cy="912920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latin typeface="Bahnschrift" panose="020B0502040204020203" pitchFamily="34" charset="0"/>
              </a:rPr>
              <a:t>Pengantar</a:t>
            </a:r>
            <a:r>
              <a:rPr lang="en-US" sz="5400" dirty="0">
                <a:latin typeface="Bahnschrift" panose="020B0502040204020203" pitchFamily="34" charset="0"/>
              </a:rPr>
              <a:t> MANAJEMEN STRATEGIs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Assoc. Prof. dr. </a:t>
            </a:r>
            <a:r>
              <a:rPr lang="en-US" dirty="0" err="1">
                <a:solidFill>
                  <a:schemeClr val="tx1"/>
                </a:solidFill>
                <a:latin typeface="Tw Cen MT Condensed Extra Bold" panose="020B0803020202020204" pitchFamily="34" charset="0"/>
              </a:rPr>
              <a:t>anggalia</a:t>
            </a:r>
            <a:r>
              <a:rPr lang="en-US" dirty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w Cen MT Condensed Extra Bold" panose="020B0803020202020204" pitchFamily="34" charset="0"/>
              </a:rPr>
              <a:t>wibasuri</a:t>
            </a:r>
            <a:endParaRPr lang="en-US" dirty="0">
              <a:solidFill>
                <a:schemeClr val="tx1"/>
              </a:solidFill>
              <a:latin typeface="Tw Cen MT Condensed Extra Bold" panose="020B0803020202020204" pitchFamily="34" charset="0"/>
            </a:endParaRPr>
          </a:p>
          <a:p>
            <a:pPr algn="r"/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6375400"/>
            <a:ext cx="12192000" cy="482600"/>
            <a:chOff x="0" y="6375400"/>
            <a:chExt cx="12192000" cy="482600"/>
          </a:xfrm>
        </p:grpSpPr>
        <p:sp>
          <p:nvSpPr>
            <p:cNvPr id="5" name="Rectangle 4"/>
            <p:cNvSpPr/>
            <p:nvPr/>
          </p:nvSpPr>
          <p:spPr>
            <a:xfrm>
              <a:off x="0" y="6375400"/>
              <a:ext cx="9740900" cy="482600"/>
            </a:xfrm>
            <a:prstGeom prst="rect">
              <a:avLst/>
            </a:prstGeom>
            <a:solidFill>
              <a:srgbClr val="66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740900" y="6375400"/>
              <a:ext cx="2451100" cy="482600"/>
            </a:xfrm>
            <a:prstGeom prst="rect">
              <a:avLst/>
            </a:prstGeom>
            <a:solidFill>
              <a:srgbClr val="FF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-114300" y="521471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typeface="Wingdings" panose="05000000000000000000" pitchFamily="2" charset="2"/>
              <a:buNone/>
            </a:pPr>
            <a:r>
              <a:rPr lang="en-US" sz="2400" b="1" dirty="0"/>
              <a:t>Strategic Management: Concepts &amp; Cases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US" sz="2400" b="1" dirty="0"/>
              <a:t>13</a:t>
            </a:r>
            <a:r>
              <a:rPr lang="en-US" sz="2400" b="1" baseline="30000" dirty="0"/>
              <a:t>th</a:t>
            </a:r>
            <a:r>
              <a:rPr lang="en-US" sz="2400" b="1" dirty="0"/>
              <a:t> Edition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US" sz="2400" b="1" dirty="0"/>
              <a:t>Fred David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62" y="461735"/>
            <a:ext cx="3724275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43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68475"/>
          </a:xfrm>
          <a:ln w="5715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dirty="0" err="1"/>
              <a:t>Manajemen</a:t>
            </a:r>
            <a:r>
              <a:rPr lang="en-US" b="1" dirty="0"/>
              <a:t> </a:t>
            </a:r>
            <a:r>
              <a:rPr lang="en-US" b="1" dirty="0" err="1"/>
              <a:t>Strategi</a:t>
            </a:r>
            <a:r>
              <a:rPr lang="en-US" b="1" dirty="0"/>
              <a:t> </a:t>
            </a:r>
            <a:r>
              <a:rPr lang="en-US" b="1" dirty="0" err="1"/>
              <a:t>Adalah</a:t>
            </a:r>
            <a:r>
              <a:rPr lang="en-US" b="1" dirty="0"/>
              <a:t> </a:t>
            </a:r>
            <a:r>
              <a:rPr lang="en-US" b="1" dirty="0" err="1"/>
              <a:t>Bagaimana</a:t>
            </a:r>
            <a:r>
              <a:rPr lang="en-US" b="1" dirty="0"/>
              <a:t> </a:t>
            </a:r>
            <a:r>
              <a:rPr lang="en-US" b="1" dirty="0" err="1"/>
              <a:t>Mendapatkan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Mempertahankan</a:t>
            </a:r>
            <a:r>
              <a:rPr lang="en-US" b="1" dirty="0"/>
              <a:t> </a:t>
            </a:r>
            <a:r>
              <a:rPr lang="en-US" b="1" dirty="0" err="1"/>
              <a:t>Keunggulan</a:t>
            </a:r>
            <a:r>
              <a:rPr lang="en-US" b="1" dirty="0"/>
              <a:t> </a:t>
            </a:r>
            <a:r>
              <a:rPr lang="en-US" b="1" dirty="0" err="1"/>
              <a:t>Kompetitif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0400" y="2266949"/>
            <a:ext cx="6883400" cy="1016001"/>
          </a:xfrm>
          <a:ln w="38100"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Keunggulan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Perusahaan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Dibandingkan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Dengan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Perusahaan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Pesaing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81400"/>
            <a:ext cx="92329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80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728208" cy="1325563"/>
          </a:xfrm>
          <a:ln w="38100">
            <a:solidFill>
              <a:schemeClr val="accent4"/>
            </a:solidFill>
          </a:ln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 err="1"/>
              <a:t>Pernyataan</a:t>
            </a:r>
            <a:r>
              <a:rPr lang="en-US" sz="5400" b="1" dirty="0"/>
              <a:t> </a:t>
            </a:r>
            <a:r>
              <a:rPr lang="en-US" sz="5400" b="1" dirty="0" err="1"/>
              <a:t>Visi</a:t>
            </a:r>
            <a:r>
              <a:rPr lang="en-US" sz="5400" b="1" dirty="0"/>
              <a:t> </a:t>
            </a:r>
            <a:r>
              <a:rPr lang="en-US" sz="5400" b="1" dirty="0" err="1"/>
              <a:t>dan</a:t>
            </a:r>
            <a:r>
              <a:rPr lang="en-US" sz="5400" b="1" dirty="0"/>
              <a:t> </a:t>
            </a:r>
            <a:r>
              <a:rPr lang="en-US" sz="5400" b="1" dirty="0" err="1"/>
              <a:t>Misi</a:t>
            </a:r>
            <a:endParaRPr lang="en-US" sz="54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922000" cy="43955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>
                <a:latin typeface="Berlin Sans FB" panose="020E0602020502020306" pitchFamily="34" charset="0"/>
              </a:rPr>
              <a:t>Pernyataan Visi -</a:t>
            </a:r>
          </a:p>
          <a:p>
            <a:pPr marL="0" indent="0">
              <a:buNone/>
            </a:pPr>
            <a:r>
              <a:rPr lang="fi-FI" dirty="0">
                <a:latin typeface="Berlin Sans FB" panose="020E0602020502020306" pitchFamily="34" charset="0"/>
              </a:rPr>
              <a:t>	Kita akan menjadi seperti apa ?</a:t>
            </a:r>
          </a:p>
          <a:p>
            <a:pPr marL="0" indent="0">
              <a:buNone/>
            </a:pPr>
            <a:endParaRPr lang="fi-FI" dirty="0">
              <a:latin typeface="Berlin Sans FB" panose="020E0602020502020306" pitchFamily="34" charset="0"/>
            </a:endParaRPr>
          </a:p>
          <a:p>
            <a:pPr marL="0" indent="0">
              <a:buNone/>
            </a:pPr>
            <a:r>
              <a:rPr lang="fi-FI" dirty="0">
                <a:latin typeface="Berlin Sans FB" panose="020E0602020502020306" pitchFamily="34" charset="0"/>
              </a:rPr>
              <a:t>				Pernyataan Misi -</a:t>
            </a:r>
          </a:p>
          <a:p>
            <a:pPr marL="0" indent="0">
              <a:buNone/>
            </a:pPr>
            <a:r>
              <a:rPr lang="fi-FI" dirty="0">
                <a:latin typeface="Berlin Sans FB" panose="020E0602020502020306" pitchFamily="34" charset="0"/>
              </a:rPr>
              <a:t>					Apa yang harus kita </a:t>
            </a:r>
            <a:r>
              <a:rPr lang="fi-FI" sz="3600" dirty="0">
                <a:latin typeface="Berlin Sans FB" panose="020E0602020502020306" pitchFamily="34" charset="0"/>
              </a:rPr>
              <a:t>kerjakan ?</a:t>
            </a:r>
            <a:endParaRPr lang="en-US" sz="3600" dirty="0">
              <a:latin typeface="Berlin Sans FB" panose="020E0602020502020306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52500" y="3136900"/>
            <a:ext cx="7493000" cy="1270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267200" y="5080000"/>
            <a:ext cx="7493000" cy="1270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82137"/>
            <a:ext cx="4140200" cy="34758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5238750"/>
            <a:ext cx="749300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66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00061"/>
            <a:ext cx="10287000" cy="1176339"/>
          </a:xfrm>
          <a:ln w="38100"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pPr>
              <a:spcBef>
                <a:spcPct val="50000"/>
              </a:spcBef>
            </a:pPr>
            <a:r>
              <a:rPr lang="en-US" sz="4800" b="1" dirty="0" err="1"/>
              <a:t>Peluang</a:t>
            </a:r>
            <a:r>
              <a:rPr lang="en-US" sz="4800" b="1" dirty="0"/>
              <a:t> </a:t>
            </a:r>
            <a:r>
              <a:rPr lang="en-US" sz="4800" b="1" dirty="0" err="1"/>
              <a:t>dan</a:t>
            </a:r>
            <a:r>
              <a:rPr lang="en-US" sz="4800" b="1" dirty="0"/>
              <a:t> </a:t>
            </a:r>
            <a:r>
              <a:rPr lang="en-US" sz="4800" b="1" dirty="0" err="1"/>
              <a:t>Ancaman</a:t>
            </a:r>
            <a:r>
              <a:rPr lang="en-US" sz="4800" b="1" dirty="0"/>
              <a:t> (</a:t>
            </a:r>
            <a:r>
              <a:rPr lang="en-US" sz="4800" b="1" dirty="0" err="1"/>
              <a:t>Eksternal</a:t>
            </a:r>
            <a:r>
              <a:rPr lang="en-US" sz="4800" b="1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00" y="2206625"/>
            <a:ext cx="5765800" cy="4651375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4400" dirty="0" err="1"/>
              <a:t>Analisis</a:t>
            </a:r>
            <a:r>
              <a:rPr lang="en-US" sz="4400" dirty="0"/>
              <a:t> </a:t>
            </a:r>
            <a:r>
              <a:rPr lang="en-US" sz="4400" dirty="0" err="1"/>
              <a:t>Tren</a:t>
            </a:r>
            <a:endParaRPr lang="en-US" sz="4400" dirty="0"/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200" dirty="0" err="1"/>
              <a:t>Ekonomi</a:t>
            </a:r>
            <a:endParaRPr lang="en-US" sz="3200" dirty="0"/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200" dirty="0" err="1"/>
              <a:t>Sosial</a:t>
            </a:r>
            <a:endParaRPr lang="en-US" sz="3200" dirty="0"/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200" dirty="0" err="1"/>
              <a:t>Kultural</a:t>
            </a:r>
            <a:endParaRPr lang="en-US" sz="3200" dirty="0"/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200" dirty="0" err="1"/>
              <a:t>Demografi</a:t>
            </a:r>
            <a:r>
              <a:rPr lang="en-US" sz="3200" dirty="0"/>
              <a:t> / </a:t>
            </a:r>
            <a:r>
              <a:rPr lang="en-US" sz="3200" dirty="0" err="1"/>
              <a:t>Lingkungan</a:t>
            </a:r>
            <a:endParaRPr lang="en-US" sz="3200" dirty="0"/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200" dirty="0" err="1"/>
              <a:t>Politik</a:t>
            </a:r>
            <a:r>
              <a:rPr lang="en-US" sz="3200" dirty="0"/>
              <a:t>, </a:t>
            </a:r>
            <a:r>
              <a:rPr lang="en-US" sz="3200" dirty="0" err="1"/>
              <a:t>Hukum</a:t>
            </a:r>
            <a:r>
              <a:rPr lang="en-US" sz="3200" dirty="0"/>
              <a:t>, </a:t>
            </a:r>
            <a:r>
              <a:rPr lang="en-US" sz="3200" dirty="0" err="1"/>
              <a:t>Pemerintah</a:t>
            </a:r>
            <a:endParaRPr lang="en-US" sz="3200" dirty="0"/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200" dirty="0" err="1"/>
              <a:t>Teknologi</a:t>
            </a:r>
            <a:endParaRPr lang="en-US" sz="3200" dirty="0"/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200" dirty="0" err="1"/>
              <a:t>Pesaing</a:t>
            </a:r>
            <a:endParaRPr lang="en-US" sz="3200" dirty="0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835400" y="2511425"/>
            <a:ext cx="2819400" cy="2111375"/>
          </a:xfrm>
          <a:prstGeom prst="ellipse">
            <a:avLst/>
          </a:prstGeom>
          <a:solidFill>
            <a:srgbClr val="E0D4B4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/>
              <a:t>Strategy Formulation</a:t>
            </a:r>
          </a:p>
        </p:txBody>
      </p:sp>
      <p:sp>
        <p:nvSpPr>
          <p:cNvPr id="6" name="filecab3"/>
          <p:cNvSpPr>
            <a:spLocks noEditPoints="1" noChangeArrowheads="1"/>
          </p:cNvSpPr>
          <p:nvPr/>
        </p:nvSpPr>
        <p:spPr bwMode="auto">
          <a:xfrm>
            <a:off x="7340600" y="2206625"/>
            <a:ext cx="4216400" cy="1295400"/>
          </a:xfrm>
          <a:custGeom>
            <a:avLst/>
            <a:gdLst>
              <a:gd name="T0" fmla="*/ 10800 w 21600"/>
              <a:gd name="T1" fmla="*/ 0 h 21600"/>
              <a:gd name="T2" fmla="*/ 0 w 21600"/>
              <a:gd name="T3" fmla="*/ 0 h 21600"/>
              <a:gd name="T4" fmla="*/ 0 w 21600"/>
              <a:gd name="T5" fmla="*/ 10800 h 21600"/>
              <a:gd name="T6" fmla="*/ 0 w 21600"/>
              <a:gd name="T7" fmla="*/ 20367 h 21600"/>
              <a:gd name="T8" fmla="*/ 10800 w 21600"/>
              <a:gd name="T9" fmla="*/ 21600 h 21600"/>
              <a:gd name="T10" fmla="*/ 21600 w 21600"/>
              <a:gd name="T11" fmla="*/ 20367 h 21600"/>
              <a:gd name="T12" fmla="*/ 21600 w 21600"/>
              <a:gd name="T13" fmla="*/ 10800 h 21600"/>
              <a:gd name="T14" fmla="*/ 21600 w 21600"/>
              <a:gd name="T15" fmla="*/ 0 h 21600"/>
              <a:gd name="T16" fmla="*/ 1004 w 21600"/>
              <a:gd name="T17" fmla="*/ 511 h 21600"/>
              <a:gd name="T18" fmla="*/ 20542 w 21600"/>
              <a:gd name="T19" fmla="*/ 1876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0788" y="0"/>
                </a:moveTo>
                <a:lnTo>
                  <a:pt x="0" y="0"/>
                </a:lnTo>
                <a:lnTo>
                  <a:pt x="0" y="10800"/>
                </a:lnTo>
                <a:lnTo>
                  <a:pt x="0" y="19099"/>
                </a:lnTo>
                <a:lnTo>
                  <a:pt x="8466" y="19099"/>
                </a:lnTo>
                <a:lnTo>
                  <a:pt x="8490" y="19440"/>
                </a:lnTo>
                <a:lnTo>
                  <a:pt x="8537" y="20008"/>
                </a:lnTo>
                <a:lnTo>
                  <a:pt x="8607" y="20349"/>
                </a:lnTo>
                <a:lnTo>
                  <a:pt x="8701" y="20691"/>
                </a:lnTo>
                <a:lnTo>
                  <a:pt x="8842" y="21145"/>
                </a:lnTo>
                <a:lnTo>
                  <a:pt x="9053" y="21373"/>
                </a:lnTo>
                <a:lnTo>
                  <a:pt x="9264" y="21600"/>
                </a:lnTo>
                <a:lnTo>
                  <a:pt x="9545" y="21600"/>
                </a:lnTo>
                <a:lnTo>
                  <a:pt x="10718" y="21600"/>
                </a:lnTo>
                <a:lnTo>
                  <a:pt x="11891" y="21600"/>
                </a:lnTo>
                <a:lnTo>
                  <a:pt x="12266" y="21600"/>
                </a:lnTo>
                <a:lnTo>
                  <a:pt x="12477" y="21429"/>
                </a:lnTo>
                <a:lnTo>
                  <a:pt x="12618" y="21202"/>
                </a:lnTo>
                <a:lnTo>
                  <a:pt x="12758" y="20861"/>
                </a:lnTo>
                <a:lnTo>
                  <a:pt x="12922" y="20349"/>
                </a:lnTo>
                <a:lnTo>
                  <a:pt x="12993" y="19952"/>
                </a:lnTo>
                <a:lnTo>
                  <a:pt x="13016" y="19440"/>
                </a:lnTo>
                <a:lnTo>
                  <a:pt x="13063" y="19099"/>
                </a:lnTo>
                <a:lnTo>
                  <a:pt x="21600" y="19099"/>
                </a:lnTo>
                <a:lnTo>
                  <a:pt x="21600" y="10800"/>
                </a:lnTo>
                <a:lnTo>
                  <a:pt x="21600" y="0"/>
                </a:lnTo>
                <a:lnTo>
                  <a:pt x="10788" y="0"/>
                </a:lnTo>
                <a:close/>
                <a:moveTo>
                  <a:pt x="9053" y="19099"/>
                </a:moveTo>
                <a:lnTo>
                  <a:pt x="9053" y="19440"/>
                </a:lnTo>
                <a:lnTo>
                  <a:pt x="9076" y="19611"/>
                </a:lnTo>
                <a:lnTo>
                  <a:pt x="9123" y="19781"/>
                </a:lnTo>
                <a:lnTo>
                  <a:pt x="9193" y="20008"/>
                </a:lnTo>
                <a:lnTo>
                  <a:pt x="9264" y="20179"/>
                </a:lnTo>
                <a:lnTo>
                  <a:pt x="9334" y="20293"/>
                </a:lnTo>
                <a:lnTo>
                  <a:pt x="9405" y="20349"/>
                </a:lnTo>
                <a:lnTo>
                  <a:pt x="9545" y="20349"/>
                </a:lnTo>
                <a:lnTo>
                  <a:pt x="11891" y="20349"/>
                </a:lnTo>
                <a:lnTo>
                  <a:pt x="12031" y="20349"/>
                </a:lnTo>
                <a:lnTo>
                  <a:pt x="12172" y="20236"/>
                </a:lnTo>
                <a:lnTo>
                  <a:pt x="12266" y="20179"/>
                </a:lnTo>
                <a:lnTo>
                  <a:pt x="12336" y="20008"/>
                </a:lnTo>
                <a:lnTo>
                  <a:pt x="12383" y="19838"/>
                </a:lnTo>
                <a:lnTo>
                  <a:pt x="12430" y="19611"/>
                </a:lnTo>
                <a:lnTo>
                  <a:pt x="12477" y="19440"/>
                </a:lnTo>
                <a:lnTo>
                  <a:pt x="12477" y="19099"/>
                </a:lnTo>
                <a:lnTo>
                  <a:pt x="9053" y="19099"/>
                </a:lnTo>
                <a:close/>
              </a:path>
              <a:path w="21600" h="21600" extrusionOk="0">
                <a:moveTo>
                  <a:pt x="9053" y="19099"/>
                </a:moveTo>
                <a:lnTo>
                  <a:pt x="0" y="19099"/>
                </a:lnTo>
                <a:lnTo>
                  <a:pt x="21600" y="19099"/>
                </a:lnTo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r>
              <a:rPr lang="en-US" sz="2400" b="1" dirty="0"/>
              <a:t>Take advantage of </a:t>
            </a:r>
          </a:p>
          <a:p>
            <a:pPr algn="ctr"/>
            <a:r>
              <a:rPr lang="en-US" sz="2400" b="1" dirty="0"/>
              <a:t>External Opportunities</a:t>
            </a:r>
          </a:p>
        </p:txBody>
      </p:sp>
      <p:sp>
        <p:nvSpPr>
          <p:cNvPr id="7" name="filecab3"/>
          <p:cNvSpPr>
            <a:spLocks noEditPoints="1" noChangeArrowheads="1"/>
          </p:cNvSpPr>
          <p:nvPr/>
        </p:nvSpPr>
        <p:spPr bwMode="auto">
          <a:xfrm>
            <a:off x="7340600" y="4111625"/>
            <a:ext cx="4216400" cy="1219200"/>
          </a:xfrm>
          <a:custGeom>
            <a:avLst/>
            <a:gdLst>
              <a:gd name="T0" fmla="*/ 10800 w 21600"/>
              <a:gd name="T1" fmla="*/ 0 h 21600"/>
              <a:gd name="T2" fmla="*/ 0 w 21600"/>
              <a:gd name="T3" fmla="*/ 0 h 21600"/>
              <a:gd name="T4" fmla="*/ 0 w 21600"/>
              <a:gd name="T5" fmla="*/ 10800 h 21600"/>
              <a:gd name="T6" fmla="*/ 0 w 21600"/>
              <a:gd name="T7" fmla="*/ 20367 h 21600"/>
              <a:gd name="T8" fmla="*/ 10800 w 21600"/>
              <a:gd name="T9" fmla="*/ 21600 h 21600"/>
              <a:gd name="T10" fmla="*/ 21600 w 21600"/>
              <a:gd name="T11" fmla="*/ 20367 h 21600"/>
              <a:gd name="T12" fmla="*/ 21600 w 21600"/>
              <a:gd name="T13" fmla="*/ 10800 h 21600"/>
              <a:gd name="T14" fmla="*/ 21600 w 21600"/>
              <a:gd name="T15" fmla="*/ 0 h 21600"/>
              <a:gd name="T16" fmla="*/ 1004 w 21600"/>
              <a:gd name="T17" fmla="*/ 511 h 21600"/>
              <a:gd name="T18" fmla="*/ 20542 w 21600"/>
              <a:gd name="T19" fmla="*/ 1876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0788" y="0"/>
                </a:moveTo>
                <a:lnTo>
                  <a:pt x="0" y="0"/>
                </a:lnTo>
                <a:lnTo>
                  <a:pt x="0" y="10800"/>
                </a:lnTo>
                <a:lnTo>
                  <a:pt x="0" y="19099"/>
                </a:lnTo>
                <a:lnTo>
                  <a:pt x="8466" y="19099"/>
                </a:lnTo>
                <a:lnTo>
                  <a:pt x="8490" y="19440"/>
                </a:lnTo>
                <a:lnTo>
                  <a:pt x="8537" y="20008"/>
                </a:lnTo>
                <a:lnTo>
                  <a:pt x="8607" y="20349"/>
                </a:lnTo>
                <a:lnTo>
                  <a:pt x="8701" y="20691"/>
                </a:lnTo>
                <a:lnTo>
                  <a:pt x="8842" y="21145"/>
                </a:lnTo>
                <a:lnTo>
                  <a:pt x="9053" y="21373"/>
                </a:lnTo>
                <a:lnTo>
                  <a:pt x="9264" y="21600"/>
                </a:lnTo>
                <a:lnTo>
                  <a:pt x="9545" y="21600"/>
                </a:lnTo>
                <a:lnTo>
                  <a:pt x="10718" y="21600"/>
                </a:lnTo>
                <a:lnTo>
                  <a:pt x="11891" y="21600"/>
                </a:lnTo>
                <a:lnTo>
                  <a:pt x="12266" y="21600"/>
                </a:lnTo>
                <a:lnTo>
                  <a:pt x="12477" y="21429"/>
                </a:lnTo>
                <a:lnTo>
                  <a:pt x="12618" y="21202"/>
                </a:lnTo>
                <a:lnTo>
                  <a:pt x="12758" y="20861"/>
                </a:lnTo>
                <a:lnTo>
                  <a:pt x="12922" y="20349"/>
                </a:lnTo>
                <a:lnTo>
                  <a:pt x="12993" y="19952"/>
                </a:lnTo>
                <a:lnTo>
                  <a:pt x="13016" y="19440"/>
                </a:lnTo>
                <a:lnTo>
                  <a:pt x="13063" y="19099"/>
                </a:lnTo>
                <a:lnTo>
                  <a:pt x="21600" y="19099"/>
                </a:lnTo>
                <a:lnTo>
                  <a:pt x="21600" y="10800"/>
                </a:lnTo>
                <a:lnTo>
                  <a:pt x="21600" y="0"/>
                </a:lnTo>
                <a:lnTo>
                  <a:pt x="10788" y="0"/>
                </a:lnTo>
                <a:close/>
                <a:moveTo>
                  <a:pt x="9053" y="19099"/>
                </a:moveTo>
                <a:lnTo>
                  <a:pt x="9053" y="19440"/>
                </a:lnTo>
                <a:lnTo>
                  <a:pt x="9076" y="19611"/>
                </a:lnTo>
                <a:lnTo>
                  <a:pt x="9123" y="19781"/>
                </a:lnTo>
                <a:lnTo>
                  <a:pt x="9193" y="20008"/>
                </a:lnTo>
                <a:lnTo>
                  <a:pt x="9264" y="20179"/>
                </a:lnTo>
                <a:lnTo>
                  <a:pt x="9334" y="20293"/>
                </a:lnTo>
                <a:lnTo>
                  <a:pt x="9405" y="20349"/>
                </a:lnTo>
                <a:lnTo>
                  <a:pt x="9545" y="20349"/>
                </a:lnTo>
                <a:lnTo>
                  <a:pt x="11891" y="20349"/>
                </a:lnTo>
                <a:lnTo>
                  <a:pt x="12031" y="20349"/>
                </a:lnTo>
                <a:lnTo>
                  <a:pt x="12172" y="20236"/>
                </a:lnTo>
                <a:lnTo>
                  <a:pt x="12266" y="20179"/>
                </a:lnTo>
                <a:lnTo>
                  <a:pt x="12336" y="20008"/>
                </a:lnTo>
                <a:lnTo>
                  <a:pt x="12383" y="19838"/>
                </a:lnTo>
                <a:lnTo>
                  <a:pt x="12430" y="19611"/>
                </a:lnTo>
                <a:lnTo>
                  <a:pt x="12477" y="19440"/>
                </a:lnTo>
                <a:lnTo>
                  <a:pt x="12477" y="19099"/>
                </a:lnTo>
                <a:lnTo>
                  <a:pt x="9053" y="19099"/>
                </a:lnTo>
                <a:close/>
              </a:path>
              <a:path w="21600" h="21600" extrusionOk="0">
                <a:moveTo>
                  <a:pt x="9053" y="19099"/>
                </a:moveTo>
                <a:lnTo>
                  <a:pt x="0" y="19099"/>
                </a:lnTo>
                <a:lnTo>
                  <a:pt x="21600" y="19099"/>
                </a:lnTo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r>
              <a:rPr lang="en-US" sz="2400" b="1" dirty="0"/>
              <a:t>Avoid/minimize impact of</a:t>
            </a:r>
          </a:p>
          <a:p>
            <a:pPr algn="ctr"/>
            <a:r>
              <a:rPr lang="en-US" sz="2400" b="1" dirty="0"/>
              <a:t>External Threats</a:t>
            </a:r>
          </a:p>
          <a:p>
            <a:endParaRPr lang="en-US" sz="2400" b="1" dirty="0">
              <a:solidFill>
                <a:srgbClr val="800000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 flipV="1">
            <a:off x="6654800" y="2816225"/>
            <a:ext cx="6858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/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>
            <a:off x="6654800" y="3578225"/>
            <a:ext cx="6858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97480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936" y="0"/>
            <a:ext cx="110408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16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00061"/>
            <a:ext cx="10185408" cy="1176339"/>
          </a:xfrm>
          <a:ln w="38100"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pPr>
              <a:spcBef>
                <a:spcPct val="50000"/>
              </a:spcBef>
            </a:pPr>
            <a:r>
              <a:rPr lang="en-US" sz="4800" b="1" dirty="0" err="1"/>
              <a:t>Kekuatan</a:t>
            </a:r>
            <a:r>
              <a:rPr lang="en-US" sz="4800" b="1" dirty="0"/>
              <a:t> </a:t>
            </a:r>
            <a:r>
              <a:rPr lang="en-US" sz="4800" b="1" dirty="0" err="1"/>
              <a:t>dan</a:t>
            </a:r>
            <a:r>
              <a:rPr lang="en-US" sz="4800" b="1" dirty="0"/>
              <a:t> </a:t>
            </a:r>
            <a:r>
              <a:rPr lang="en-US" sz="4800" b="1" dirty="0" err="1"/>
              <a:t>Kelemahan</a:t>
            </a:r>
            <a:r>
              <a:rPr lang="en-US" sz="4800" b="1" dirty="0"/>
              <a:t> (Internal)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00" y="2206625"/>
            <a:ext cx="5765800" cy="4651375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4400" dirty="0" err="1"/>
              <a:t>Biasanya</a:t>
            </a:r>
            <a:r>
              <a:rPr lang="en-US" sz="4400" dirty="0"/>
              <a:t> </a:t>
            </a:r>
            <a:r>
              <a:rPr lang="en-US" sz="4400" dirty="0" err="1"/>
              <a:t>terletak</a:t>
            </a:r>
            <a:r>
              <a:rPr lang="en-US" sz="4400" dirty="0"/>
              <a:t> di area </a:t>
            </a:r>
            <a:r>
              <a:rPr lang="en-US" sz="4400" dirty="0" err="1"/>
              <a:t>fungsional</a:t>
            </a:r>
            <a:r>
              <a:rPr lang="en-US" sz="4400" dirty="0"/>
              <a:t> </a:t>
            </a:r>
            <a:r>
              <a:rPr lang="en-US" sz="4400" dirty="0" err="1"/>
              <a:t>dari</a:t>
            </a:r>
            <a:r>
              <a:rPr lang="en-US" sz="4400" dirty="0"/>
              <a:t> </a:t>
            </a:r>
            <a:r>
              <a:rPr lang="en-US" sz="4400" dirty="0" err="1"/>
              <a:t>perusahaan</a:t>
            </a:r>
            <a:endParaRPr lang="en-US" sz="4400" dirty="0"/>
          </a:p>
          <a:p>
            <a:pPr marL="0" indent="0">
              <a:lnSpc>
                <a:spcPct val="100000"/>
              </a:lnSpc>
              <a:buNone/>
            </a:pPr>
            <a:endParaRPr lang="en-US" sz="44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4400" dirty="0" err="1"/>
              <a:t>Manajemen</a:t>
            </a:r>
            <a:endParaRPr lang="en-US" sz="44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4400" dirty="0" err="1"/>
              <a:t>Pemasaran</a:t>
            </a:r>
            <a:endParaRPr lang="en-US" sz="44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4400" dirty="0" err="1"/>
              <a:t>Keuangan</a:t>
            </a:r>
            <a:r>
              <a:rPr lang="en-US" sz="4400" dirty="0"/>
              <a:t> / </a:t>
            </a:r>
            <a:r>
              <a:rPr lang="en-US" sz="4400" dirty="0" err="1"/>
              <a:t>Akuntansi</a:t>
            </a:r>
            <a:endParaRPr lang="en-US" sz="44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4400" dirty="0" err="1"/>
              <a:t>Produksi</a:t>
            </a:r>
            <a:r>
              <a:rPr lang="en-US" sz="4400" dirty="0"/>
              <a:t> / </a:t>
            </a:r>
            <a:r>
              <a:rPr lang="en-US" sz="4400" dirty="0" err="1"/>
              <a:t>Operasi</a:t>
            </a:r>
            <a:endParaRPr lang="en-US" sz="44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4400" dirty="0" err="1"/>
              <a:t>Penelitian</a:t>
            </a:r>
            <a:r>
              <a:rPr lang="en-US" sz="4400" dirty="0"/>
              <a:t> &amp; </a:t>
            </a:r>
            <a:r>
              <a:rPr lang="en-US" sz="4400" dirty="0" err="1"/>
              <a:t>Pengembangan</a:t>
            </a:r>
            <a:endParaRPr lang="en-US" sz="44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4400" dirty="0" err="1"/>
              <a:t>sistem</a:t>
            </a:r>
            <a:r>
              <a:rPr lang="en-US" sz="4400" dirty="0"/>
              <a:t> </a:t>
            </a:r>
            <a:r>
              <a:rPr lang="en-US" sz="4400" dirty="0" err="1"/>
              <a:t>Informasi</a:t>
            </a:r>
            <a:r>
              <a:rPr lang="en-US" sz="4400" dirty="0"/>
              <a:t> </a:t>
            </a:r>
            <a:r>
              <a:rPr lang="en-US" sz="4400" dirty="0" err="1"/>
              <a:t>Manajemen</a:t>
            </a:r>
            <a:endParaRPr lang="en-US" sz="3200" dirty="0"/>
          </a:p>
        </p:txBody>
      </p:sp>
      <p:sp>
        <p:nvSpPr>
          <p:cNvPr id="10" name="Oval 4"/>
          <p:cNvSpPr>
            <a:spLocks noChangeArrowheads="1"/>
          </p:cNvSpPr>
          <p:nvPr/>
        </p:nvSpPr>
        <p:spPr bwMode="auto">
          <a:xfrm>
            <a:off x="4876800" y="2781300"/>
            <a:ext cx="2819400" cy="2286000"/>
          </a:xfrm>
          <a:prstGeom prst="ellipse">
            <a:avLst/>
          </a:prstGeom>
          <a:solidFill>
            <a:srgbClr val="E0D4B4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Internal Factors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8534400" y="3238500"/>
            <a:ext cx="2971800" cy="6096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Performance Measures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8534400" y="2400300"/>
            <a:ext cx="2971800" cy="6096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Financial Ratios</a:t>
            </a: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8534400" y="4076700"/>
            <a:ext cx="2971800" cy="6096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 dirty="0"/>
              <a:t>Industry Averages</a:t>
            </a: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8534400" y="4914900"/>
            <a:ext cx="2971800" cy="6096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Survey Data</a:t>
            </a:r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 flipV="1">
            <a:off x="7696200" y="2705100"/>
            <a:ext cx="8382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 flipV="1">
            <a:off x="7696200" y="35433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7696200" y="39243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7696200" y="3924300"/>
            <a:ext cx="8382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81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100" y="375444"/>
            <a:ext cx="8331200" cy="640556"/>
          </a:xfrm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altLang="id-ID" b="1" dirty="0"/>
              <a:t>STRUKTUR MANAJEMEN (FUNGSIONAL)</a:t>
            </a:r>
            <a:endParaRPr lang="en-US" b="1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913813" y="7170738"/>
            <a:ext cx="609600" cy="520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CE50F8F-D8DC-414E-A180-1C7A687E97D5}" type="slidenum">
              <a:rPr lang="en-US" altLang="id-ID" sz="1600" b="1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id-ID" sz="1600" b="1">
              <a:solidFill>
                <a:srgbClr val="898989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8657672"/>
              </p:ext>
            </p:extLst>
          </p:nvPr>
        </p:nvGraphicFramePr>
        <p:xfrm>
          <a:off x="1204867" y="1206500"/>
          <a:ext cx="6500858" cy="1982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 bwMode="auto">
          <a:xfrm>
            <a:off x="7916069" y="1295400"/>
            <a:ext cx="3214687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2000" b="1" kern="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Tingkat </a:t>
            </a:r>
            <a:r>
              <a:rPr lang="en-US" sz="2000" b="1" kern="0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Korporasi</a:t>
            </a:r>
            <a:r>
              <a:rPr lang="en-US" sz="2000" b="1" kern="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/ </a:t>
            </a:r>
            <a:r>
              <a:rPr lang="en-US" sz="2000" b="1" kern="0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Bisnis</a:t>
            </a:r>
            <a:endParaRPr lang="en-US" sz="2000" b="1" kern="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8018462" y="2305051"/>
            <a:ext cx="2357437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2000" b="1" kern="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Tingkat </a:t>
            </a:r>
            <a:r>
              <a:rPr lang="en-US" sz="2000" b="1" kern="0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Fungsional</a:t>
            </a:r>
            <a:endParaRPr lang="en-US" sz="2000" b="1" kern="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5034144"/>
              </p:ext>
            </p:extLst>
          </p:nvPr>
        </p:nvGraphicFramePr>
        <p:xfrm>
          <a:off x="1228725" y="3494088"/>
          <a:ext cx="6500858" cy="1982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897470"/>
              </p:ext>
            </p:extLst>
          </p:nvPr>
        </p:nvGraphicFramePr>
        <p:xfrm>
          <a:off x="1228757" y="5137162"/>
          <a:ext cx="6500858" cy="1571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4" name="Title 1"/>
          <p:cNvSpPr txBox="1">
            <a:spLocks/>
          </p:cNvSpPr>
          <p:nvPr/>
        </p:nvSpPr>
        <p:spPr bwMode="auto">
          <a:xfrm>
            <a:off x="8016875" y="3683793"/>
            <a:ext cx="2428875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2000" b="1" kern="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Tingkat </a:t>
            </a:r>
            <a:r>
              <a:rPr lang="en-US" sz="2000" b="1" kern="0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Korporasi</a:t>
            </a:r>
            <a:endParaRPr lang="en-US" sz="2000" b="1" kern="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8015288" y="4693444"/>
            <a:ext cx="2357437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2000" b="1" kern="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Tingkat </a:t>
            </a:r>
            <a:r>
              <a:rPr lang="en-US" sz="2000" b="1" kern="0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Bisnis</a:t>
            </a:r>
            <a:endParaRPr lang="en-US" sz="2000" b="1" kern="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8016875" y="5791996"/>
            <a:ext cx="2357437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2000" b="1" kern="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Tingkat </a:t>
            </a:r>
            <a:r>
              <a:rPr lang="en-US" sz="2000" b="1" kern="0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Fungsional</a:t>
            </a:r>
            <a:endParaRPr lang="en-US" sz="2000" b="1" kern="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842394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00" y="0"/>
            <a:ext cx="73533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7000" y="0"/>
            <a:ext cx="14351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591800" y="0"/>
            <a:ext cx="14351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95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728208" cy="1325563"/>
          </a:xfrm>
          <a:ln w="57150"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5400" b="1" dirty="0" err="1"/>
              <a:t>Tujuan</a:t>
            </a:r>
            <a:r>
              <a:rPr lang="en-US" sz="5400" b="1" dirty="0"/>
              <a:t> </a:t>
            </a:r>
            <a:r>
              <a:rPr lang="en-US" sz="5400" b="1" dirty="0" err="1"/>
              <a:t>Jangka</a:t>
            </a:r>
            <a:r>
              <a:rPr lang="en-US" sz="5400" b="1" dirty="0"/>
              <a:t> </a:t>
            </a:r>
            <a:r>
              <a:rPr lang="en-US" sz="5400" b="1" dirty="0" err="1"/>
              <a:t>Panjang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861" y="2546869"/>
            <a:ext cx="7177540" cy="4297424"/>
          </a:xfrm>
        </p:spPr>
        <p:txBody>
          <a:bodyPr>
            <a:normAutofit fontScale="92500" lnSpcReduction="10000"/>
          </a:bodyPr>
          <a:lstStyle/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3200" dirty="0" err="1"/>
              <a:t>Memberikan</a:t>
            </a:r>
            <a:r>
              <a:rPr lang="en-US" sz="3200" dirty="0"/>
              <a:t> </a:t>
            </a:r>
            <a:r>
              <a:rPr lang="en-US" sz="3200" dirty="0" err="1"/>
              <a:t>Arahan</a:t>
            </a:r>
            <a:endParaRPr lang="en-US" sz="3200" dirty="0"/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3200" dirty="0" err="1"/>
              <a:t>Bantuan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Evaluasi</a:t>
            </a:r>
            <a:endParaRPr lang="en-US" sz="3200" dirty="0"/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3200" dirty="0" err="1"/>
              <a:t>Menciptakan</a:t>
            </a:r>
            <a:r>
              <a:rPr lang="en-US" sz="3200" dirty="0"/>
              <a:t> </a:t>
            </a:r>
            <a:r>
              <a:rPr lang="en-US" sz="3200" dirty="0" err="1"/>
              <a:t>Sinergi</a:t>
            </a:r>
            <a:endParaRPr lang="en-US" sz="3200" dirty="0"/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3200" dirty="0" err="1"/>
              <a:t>Mengungkapkan</a:t>
            </a:r>
            <a:r>
              <a:rPr lang="en-US" sz="3200" dirty="0"/>
              <a:t> </a:t>
            </a:r>
            <a:r>
              <a:rPr lang="en-US" sz="3200" dirty="0" err="1"/>
              <a:t>Prioritas</a:t>
            </a:r>
            <a:endParaRPr lang="en-US" sz="3200" dirty="0"/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3200" dirty="0" err="1"/>
              <a:t>Koordinasi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Fokus</a:t>
            </a:r>
            <a:endParaRPr lang="en-US" sz="3200" dirty="0"/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3200" dirty="0" err="1"/>
              <a:t>Memberikan</a:t>
            </a:r>
            <a:r>
              <a:rPr lang="en-US" sz="3200" dirty="0"/>
              <a:t> </a:t>
            </a:r>
            <a:r>
              <a:rPr lang="en-US" sz="3200" dirty="0" err="1"/>
              <a:t>Dasar</a:t>
            </a:r>
            <a:r>
              <a:rPr lang="en-US" sz="3200" dirty="0"/>
              <a:t>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Perencanaan</a:t>
            </a:r>
            <a:r>
              <a:rPr lang="en-US" sz="3200" dirty="0"/>
              <a:t>, </a:t>
            </a:r>
            <a:r>
              <a:rPr lang="en-US" sz="3200" dirty="0" err="1"/>
              <a:t>Pengorganisasian</a:t>
            </a:r>
            <a:r>
              <a:rPr lang="en-US" sz="3200" dirty="0"/>
              <a:t>, </a:t>
            </a:r>
            <a:r>
              <a:rPr lang="en-US" sz="3200" dirty="0" err="1"/>
              <a:t>Memotivasi</a:t>
            </a:r>
            <a:r>
              <a:rPr lang="en-US" sz="3200" dirty="0"/>
              <a:t>, Dan </a:t>
            </a:r>
            <a:r>
              <a:rPr lang="en-US" sz="3200" dirty="0" err="1"/>
              <a:t>Mengendalikan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2700" y="1845138"/>
            <a:ext cx="4521199" cy="49991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200" y="1767913"/>
            <a:ext cx="10287000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600" dirty="0" err="1"/>
              <a:t>Penting</a:t>
            </a:r>
            <a:r>
              <a:rPr lang="en-US" sz="3600" dirty="0"/>
              <a:t> </a:t>
            </a:r>
            <a:r>
              <a:rPr lang="en-US" sz="3600" dirty="0" err="1"/>
              <a:t>Untuk</a:t>
            </a:r>
            <a:r>
              <a:rPr lang="en-US" sz="3600" dirty="0"/>
              <a:t> </a:t>
            </a:r>
            <a:r>
              <a:rPr lang="en-US" sz="3600" dirty="0" err="1"/>
              <a:t>Memastikan</a:t>
            </a:r>
            <a:r>
              <a:rPr lang="en-US" sz="3600" dirty="0"/>
              <a:t> </a:t>
            </a:r>
            <a:r>
              <a:rPr lang="en-US" sz="3600" dirty="0" err="1"/>
              <a:t>Keberhasilan</a:t>
            </a:r>
            <a:r>
              <a:rPr lang="en-US" sz="3600" dirty="0"/>
              <a:t> Perusahaan</a:t>
            </a:r>
          </a:p>
        </p:txBody>
      </p:sp>
    </p:spTree>
    <p:extLst>
      <p:ext uri="{BB962C8B-B14F-4D97-AF65-F5344CB8AC3E}">
        <p14:creationId xmlns:p14="http://schemas.microsoft.com/office/powerpoint/2010/main" val="231974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5975"/>
          </a:xfrm>
        </p:spPr>
        <p:txBody>
          <a:bodyPr/>
          <a:lstStyle/>
          <a:p>
            <a:r>
              <a:rPr lang="en-US" dirty="0">
                <a:latin typeface="AR BLANCA" panose="02000000000000000000" pitchFamily="2" charset="0"/>
              </a:rPr>
              <a:t>STRATEGI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2700"/>
            <a:ext cx="10515600" cy="523239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51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Berarti</a:t>
            </a:r>
            <a:r>
              <a:rPr lang="en-US" sz="51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1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Tujuan</a:t>
            </a:r>
            <a:r>
              <a:rPr lang="en-US" sz="51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1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Jangka</a:t>
            </a:r>
            <a:r>
              <a:rPr lang="en-US" sz="51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1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Panjang</a:t>
            </a:r>
            <a:r>
              <a:rPr lang="en-US" sz="51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1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</a:t>
            </a:r>
            <a:r>
              <a:rPr lang="en-US" sz="51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Akan </a:t>
            </a:r>
            <a:r>
              <a:rPr lang="en-US" sz="51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Dicapai</a:t>
            </a:r>
            <a:endParaRPr lang="en-US" sz="51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3200" b="1" dirty="0" err="1"/>
              <a:t>Contoh</a:t>
            </a:r>
            <a:r>
              <a:rPr lang="en-US" sz="3200" b="1" dirty="0"/>
              <a:t>: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Ekspansi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Geografis</a:t>
            </a:r>
            <a:endParaRPr lang="en-US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Diversifikasi</a:t>
            </a:r>
            <a:endParaRPr lang="en-US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Akuisisi</a:t>
            </a:r>
            <a:endParaRPr lang="en-US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Pengembangan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Produk</a:t>
            </a:r>
            <a:endParaRPr lang="en-US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Penetrasi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Pasar</a:t>
            </a:r>
            <a:endParaRPr lang="en-US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Penghematan</a:t>
            </a:r>
            <a:endParaRPr lang="en-US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Divestasi</a:t>
            </a:r>
            <a:endParaRPr lang="en-US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Likuidasi</a:t>
            </a:r>
            <a:endParaRPr lang="en-US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Bekerja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Sama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(Joint Venture)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2921" y="1812757"/>
            <a:ext cx="6969079" cy="504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32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7472" y="1708483"/>
            <a:ext cx="5149517" cy="51495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Tujuan</a:t>
            </a:r>
            <a:r>
              <a:rPr lang="en-US" sz="6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Tahunan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26105"/>
            <a:ext cx="8915400" cy="38508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Short-term milestones that firms must achieve to reach long-term objectives</a:t>
            </a:r>
          </a:p>
          <a:p>
            <a:pPr marL="0" indent="0">
              <a:buNone/>
            </a:pP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nip Single Corner Rectangle 4"/>
          <p:cNvSpPr/>
          <p:nvPr/>
        </p:nvSpPr>
        <p:spPr>
          <a:xfrm>
            <a:off x="838200" y="1797290"/>
            <a:ext cx="10230853" cy="230855"/>
          </a:xfrm>
          <a:prstGeom prst="snip1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0" y="6375400"/>
            <a:ext cx="12192000" cy="482600"/>
            <a:chOff x="0" y="6375400"/>
            <a:chExt cx="12192000" cy="482600"/>
          </a:xfrm>
        </p:grpSpPr>
        <p:sp>
          <p:nvSpPr>
            <p:cNvPr id="7" name="Rectangle 6"/>
            <p:cNvSpPr/>
            <p:nvPr/>
          </p:nvSpPr>
          <p:spPr>
            <a:xfrm>
              <a:off x="0" y="6375400"/>
              <a:ext cx="9740900" cy="482600"/>
            </a:xfrm>
            <a:prstGeom prst="rect">
              <a:avLst/>
            </a:prstGeom>
            <a:solidFill>
              <a:srgbClr val="66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740900" y="6375400"/>
              <a:ext cx="2451100" cy="482600"/>
            </a:xfrm>
            <a:prstGeom prst="rect">
              <a:avLst/>
            </a:prstGeom>
            <a:solidFill>
              <a:srgbClr val="FF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6913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321175" y="5156200"/>
            <a:ext cx="7705725" cy="1004888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d-ID" sz="2800" b="1" dirty="0">
                <a:solidFill>
                  <a:schemeClr val="tx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KONSEP DASAR MANAJEMEN STRATEGI</a:t>
            </a:r>
            <a:br>
              <a:rPr lang="en-US" altLang="id-ID" sz="2800" b="1" dirty="0">
                <a:solidFill>
                  <a:schemeClr val="tx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altLang="id-ID" sz="2800" b="1" dirty="0" err="1">
                <a:solidFill>
                  <a:schemeClr val="tx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Pengertian</a:t>
            </a:r>
            <a:r>
              <a:rPr lang="en-US" altLang="id-ID" sz="2800" b="1" dirty="0">
                <a:solidFill>
                  <a:schemeClr val="tx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altLang="id-ID" sz="2800" b="1" dirty="0" err="1">
                <a:solidFill>
                  <a:schemeClr val="tx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dan</a:t>
            </a:r>
            <a:r>
              <a:rPr lang="en-US" altLang="id-ID" sz="2800" b="1" dirty="0">
                <a:solidFill>
                  <a:schemeClr val="tx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altLang="id-ID" sz="2800" b="1" dirty="0" err="1">
                <a:solidFill>
                  <a:schemeClr val="tx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Pemahaman</a:t>
            </a:r>
            <a:endParaRPr lang="en-US" altLang="id-ID" sz="2800" b="1" dirty="0">
              <a:solidFill>
                <a:schemeClr val="tx2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43561"/>
            <a:ext cx="9042160" cy="476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9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884" y="1"/>
            <a:ext cx="11855116" cy="80210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id-ID" dirty="0"/>
              <a:t>9 TUGAS PENTING MANAJEMEN STRATEGI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884" y="946486"/>
            <a:ext cx="11550316" cy="5911514"/>
          </a:xfrm>
        </p:spPr>
        <p:txBody>
          <a:bodyPr>
            <a:normAutofit fontScale="92500" lnSpcReduction="10000"/>
          </a:bodyPr>
          <a:lstStyle/>
          <a:p>
            <a:pPr marL="514350" indent="-514350" algn="just">
              <a:buFontTx/>
              <a:buAutoNum type="arabicPeriod"/>
            </a:pPr>
            <a:r>
              <a:rPr lang="en-US" b="1" dirty="0" err="1"/>
              <a:t>Merumuskan</a:t>
            </a:r>
            <a:r>
              <a:rPr lang="en-US" b="1" dirty="0"/>
              <a:t> </a:t>
            </a:r>
            <a:r>
              <a:rPr lang="en-US" b="1" dirty="0" err="1"/>
              <a:t>Misi</a:t>
            </a:r>
            <a:r>
              <a:rPr lang="en-US" b="1" dirty="0"/>
              <a:t> Perusahaan : </a:t>
            </a:r>
            <a:r>
              <a:rPr lang="en-US" b="1" dirty="0" err="1"/>
              <a:t>Tujuan</a:t>
            </a:r>
            <a:r>
              <a:rPr lang="en-US" b="1" dirty="0"/>
              <a:t>, </a:t>
            </a:r>
            <a:r>
              <a:rPr lang="en-US" b="1" dirty="0" err="1"/>
              <a:t>Filosofi</a:t>
            </a:r>
            <a:r>
              <a:rPr lang="en-US" b="1" dirty="0"/>
              <a:t>, </a:t>
            </a:r>
            <a:r>
              <a:rPr lang="en-US" b="1" dirty="0" err="1"/>
              <a:t>Sasaran</a:t>
            </a:r>
            <a:endParaRPr lang="en-US" b="1" dirty="0"/>
          </a:p>
          <a:p>
            <a:pPr marL="514350" indent="-514350" algn="just">
              <a:buFontTx/>
              <a:buAutoNum type="arabicPeriod"/>
            </a:pPr>
            <a:r>
              <a:rPr lang="en-US" b="1" dirty="0" err="1"/>
              <a:t>Mengembangkan</a:t>
            </a:r>
            <a:r>
              <a:rPr lang="en-US" b="1" dirty="0"/>
              <a:t> </a:t>
            </a:r>
            <a:r>
              <a:rPr lang="en-US" b="1" dirty="0" err="1"/>
              <a:t>Profil</a:t>
            </a:r>
            <a:r>
              <a:rPr lang="en-US" b="1" dirty="0"/>
              <a:t> Perusahaan Yang </a:t>
            </a:r>
            <a:r>
              <a:rPr lang="en-US" b="1" dirty="0" err="1"/>
              <a:t>Mencerminkan</a:t>
            </a:r>
            <a:r>
              <a:rPr lang="en-US" b="1" dirty="0"/>
              <a:t> </a:t>
            </a:r>
            <a:r>
              <a:rPr lang="en-US" b="1" dirty="0" err="1"/>
              <a:t>Kondisi</a:t>
            </a:r>
            <a:r>
              <a:rPr lang="en-US" b="1" dirty="0"/>
              <a:t> Internal Dan </a:t>
            </a:r>
            <a:r>
              <a:rPr lang="en-US" b="1" dirty="0" err="1"/>
              <a:t>Kapabilitasnya</a:t>
            </a:r>
            <a:r>
              <a:rPr lang="en-US" b="1" dirty="0"/>
              <a:t>.</a:t>
            </a:r>
          </a:p>
          <a:p>
            <a:pPr marL="514350" indent="-514350" algn="just">
              <a:buFontTx/>
              <a:buAutoNum type="arabicPeriod"/>
            </a:pPr>
            <a:r>
              <a:rPr lang="en-US" b="1" dirty="0" err="1"/>
              <a:t>Menilai</a:t>
            </a:r>
            <a:r>
              <a:rPr lang="en-US" b="1" dirty="0"/>
              <a:t> </a:t>
            </a:r>
            <a:r>
              <a:rPr lang="en-US" b="1" dirty="0" err="1"/>
              <a:t>Lingkungan</a:t>
            </a:r>
            <a:r>
              <a:rPr lang="en-US" b="1" dirty="0"/>
              <a:t> </a:t>
            </a:r>
            <a:r>
              <a:rPr lang="en-US" b="1" dirty="0" err="1"/>
              <a:t>Ekstern</a:t>
            </a:r>
            <a:r>
              <a:rPr lang="en-US" b="1" dirty="0"/>
              <a:t> Perusahaan : </a:t>
            </a:r>
            <a:r>
              <a:rPr lang="en-US" b="1" dirty="0" err="1"/>
              <a:t>Pesaing</a:t>
            </a:r>
            <a:r>
              <a:rPr lang="en-US" b="1" dirty="0"/>
              <a:t> Dan </a:t>
            </a:r>
            <a:r>
              <a:rPr lang="en-US" b="1" dirty="0" err="1"/>
              <a:t>Umum</a:t>
            </a:r>
            <a:endParaRPr lang="en-US" b="1" dirty="0"/>
          </a:p>
          <a:p>
            <a:pPr marL="514350" indent="-514350" algn="just">
              <a:buFontTx/>
              <a:buAutoNum type="arabicPeriod"/>
            </a:pPr>
            <a:r>
              <a:rPr lang="en-US" b="1" dirty="0" err="1"/>
              <a:t>Menganalisis</a:t>
            </a:r>
            <a:r>
              <a:rPr lang="en-US" b="1" dirty="0"/>
              <a:t> </a:t>
            </a:r>
            <a:r>
              <a:rPr lang="en-US" b="1" dirty="0" err="1"/>
              <a:t>Opsi</a:t>
            </a:r>
            <a:r>
              <a:rPr lang="en-US" b="1" dirty="0"/>
              <a:t> Perusahaan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Mencocokkan</a:t>
            </a:r>
            <a:r>
              <a:rPr lang="en-US" b="1" dirty="0"/>
              <a:t> </a:t>
            </a:r>
            <a:r>
              <a:rPr lang="en-US" b="1" dirty="0" err="1"/>
              <a:t>Sumber</a:t>
            </a:r>
            <a:r>
              <a:rPr lang="en-US" b="1" dirty="0"/>
              <a:t> </a:t>
            </a:r>
            <a:r>
              <a:rPr lang="en-US" b="1" dirty="0" err="1"/>
              <a:t>Dayanya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Lingkungan</a:t>
            </a:r>
            <a:r>
              <a:rPr lang="en-US" b="1" dirty="0"/>
              <a:t> </a:t>
            </a:r>
            <a:r>
              <a:rPr lang="en-US" b="1" dirty="0" err="1"/>
              <a:t>Ekstern</a:t>
            </a:r>
            <a:endParaRPr lang="en-US" b="1" dirty="0"/>
          </a:p>
          <a:p>
            <a:pPr marL="514350" indent="-514350" algn="just">
              <a:buFontTx/>
              <a:buAutoNum type="arabicPeriod"/>
            </a:pPr>
            <a:r>
              <a:rPr lang="en-US" b="1" dirty="0" err="1"/>
              <a:t>Mengidentifikasi</a:t>
            </a:r>
            <a:r>
              <a:rPr lang="en-US" b="1" dirty="0"/>
              <a:t> </a:t>
            </a:r>
            <a:r>
              <a:rPr lang="en-US" b="1" dirty="0" err="1"/>
              <a:t>Opsi</a:t>
            </a:r>
            <a:r>
              <a:rPr lang="en-US" b="1" dirty="0"/>
              <a:t> Yang Paling </a:t>
            </a:r>
            <a:r>
              <a:rPr lang="en-US" b="1" dirty="0" err="1"/>
              <a:t>Dikehendaki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Mengevaluasi</a:t>
            </a:r>
            <a:r>
              <a:rPr lang="en-US" b="1" dirty="0"/>
              <a:t> </a:t>
            </a:r>
            <a:r>
              <a:rPr lang="en-US" b="1" dirty="0" err="1"/>
              <a:t>Setiap</a:t>
            </a:r>
            <a:r>
              <a:rPr lang="en-US" b="1" dirty="0"/>
              <a:t> </a:t>
            </a:r>
            <a:r>
              <a:rPr lang="en-US" b="1" dirty="0" err="1"/>
              <a:t>Opsi</a:t>
            </a:r>
            <a:r>
              <a:rPr lang="en-US" b="1" dirty="0"/>
              <a:t> Yang Ada </a:t>
            </a:r>
            <a:r>
              <a:rPr lang="en-US" b="1" dirty="0" err="1"/>
              <a:t>Berdasarkan</a:t>
            </a:r>
            <a:r>
              <a:rPr lang="en-US" b="1" dirty="0"/>
              <a:t> </a:t>
            </a:r>
            <a:r>
              <a:rPr lang="en-US" b="1" dirty="0" err="1"/>
              <a:t>Misi</a:t>
            </a:r>
            <a:r>
              <a:rPr lang="en-US" b="1" dirty="0"/>
              <a:t> Perusahaan</a:t>
            </a:r>
          </a:p>
          <a:p>
            <a:pPr marL="514350" indent="-514350" algn="just">
              <a:buFont typeface="Arial" panose="020B0604020202020204" pitchFamily="34" charset="0"/>
              <a:buAutoNum type="arabicParenR" startAt="6"/>
            </a:pPr>
            <a:r>
              <a:rPr lang="en-US" b="1" dirty="0" err="1"/>
              <a:t>Memilih</a:t>
            </a:r>
            <a:r>
              <a:rPr lang="en-US" b="1" dirty="0"/>
              <a:t> </a:t>
            </a:r>
            <a:r>
              <a:rPr lang="en-US" b="1" dirty="0" err="1"/>
              <a:t>Seperangkat</a:t>
            </a:r>
            <a:r>
              <a:rPr lang="en-US" b="1" dirty="0"/>
              <a:t> </a:t>
            </a:r>
            <a:r>
              <a:rPr lang="en-US" b="1" dirty="0" err="1"/>
              <a:t>Sasaran</a:t>
            </a:r>
            <a:r>
              <a:rPr lang="en-US" b="1" dirty="0"/>
              <a:t> </a:t>
            </a:r>
            <a:r>
              <a:rPr lang="en-US" b="1" dirty="0" err="1"/>
              <a:t>Jangka</a:t>
            </a:r>
            <a:r>
              <a:rPr lang="en-US" b="1" dirty="0"/>
              <a:t> </a:t>
            </a:r>
            <a:r>
              <a:rPr lang="en-US" b="1" dirty="0" err="1"/>
              <a:t>Panjang</a:t>
            </a:r>
            <a:r>
              <a:rPr lang="en-US" b="1" dirty="0"/>
              <a:t> Dan </a:t>
            </a:r>
            <a:r>
              <a:rPr lang="en-US" b="1" dirty="0" err="1"/>
              <a:t>Strategi</a:t>
            </a:r>
            <a:r>
              <a:rPr lang="en-US" b="1" dirty="0"/>
              <a:t> </a:t>
            </a:r>
            <a:r>
              <a:rPr lang="en-US" b="1" dirty="0" err="1"/>
              <a:t>Umum</a:t>
            </a:r>
            <a:endParaRPr lang="en-US" b="1" dirty="0"/>
          </a:p>
          <a:p>
            <a:pPr marL="514350" indent="-514350" algn="just">
              <a:buFont typeface="Wingdings" panose="05000000000000000000" pitchFamily="2" charset="2"/>
              <a:buAutoNum type="arabicParenR" startAt="6"/>
            </a:pPr>
            <a:r>
              <a:rPr lang="en-US" b="1" dirty="0" err="1"/>
              <a:t>Mengembangkan</a:t>
            </a:r>
            <a:r>
              <a:rPr lang="en-US" b="1" dirty="0"/>
              <a:t> </a:t>
            </a:r>
            <a:r>
              <a:rPr lang="en-US" b="1" dirty="0" err="1"/>
              <a:t>Sasaran</a:t>
            </a:r>
            <a:r>
              <a:rPr lang="en-US" b="1" dirty="0"/>
              <a:t> </a:t>
            </a:r>
            <a:r>
              <a:rPr lang="en-US" b="1" dirty="0" err="1"/>
              <a:t>Tahunan</a:t>
            </a:r>
            <a:r>
              <a:rPr lang="en-US" b="1" dirty="0"/>
              <a:t> Dan </a:t>
            </a:r>
            <a:r>
              <a:rPr lang="en-US" b="1" dirty="0" err="1"/>
              <a:t>Strategi</a:t>
            </a:r>
            <a:r>
              <a:rPr lang="en-US" b="1" dirty="0"/>
              <a:t> </a:t>
            </a:r>
            <a:r>
              <a:rPr lang="en-US" b="1" dirty="0" err="1"/>
              <a:t>Jangka</a:t>
            </a:r>
            <a:r>
              <a:rPr lang="en-US" b="1" dirty="0"/>
              <a:t> </a:t>
            </a:r>
            <a:r>
              <a:rPr lang="en-US" b="1" dirty="0" err="1"/>
              <a:t>Pendek</a:t>
            </a:r>
            <a:r>
              <a:rPr lang="en-US" b="1" dirty="0"/>
              <a:t> Yang </a:t>
            </a:r>
            <a:r>
              <a:rPr lang="en-US" b="1" dirty="0" err="1"/>
              <a:t>Sesuai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Sasaran</a:t>
            </a:r>
            <a:r>
              <a:rPr lang="en-US" b="1" dirty="0"/>
              <a:t> </a:t>
            </a:r>
            <a:r>
              <a:rPr lang="en-US" b="1" dirty="0" err="1"/>
              <a:t>Jangka</a:t>
            </a:r>
            <a:r>
              <a:rPr lang="en-US" b="1" dirty="0"/>
              <a:t> </a:t>
            </a:r>
            <a:r>
              <a:rPr lang="en-US" b="1" dirty="0" err="1"/>
              <a:t>Panjang</a:t>
            </a:r>
            <a:r>
              <a:rPr lang="en-US" b="1" dirty="0"/>
              <a:t> Dan </a:t>
            </a:r>
            <a:r>
              <a:rPr lang="en-US" b="1" dirty="0" err="1"/>
              <a:t>Strategi</a:t>
            </a:r>
            <a:r>
              <a:rPr lang="en-US" b="1" dirty="0"/>
              <a:t> </a:t>
            </a:r>
            <a:r>
              <a:rPr lang="en-US" b="1" dirty="0" err="1"/>
              <a:t>Umum</a:t>
            </a:r>
            <a:r>
              <a:rPr lang="en-US" b="1" dirty="0"/>
              <a:t> Yang </a:t>
            </a:r>
            <a:r>
              <a:rPr lang="en-US" b="1" dirty="0" err="1"/>
              <a:t>Dipilih</a:t>
            </a:r>
            <a:endParaRPr lang="en-US" b="1" dirty="0"/>
          </a:p>
          <a:p>
            <a:pPr marL="514350" indent="-514350" algn="just">
              <a:buFont typeface="Wingdings" panose="05000000000000000000" pitchFamily="2" charset="2"/>
              <a:buAutoNum type="arabicParenR" startAt="6"/>
            </a:pPr>
            <a:r>
              <a:rPr lang="en-US" b="1" dirty="0" err="1"/>
              <a:t>Mengimplementasikan</a:t>
            </a:r>
            <a:r>
              <a:rPr lang="en-US" b="1" dirty="0"/>
              <a:t> </a:t>
            </a:r>
            <a:r>
              <a:rPr lang="en-US" b="1" dirty="0" err="1"/>
              <a:t>Pilihan</a:t>
            </a:r>
            <a:r>
              <a:rPr lang="en-US" b="1" dirty="0"/>
              <a:t> </a:t>
            </a:r>
            <a:r>
              <a:rPr lang="en-US" b="1" dirty="0" err="1"/>
              <a:t>Strategik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Cara </a:t>
            </a:r>
            <a:r>
              <a:rPr lang="en-US" b="1" dirty="0" err="1"/>
              <a:t>Mengalokasikan</a:t>
            </a:r>
            <a:r>
              <a:rPr lang="en-US" b="1" dirty="0"/>
              <a:t> </a:t>
            </a:r>
            <a:r>
              <a:rPr lang="en-US" b="1" dirty="0" err="1"/>
              <a:t>Sumber</a:t>
            </a:r>
            <a:r>
              <a:rPr lang="en-US" b="1" dirty="0"/>
              <a:t> </a:t>
            </a:r>
            <a:r>
              <a:rPr lang="en-US" b="1" dirty="0" err="1"/>
              <a:t>Daya</a:t>
            </a:r>
            <a:r>
              <a:rPr lang="en-US" b="1" dirty="0"/>
              <a:t> </a:t>
            </a:r>
            <a:r>
              <a:rPr lang="en-US" b="1" dirty="0" err="1"/>
              <a:t>Anggaran</a:t>
            </a:r>
            <a:r>
              <a:rPr lang="en-US" b="1" dirty="0"/>
              <a:t> Yang </a:t>
            </a:r>
            <a:r>
              <a:rPr lang="en-US" b="1" dirty="0" err="1"/>
              <a:t>Menekankan</a:t>
            </a:r>
            <a:r>
              <a:rPr lang="en-US" b="1" dirty="0"/>
              <a:t> </a:t>
            </a:r>
            <a:r>
              <a:rPr lang="en-US" b="1" dirty="0" err="1"/>
              <a:t>Pada</a:t>
            </a:r>
            <a:r>
              <a:rPr lang="en-US" b="1" dirty="0"/>
              <a:t> </a:t>
            </a:r>
            <a:r>
              <a:rPr lang="en-US" b="1" dirty="0" err="1"/>
              <a:t>Kesesuaian</a:t>
            </a:r>
            <a:r>
              <a:rPr lang="en-US" b="1" dirty="0"/>
              <a:t> </a:t>
            </a:r>
            <a:r>
              <a:rPr lang="en-US" b="1" dirty="0" err="1"/>
              <a:t>Antara</a:t>
            </a:r>
            <a:r>
              <a:rPr lang="en-US" b="1" dirty="0"/>
              <a:t> </a:t>
            </a:r>
            <a:r>
              <a:rPr lang="en-US" b="1" dirty="0" err="1"/>
              <a:t>Tugas</a:t>
            </a:r>
            <a:r>
              <a:rPr lang="en-US" b="1" dirty="0"/>
              <a:t>, SDM, </a:t>
            </a:r>
            <a:r>
              <a:rPr lang="en-US" b="1" dirty="0" err="1"/>
              <a:t>Struktur</a:t>
            </a:r>
            <a:r>
              <a:rPr lang="en-US" b="1" dirty="0"/>
              <a:t>, </a:t>
            </a:r>
            <a:r>
              <a:rPr lang="en-US" b="1" dirty="0" err="1"/>
              <a:t>Teknologi</a:t>
            </a:r>
            <a:r>
              <a:rPr lang="en-US" b="1" dirty="0"/>
              <a:t> Dan </a:t>
            </a:r>
            <a:r>
              <a:rPr lang="en-US" b="1" dirty="0" err="1"/>
              <a:t>Sistem</a:t>
            </a:r>
            <a:r>
              <a:rPr lang="en-US" b="1" dirty="0"/>
              <a:t> </a:t>
            </a:r>
            <a:r>
              <a:rPr lang="en-US" b="1" dirty="0" err="1"/>
              <a:t>Imbalan</a:t>
            </a:r>
            <a:endParaRPr lang="en-US" b="1" dirty="0"/>
          </a:p>
          <a:p>
            <a:pPr marL="514350" indent="-514350" algn="just">
              <a:buFont typeface="Wingdings" panose="05000000000000000000" pitchFamily="2" charset="2"/>
              <a:buAutoNum type="arabicParenR" startAt="6"/>
            </a:pPr>
            <a:r>
              <a:rPr lang="en-US" b="1" dirty="0" err="1"/>
              <a:t>Mengevaluasi</a:t>
            </a:r>
            <a:r>
              <a:rPr lang="en-US" b="1" dirty="0"/>
              <a:t> </a:t>
            </a:r>
            <a:r>
              <a:rPr lang="en-US" b="1" dirty="0" err="1"/>
              <a:t>Keberhasilan</a:t>
            </a:r>
            <a:r>
              <a:rPr lang="en-US" b="1" dirty="0"/>
              <a:t> Proses </a:t>
            </a:r>
            <a:r>
              <a:rPr lang="en-US" b="1" dirty="0" err="1"/>
              <a:t>Strategik</a:t>
            </a:r>
            <a:r>
              <a:rPr lang="en-US" b="1" dirty="0"/>
              <a:t>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946484" y="1331495"/>
            <a:ext cx="1124551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946484" y="2109537"/>
            <a:ext cx="11253537" cy="802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946484" y="2526634"/>
            <a:ext cx="11221453" cy="2406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938464" y="3256546"/>
            <a:ext cx="11221453" cy="2406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970547" y="4042616"/>
            <a:ext cx="11221453" cy="2406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970548" y="4491791"/>
            <a:ext cx="11221453" cy="2406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970548" y="5245774"/>
            <a:ext cx="11221453" cy="2406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938464" y="6320594"/>
            <a:ext cx="11221453" cy="2406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256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 err="1">
                <a:latin typeface="AR CENA" panose="02000000000000000000" pitchFamily="2" charset="0"/>
              </a:rPr>
              <a:t>Keuntungan</a:t>
            </a:r>
            <a:r>
              <a:rPr lang="en-US" sz="6000" dirty="0">
                <a:latin typeface="AR CENA" panose="02000000000000000000" pitchFamily="2" charset="0"/>
              </a:rPr>
              <a:t> </a:t>
            </a:r>
            <a:r>
              <a:rPr lang="en-US" sz="6000" dirty="0" err="1">
                <a:latin typeface="AR CENA" panose="02000000000000000000" pitchFamily="2" charset="0"/>
              </a:rPr>
              <a:t>Manajemen</a:t>
            </a:r>
            <a:r>
              <a:rPr lang="en-US" sz="6000" dirty="0">
                <a:latin typeface="AR CENA" panose="02000000000000000000" pitchFamily="2" charset="0"/>
              </a:rPr>
              <a:t> </a:t>
            </a:r>
            <a:r>
              <a:rPr lang="en-US" sz="6000" dirty="0" err="1">
                <a:latin typeface="AR CENA" panose="02000000000000000000" pitchFamily="2" charset="0"/>
              </a:rPr>
              <a:t>Strategi</a:t>
            </a:r>
            <a:endParaRPr lang="en-US" sz="6000" dirty="0">
              <a:latin typeface="AR CENA" panose="02000000000000000000" pitchFamily="2" charset="0"/>
            </a:endParaRPr>
          </a:p>
        </p:txBody>
      </p:sp>
      <p:pic>
        <p:nvPicPr>
          <p:cNvPr id="4" name="Picture 1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5532" y="2055812"/>
            <a:ext cx="12333741" cy="3320714"/>
          </a:xfrm>
          <a:noFill/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2000" cy="1876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661" y="5153025"/>
            <a:ext cx="12192000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19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351" y="321582"/>
            <a:ext cx="9728208" cy="1325563"/>
          </a:xfrm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sz="5400" b="1" dirty="0" err="1"/>
              <a:t>Manfaat</a:t>
            </a:r>
            <a:r>
              <a:rPr lang="en-US" sz="5400" b="1" dirty="0"/>
              <a:t> </a:t>
            </a:r>
            <a:r>
              <a:rPr lang="en-US" sz="5400" b="1" dirty="0" err="1"/>
              <a:t>Manajemen</a:t>
            </a:r>
            <a:r>
              <a:rPr lang="en-US" sz="5400" b="1" dirty="0"/>
              <a:t> </a:t>
            </a:r>
            <a:r>
              <a:rPr lang="en-US" sz="5400" b="1" dirty="0" err="1"/>
              <a:t>Strategi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8372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000" dirty="0" err="1"/>
              <a:t>Manfaat</a:t>
            </a:r>
            <a:r>
              <a:rPr lang="en-US" sz="4000" dirty="0"/>
              <a:t> Non </a:t>
            </a:r>
            <a:r>
              <a:rPr lang="en-US" sz="4000" dirty="0" err="1"/>
              <a:t>Keuangan</a:t>
            </a:r>
            <a:endParaRPr lang="en-US" sz="4000" dirty="0"/>
          </a:p>
          <a:p>
            <a:r>
              <a:rPr lang="en-US" sz="3200" dirty="0" err="1"/>
              <a:t>Peningkatan</a:t>
            </a:r>
            <a:r>
              <a:rPr lang="en-US" sz="3200" dirty="0"/>
              <a:t> </a:t>
            </a:r>
            <a:r>
              <a:rPr lang="en-US" sz="3200" dirty="0" err="1"/>
              <a:t>Kesadaran</a:t>
            </a:r>
            <a:r>
              <a:rPr lang="en-US" sz="3200" dirty="0"/>
              <a:t> Akan </a:t>
            </a:r>
            <a:r>
              <a:rPr lang="en-US" sz="3200" dirty="0" err="1"/>
              <a:t>Ancaman</a:t>
            </a:r>
            <a:endParaRPr lang="en-US" sz="3200" dirty="0"/>
          </a:p>
          <a:p>
            <a:r>
              <a:rPr lang="en-US" sz="3200" dirty="0" err="1"/>
              <a:t>Peningkatan</a:t>
            </a:r>
            <a:r>
              <a:rPr lang="en-US" sz="3200" dirty="0"/>
              <a:t> </a:t>
            </a:r>
            <a:r>
              <a:rPr lang="en-US" sz="3200" dirty="0" err="1"/>
              <a:t>Pemahaman</a:t>
            </a:r>
            <a:r>
              <a:rPr lang="en-US" sz="3200" dirty="0"/>
              <a:t> </a:t>
            </a:r>
            <a:r>
              <a:rPr lang="en-US" sz="3200" dirty="0" err="1"/>
              <a:t>Strategi</a:t>
            </a:r>
            <a:r>
              <a:rPr lang="en-US" sz="3200" dirty="0"/>
              <a:t> </a:t>
            </a:r>
            <a:r>
              <a:rPr lang="en-US" sz="3200" dirty="0" err="1"/>
              <a:t>Pesaing</a:t>
            </a:r>
            <a:r>
              <a:rPr lang="en-US" sz="3200" dirty="0"/>
              <a:t> </a:t>
            </a:r>
          </a:p>
          <a:p>
            <a:r>
              <a:rPr lang="en-US" sz="3200" dirty="0" err="1"/>
              <a:t>Peningkatan</a:t>
            </a:r>
            <a:r>
              <a:rPr lang="en-US" sz="3200" dirty="0"/>
              <a:t> </a:t>
            </a:r>
            <a:r>
              <a:rPr lang="en-US" sz="3200" dirty="0" err="1"/>
              <a:t>Produktivitas</a:t>
            </a:r>
            <a:r>
              <a:rPr lang="en-US" sz="3200" dirty="0"/>
              <a:t> </a:t>
            </a:r>
            <a:r>
              <a:rPr lang="en-US" sz="3200" dirty="0" err="1"/>
              <a:t>Karyawan</a:t>
            </a:r>
            <a:endParaRPr lang="en-US" sz="3200" dirty="0"/>
          </a:p>
          <a:p>
            <a:r>
              <a:rPr lang="en-US" sz="3200" dirty="0" err="1"/>
              <a:t>Mengurangi</a:t>
            </a:r>
            <a:r>
              <a:rPr lang="en-US" sz="3200" dirty="0"/>
              <a:t> </a:t>
            </a:r>
            <a:r>
              <a:rPr lang="en-US" sz="3200" dirty="0" err="1"/>
              <a:t>Resistensi</a:t>
            </a:r>
            <a:r>
              <a:rPr lang="en-US" sz="3200" dirty="0"/>
              <a:t> </a:t>
            </a:r>
            <a:r>
              <a:rPr lang="en-US" sz="3200" dirty="0" err="1"/>
              <a:t>Terhadap</a:t>
            </a:r>
            <a:r>
              <a:rPr lang="en-US" sz="3200" dirty="0"/>
              <a:t> </a:t>
            </a:r>
            <a:r>
              <a:rPr lang="en-US" sz="3200" dirty="0" err="1"/>
              <a:t>Perubahan</a:t>
            </a:r>
            <a:endParaRPr lang="en-US" sz="3200" dirty="0"/>
          </a:p>
          <a:p>
            <a:r>
              <a:rPr lang="en-US" sz="3200" dirty="0" err="1"/>
              <a:t>Pemahaman</a:t>
            </a:r>
            <a:r>
              <a:rPr lang="en-US" sz="3200" dirty="0"/>
              <a:t> Yang </a:t>
            </a:r>
            <a:r>
              <a:rPr lang="en-US" sz="3200" dirty="0" err="1"/>
              <a:t>Lebih</a:t>
            </a:r>
            <a:r>
              <a:rPr lang="en-US" sz="3200" dirty="0"/>
              <a:t> </a:t>
            </a:r>
            <a:r>
              <a:rPr lang="en-US" sz="3200" dirty="0" err="1"/>
              <a:t>Jelas</a:t>
            </a:r>
            <a:r>
              <a:rPr lang="en-US" sz="3200" dirty="0"/>
              <a:t> </a:t>
            </a:r>
            <a:r>
              <a:rPr lang="en-US" sz="3200" dirty="0" err="1"/>
              <a:t>Adanya</a:t>
            </a:r>
            <a:r>
              <a:rPr lang="en-US" sz="3200" dirty="0"/>
              <a:t> </a:t>
            </a:r>
            <a:r>
              <a:rPr lang="en-US" sz="3200" dirty="0" err="1"/>
              <a:t>Hubungan</a:t>
            </a:r>
            <a:r>
              <a:rPr lang="en-US" sz="3200" dirty="0"/>
              <a:t> </a:t>
            </a:r>
            <a:r>
              <a:rPr lang="en-US" sz="3200" dirty="0" err="1"/>
              <a:t>Kinerja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Penghargaan</a:t>
            </a:r>
            <a:endParaRPr lang="en-US" sz="3200" dirty="0"/>
          </a:p>
          <a:p>
            <a:r>
              <a:rPr lang="en-US" sz="3200" dirty="0" err="1"/>
              <a:t>Peningkatan</a:t>
            </a:r>
            <a:r>
              <a:rPr lang="en-US" sz="3200" dirty="0"/>
              <a:t> </a:t>
            </a:r>
            <a:r>
              <a:rPr lang="en-US" sz="3200" dirty="0" err="1"/>
              <a:t>Kemampuan</a:t>
            </a:r>
            <a:r>
              <a:rPr lang="en-US" sz="3200" dirty="0"/>
              <a:t>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Mencegah</a:t>
            </a:r>
            <a:r>
              <a:rPr lang="en-US" sz="3200" dirty="0"/>
              <a:t> </a:t>
            </a:r>
            <a:r>
              <a:rPr lang="en-US" sz="3200" dirty="0" err="1"/>
              <a:t>Masalah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8290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728208" cy="1325563"/>
          </a:xfrm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b="1" dirty="0" err="1"/>
              <a:t>Mengapa</a:t>
            </a:r>
            <a:r>
              <a:rPr lang="en-US" b="1" dirty="0"/>
              <a:t> </a:t>
            </a:r>
            <a:r>
              <a:rPr lang="en-US" b="1" dirty="0" err="1"/>
              <a:t>Beberapa</a:t>
            </a:r>
            <a:r>
              <a:rPr lang="en-US" b="1" dirty="0"/>
              <a:t> Perusahaan </a:t>
            </a:r>
            <a:r>
              <a:rPr lang="en-US" b="1" dirty="0" err="1"/>
              <a:t>Tidak</a:t>
            </a:r>
            <a:r>
              <a:rPr lang="en-US" b="1" dirty="0"/>
              <a:t> </a:t>
            </a:r>
            <a:r>
              <a:rPr lang="en-US" b="1" dirty="0" err="1"/>
              <a:t>Melakukan</a:t>
            </a:r>
            <a:r>
              <a:rPr lang="en-US" b="1" dirty="0"/>
              <a:t> </a:t>
            </a:r>
            <a:r>
              <a:rPr lang="en-US" b="1" dirty="0" err="1"/>
              <a:t>Perencanaan</a:t>
            </a:r>
            <a:r>
              <a:rPr lang="en-US" b="1" dirty="0"/>
              <a:t> </a:t>
            </a:r>
            <a:r>
              <a:rPr lang="en-US" b="1" dirty="0" err="1"/>
              <a:t>Strategis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516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800" dirty="0" err="1"/>
              <a:t>Kurangnya</a:t>
            </a:r>
            <a:r>
              <a:rPr lang="en-US" sz="2800" dirty="0"/>
              <a:t> </a:t>
            </a:r>
            <a:r>
              <a:rPr lang="en-US" sz="2800" dirty="0" err="1"/>
              <a:t>Pengetahuan</a:t>
            </a:r>
            <a:r>
              <a:rPr lang="en-US" sz="2800" dirty="0"/>
              <a:t> </a:t>
            </a:r>
            <a:r>
              <a:rPr lang="en-US" sz="2800" dirty="0" err="1"/>
              <a:t>Tentang</a:t>
            </a:r>
            <a:r>
              <a:rPr lang="en-US" sz="2800" dirty="0"/>
              <a:t> </a:t>
            </a:r>
            <a:r>
              <a:rPr lang="en-US" sz="2800" dirty="0" err="1"/>
              <a:t>Perencanaan</a:t>
            </a:r>
            <a:r>
              <a:rPr lang="en-US" sz="2800" dirty="0"/>
              <a:t> </a:t>
            </a:r>
            <a:r>
              <a:rPr lang="en-US" sz="2800" dirty="0" err="1"/>
              <a:t>Strategis</a:t>
            </a:r>
            <a:endParaRPr lang="en-US" sz="28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800" dirty="0" err="1"/>
              <a:t>Miskin</a:t>
            </a:r>
            <a:r>
              <a:rPr lang="en-US" sz="2800" dirty="0"/>
              <a:t> </a:t>
            </a:r>
            <a:r>
              <a:rPr lang="en-US" sz="2800" dirty="0" err="1"/>
              <a:t>Struktur</a:t>
            </a:r>
            <a:r>
              <a:rPr lang="en-US" sz="2800" dirty="0"/>
              <a:t> </a:t>
            </a:r>
            <a:r>
              <a:rPr lang="en-US" sz="2800" dirty="0" err="1"/>
              <a:t>Penghargaan</a:t>
            </a:r>
            <a:r>
              <a:rPr lang="en-US" sz="2800" dirty="0"/>
              <a:t>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800" dirty="0" err="1"/>
              <a:t>Pemadaman</a:t>
            </a:r>
            <a:r>
              <a:rPr lang="en-US" sz="2800" dirty="0"/>
              <a:t> </a:t>
            </a:r>
            <a:r>
              <a:rPr lang="en-US" sz="2800" dirty="0" err="1"/>
              <a:t>Kebakaran</a:t>
            </a:r>
            <a:endParaRPr lang="en-US" sz="28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800" dirty="0" err="1"/>
              <a:t>Buang-buang</a:t>
            </a:r>
            <a:r>
              <a:rPr lang="en-US" sz="2800" dirty="0"/>
              <a:t> </a:t>
            </a:r>
            <a:r>
              <a:rPr lang="en-US" sz="2800" dirty="0" err="1"/>
              <a:t>Waktu</a:t>
            </a:r>
            <a:endParaRPr lang="en-US" sz="28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800" dirty="0" err="1"/>
              <a:t>Terlalu</a:t>
            </a:r>
            <a:r>
              <a:rPr lang="en-US" sz="2800" dirty="0"/>
              <a:t> </a:t>
            </a:r>
            <a:r>
              <a:rPr lang="en-US" sz="2800" dirty="0" err="1"/>
              <a:t>Mahal</a:t>
            </a:r>
            <a:endParaRPr lang="en-US" sz="28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800" dirty="0" err="1"/>
              <a:t>Kemalasan</a:t>
            </a:r>
            <a:endParaRPr lang="en-US" sz="28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800" dirty="0" err="1"/>
              <a:t>Takut</a:t>
            </a:r>
            <a:r>
              <a:rPr lang="en-US" sz="2800" dirty="0"/>
              <a:t> </a:t>
            </a:r>
            <a:r>
              <a:rPr lang="en-US" sz="2800" dirty="0" err="1"/>
              <a:t>Gagal</a:t>
            </a:r>
            <a:endParaRPr lang="en-US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 err="1"/>
              <a:t>Terlalu</a:t>
            </a:r>
            <a:r>
              <a:rPr lang="en-US" sz="3200" dirty="0"/>
              <a:t> </a:t>
            </a:r>
            <a:r>
              <a:rPr lang="en-US" sz="3200" dirty="0" err="1"/>
              <a:t>Percaya</a:t>
            </a:r>
            <a:r>
              <a:rPr lang="en-US" sz="3200" dirty="0"/>
              <a:t> </a:t>
            </a:r>
            <a:r>
              <a:rPr lang="en-US" sz="3200" dirty="0" err="1"/>
              <a:t>Diri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0595" y="2558295"/>
            <a:ext cx="1783142" cy="12898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3628" y="2585001"/>
            <a:ext cx="1783141" cy="12297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0594" y="3848100"/>
            <a:ext cx="1793033" cy="14326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3627" y="3793672"/>
            <a:ext cx="1793033" cy="152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998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1155032"/>
          </a:xfrm>
        </p:spPr>
        <p:txBody>
          <a:bodyPr>
            <a:normAutofit fontScale="90000"/>
          </a:bodyPr>
          <a:lstStyle/>
          <a:p>
            <a:r>
              <a:rPr lang="en-US" sz="6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Contoh</a:t>
            </a:r>
            <a:r>
              <a:rPr lang="en-US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Keputusan</a:t>
            </a:r>
            <a:r>
              <a:rPr lang="en-US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Strategis</a:t>
            </a:r>
            <a:endParaRPr lang="en-US" sz="6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2762615"/>
              </p:ext>
            </p:extLst>
          </p:nvPr>
        </p:nvGraphicFramePr>
        <p:xfrm>
          <a:off x="96253" y="1155033"/>
          <a:ext cx="12031579" cy="5646649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33148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167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589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</a:t>
                      </a:r>
                      <a:r>
                        <a:rPr lang="en-US" sz="2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Perusahaan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Keputusan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Strategis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6747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BASF</a:t>
                      </a: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Mengubah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haluan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bisnis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industri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pita </a:t>
                      </a:r>
                      <a:r>
                        <a:rPr lang="en-US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rekaman</a:t>
                      </a:r>
                      <a:r>
                        <a:rPr lang="en-US" sz="2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24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kaset</a:t>
                      </a:r>
                      <a:r>
                        <a:rPr lang="en-US" sz="2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lang="en-US" sz="24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menjadi</a:t>
                      </a:r>
                      <a:r>
                        <a:rPr lang="en-US" sz="2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perusahaan</a:t>
                      </a:r>
                      <a:r>
                        <a:rPr lang="en-US" sz="2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kimia</a:t>
                      </a:r>
                      <a:r>
                        <a:rPr lang="en-US" sz="2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industri</a:t>
                      </a:r>
                      <a:r>
                        <a:rPr lang="en-US" sz="2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3303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Samsung</a:t>
                      </a: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Mengubah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orientasi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penghasil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‘</a:t>
                      </a:r>
                      <a:r>
                        <a:rPr lang="en-US" sz="24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 too product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’ (kami </a:t>
                      </a:r>
                      <a:r>
                        <a:rPr lang="en-US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juga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bisa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buat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lang="en-US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menjadi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penghasil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produk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kualitas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terbaik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1438" marR="9143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5353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Coca Cola</a:t>
                      </a: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Mengubah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definisi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usaha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minuman</a:t>
                      </a:r>
                      <a:r>
                        <a:rPr lang="en-US" sz="2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berkarbonase</a:t>
                      </a:r>
                      <a:r>
                        <a:rPr lang="en-US" sz="2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menjadi</a:t>
                      </a:r>
                      <a:r>
                        <a:rPr lang="en-US" sz="2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soft drink, </a:t>
                      </a:r>
                      <a:r>
                        <a:rPr lang="en-US" sz="24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karena</a:t>
                      </a:r>
                      <a:r>
                        <a:rPr lang="en-US" sz="2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mengakuisisi</a:t>
                      </a:r>
                      <a:r>
                        <a:rPr lang="en-US" sz="2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Dasani</a:t>
                      </a:r>
                      <a:r>
                        <a:rPr lang="en-US" sz="2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(air mineral) </a:t>
                      </a:r>
                      <a:r>
                        <a:rPr lang="en-US" sz="24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en-US" sz="2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Minute Maid (sari </a:t>
                      </a:r>
                      <a:r>
                        <a:rPr lang="en-US" sz="24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buah</a:t>
                      </a:r>
                      <a:r>
                        <a:rPr lang="en-US" sz="2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).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95353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 Corp.</a:t>
                      </a: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Menambah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cakupan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usaha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media </a:t>
                      </a:r>
                      <a:r>
                        <a:rPr lang="en-US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keuangan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mengakuisisi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Carrefour</a:t>
                      </a:r>
                      <a:r>
                        <a:rPr lang="en-US" sz="2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24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ritel</a:t>
                      </a:r>
                      <a:r>
                        <a:rPr lang="en-US" sz="2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lang="en-US" sz="24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en-US" sz="2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merambah</a:t>
                      </a:r>
                      <a:r>
                        <a:rPr lang="en-US" sz="2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industri</a:t>
                      </a:r>
                      <a:r>
                        <a:rPr lang="en-US" sz="2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pariwisata</a:t>
                      </a:r>
                      <a:r>
                        <a:rPr lang="en-US" sz="2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(Trans Hotel </a:t>
                      </a:r>
                      <a:r>
                        <a:rPr lang="en-US" sz="24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en-US" sz="2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Trans Studio).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585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1155032"/>
          </a:xfrm>
        </p:spPr>
        <p:txBody>
          <a:bodyPr>
            <a:normAutofit fontScale="90000"/>
          </a:bodyPr>
          <a:lstStyle/>
          <a:p>
            <a:r>
              <a:rPr lang="en-US" sz="6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Contoh</a:t>
            </a:r>
            <a:r>
              <a:rPr lang="en-US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Tindakan</a:t>
            </a:r>
            <a:r>
              <a:rPr lang="en-US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Strategis</a:t>
            </a:r>
            <a:endParaRPr lang="en-US" sz="6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5803024"/>
              </p:ext>
            </p:extLst>
          </p:nvPr>
        </p:nvGraphicFramePr>
        <p:xfrm>
          <a:off x="96253" y="1155033"/>
          <a:ext cx="12031579" cy="5646649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33148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167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589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</a:t>
                      </a:r>
                      <a:r>
                        <a:rPr lang="en-US" sz="2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Perusahaan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Tindakan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Strategis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674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Holcim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699" marB="45699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Membeli mayoritas saham Semen Cibinong dan mengubah merek menjadi Semen Holcim.</a:t>
                      </a:r>
                    </a:p>
                  </a:txBody>
                  <a:tcPr marL="91441" marR="91441" marT="45699" marB="45699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330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Philip Morris</a:t>
                      </a:r>
                    </a:p>
                  </a:txBody>
                  <a:tcPr marL="91441" marR="91441" marT="45699" marB="45699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Mengakuisisi PT. HM. Sampoerna.</a:t>
                      </a:r>
                    </a:p>
                  </a:txBody>
                  <a:tcPr marL="91441" marR="91441" marT="45699" marB="45699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535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Trans TV</a:t>
                      </a:r>
                    </a:p>
                  </a:txBody>
                  <a:tcPr marL="91441" marR="91441" marT="45699" marB="45699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Mengakuisisi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stasiun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televisi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TV 7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mengganti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namanya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menjadi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Trans 7.</a:t>
                      </a:r>
                    </a:p>
                  </a:txBody>
                  <a:tcPr marL="91441" marR="91441" marT="45699" marB="45699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9535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BMW</a:t>
                      </a:r>
                    </a:p>
                  </a:txBody>
                  <a:tcPr marL="91441" marR="91441" marT="45699" marB="45699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Membangun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pabrik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perakitan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mobil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di Indonesia.</a:t>
                      </a:r>
                    </a:p>
                  </a:txBody>
                  <a:tcPr marL="91441" marR="91441" marT="45699" marB="45699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523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088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163" y="104974"/>
            <a:ext cx="10515600" cy="78144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Comprehensive Strategic Management Model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1450" y="2832100"/>
            <a:ext cx="1847850" cy="1930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Mengembangkan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Pernyataan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Visi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Misi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75000" y="2832100"/>
            <a:ext cx="1536700" cy="1930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Menetapkan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Tujuan-tujuan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Jangka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Panjang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46650" y="2844800"/>
            <a:ext cx="1536700" cy="1930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Menciptakan, Mengevaluasi, dan Memilih Strategi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18300" y="2857500"/>
            <a:ext cx="1536700" cy="1930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Menerapkan Strategi – </a:t>
            </a:r>
          </a:p>
          <a:p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Isu-isu Manajemen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77250" y="2857500"/>
            <a:ext cx="1536700" cy="1930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Menerapkan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Strategi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Pemasaran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Keuangan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Akuntansi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Litbang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Isu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MIS</a:t>
            </a:r>
          </a:p>
        </p:txBody>
      </p:sp>
      <p:sp>
        <p:nvSpPr>
          <p:cNvPr id="9" name="Rectangle 8"/>
          <p:cNvSpPr/>
          <p:nvPr/>
        </p:nvSpPr>
        <p:spPr>
          <a:xfrm>
            <a:off x="10236200" y="2857500"/>
            <a:ext cx="1536700" cy="1930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Mengukur dan Mengevaluasi Kinerja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71650" y="5161756"/>
            <a:ext cx="1670050" cy="6985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Melakukan Audit Internal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71650" y="1747044"/>
            <a:ext cx="1670050" cy="6985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Melakukan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Audit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Eksternal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Arrow Connector 12"/>
          <p:cNvCxnSpPr>
            <a:stCxn id="4" idx="3"/>
            <a:endCxn id="5" idx="1"/>
          </p:cNvCxnSpPr>
          <p:nvPr/>
        </p:nvCxnSpPr>
        <p:spPr>
          <a:xfrm>
            <a:off x="2019300" y="3797300"/>
            <a:ext cx="11557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3"/>
            <a:endCxn id="6" idx="1"/>
          </p:cNvCxnSpPr>
          <p:nvPr/>
        </p:nvCxnSpPr>
        <p:spPr>
          <a:xfrm>
            <a:off x="4711700" y="3797300"/>
            <a:ext cx="234950" cy="127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9" idx="2"/>
            <a:endCxn id="4" idx="2"/>
          </p:cNvCxnSpPr>
          <p:nvPr/>
        </p:nvCxnSpPr>
        <p:spPr>
          <a:xfrm rot="5400000" flipH="1">
            <a:off x="6037263" y="-179387"/>
            <a:ext cx="25400" cy="9909175"/>
          </a:xfrm>
          <a:prstGeom prst="bentConnector3">
            <a:avLst>
              <a:gd name="adj1" fmla="val -545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9" idx="0"/>
            <a:endCxn id="4" idx="0"/>
          </p:cNvCxnSpPr>
          <p:nvPr/>
        </p:nvCxnSpPr>
        <p:spPr>
          <a:xfrm rot="16200000" flipV="1">
            <a:off x="6037263" y="-2109788"/>
            <a:ext cx="25400" cy="9909175"/>
          </a:xfrm>
          <a:prstGeom prst="bentConnector3">
            <a:avLst>
              <a:gd name="adj1" fmla="val 625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6" idx="3"/>
            <a:endCxn id="7" idx="1"/>
          </p:cNvCxnSpPr>
          <p:nvPr/>
        </p:nvCxnSpPr>
        <p:spPr>
          <a:xfrm>
            <a:off x="6483350" y="3810000"/>
            <a:ext cx="234950" cy="127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7" idx="3"/>
            <a:endCxn id="8" idx="1"/>
          </p:cNvCxnSpPr>
          <p:nvPr/>
        </p:nvCxnSpPr>
        <p:spPr>
          <a:xfrm>
            <a:off x="8255000" y="3822700"/>
            <a:ext cx="22225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8" idx="3"/>
            <a:endCxn id="9" idx="1"/>
          </p:cNvCxnSpPr>
          <p:nvPr/>
        </p:nvCxnSpPr>
        <p:spPr>
          <a:xfrm>
            <a:off x="10013950" y="3822700"/>
            <a:ext cx="22225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9" idx="0"/>
          </p:cNvCxnSpPr>
          <p:nvPr/>
        </p:nvCxnSpPr>
        <p:spPr>
          <a:xfrm flipH="1" flipV="1">
            <a:off x="10998200" y="2349500"/>
            <a:ext cx="6350" cy="508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9721850" y="5727699"/>
            <a:ext cx="12763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Fred David</a:t>
            </a:r>
            <a:br>
              <a:rPr lang="en-US" b="1" dirty="0">
                <a:solidFill>
                  <a:srgbClr val="800000"/>
                </a:solidFill>
              </a:rPr>
            </a:br>
            <a:endParaRPr lang="en-US" dirty="0"/>
          </a:p>
        </p:txBody>
      </p:sp>
      <p:cxnSp>
        <p:nvCxnSpPr>
          <p:cNvPr id="35" name="Straight Arrow Connector 34"/>
          <p:cNvCxnSpPr>
            <a:stCxn id="9" idx="2"/>
          </p:cNvCxnSpPr>
          <p:nvPr/>
        </p:nvCxnSpPr>
        <p:spPr>
          <a:xfrm flipH="1">
            <a:off x="10998200" y="4787900"/>
            <a:ext cx="6350" cy="4953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1" idx="2"/>
            <a:endCxn id="10" idx="0"/>
          </p:cNvCxnSpPr>
          <p:nvPr/>
        </p:nvCxnSpPr>
        <p:spPr>
          <a:xfrm>
            <a:off x="2606675" y="2445544"/>
            <a:ext cx="0" cy="271621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911600" y="5562600"/>
            <a:ext cx="0" cy="6096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5689600" y="5562600"/>
            <a:ext cx="0" cy="6096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7454900" y="5562600"/>
            <a:ext cx="0" cy="6096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9194800" y="5549900"/>
            <a:ext cx="0" cy="6096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911600" y="1270000"/>
            <a:ext cx="0" cy="685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689600" y="1257300"/>
            <a:ext cx="0" cy="685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7480300" y="1257300"/>
            <a:ext cx="0" cy="685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9258300" y="1244600"/>
            <a:ext cx="0" cy="685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952500" y="6374030"/>
            <a:ext cx="107188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718300" y="6221630"/>
            <a:ext cx="0" cy="2934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0299700" y="6234330"/>
            <a:ext cx="0" cy="2934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952500" y="6208930"/>
            <a:ext cx="0" cy="2934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1658600" y="6234330"/>
            <a:ext cx="0" cy="2934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819400" y="6361330"/>
            <a:ext cx="240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Formulasi</a:t>
            </a:r>
            <a:r>
              <a:rPr lang="en-US" b="1" dirty="0"/>
              <a:t> </a:t>
            </a:r>
            <a:r>
              <a:rPr lang="en-US" b="1" dirty="0" err="1"/>
              <a:t>Strategi</a:t>
            </a:r>
            <a:endParaRPr lang="en-US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7740651" y="6361330"/>
            <a:ext cx="240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Implementasi</a:t>
            </a:r>
            <a:r>
              <a:rPr lang="en-US" b="1" dirty="0"/>
              <a:t> </a:t>
            </a:r>
            <a:r>
              <a:rPr lang="en-US" b="1" dirty="0" err="1"/>
              <a:t>Strategi</a:t>
            </a:r>
            <a:endParaRPr lang="en-US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10304463" y="6361668"/>
            <a:ext cx="1817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Evaluasi</a:t>
            </a:r>
            <a:r>
              <a:rPr lang="en-US" b="1" dirty="0"/>
              <a:t> </a:t>
            </a:r>
            <a:r>
              <a:rPr lang="en-US" b="1" dirty="0" err="1"/>
              <a:t>Strategi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0361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8200" y="4401235"/>
            <a:ext cx="10515600" cy="1555065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8200" y="1600200"/>
            <a:ext cx="10515600" cy="2514600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solidFill>
                  <a:schemeClr val="tx2"/>
                </a:solidFill>
                <a:latin typeface="AR BERKLEY" panose="02000000000000000000" pitchFamily="2" charset="0"/>
              </a:rPr>
              <a:t>Strategic Management </a:t>
            </a:r>
            <a:endParaRPr lang="en-US" sz="6000" dirty="0">
              <a:latin typeface="AR BERKLEY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1600200"/>
            <a:ext cx="10388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DEFINISI :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Seni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ilmu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merumuskan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melaksanakan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mengevaluasi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keputusan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lintas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fungsional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memungkinkan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suatu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organisasi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mencapai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tujuannya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838200" y="4515535"/>
            <a:ext cx="10388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intinya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rencana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strategis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rencana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bagaimana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perusahaan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itu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dijalankan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37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13" y="0"/>
            <a:ext cx="8582145" cy="68200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2087" y="79772"/>
            <a:ext cx="5472114" cy="1325563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latin typeface="AR CENA" panose="02000000000000000000" pitchFamily="2" charset="0"/>
              </a:rPr>
              <a:t>3 Stages of the Strategic Management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0" y="1614488"/>
            <a:ext cx="4916486" cy="2576512"/>
          </a:xfr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Strategy Formulation</a:t>
            </a:r>
          </a:p>
          <a:p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Strategy Implementation</a:t>
            </a:r>
          </a:p>
          <a:p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Strategy Evaluation</a:t>
            </a:r>
          </a:p>
          <a:p>
            <a:pPr marL="0" indent="0">
              <a:buNone/>
            </a:pP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8948858" y="2055813"/>
            <a:ext cx="676034" cy="649287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8948858" y="3123406"/>
            <a:ext cx="676034" cy="649287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94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1700" y="1600201"/>
            <a:ext cx="7480300" cy="525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448" y="227807"/>
            <a:ext cx="6908800" cy="56356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FORMULASI STRATEGI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68448" y="1600201"/>
            <a:ext cx="4165452" cy="74215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Vision</a:t>
            </a:r>
            <a:r>
              <a:rPr lang="en-US" sz="20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&amp;</a:t>
            </a:r>
            <a:r>
              <a:rPr lang="en-US" sz="20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Mission</a:t>
            </a: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368448" y="2438600"/>
            <a:ext cx="4165452" cy="74215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External</a:t>
            </a:r>
            <a:r>
              <a:rPr lang="en-US" sz="20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Opportunities</a:t>
            </a:r>
            <a:r>
              <a:rPr lang="en-US" sz="20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&amp;</a:t>
            </a:r>
            <a:r>
              <a:rPr lang="en-US" sz="20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Threats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368449" y="3284738"/>
            <a:ext cx="4165452" cy="74215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Internal</a:t>
            </a:r>
            <a:r>
              <a:rPr lang="en-US" sz="20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Strengths</a:t>
            </a:r>
            <a:r>
              <a:rPr lang="en-US" sz="20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&amp;</a:t>
            </a:r>
            <a:r>
              <a:rPr lang="en-US" sz="20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Weaknesses</a:t>
            </a: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368448" y="4115399"/>
            <a:ext cx="4165452" cy="74215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000" b="1">
                <a:latin typeface="Aharoni" panose="02010803020104030203" pitchFamily="2" charset="-79"/>
                <a:cs typeface="Aharoni" panose="02010803020104030203" pitchFamily="2" charset="-79"/>
              </a:rPr>
              <a:t>Long-Term</a:t>
            </a:r>
            <a:r>
              <a:rPr lang="en-US" sz="2000" b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b="1">
                <a:latin typeface="Aharoni" panose="02010803020104030203" pitchFamily="2" charset="-79"/>
                <a:cs typeface="Aharoni" panose="02010803020104030203" pitchFamily="2" charset="-79"/>
              </a:rPr>
              <a:t>Objectives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368448" y="4946060"/>
            <a:ext cx="4165452" cy="74215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000" b="1">
                <a:latin typeface="Aharoni" panose="02010803020104030203" pitchFamily="2" charset="-79"/>
                <a:cs typeface="Aharoni" panose="02010803020104030203" pitchFamily="2" charset="-79"/>
              </a:rPr>
              <a:t>Alternative</a:t>
            </a:r>
            <a:r>
              <a:rPr lang="en-US" sz="2000" b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b="1">
                <a:latin typeface="Aharoni" panose="02010803020104030203" pitchFamily="2" charset="-79"/>
                <a:cs typeface="Aharoni" panose="02010803020104030203" pitchFamily="2" charset="-79"/>
              </a:rPr>
              <a:t>Strategies</a:t>
            </a: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368451" y="5786240"/>
            <a:ext cx="4165452" cy="74215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000" b="1">
                <a:latin typeface="Aharoni" panose="02010803020104030203" pitchFamily="2" charset="-79"/>
                <a:cs typeface="Aharoni" panose="02010803020104030203" pitchFamily="2" charset="-79"/>
              </a:rPr>
              <a:t>Strategy</a:t>
            </a:r>
            <a:r>
              <a:rPr lang="en-US" sz="2000" b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b="1">
                <a:latin typeface="Aharoni" panose="02010803020104030203" pitchFamily="2" charset="-79"/>
                <a:cs typeface="Aharoni" panose="02010803020104030203" pitchFamily="2" charset="-79"/>
              </a:rPr>
              <a:t>Selection</a:t>
            </a:r>
          </a:p>
        </p:txBody>
      </p:sp>
    </p:spTree>
    <p:extLst>
      <p:ext uri="{BB962C8B-B14F-4D97-AF65-F5344CB8AC3E}">
        <p14:creationId xmlns:p14="http://schemas.microsoft.com/office/powerpoint/2010/main" val="31817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426200" cy="955675"/>
          </a:xfrm>
        </p:spPr>
        <p:txBody>
          <a:bodyPr>
            <a:noAutofit/>
          </a:bodyPr>
          <a:lstStyle/>
          <a:p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IMPLEMENTASI STRATEGI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38200" y="2451100"/>
            <a:ext cx="5156200" cy="8636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 dirty="0">
                <a:latin typeface="Aharoni" panose="02010803020104030203" pitchFamily="2" charset="-79"/>
                <a:cs typeface="Aharoni" panose="02010803020104030203" pitchFamily="2" charset="-79"/>
              </a:rPr>
              <a:t>Annual Objectives</a:t>
            </a:r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838200" y="3517900"/>
            <a:ext cx="5156200" cy="8636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>
                <a:latin typeface="Aharoni" panose="02010803020104030203" pitchFamily="2" charset="-79"/>
                <a:cs typeface="Aharoni" panose="02010803020104030203" pitchFamily="2" charset="-79"/>
              </a:rPr>
              <a:t>Policies</a:t>
            </a:r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838200" y="4584700"/>
            <a:ext cx="5156200" cy="8636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>
                <a:latin typeface="Aharoni" panose="02010803020104030203" pitchFamily="2" charset="-79"/>
                <a:cs typeface="Aharoni" panose="02010803020104030203" pitchFamily="2" charset="-79"/>
              </a:rPr>
              <a:t>Employee Motivation</a:t>
            </a:r>
          </a:p>
        </p:txBody>
      </p:sp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838200" y="5651500"/>
            <a:ext cx="5156200" cy="8636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>
                <a:latin typeface="Aharoni" panose="02010803020104030203" pitchFamily="2" charset="-79"/>
                <a:cs typeface="Aharoni" panose="02010803020104030203" pitchFamily="2" charset="-79"/>
              </a:rPr>
              <a:t>Resource Allocation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1" y="1766667"/>
            <a:ext cx="5524500" cy="509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45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991100" cy="903835"/>
          </a:xfrm>
        </p:spPr>
        <p:txBody>
          <a:bodyPr>
            <a:normAutofit/>
          </a:bodyPr>
          <a:lstStyle/>
          <a:p>
            <a:r>
              <a:rPr lang="en-US" sz="4000" dirty="0" err="1">
                <a:latin typeface="Aharoni" panose="02010803020104030203" pitchFamily="2" charset="-79"/>
                <a:cs typeface="Aharoni" panose="02010803020104030203" pitchFamily="2" charset="-79"/>
              </a:rPr>
              <a:t>Evaluasi</a:t>
            </a:r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000" dirty="0" err="1">
                <a:latin typeface="Aharoni" panose="02010803020104030203" pitchFamily="2" charset="-79"/>
                <a:cs typeface="Aharoni" panose="02010803020104030203" pitchFamily="2" charset="-79"/>
              </a:rPr>
              <a:t>Strategi</a:t>
            </a:r>
            <a:endParaRPr 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087065" y="1879599"/>
            <a:ext cx="4736631" cy="878681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algn="ctr"/>
            <a:r>
              <a:rPr lang="en-US" sz="2800" b="1">
                <a:latin typeface="Aharoni" panose="02010803020104030203" pitchFamily="2" charset="-79"/>
                <a:cs typeface="Aharoni" panose="02010803020104030203" pitchFamily="2" charset="-79"/>
              </a:rPr>
              <a:t>Internal Review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7087065" y="3142456"/>
            <a:ext cx="4736631" cy="878681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algn="ctr"/>
            <a:r>
              <a:rPr lang="en-US" sz="2800" b="1">
                <a:latin typeface="Aharoni" panose="02010803020104030203" pitchFamily="2" charset="-79"/>
                <a:cs typeface="Aharoni" panose="02010803020104030203" pitchFamily="2" charset="-79"/>
              </a:rPr>
              <a:t>External Review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7087065" y="4405313"/>
            <a:ext cx="4736631" cy="878681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algn="ctr"/>
            <a:r>
              <a:rPr lang="en-US" sz="2800" b="1">
                <a:latin typeface="Aharoni" panose="02010803020104030203" pitchFamily="2" charset="-79"/>
                <a:cs typeface="Aharoni" panose="02010803020104030203" pitchFamily="2" charset="-79"/>
              </a:rPr>
              <a:t>Performance Measurement</a:t>
            </a: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7087065" y="5668170"/>
            <a:ext cx="4736631" cy="878681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algn="ctr"/>
            <a:r>
              <a:rPr lang="en-US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Corrective Action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7200"/>
            <a:ext cx="6731938" cy="510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01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1587501"/>
            <a:ext cx="5852674" cy="45894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772400" cy="1222375"/>
          </a:xfr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Kata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Strategi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7500"/>
            <a:ext cx="5486400" cy="4800600"/>
          </a:xfrm>
          <a:ln w="19050">
            <a:noFill/>
          </a:ln>
        </p:spPr>
        <p:txBody>
          <a:bodyPr>
            <a:normAutofit/>
          </a:bodyPr>
          <a:lstStyle/>
          <a:p>
            <a:r>
              <a:rPr lang="en-US" dirty="0" err="1"/>
              <a:t>Keunggulan</a:t>
            </a:r>
            <a:r>
              <a:rPr lang="en-US" dirty="0"/>
              <a:t> </a:t>
            </a:r>
            <a:r>
              <a:rPr lang="en-US" dirty="0" err="1"/>
              <a:t>Kompetitif</a:t>
            </a:r>
            <a:endParaRPr lang="en-US" dirty="0"/>
          </a:p>
          <a:p>
            <a:r>
              <a:rPr lang="en-US" i="1" dirty="0"/>
              <a:t>Strategists</a:t>
            </a:r>
          </a:p>
          <a:p>
            <a:r>
              <a:rPr lang="en-US" dirty="0" err="1"/>
              <a:t>Visi</a:t>
            </a:r>
            <a:r>
              <a:rPr lang="en-US" dirty="0"/>
              <a:t> Dan </a:t>
            </a:r>
            <a:r>
              <a:rPr lang="en-US" dirty="0" err="1"/>
              <a:t>Misi</a:t>
            </a:r>
            <a:endParaRPr lang="en-US" dirty="0"/>
          </a:p>
          <a:p>
            <a:r>
              <a:rPr lang="en-US" dirty="0" err="1"/>
              <a:t>Peluang</a:t>
            </a:r>
            <a:r>
              <a:rPr lang="en-US" dirty="0"/>
              <a:t> Dan </a:t>
            </a:r>
            <a:r>
              <a:rPr lang="en-US" dirty="0" err="1"/>
              <a:t>Ancaman</a:t>
            </a:r>
            <a:r>
              <a:rPr lang="en-US" dirty="0"/>
              <a:t> </a:t>
            </a:r>
            <a:r>
              <a:rPr lang="en-US" dirty="0" err="1"/>
              <a:t>Eksternal</a:t>
            </a:r>
            <a:endParaRPr lang="en-US" dirty="0"/>
          </a:p>
          <a:p>
            <a:r>
              <a:rPr lang="en-US" dirty="0" err="1"/>
              <a:t>Kekuatan</a:t>
            </a:r>
            <a:r>
              <a:rPr lang="en-US" dirty="0"/>
              <a:t> Dan </a:t>
            </a:r>
            <a:r>
              <a:rPr lang="en-US" dirty="0" err="1"/>
              <a:t>Kelemahan</a:t>
            </a:r>
            <a:r>
              <a:rPr lang="en-US" dirty="0"/>
              <a:t> Internal</a:t>
            </a:r>
          </a:p>
          <a:p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Jangka</a:t>
            </a:r>
            <a:r>
              <a:rPr lang="en-US" dirty="0"/>
              <a:t> </a:t>
            </a:r>
            <a:r>
              <a:rPr lang="en-US" dirty="0" err="1"/>
              <a:t>Panjang</a:t>
            </a:r>
            <a:endParaRPr lang="en-US" dirty="0"/>
          </a:p>
          <a:p>
            <a:r>
              <a:rPr lang="en-US" dirty="0" err="1"/>
              <a:t>Strategi</a:t>
            </a:r>
            <a:endParaRPr lang="en-US" dirty="0"/>
          </a:p>
          <a:p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Tahunan</a:t>
            </a:r>
            <a:endParaRPr lang="en-US" dirty="0"/>
          </a:p>
          <a:p>
            <a:r>
              <a:rPr lang="en-US" dirty="0" err="1"/>
              <a:t>Kebijakan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838200" y="1676400"/>
            <a:ext cx="0" cy="4762500"/>
          </a:xfrm>
          <a:prstGeom prst="line">
            <a:avLst/>
          </a:pr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092200" y="1676400"/>
            <a:ext cx="0" cy="4762500"/>
          </a:xfrm>
          <a:prstGeom prst="line">
            <a:avLst/>
          </a:pr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393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1282</TotalTime>
  <Words>776</Words>
  <Application>Microsoft Office PowerPoint</Application>
  <PresentationFormat>Widescreen</PresentationFormat>
  <Paragraphs>186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Aharoni</vt:lpstr>
      <vt:lpstr>AR BERKLEY</vt:lpstr>
      <vt:lpstr>AR BLANCA</vt:lpstr>
      <vt:lpstr>AR CENA</vt:lpstr>
      <vt:lpstr>Arial</vt:lpstr>
      <vt:lpstr>Bahnschrift</vt:lpstr>
      <vt:lpstr>Berlin Sans FB</vt:lpstr>
      <vt:lpstr>Calibri</vt:lpstr>
      <vt:lpstr>Tw Cen MT</vt:lpstr>
      <vt:lpstr>Tw Cen MT Condensed Extra Bold</vt:lpstr>
      <vt:lpstr>Wingdings</vt:lpstr>
      <vt:lpstr>Droplet</vt:lpstr>
      <vt:lpstr>Pengantar MANAJEMEN STRATEGIs</vt:lpstr>
      <vt:lpstr>PowerPoint Presentation</vt:lpstr>
      <vt:lpstr>Comprehensive Strategic Management Model</vt:lpstr>
      <vt:lpstr>Strategic Management </vt:lpstr>
      <vt:lpstr>3 Stages of the Strategic Management Process</vt:lpstr>
      <vt:lpstr>FORMULASI STRATEGI</vt:lpstr>
      <vt:lpstr>IMPLEMENTASI STRATEGI</vt:lpstr>
      <vt:lpstr>Evaluasi Strategi</vt:lpstr>
      <vt:lpstr>Kata Kunci Manajemen Strategi</vt:lpstr>
      <vt:lpstr>Manajemen Strategi Adalah Bagaimana Mendapatkan dan Mempertahankan Keunggulan Kompetitif</vt:lpstr>
      <vt:lpstr>Pernyataan Visi dan Misi</vt:lpstr>
      <vt:lpstr>Peluang dan Ancaman (Eksternal)</vt:lpstr>
      <vt:lpstr>PowerPoint Presentation</vt:lpstr>
      <vt:lpstr>Kekuatan dan Kelemahan (Internal)</vt:lpstr>
      <vt:lpstr>STRUKTUR MANAJEMEN (FUNGSIONAL)</vt:lpstr>
      <vt:lpstr>PowerPoint Presentation</vt:lpstr>
      <vt:lpstr>Tujuan Jangka Panjang</vt:lpstr>
      <vt:lpstr>STRATEGI</vt:lpstr>
      <vt:lpstr>Tujuan Tahunan</vt:lpstr>
      <vt:lpstr>9 TUGAS PENTING MANAJEMEN STRATEGI</vt:lpstr>
      <vt:lpstr>Keuntungan Manajemen Strategi</vt:lpstr>
      <vt:lpstr>Manfaat Manajemen Strategi</vt:lpstr>
      <vt:lpstr>Mengapa Beberapa Perusahaan Tidak Melakukan Perencanaan Strategis</vt:lpstr>
      <vt:lpstr>Contoh Keputusan Strategis</vt:lpstr>
      <vt:lpstr>Contoh Tindakan Strategis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Anggalia Wibasuri</cp:lastModifiedBy>
  <cp:revision>57</cp:revision>
  <dcterms:created xsi:type="dcterms:W3CDTF">2016-03-23T06:57:52Z</dcterms:created>
  <dcterms:modified xsi:type="dcterms:W3CDTF">2025-10-12T07:59:20Z</dcterms:modified>
</cp:coreProperties>
</file>