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effectLst>
            <a:outerShdw blurRad="50800" dir="14400000" algn="ctr" rotWithShape="0">
              <a:schemeClr val="bg1">
                <a:alpha val="60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effectLst>
            <a:outerShdw blurRad="50800" dir="14400000" algn="ctr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E51C-2676-194C-2ECA-B50387E37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E-Business</a:t>
            </a:r>
            <a:endParaRPr lang="en-ID" sz="8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CBC80-68F7-C540-B91D-73647C9C3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845633"/>
          </a:xfrm>
        </p:spPr>
        <p:txBody>
          <a:bodyPr>
            <a:noAutofit/>
          </a:bodyPr>
          <a:lstStyle/>
          <a:p>
            <a:r>
              <a:rPr lang="en-US" sz="4000" dirty="0" err="1"/>
              <a:t>Pertemuan</a:t>
            </a:r>
            <a:r>
              <a:rPr lang="en-US" sz="4000" dirty="0"/>
              <a:t> </a:t>
            </a:r>
            <a:r>
              <a:rPr lang="en-US" sz="4000" dirty="0" err="1"/>
              <a:t>Empat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032216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AAE3A-11D4-694B-C195-5AF0C637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Manfaat </a:t>
            </a:r>
            <a:r>
              <a:rPr lang="en-US" dirty="0" err="1">
                <a:solidFill>
                  <a:schemeClr val="bg1"/>
                </a:solidFill>
              </a:rPr>
              <a:t>implementasi</a:t>
            </a:r>
            <a:r>
              <a:rPr lang="en-US" dirty="0">
                <a:solidFill>
                  <a:schemeClr val="bg1"/>
                </a:solidFill>
              </a:rPr>
              <a:t> e-Business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26898-85B9-17B9-0282-F84F46DB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9749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Perusahaan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kepasar</a:t>
            </a:r>
            <a:r>
              <a:rPr lang="en-US" dirty="0"/>
              <a:t>, </a:t>
            </a:r>
            <a:r>
              <a:rPr lang="en-US" dirty="0" err="1"/>
              <a:t>pemasok</a:t>
            </a:r>
            <a:r>
              <a:rPr lang="en-US" dirty="0"/>
              <a:t>  dan </a:t>
            </a:r>
            <a:r>
              <a:rPr lang="en-US" dirty="0" err="1"/>
              <a:t>pendanaan</a:t>
            </a:r>
            <a:r>
              <a:rPr lang="en-US" dirty="0"/>
              <a:t> yang sangat </a:t>
            </a:r>
            <a:r>
              <a:rPr lang="en-US" dirty="0" err="1"/>
              <a:t>luas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Perusahaan</a:t>
            </a:r>
          </a:p>
          <a:p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asset Perusahaan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steakholder</a:t>
            </a:r>
            <a:endParaRPr lang="en-US" dirty="0"/>
          </a:p>
          <a:p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kesenjanngan</a:t>
            </a:r>
            <a:r>
              <a:rPr lang="en-US" dirty="0"/>
              <a:t> digital</a:t>
            </a:r>
          </a:p>
          <a:p>
            <a:r>
              <a:rPr lang="en-US" dirty="0"/>
              <a:t>Media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Perusahaan</a:t>
            </a:r>
          </a:p>
          <a:p>
            <a:r>
              <a:rPr lang="en-US" dirty="0" err="1"/>
              <a:t>Memperlancar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Ekonomi</a:t>
            </a:r>
          </a:p>
          <a:p>
            <a:r>
              <a:rPr lang="en-US" dirty="0" err="1"/>
              <a:t>Memperlancar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/>
              <a:t>Sarana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  <a:p>
            <a:r>
              <a:rPr lang="en-US" dirty="0" err="1"/>
              <a:t>dll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510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C027-4DA1-B34D-1EB6-7F3A0B82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298332"/>
            <a:ext cx="10571998" cy="970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Manfaat Bagi </a:t>
            </a:r>
            <a:r>
              <a:rPr lang="en-US" dirty="0" err="1">
                <a:solidFill>
                  <a:schemeClr val="bg1"/>
                </a:solidFill>
              </a:rPr>
              <a:t>Organisasi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95059-3EB7-3026-0F98-C4E2F90E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073431"/>
            <a:ext cx="10554574" cy="47101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Memperluas pasar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pasar </a:t>
            </a:r>
            <a:r>
              <a:rPr lang="en-US" dirty="0" err="1"/>
              <a:t>nasional</a:t>
            </a:r>
            <a:r>
              <a:rPr lang="en-US" dirty="0"/>
              <a:t> dan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,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,  dan </a:t>
            </a:r>
            <a:r>
              <a:rPr lang="en-US" dirty="0" err="1"/>
              <a:t>menjalin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paling </a:t>
            </a:r>
            <a:r>
              <a:rPr lang="en-US" dirty="0" err="1"/>
              <a:t>sesuai</a:t>
            </a:r>
            <a:r>
              <a:rPr lang="en-US" dirty="0"/>
              <a:t>.</a:t>
            </a:r>
          </a:p>
          <a:p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, </a:t>
            </a:r>
            <a:r>
              <a:rPr lang="en-US" dirty="0" err="1"/>
              <a:t>prosedur</a:t>
            </a:r>
            <a:r>
              <a:rPr lang="en-US" dirty="0"/>
              <a:t>,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kertas</a:t>
            </a:r>
            <a:endParaRPr lang="en-US" dirty="0"/>
          </a:p>
          <a:p>
            <a:r>
              <a:rPr lang="en-US" dirty="0"/>
              <a:t>Dapat meng-create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</a:p>
          <a:p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dan overhead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prosesnya</a:t>
            </a:r>
            <a:r>
              <a:rPr lang="en-US" dirty="0"/>
              <a:t> </a:t>
            </a:r>
            <a:r>
              <a:rPr lang="en-US" dirty="0" err="1"/>
              <a:t>berawal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dan </a:t>
            </a:r>
            <a:r>
              <a:rPr lang="en-US" dirty="0" err="1"/>
              <a:t>menggunakan</a:t>
            </a:r>
            <a:r>
              <a:rPr lang="en-US" dirty="0"/>
              <a:t> Teknik “just in time” </a:t>
            </a:r>
            <a:r>
              <a:rPr lang="en-US" dirty="0" err="1"/>
              <a:t>dalam</a:t>
            </a:r>
            <a:r>
              <a:rPr lang="en-US" dirty="0"/>
              <a:t> system </a:t>
            </a:r>
            <a:r>
              <a:rPr lang="en-US" dirty="0" err="1"/>
              <a:t>stok</a:t>
            </a:r>
            <a:r>
              <a:rPr lang="en-US" dirty="0"/>
              <a:t> order.</a:t>
            </a:r>
          </a:p>
          <a:p>
            <a:r>
              <a:rPr lang="en-US" dirty="0" err="1"/>
              <a:t>Memungkinkan</a:t>
            </a:r>
            <a:r>
              <a:rPr lang="en-US" dirty="0"/>
              <a:t> Perusahaan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menekankan</a:t>
            </a:r>
            <a:r>
              <a:rPr lang="en-US" dirty="0"/>
              <a:t> mass customization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endParaRPr lang="en-US" dirty="0"/>
          </a:p>
          <a:p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 dan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produktifitas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Telekomunikasi</a:t>
            </a:r>
          </a:p>
          <a:p>
            <a:r>
              <a:rPr lang="en-US" dirty="0" err="1"/>
              <a:t>Pencitraan</a:t>
            </a:r>
            <a:r>
              <a:rPr lang="en-US" dirty="0"/>
              <a:t> Perusahaan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meningkat</a:t>
            </a:r>
            <a:endParaRPr lang="en-US" dirty="0"/>
          </a:p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endParaRPr lang="en-US" dirty="0"/>
          </a:p>
          <a:p>
            <a:r>
              <a:rPr lang="en-US" dirty="0" err="1"/>
              <a:t>Biaya-biaya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</a:t>
            </a:r>
          </a:p>
          <a:p>
            <a:r>
              <a:rPr lang="en-US" dirty="0"/>
              <a:t>Menemukan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dan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sesuai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41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B64A-5360-D265-DD67-CB8A6EE0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Manfaat </a:t>
            </a:r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Konsumen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E1DC-A67E-68D5-AB08-49D9818F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71330"/>
            <a:ext cx="10554574" cy="4848447"/>
          </a:xfrm>
        </p:spPr>
        <p:txBody>
          <a:bodyPr/>
          <a:lstStyle/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berbelanja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24 jam d an </a:t>
            </a:r>
            <a:r>
              <a:rPr lang="en-US" dirty="0" err="1"/>
              <a:t>ndari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.</a:t>
            </a:r>
          </a:p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pemasok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konsumen</a:t>
            </a:r>
            <a:endParaRPr lang="en-US" dirty="0"/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konsumendalam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berbelanja</a:t>
            </a:r>
            <a:r>
              <a:rPr lang="en-US" dirty="0"/>
              <a:t> </a:t>
            </a:r>
            <a:r>
              <a:rPr lang="en-US" dirty="0" err="1"/>
              <a:t>dibanyak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denganwaktu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.</a:t>
            </a:r>
          </a:p>
          <a:p>
            <a:r>
              <a:rPr lang="en-US" dirty="0"/>
              <a:t>Dalam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terdigitalisasi</a:t>
            </a:r>
            <a:r>
              <a:rPr lang="en-US" dirty="0"/>
              <a:t>, e-business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 dan real time</a:t>
            </a:r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dan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detik</a:t>
            </a:r>
            <a:endParaRPr lang="en-US" dirty="0"/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electronic</a:t>
            </a:r>
          </a:p>
          <a:p>
            <a:r>
              <a:rPr lang="en-US" dirty="0"/>
              <a:t>Communities dan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bertukar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yang </a:t>
            </a:r>
            <a:r>
              <a:rPr lang="en-US" dirty="0" err="1"/>
              <a:t>mengarah</a:t>
            </a:r>
            <a:r>
              <a:rPr lang="en-US" dirty="0"/>
              <a:t> pada </a:t>
            </a:r>
            <a:r>
              <a:rPr lang="en-US" dirty="0" err="1"/>
              <a:t>diskon</a:t>
            </a:r>
            <a:r>
              <a:rPr lang="en-US" dirty="0"/>
              <a:t> </a:t>
            </a:r>
            <a:r>
              <a:rPr lang="en-US" dirty="0" err="1"/>
              <a:t>substansial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582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A65E-6BC4-B2AF-8056-555D2D97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Manfaat </a:t>
            </a:r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Masyarakat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3A4F-C813-197B-BC17-163263034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23" y="2222287"/>
            <a:ext cx="11089753" cy="4391164"/>
          </a:xfrm>
        </p:spPr>
        <p:txBody>
          <a:bodyPr/>
          <a:lstStyle/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dirumah</a:t>
            </a:r>
            <a:r>
              <a:rPr lang="en-US" dirty="0"/>
              <a:t> dan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bepergian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berbelanja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kemacetan</a:t>
            </a:r>
            <a:r>
              <a:rPr lang="en-US" dirty="0"/>
              <a:t>  dan </a:t>
            </a:r>
            <a:r>
              <a:rPr lang="en-US" dirty="0" err="1"/>
              <a:t>polusi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.</a:t>
            </a:r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terjangkau</a:t>
            </a:r>
            <a:r>
              <a:rPr lang="en-US" dirty="0"/>
              <a:t> oleh </a:t>
            </a:r>
            <a:r>
              <a:rPr lang="en-US" dirty="0" err="1"/>
              <a:t>banyak</a:t>
            </a:r>
            <a:r>
              <a:rPr lang="en-US" dirty="0"/>
              <a:t>  Masyarakat.</a:t>
            </a:r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mnasyarakat</a:t>
            </a:r>
            <a:r>
              <a:rPr lang="en-US" dirty="0"/>
              <a:t>  di Negara </a:t>
            </a:r>
            <a:r>
              <a:rPr lang="en-US" dirty="0" err="1"/>
              <a:t>berkembang</a:t>
            </a:r>
            <a:r>
              <a:rPr lang="en-US" dirty="0"/>
              <a:t>  dan Kawasan </a:t>
            </a:r>
            <a:r>
              <a:rPr lang="en-US" dirty="0" err="1"/>
              <a:t>pedalaman</a:t>
            </a:r>
            <a:r>
              <a:rPr lang="en-US" dirty="0"/>
              <a:t> 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yang relative  </a:t>
            </a:r>
            <a:r>
              <a:rPr lang="en-US" dirty="0" err="1"/>
              <a:t>langka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tinggalnya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998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ECA1-38F2-1079-1C5E-B8E4FDBC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27591"/>
            <a:ext cx="10571998" cy="146729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Faktor-</a:t>
            </a:r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penyebab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kegagalan</a:t>
            </a:r>
            <a:r>
              <a:rPr lang="en-US" dirty="0">
                <a:solidFill>
                  <a:schemeClr val="bg1"/>
                </a:solidFill>
              </a:rPr>
              <a:t>         E-business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C84B-DCD0-151D-09D7-061E191E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9899"/>
          </a:xfrm>
        </p:spPr>
        <p:txBody>
          <a:bodyPr/>
          <a:lstStyle/>
          <a:p>
            <a:r>
              <a:rPr lang="en-US" dirty="0" err="1"/>
              <a:t>Penerapan</a:t>
            </a:r>
            <a:r>
              <a:rPr lang="en-US" dirty="0"/>
              <a:t> E-Business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diimbangi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change management</a:t>
            </a:r>
          </a:p>
          <a:p>
            <a:r>
              <a:rPr lang="en-US" dirty="0"/>
              <a:t>Tidak </a:t>
            </a:r>
            <a:r>
              <a:rPr lang="en-US" dirty="0" err="1"/>
              <a:t>profesionalnya</a:t>
            </a:r>
            <a:r>
              <a:rPr lang="en-US" dirty="0"/>
              <a:t> vendor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r>
              <a:rPr lang="en-US" dirty="0" err="1"/>
              <a:t>Buruknya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r>
              <a:rPr lang="en-US" dirty="0"/>
              <a:t>Tidak </a:t>
            </a:r>
            <a:r>
              <a:rPr lang="en-US" dirty="0" err="1"/>
              <a:t>selaras</a:t>
            </a:r>
            <a:r>
              <a:rPr lang="en-US" dirty="0"/>
              <a:t> strategi IT  </a:t>
            </a:r>
            <a:r>
              <a:rPr lang="en-US" dirty="0" err="1"/>
              <a:t>dengan</a:t>
            </a:r>
            <a:r>
              <a:rPr lang="en-US" dirty="0"/>
              <a:t> strategi Perusahaan</a:t>
            </a:r>
          </a:p>
          <a:p>
            <a:r>
              <a:rPr lang="en-US" dirty="0"/>
              <a:t>Adanya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endParaRPr lang="en-US" dirty="0"/>
          </a:p>
          <a:p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financial</a:t>
            </a:r>
          </a:p>
          <a:p>
            <a:r>
              <a:rPr lang="en-US" dirty="0"/>
              <a:t>Belum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 dan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 yang </a:t>
            </a:r>
            <a:r>
              <a:rPr lang="en-US" dirty="0" err="1"/>
              <a:t>berinteraksi</a:t>
            </a:r>
            <a:endParaRPr lang="en-US" dirty="0"/>
          </a:p>
          <a:p>
            <a:r>
              <a:rPr lang="en-US" dirty="0" err="1"/>
              <a:t>Menggunakan</a:t>
            </a:r>
            <a:r>
              <a:rPr lang="en-US" dirty="0"/>
              <a:t> target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pijakan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e-business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575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E449-2D52-9F81-DAAF-BDC3F456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Karakteristik</a:t>
            </a:r>
            <a:r>
              <a:rPr lang="en-US" dirty="0">
                <a:solidFill>
                  <a:schemeClr val="bg1"/>
                </a:solidFill>
              </a:rPr>
              <a:t> E-Commerce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8CC8-395C-FEC4-76CA-E720B9FE4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anatara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belah</a:t>
            </a:r>
            <a:r>
              <a:rPr lang="en-US" dirty="0"/>
              <a:t> </a:t>
            </a:r>
            <a:r>
              <a:rPr lang="en-US" dirty="0" err="1"/>
              <a:t>pihak</a:t>
            </a:r>
            <a:endParaRPr lang="en-US" dirty="0"/>
          </a:p>
          <a:p>
            <a:r>
              <a:rPr lang="en-US" dirty="0"/>
              <a:t>Adanya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 dan</a:t>
            </a:r>
          </a:p>
          <a:p>
            <a:r>
              <a:rPr lang="en-US" dirty="0"/>
              <a:t>Internet </a:t>
            </a:r>
            <a:r>
              <a:rPr lang="en-US" dirty="0" err="1"/>
              <a:t>merupakan</a:t>
            </a:r>
            <a:r>
              <a:rPr lang="en-US" dirty="0"/>
              <a:t> medium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Dari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pada </a:t>
            </a:r>
            <a:r>
              <a:rPr lang="en-US" dirty="0" err="1"/>
              <a:t>dasarnya</a:t>
            </a:r>
            <a:r>
              <a:rPr lang="en-US" dirty="0"/>
              <a:t> e-commerce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 dan </a:t>
            </a:r>
            <a:r>
              <a:rPr lang="en-US" dirty="0" err="1"/>
              <a:t>telekomunikasi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lingkungannya</a:t>
            </a:r>
            <a:r>
              <a:rPr lang="en-US" dirty="0"/>
              <a:t>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Adalah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dagang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73000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581E5-F4B6-7BC3-4012-899FCA9A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Empat</a:t>
            </a:r>
            <a:r>
              <a:rPr lang="en-US" dirty="0">
                <a:solidFill>
                  <a:schemeClr val="bg1"/>
                </a:solidFill>
              </a:rPr>
              <a:t> Jenis </a:t>
            </a:r>
            <a:r>
              <a:rPr lang="en-US" dirty="0" err="1">
                <a:solidFill>
                  <a:schemeClr val="bg1"/>
                </a:solidFill>
              </a:rPr>
              <a:t>Relasi</a:t>
            </a:r>
            <a:r>
              <a:rPr lang="en-US" dirty="0">
                <a:solidFill>
                  <a:schemeClr val="bg1"/>
                </a:solidFill>
              </a:rPr>
              <a:t> Dalam dunia </a:t>
            </a:r>
            <a:r>
              <a:rPr lang="en-US" dirty="0" err="1">
                <a:solidFill>
                  <a:schemeClr val="bg1"/>
                </a:solidFill>
              </a:rPr>
              <a:t>Bisnis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DBA8F-530B-E7BE-1DE6-7B3201637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Relasi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Pemasok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distributor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rekanan</a:t>
            </a:r>
            <a:r>
              <a:rPr lang="en-US" dirty="0"/>
              <a:t> (Partner), dan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(Customer)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101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15EF-2873-CB7C-2022-8305F0FF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3509365"/>
            <a:ext cx="10571998" cy="970450"/>
          </a:xfrm>
        </p:spPr>
        <p:txBody>
          <a:bodyPr/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8495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4591-7FB7-A495-83F1-3D21EDCB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Konsep</a:t>
            </a:r>
            <a:r>
              <a:rPr lang="en-US" sz="6000" dirty="0">
                <a:solidFill>
                  <a:schemeClr val="bg1"/>
                </a:solidFill>
              </a:rPr>
              <a:t>   e-Business</a:t>
            </a:r>
            <a:endParaRPr lang="en-ID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7186-0FAB-97F4-555F-479BC5D41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/>
              <a:t>Infrastruktur</a:t>
            </a:r>
            <a:r>
              <a:rPr lang="en-US" sz="3600" b="1" dirty="0"/>
              <a:t>   e-commerce dan e-business</a:t>
            </a:r>
            <a:endParaRPr lang="en-ID" sz="3600" b="1" dirty="0"/>
          </a:p>
        </p:txBody>
      </p:sp>
    </p:spTree>
    <p:extLst>
      <p:ext uri="{BB962C8B-B14F-4D97-AF65-F5344CB8AC3E}">
        <p14:creationId xmlns:p14="http://schemas.microsoft.com/office/powerpoint/2010/main" val="117020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B498-0628-B148-1083-6F827215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Internet dan E-Business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4B6F50-999A-062B-0FE9-11B63C081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705" y="1977639"/>
            <a:ext cx="6544588" cy="3258005"/>
          </a:xfrm>
          <a:prstGeom prst="rect">
            <a:avLst/>
          </a:prstGeom>
          <a:effectLst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5D4DA3-6EAE-2022-07BF-4C59FC493A46}"/>
              </a:ext>
            </a:extLst>
          </p:cNvPr>
          <p:cNvSpPr txBox="1">
            <a:spLocks/>
          </p:cNvSpPr>
          <p:nvPr/>
        </p:nvSpPr>
        <p:spPr>
          <a:xfrm>
            <a:off x="810000" y="5235644"/>
            <a:ext cx="10571998" cy="12714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effectLst>
                  <a:outerShdw blurRad="50800" dir="14400000" algn="ctr" rotWithShape="0">
                    <a:schemeClr val="bg1">
                      <a:alpha val="6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elektronik</a:t>
            </a:r>
            <a:r>
              <a:rPr lang="en-US" sz="1600" dirty="0"/>
              <a:t> dan digital </a:t>
            </a:r>
            <a:r>
              <a:rPr lang="en-US" sz="1600" dirty="0" err="1"/>
              <a:t>sebagai</a:t>
            </a:r>
            <a:r>
              <a:rPr lang="en-US" sz="1600" dirty="0"/>
              <a:t> media medium </a:t>
            </a:r>
            <a:r>
              <a:rPr lang="en-US" sz="1600" dirty="0" err="1"/>
              <a:t>tercapainya</a:t>
            </a:r>
            <a:r>
              <a:rPr lang="en-US" sz="1600" dirty="0"/>
              <a:t> proses  dan system </a:t>
            </a:r>
            <a:r>
              <a:rPr lang="en-US" sz="1600" dirty="0" err="1"/>
              <a:t>bisnis</a:t>
            </a:r>
            <a:r>
              <a:rPr lang="en-US" sz="1600" dirty="0"/>
              <a:t> (</a:t>
            </a:r>
            <a:r>
              <a:rPr lang="en-US" sz="1600" dirty="0" err="1"/>
              <a:t>Pertukaran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) yang </a:t>
            </a:r>
            <a:r>
              <a:rPr lang="en-US" sz="1600" dirty="0" err="1"/>
              <a:t>jauh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dibandaingkan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–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konvensional</a:t>
            </a:r>
            <a:r>
              <a:rPr lang="en-US" sz="1600" dirty="0"/>
              <a:t>, </a:t>
            </a:r>
            <a:r>
              <a:rPr lang="en-US" sz="1600" dirty="0" err="1"/>
              <a:t>terutama</a:t>
            </a:r>
            <a:r>
              <a:rPr lang="en-US" sz="1600" dirty="0"/>
              <a:t> </a:t>
            </a:r>
            <a:r>
              <a:rPr lang="en-US" sz="1600" dirty="0" err="1"/>
              <a:t>dilihat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dirasakan</a:t>
            </a:r>
            <a:r>
              <a:rPr lang="en-US" sz="1600" dirty="0"/>
              <a:t> oleh </a:t>
            </a:r>
            <a:r>
              <a:rPr lang="en-US" sz="1600" dirty="0" err="1"/>
              <a:t>mereka</a:t>
            </a:r>
            <a:r>
              <a:rPr lang="en-US" sz="1600" dirty="0"/>
              <a:t> yang </a:t>
            </a:r>
            <a:r>
              <a:rPr lang="en-US" sz="1600" dirty="0" err="1"/>
              <a:t>berkepentingan</a:t>
            </a:r>
            <a:r>
              <a:rPr lang="en-US" sz="1600" dirty="0"/>
              <a:t>.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347822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DB06-0F64-37E9-B7FF-AA6B207A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Lanjutan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A52E-E7ED-CFB2-8FAC-3B0B65D0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51" y="2222287"/>
            <a:ext cx="6230675" cy="4143953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e-business,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Adalah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(What, Who, Where and Why)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1B8F2-9DC7-6CB7-CDA3-AA65E8762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15" y="2222287"/>
            <a:ext cx="4896533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76C8-87EA-4E03-B14F-A5900868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81" y="489719"/>
            <a:ext cx="10571998" cy="97045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Lanjutan</a:t>
            </a:r>
            <a:r>
              <a:rPr lang="en-US" dirty="0">
                <a:solidFill>
                  <a:schemeClr val="bg1"/>
                </a:solidFill>
              </a:rPr>
              <a:t> 2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4BCAD-403D-02A1-92C7-42D64D3FD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8" y="2030900"/>
            <a:ext cx="6907615" cy="4710142"/>
          </a:xfrm>
        </p:spPr>
        <p:txBody>
          <a:bodyPr/>
          <a:lstStyle/>
          <a:p>
            <a:r>
              <a:rPr lang="en-US" dirty="0"/>
              <a:t>Jika e-commerce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pada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/ digital, e-business </a:t>
            </a:r>
            <a:r>
              <a:rPr lang="en-US" dirty="0" err="1"/>
              <a:t>memiliki</a:t>
            </a:r>
            <a:r>
              <a:rPr lang="en-US" dirty="0"/>
              <a:t> wilayah yang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aktifitas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dua entity Perusahaan,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Perusahaan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pelanggannya</a:t>
            </a:r>
            <a:r>
              <a:rPr lang="en-US" dirty="0"/>
              <a:t>,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Perusahaan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bisnisnya</a:t>
            </a:r>
            <a:r>
              <a:rPr lang="en-US" dirty="0"/>
              <a:t>,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Perusahaan </a:t>
            </a:r>
            <a:r>
              <a:rPr lang="en-US" dirty="0" err="1"/>
              <a:t>dengan</a:t>
            </a:r>
            <a:r>
              <a:rPr lang="en-US" dirty="0"/>
              <a:t> para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34096-DA24-8C59-FA7C-E8F8E6D3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225" y="2544908"/>
            <a:ext cx="481079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3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A70F-15AE-AAA0-3F33-BE074BEA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Dimensi</a:t>
            </a:r>
            <a:r>
              <a:rPr lang="en-US" dirty="0">
                <a:solidFill>
                  <a:schemeClr val="bg1"/>
                </a:solidFill>
              </a:rPr>
              <a:t> Who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139E-0825-D6EA-136D-9D202013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2" y="2222287"/>
            <a:ext cx="5762846" cy="4188525"/>
          </a:xfrm>
        </p:spPr>
        <p:txBody>
          <a:bodyPr/>
          <a:lstStyle/>
          <a:p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e-business ?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tersirat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definisinya</a:t>
            </a:r>
            <a:r>
              <a:rPr lang="en-US" dirty="0"/>
              <a:t>, 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entiti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system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 proses </a:t>
            </a:r>
            <a:r>
              <a:rPr lang="en-US" dirty="0" err="1"/>
              <a:t>bisnis</a:t>
            </a:r>
            <a:r>
              <a:rPr lang="en-US" dirty="0"/>
              <a:t> (Business process)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pihak-pihak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e-business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998EE-33A4-AB6E-2B37-C42DB512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60" y="2222287"/>
            <a:ext cx="6201640" cy="4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5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3A08-4E88-307F-10C9-E3411541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Dimensi</a:t>
            </a:r>
            <a:r>
              <a:rPr lang="en-US" dirty="0">
                <a:solidFill>
                  <a:schemeClr val="bg1"/>
                </a:solidFill>
              </a:rPr>
              <a:t> Where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BBF7-8360-3EE6-61C9-63C29B788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65" y="2222287"/>
            <a:ext cx="6310365" cy="4327369"/>
          </a:xfrm>
        </p:spPr>
        <p:txBody>
          <a:bodyPr/>
          <a:lstStyle/>
          <a:p>
            <a:r>
              <a:rPr lang="en-US" dirty="0"/>
              <a:t>Tidak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awam</a:t>
            </a:r>
            <a:r>
              <a:rPr lang="en-US" dirty="0"/>
              <a:t> yang </a:t>
            </a:r>
            <a:r>
              <a:rPr lang="en-US" dirty="0" err="1"/>
              <a:t>mempertanyakan</a:t>
            </a:r>
            <a:r>
              <a:rPr lang="en-US" dirty="0"/>
              <a:t> Dimana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? Dalam e-business.  </a:t>
            </a:r>
            <a:r>
              <a:rPr lang="en-US" dirty="0" err="1"/>
              <a:t>jawabannya</a:t>
            </a:r>
            <a:r>
              <a:rPr lang="en-US" dirty="0"/>
              <a:t>  sangat </a:t>
            </a:r>
            <a:r>
              <a:rPr lang="en-US" dirty="0" err="1"/>
              <a:t>singkat</a:t>
            </a:r>
            <a:r>
              <a:rPr lang="en-US" dirty="0"/>
              <a:t> dan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Dimana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/ digital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(</a:t>
            </a:r>
            <a:r>
              <a:rPr lang="en-US" i="1" dirty="0"/>
              <a:t>Access </a:t>
            </a:r>
            <a:r>
              <a:rPr lang="en-US" i="1" dirty="0" err="1"/>
              <a:t>chanel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F1A97-3D22-D037-746E-186D6C58B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64" y="2610375"/>
            <a:ext cx="5525271" cy="35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6DDA-0A68-EFDF-C71A-4C97E98D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Dimensi</a:t>
            </a:r>
            <a:r>
              <a:rPr lang="en-US" dirty="0">
                <a:solidFill>
                  <a:schemeClr val="bg1"/>
                </a:solidFill>
              </a:rPr>
              <a:t> Why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7823-A418-9E5A-519A-3FDBA77C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0" y="2222287"/>
            <a:ext cx="5890438" cy="4477375"/>
          </a:xfrm>
        </p:spPr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yang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menghantui</a:t>
            </a:r>
            <a:r>
              <a:rPr lang="en-US" dirty="0"/>
              <a:t> para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Adalah </a:t>
            </a:r>
            <a:r>
              <a:rPr lang="en-US" dirty="0" err="1"/>
              <a:t>mengapa</a:t>
            </a:r>
            <a:r>
              <a:rPr lang="en-US" dirty="0"/>
              <a:t> para </a:t>
            </a:r>
            <a:r>
              <a:rPr lang="en-US" dirty="0" err="1"/>
              <a:t>praktisi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dunia </a:t>
            </a:r>
            <a:r>
              <a:rPr lang="en-US" dirty="0" err="1"/>
              <a:t>sepakat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e-Business </a:t>
            </a:r>
            <a:r>
              <a:rPr lang="en-US" dirty="0" err="1"/>
              <a:t>sesegara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di masa </a:t>
            </a:r>
            <a:r>
              <a:rPr lang="en-US" dirty="0" err="1"/>
              <a:t>mendatang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85F6F-8F57-9030-F481-DA4DE62A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267" y="2222287"/>
            <a:ext cx="6115904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4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5DD5-A0A6-987F-552D-85BC09B1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Tujuan </a:t>
            </a:r>
            <a:r>
              <a:rPr lang="en-US" dirty="0" err="1">
                <a:solidFill>
                  <a:schemeClr val="bg1"/>
                </a:solidFill>
              </a:rPr>
              <a:t>Implementasi</a:t>
            </a:r>
            <a:r>
              <a:rPr lang="en-US" dirty="0">
                <a:solidFill>
                  <a:schemeClr val="bg1"/>
                </a:solidFill>
              </a:rPr>
              <a:t> e-Business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FC3A-BD3C-B7EE-8035-680158B6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77288" cy="3636511"/>
          </a:xfrm>
        </p:spPr>
        <p:txBody>
          <a:bodyPr/>
          <a:lstStyle/>
          <a:p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dan </a:t>
            </a:r>
            <a:r>
              <a:rPr lang="en-US" dirty="0" err="1"/>
              <a:t>integritas</a:t>
            </a:r>
            <a:r>
              <a:rPr lang="en-US" dirty="0"/>
              <a:t> 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, supply chain management,  / logistic management.</a:t>
            </a:r>
          </a:p>
          <a:p>
            <a:r>
              <a:rPr lang="en-US" dirty="0"/>
              <a:t>Selain </a:t>
            </a:r>
            <a:r>
              <a:rPr lang="en-US" dirty="0" err="1"/>
              <a:t>itu</a:t>
            </a:r>
            <a:r>
              <a:rPr lang="en-US" dirty="0"/>
              <a:t> juga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dan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public dan </a:t>
            </a:r>
            <a:r>
              <a:rPr lang="en-US" dirty="0" err="1"/>
              <a:t>steakholder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530D6-21F1-7E4F-DAB0-5A5F4020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66" y="2645930"/>
            <a:ext cx="5677692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7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_win32_v2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_win32_v2" id="{774FFE37-89CF-4C62-B7CB-36441A09341B}" vid="{B830AAAD-6172-4FB1-BCB8-2D9519D9192B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{04ADA4DA-7C01-4839-BF43-382B8B65DE8A}TF422d6a94-b412-4b4b-8b36-ccdb9da8dac8d8130915_win32-3b4bd71c511d</Template>
  <TotalTime>577</TotalTime>
  <Words>776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Quotable_win32_v2</vt:lpstr>
      <vt:lpstr>E-Business</vt:lpstr>
      <vt:lpstr> Konsep   e-Business</vt:lpstr>
      <vt:lpstr>Internet dan E-Business</vt:lpstr>
      <vt:lpstr>Lanjutan</vt:lpstr>
      <vt:lpstr>Lanjutan 2</vt:lpstr>
      <vt:lpstr>Dimensi Who</vt:lpstr>
      <vt:lpstr>Dimensi Where</vt:lpstr>
      <vt:lpstr>Dimensi Why</vt:lpstr>
      <vt:lpstr>Tujuan Implementasi e-Business</vt:lpstr>
      <vt:lpstr>Manfaat implementasi e-Business</vt:lpstr>
      <vt:lpstr>Manfaat Bagi Organisasi</vt:lpstr>
      <vt:lpstr>Manfaat bagi Konsumen</vt:lpstr>
      <vt:lpstr>Manfaat bagi Masyarakat</vt:lpstr>
      <vt:lpstr>Faktor-faktor penyebab kegagalan         E-business</vt:lpstr>
      <vt:lpstr>Karakteristik E-Commerce</vt:lpstr>
      <vt:lpstr>Empat Jenis Relasi Dalam dunia Bisnis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4</cp:revision>
  <dcterms:created xsi:type="dcterms:W3CDTF">2025-10-11T00:09:14Z</dcterms:created>
  <dcterms:modified xsi:type="dcterms:W3CDTF">2025-10-11T09:46:20Z</dcterms:modified>
</cp:coreProperties>
</file>