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1" r:id="rId2"/>
  </p:sldMasterIdLst>
  <p:notesMasterIdLst>
    <p:notesMasterId r:id="rId26"/>
  </p:notesMasterIdLst>
  <p:handoutMasterIdLst>
    <p:handoutMasterId r:id="rId27"/>
  </p:handoutMasterIdLst>
  <p:sldIdLst>
    <p:sldId id="256" r:id="rId3"/>
    <p:sldId id="288" r:id="rId4"/>
    <p:sldId id="275" r:id="rId5"/>
    <p:sldId id="284" r:id="rId6"/>
    <p:sldId id="285" r:id="rId7"/>
    <p:sldId id="276" r:id="rId8"/>
    <p:sldId id="290" r:id="rId9"/>
    <p:sldId id="292" r:id="rId10"/>
    <p:sldId id="294" r:id="rId11"/>
    <p:sldId id="296" r:id="rId12"/>
    <p:sldId id="298" r:id="rId13"/>
    <p:sldId id="299" r:id="rId14"/>
    <p:sldId id="300" r:id="rId15"/>
    <p:sldId id="302" r:id="rId16"/>
    <p:sldId id="278" r:id="rId17"/>
    <p:sldId id="279" r:id="rId18"/>
    <p:sldId id="280" r:id="rId19"/>
    <p:sldId id="281" r:id="rId20"/>
    <p:sldId id="282" r:id="rId21"/>
    <p:sldId id="283" r:id="rId22"/>
    <p:sldId id="286" r:id="rId23"/>
    <p:sldId id="287" r:id="rId24"/>
    <p:sldId id="274" r:id="rId25"/>
  </p:sldIdLst>
  <p:sldSz cx="9144000" cy="6858000" type="screen4x3"/>
  <p:notesSz cx="6761163" cy="9942513"/>
  <p:custDataLst>
    <p:tags r:id="rId2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56" autoAdjust="0"/>
  </p:normalViewPr>
  <p:slideViewPr>
    <p:cSldViewPr>
      <p:cViewPr>
        <p:scale>
          <a:sx n="65" d="100"/>
          <a:sy n="65" d="100"/>
        </p:scale>
        <p:origin x="142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5BAF0-D025-4657-8384-82E41B992A7A}"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55E090F3-64B9-43AB-900E-743A1C8DDFA9}">
      <dgm:prSet phldrT="[Text]" custT="1"/>
      <dgm:spPr/>
      <dgm:t>
        <a:bodyPr/>
        <a:lstStyle/>
        <a:p>
          <a:r>
            <a:rPr lang="en-US" sz="1000" dirty="0" err="1" smtClean="0">
              <a:solidFill>
                <a:schemeClr val="tx1"/>
              </a:solidFill>
            </a:rPr>
            <a:t>Pencetus</a:t>
          </a:r>
          <a:r>
            <a:rPr lang="en-US" sz="1000" dirty="0" smtClean="0">
              <a:solidFill>
                <a:schemeClr val="tx1"/>
              </a:solidFill>
            </a:rPr>
            <a:t> (</a:t>
          </a:r>
          <a:r>
            <a:rPr lang="en-US" sz="1000" i="1" dirty="0" smtClean="0">
              <a:solidFill>
                <a:schemeClr val="tx1"/>
              </a:solidFill>
            </a:rPr>
            <a:t>initiator</a:t>
          </a:r>
          <a:r>
            <a:rPr lang="en-US" sz="1000" i="0" dirty="0" smtClean="0">
              <a:solidFill>
                <a:schemeClr val="tx1"/>
              </a:solidFill>
            </a:rPr>
            <a:t>)</a:t>
          </a:r>
          <a:endParaRPr lang="en-US" sz="1000" dirty="0">
            <a:solidFill>
              <a:schemeClr val="tx1"/>
            </a:solidFill>
          </a:endParaRPr>
        </a:p>
      </dgm:t>
    </dgm:pt>
    <dgm:pt modelId="{B93294DA-34B8-4DAC-A53A-F39E4A37035F}" type="parTrans" cxnId="{CCD9115D-FC0D-4D12-9499-EDCA6491DB00}">
      <dgm:prSet/>
      <dgm:spPr/>
      <dgm:t>
        <a:bodyPr/>
        <a:lstStyle/>
        <a:p>
          <a:endParaRPr lang="en-US"/>
        </a:p>
      </dgm:t>
    </dgm:pt>
    <dgm:pt modelId="{5D4D1ACD-77BE-437E-92AC-B0E87F5D1D4A}" type="sibTrans" cxnId="{CCD9115D-FC0D-4D12-9499-EDCA6491DB00}">
      <dgm:prSet/>
      <dgm:spPr/>
      <dgm:t>
        <a:bodyPr/>
        <a:lstStyle/>
        <a:p>
          <a:endParaRPr lang="en-US"/>
        </a:p>
      </dgm:t>
    </dgm:pt>
    <dgm:pt modelId="{B64A76FB-39F9-4D89-8C40-F1DF685F016B}">
      <dgm:prSet phldrT="[Text]" custT="1"/>
      <dgm:spPr/>
      <dgm:t>
        <a:bodyPr/>
        <a:lstStyle/>
        <a:p>
          <a:r>
            <a:rPr lang="en-US" sz="1000" dirty="0" err="1" smtClean="0"/>
            <a:t>Pengguna</a:t>
          </a:r>
          <a:r>
            <a:rPr lang="en-US" sz="1000" dirty="0" smtClean="0"/>
            <a:t> </a:t>
          </a:r>
          <a:r>
            <a:rPr lang="en-US" sz="1000" dirty="0" err="1" smtClean="0"/>
            <a:t>atau</a:t>
          </a:r>
          <a:r>
            <a:rPr lang="en-US" sz="1000" dirty="0" smtClean="0"/>
            <a:t> orang lain </a:t>
          </a:r>
          <a:r>
            <a:rPr lang="en-US" sz="1000" dirty="0" err="1" smtClean="0"/>
            <a:t>dalam</a:t>
          </a:r>
          <a:r>
            <a:rPr lang="en-US" sz="1000" dirty="0" smtClean="0"/>
            <a:t> </a:t>
          </a:r>
          <a:r>
            <a:rPr lang="en-US" sz="1000" dirty="0" err="1" smtClean="0"/>
            <a:t>organisasi</a:t>
          </a:r>
          <a:r>
            <a:rPr lang="en-US" sz="1000" dirty="0" smtClean="0"/>
            <a:t> yang </a:t>
          </a:r>
          <a:r>
            <a:rPr lang="en-US" sz="1000" dirty="0" err="1" smtClean="0"/>
            <a:t>meminta</a:t>
          </a:r>
          <a:r>
            <a:rPr lang="en-US" sz="1000" dirty="0" smtClean="0"/>
            <a:t> </a:t>
          </a:r>
          <a:r>
            <a:rPr lang="en-US" sz="1000" dirty="0" err="1" smtClean="0"/>
            <a:t>pembelian</a:t>
          </a:r>
          <a:r>
            <a:rPr lang="en-US" sz="1000" dirty="0" smtClean="0"/>
            <a:t> </a:t>
          </a:r>
          <a:r>
            <a:rPr lang="en-US" sz="1000" dirty="0" err="1" smtClean="0"/>
            <a:t>sesuatu</a:t>
          </a:r>
          <a:endParaRPr lang="en-US" sz="1000" dirty="0"/>
        </a:p>
      </dgm:t>
    </dgm:pt>
    <dgm:pt modelId="{07DFC65E-9E14-4CCD-9C04-7C4666B72628}" type="parTrans" cxnId="{574D7466-AC22-4D7D-916A-6687FEA5B732}">
      <dgm:prSet/>
      <dgm:spPr/>
      <dgm:t>
        <a:bodyPr/>
        <a:lstStyle/>
        <a:p>
          <a:endParaRPr lang="en-US"/>
        </a:p>
      </dgm:t>
    </dgm:pt>
    <dgm:pt modelId="{834E09EE-5B30-4679-B95D-E2F2BC442186}" type="sibTrans" cxnId="{574D7466-AC22-4D7D-916A-6687FEA5B732}">
      <dgm:prSet/>
      <dgm:spPr/>
      <dgm:t>
        <a:bodyPr/>
        <a:lstStyle/>
        <a:p>
          <a:endParaRPr lang="en-US"/>
        </a:p>
      </dgm:t>
    </dgm:pt>
    <dgm:pt modelId="{5B2DB1E0-C212-4F9B-B9D7-DC457C4EBA27}">
      <dgm:prSet phldrT="[Text]" custT="1"/>
      <dgm:spPr/>
      <dgm:t>
        <a:bodyPr/>
        <a:lstStyle/>
        <a:p>
          <a:r>
            <a:rPr lang="en-US" sz="1000" dirty="0" err="1" smtClean="0">
              <a:solidFill>
                <a:schemeClr val="tx1"/>
              </a:solidFill>
            </a:rPr>
            <a:t>Pengguna</a:t>
          </a:r>
          <a:r>
            <a:rPr lang="en-US" sz="1000" dirty="0" smtClean="0">
              <a:solidFill>
                <a:schemeClr val="tx1"/>
              </a:solidFill>
            </a:rPr>
            <a:t> (</a:t>
          </a:r>
          <a:r>
            <a:rPr lang="en-US" sz="1000" i="1" dirty="0" smtClean="0">
              <a:solidFill>
                <a:schemeClr val="tx1"/>
              </a:solidFill>
            </a:rPr>
            <a:t>user</a:t>
          </a:r>
          <a:r>
            <a:rPr lang="en-US" sz="1000" i="0" dirty="0" smtClean="0">
              <a:solidFill>
                <a:schemeClr val="tx1"/>
              </a:solidFill>
            </a:rPr>
            <a:t>)</a:t>
          </a:r>
          <a:endParaRPr lang="en-US" sz="1000" dirty="0">
            <a:solidFill>
              <a:schemeClr val="tx1"/>
            </a:solidFill>
          </a:endParaRPr>
        </a:p>
      </dgm:t>
    </dgm:pt>
    <dgm:pt modelId="{50EEA922-95BB-48CA-ACAB-73E0C3B3AC43}" type="parTrans" cxnId="{4718260A-D154-48C9-B072-C41108228A1D}">
      <dgm:prSet/>
      <dgm:spPr/>
      <dgm:t>
        <a:bodyPr/>
        <a:lstStyle/>
        <a:p>
          <a:endParaRPr lang="en-US"/>
        </a:p>
      </dgm:t>
    </dgm:pt>
    <dgm:pt modelId="{99B90DF3-4D34-4FE5-9731-69248CD87750}" type="sibTrans" cxnId="{4718260A-D154-48C9-B072-C41108228A1D}">
      <dgm:prSet/>
      <dgm:spPr/>
      <dgm:t>
        <a:bodyPr/>
        <a:lstStyle/>
        <a:p>
          <a:endParaRPr lang="en-US"/>
        </a:p>
      </dgm:t>
    </dgm:pt>
    <dgm:pt modelId="{52ADF74B-F63D-4F56-A1CD-79F016DE6ED2}">
      <dgm:prSet phldrT="[Text]" custT="1"/>
      <dgm:spPr/>
      <dgm:t>
        <a:bodyPr/>
        <a:lstStyle/>
        <a:p>
          <a:r>
            <a:rPr lang="en-US" sz="1000" dirty="0" smtClean="0"/>
            <a:t>Orang yang </a:t>
          </a:r>
          <a:r>
            <a:rPr lang="en-US" sz="1000" dirty="0" err="1" smtClean="0"/>
            <a:t>akan</a:t>
          </a:r>
          <a:r>
            <a:rPr lang="en-US" sz="1000" dirty="0" smtClean="0"/>
            <a:t> </a:t>
          </a:r>
          <a:r>
            <a:rPr lang="en-US" sz="1000" dirty="0" err="1" smtClean="0"/>
            <a:t>menggunakan</a:t>
          </a:r>
          <a:r>
            <a:rPr lang="en-US" sz="1000" dirty="0" smtClean="0"/>
            <a:t> </a:t>
          </a:r>
          <a:r>
            <a:rPr lang="en-US" sz="1000" dirty="0" err="1" smtClean="0"/>
            <a:t>produk</a:t>
          </a:r>
          <a:r>
            <a:rPr lang="en-US" sz="1000" dirty="0" smtClean="0"/>
            <a:t> </a:t>
          </a:r>
          <a:r>
            <a:rPr lang="en-US" sz="1000" dirty="0" err="1" smtClean="0"/>
            <a:t>atau</a:t>
          </a:r>
          <a:r>
            <a:rPr lang="en-US" sz="1000" dirty="0" smtClean="0"/>
            <a:t> </a:t>
          </a:r>
          <a:r>
            <a:rPr lang="en-US" sz="1000" dirty="0" err="1" smtClean="0"/>
            <a:t>jasa</a:t>
          </a:r>
          <a:r>
            <a:rPr lang="en-US" sz="1000" dirty="0" smtClean="0"/>
            <a:t>.</a:t>
          </a:r>
          <a:endParaRPr lang="en-US" sz="1000" dirty="0"/>
        </a:p>
      </dgm:t>
    </dgm:pt>
    <dgm:pt modelId="{D98E3AD5-A9DF-4066-935F-4AE69123DA32}" type="parTrans" cxnId="{060E141B-6313-4EE6-A5F2-377A7B4E8183}">
      <dgm:prSet/>
      <dgm:spPr/>
      <dgm:t>
        <a:bodyPr/>
        <a:lstStyle/>
        <a:p>
          <a:endParaRPr lang="en-US"/>
        </a:p>
      </dgm:t>
    </dgm:pt>
    <dgm:pt modelId="{35DC74D4-58AF-4B15-A168-54DA7A4B2010}" type="sibTrans" cxnId="{060E141B-6313-4EE6-A5F2-377A7B4E8183}">
      <dgm:prSet/>
      <dgm:spPr/>
      <dgm:t>
        <a:bodyPr/>
        <a:lstStyle/>
        <a:p>
          <a:endParaRPr lang="en-US"/>
        </a:p>
      </dgm:t>
    </dgm:pt>
    <dgm:pt modelId="{275EB14A-23CA-4591-837A-45933E7A483D}">
      <dgm:prSet phldrT="[Text]" custT="1"/>
      <dgm:spPr/>
      <dgm:t>
        <a:bodyPr/>
        <a:lstStyle/>
        <a:p>
          <a:r>
            <a:rPr lang="en-US" sz="1000" dirty="0" err="1" smtClean="0">
              <a:solidFill>
                <a:schemeClr val="tx1"/>
              </a:solidFill>
            </a:rPr>
            <a:t>Pihak</a:t>
          </a:r>
          <a:r>
            <a:rPr lang="en-US" sz="1000" dirty="0" smtClean="0">
              <a:solidFill>
                <a:schemeClr val="tx1"/>
              </a:solidFill>
            </a:rPr>
            <a:t> yang </a:t>
          </a:r>
          <a:r>
            <a:rPr lang="en-US" sz="1000" dirty="0" err="1" smtClean="0">
              <a:solidFill>
                <a:schemeClr val="tx1"/>
              </a:solidFill>
            </a:rPr>
            <a:t>Mempengaruhi</a:t>
          </a:r>
          <a:r>
            <a:rPr lang="en-US" sz="1000" dirty="0" smtClean="0">
              <a:solidFill>
                <a:schemeClr val="tx1"/>
              </a:solidFill>
            </a:rPr>
            <a:t> (</a:t>
          </a:r>
          <a:r>
            <a:rPr lang="en-US" sz="1000" i="1" dirty="0" smtClean="0">
              <a:solidFill>
                <a:schemeClr val="tx1"/>
              </a:solidFill>
            </a:rPr>
            <a:t>influencer</a:t>
          </a:r>
          <a:r>
            <a:rPr lang="en-US" sz="1000" dirty="0" smtClean="0">
              <a:solidFill>
                <a:schemeClr val="tx1"/>
              </a:solidFill>
            </a:rPr>
            <a:t>)</a:t>
          </a:r>
          <a:endParaRPr lang="en-US" sz="1000" dirty="0">
            <a:solidFill>
              <a:schemeClr val="tx1"/>
            </a:solidFill>
          </a:endParaRPr>
        </a:p>
      </dgm:t>
    </dgm:pt>
    <dgm:pt modelId="{9F9D55CE-5475-4B75-9EE9-9834C545E2C9}" type="parTrans" cxnId="{4432D8B4-2F13-4C9E-8619-27C11C273FF4}">
      <dgm:prSet/>
      <dgm:spPr/>
      <dgm:t>
        <a:bodyPr/>
        <a:lstStyle/>
        <a:p>
          <a:endParaRPr lang="en-US"/>
        </a:p>
      </dgm:t>
    </dgm:pt>
    <dgm:pt modelId="{70E6286E-654E-4323-8B33-2534A5D4EF07}" type="sibTrans" cxnId="{4432D8B4-2F13-4C9E-8619-27C11C273FF4}">
      <dgm:prSet/>
      <dgm:spPr/>
      <dgm:t>
        <a:bodyPr/>
        <a:lstStyle/>
        <a:p>
          <a:endParaRPr lang="en-US"/>
        </a:p>
      </dgm:t>
    </dgm:pt>
    <dgm:pt modelId="{8DF61B36-7209-40BF-842A-164585AEF15B}">
      <dgm:prSet phldrT="[Text]" custT="1"/>
      <dgm:spPr/>
      <dgm:t>
        <a:bodyPr/>
        <a:lstStyle/>
        <a:p>
          <a:r>
            <a:rPr lang="en-US" sz="1000" dirty="0" smtClean="0"/>
            <a:t>Orang yang </a:t>
          </a:r>
          <a:r>
            <a:rPr lang="en-US" sz="1000" dirty="0" err="1" smtClean="0"/>
            <a:t>mempengaruhi</a:t>
          </a:r>
          <a:r>
            <a:rPr lang="en-US" sz="1000" dirty="0" smtClean="0"/>
            <a:t> </a:t>
          </a:r>
          <a:r>
            <a:rPr lang="en-US" sz="1000" dirty="0" err="1" smtClean="0"/>
            <a:t>keputusan</a:t>
          </a:r>
          <a:r>
            <a:rPr lang="en-US" sz="1000" dirty="0" smtClean="0"/>
            <a:t> </a:t>
          </a:r>
          <a:r>
            <a:rPr lang="en-US" sz="1000" dirty="0" err="1" smtClean="0"/>
            <a:t>pembelian</a:t>
          </a:r>
          <a:r>
            <a:rPr lang="en-US" sz="1000" dirty="0" smtClean="0"/>
            <a:t>, </a:t>
          </a:r>
          <a:r>
            <a:rPr lang="en-US" sz="1000" dirty="0" err="1" smtClean="0"/>
            <a:t>sering</a:t>
          </a:r>
          <a:r>
            <a:rPr lang="en-US" sz="1000" dirty="0" smtClean="0"/>
            <a:t> </a:t>
          </a:r>
          <a:r>
            <a:rPr lang="en-US" sz="1000" dirty="0" err="1" smtClean="0"/>
            <a:t>dengan</a:t>
          </a:r>
          <a:r>
            <a:rPr lang="en-US" sz="1000" dirty="0" smtClean="0"/>
            <a:t> </a:t>
          </a:r>
          <a:r>
            <a:rPr lang="en-US" sz="1000" dirty="0" err="1" smtClean="0"/>
            <a:t>membantu</a:t>
          </a:r>
          <a:r>
            <a:rPr lang="en-US" sz="1000" dirty="0" smtClean="0"/>
            <a:t> </a:t>
          </a:r>
          <a:r>
            <a:rPr lang="en-US" sz="1000" dirty="0" err="1" smtClean="0"/>
            <a:t>mendefinisikan</a:t>
          </a:r>
          <a:r>
            <a:rPr lang="en-US" sz="1000" dirty="0" smtClean="0"/>
            <a:t> </a:t>
          </a:r>
          <a:r>
            <a:rPr lang="en-US" sz="1000" dirty="0" err="1" smtClean="0"/>
            <a:t>spesifikasi</a:t>
          </a:r>
          <a:r>
            <a:rPr lang="en-US" sz="1000" dirty="0" smtClean="0"/>
            <a:t> </a:t>
          </a:r>
          <a:r>
            <a:rPr lang="en-US" sz="1000" dirty="0" err="1" smtClean="0"/>
            <a:t>dan</a:t>
          </a:r>
          <a:r>
            <a:rPr lang="en-US" sz="1000" dirty="0" smtClean="0"/>
            <a:t> </a:t>
          </a:r>
          <a:r>
            <a:rPr lang="en-US" sz="1000" dirty="0" err="1" smtClean="0"/>
            <a:t>menyediakan</a:t>
          </a:r>
          <a:r>
            <a:rPr lang="en-US" sz="1000" dirty="0" smtClean="0"/>
            <a:t> </a:t>
          </a:r>
          <a:r>
            <a:rPr lang="en-US" sz="1000" dirty="0" err="1" smtClean="0"/>
            <a:t>informasi</a:t>
          </a:r>
          <a:r>
            <a:rPr lang="en-US" sz="1000" dirty="0" smtClean="0"/>
            <a:t> </a:t>
          </a:r>
          <a:r>
            <a:rPr lang="en-US" sz="1000" dirty="0" err="1" smtClean="0"/>
            <a:t>untuk</a:t>
          </a:r>
          <a:r>
            <a:rPr lang="en-US" sz="1000" dirty="0" smtClean="0"/>
            <a:t> </a:t>
          </a:r>
          <a:r>
            <a:rPr lang="en-US" sz="1000" dirty="0" err="1" smtClean="0"/>
            <a:t>mengevaluasi</a:t>
          </a:r>
          <a:r>
            <a:rPr lang="en-US" sz="1000" dirty="0" smtClean="0"/>
            <a:t> </a:t>
          </a:r>
          <a:r>
            <a:rPr lang="en-US" sz="1000" dirty="0" err="1" smtClean="0"/>
            <a:t>alternatif-alternatif</a:t>
          </a:r>
          <a:r>
            <a:rPr lang="en-US" sz="1000" dirty="0" smtClean="0"/>
            <a:t>.</a:t>
          </a:r>
          <a:endParaRPr lang="en-US" sz="1000" dirty="0"/>
        </a:p>
      </dgm:t>
    </dgm:pt>
    <dgm:pt modelId="{EF0F53A9-B5AF-4159-A374-7E7C3E77785A}" type="parTrans" cxnId="{9A73099F-9AED-46E6-A6BB-6C9BF850D53A}">
      <dgm:prSet/>
      <dgm:spPr/>
      <dgm:t>
        <a:bodyPr/>
        <a:lstStyle/>
        <a:p>
          <a:endParaRPr lang="en-US"/>
        </a:p>
      </dgm:t>
    </dgm:pt>
    <dgm:pt modelId="{B3A71264-9FF2-4008-A6C6-893BDEB9DF37}" type="sibTrans" cxnId="{9A73099F-9AED-46E6-A6BB-6C9BF850D53A}">
      <dgm:prSet/>
      <dgm:spPr/>
      <dgm:t>
        <a:bodyPr/>
        <a:lstStyle/>
        <a:p>
          <a:endParaRPr lang="en-US"/>
        </a:p>
      </dgm:t>
    </dgm:pt>
    <dgm:pt modelId="{2975881F-710D-456B-89B3-6762EC113D93}">
      <dgm:prSet phldrT="[Text]" custT="1"/>
      <dgm:spPr/>
      <dgm:t>
        <a:bodyPr/>
        <a:lstStyle/>
        <a:p>
          <a:r>
            <a:rPr lang="en-US" sz="1000" dirty="0" err="1" smtClean="0">
              <a:solidFill>
                <a:schemeClr val="tx1"/>
              </a:solidFill>
            </a:rPr>
            <a:t>Pengambilan</a:t>
          </a:r>
          <a:r>
            <a:rPr lang="en-US" sz="1000" dirty="0" smtClean="0">
              <a:solidFill>
                <a:schemeClr val="tx1"/>
              </a:solidFill>
            </a:rPr>
            <a:t> </a:t>
          </a:r>
          <a:r>
            <a:rPr lang="en-US" sz="1000" dirty="0" err="1" smtClean="0">
              <a:solidFill>
                <a:schemeClr val="tx1"/>
              </a:solidFill>
            </a:rPr>
            <a:t>Keputusan</a:t>
          </a:r>
          <a:r>
            <a:rPr lang="en-US" sz="1000" dirty="0" smtClean="0">
              <a:solidFill>
                <a:schemeClr val="tx1"/>
              </a:solidFill>
            </a:rPr>
            <a:t> (</a:t>
          </a:r>
          <a:r>
            <a:rPr lang="en-US" sz="1000" i="1" dirty="0" smtClean="0">
              <a:solidFill>
                <a:schemeClr val="tx1"/>
              </a:solidFill>
            </a:rPr>
            <a:t>decider</a:t>
          </a:r>
          <a:r>
            <a:rPr lang="en-US" sz="1000" i="0" dirty="0" smtClean="0">
              <a:solidFill>
                <a:schemeClr val="tx1"/>
              </a:solidFill>
            </a:rPr>
            <a:t>)</a:t>
          </a:r>
          <a:endParaRPr lang="en-US" sz="1000" dirty="0">
            <a:solidFill>
              <a:schemeClr val="tx1"/>
            </a:solidFill>
          </a:endParaRPr>
        </a:p>
      </dgm:t>
    </dgm:pt>
    <dgm:pt modelId="{D45625F8-97C6-498E-B6F0-2F0E37E96C1E}" type="parTrans" cxnId="{264B61FD-D736-43C2-A956-B9D08C9089CD}">
      <dgm:prSet/>
      <dgm:spPr/>
      <dgm:t>
        <a:bodyPr/>
        <a:lstStyle/>
        <a:p>
          <a:endParaRPr lang="en-US"/>
        </a:p>
      </dgm:t>
    </dgm:pt>
    <dgm:pt modelId="{43C77826-1F53-4DD0-A49C-0147B57FE7F8}" type="sibTrans" cxnId="{264B61FD-D736-43C2-A956-B9D08C9089CD}">
      <dgm:prSet/>
      <dgm:spPr/>
      <dgm:t>
        <a:bodyPr/>
        <a:lstStyle/>
        <a:p>
          <a:endParaRPr lang="en-US"/>
        </a:p>
      </dgm:t>
    </dgm:pt>
    <dgm:pt modelId="{50295A35-8A5A-4DB8-96C9-6F7FA2F54B70}">
      <dgm:prSet phldrT="[Text]" custT="1"/>
      <dgm:spPr/>
      <dgm:t>
        <a:bodyPr/>
        <a:lstStyle/>
        <a:p>
          <a:r>
            <a:rPr lang="en-US" sz="1000" dirty="0" smtClean="0"/>
            <a:t>Orang yang </a:t>
          </a:r>
          <a:r>
            <a:rPr lang="en-US" sz="1000" dirty="0" err="1" smtClean="0"/>
            <a:t>memutuskan</a:t>
          </a:r>
          <a:r>
            <a:rPr lang="en-US" sz="1000" dirty="0" smtClean="0"/>
            <a:t> </a:t>
          </a:r>
          <a:r>
            <a:rPr lang="en-US" sz="1000" dirty="0" err="1" smtClean="0"/>
            <a:t>persyaratan</a:t>
          </a:r>
          <a:r>
            <a:rPr lang="en-US" sz="1000" dirty="0" smtClean="0"/>
            <a:t> </a:t>
          </a:r>
          <a:r>
            <a:rPr lang="en-US" sz="1000" dirty="0" err="1" smtClean="0"/>
            <a:t>produk</a:t>
          </a:r>
          <a:r>
            <a:rPr lang="en-US" sz="1000" dirty="0" smtClean="0"/>
            <a:t> </a:t>
          </a:r>
          <a:r>
            <a:rPr lang="en-US" sz="1000" dirty="0" err="1" smtClean="0"/>
            <a:t>atau</a:t>
          </a:r>
          <a:r>
            <a:rPr lang="en-US" sz="1000" dirty="0" smtClean="0"/>
            <a:t> </a:t>
          </a:r>
          <a:r>
            <a:rPr lang="en-US" sz="1000" dirty="0" err="1" smtClean="0"/>
            <a:t>pemasok</a:t>
          </a:r>
          <a:r>
            <a:rPr lang="en-US" sz="1000" dirty="0" smtClean="0"/>
            <a:t>.</a:t>
          </a:r>
          <a:endParaRPr lang="en-US" sz="1000" dirty="0"/>
        </a:p>
      </dgm:t>
    </dgm:pt>
    <dgm:pt modelId="{40C682A9-B4BE-4AE8-9A84-0B61F3FD2DE1}" type="parTrans" cxnId="{FA5AD231-08F5-4FBC-88CD-8A2E0E506A7A}">
      <dgm:prSet/>
      <dgm:spPr/>
      <dgm:t>
        <a:bodyPr/>
        <a:lstStyle/>
        <a:p>
          <a:endParaRPr lang="en-US"/>
        </a:p>
      </dgm:t>
    </dgm:pt>
    <dgm:pt modelId="{1499EB9E-3C38-495D-A54E-4E1B21DF8B8D}" type="sibTrans" cxnId="{FA5AD231-08F5-4FBC-88CD-8A2E0E506A7A}">
      <dgm:prSet/>
      <dgm:spPr/>
      <dgm:t>
        <a:bodyPr/>
        <a:lstStyle/>
        <a:p>
          <a:endParaRPr lang="en-US"/>
        </a:p>
      </dgm:t>
    </dgm:pt>
    <dgm:pt modelId="{D7862301-B9A8-4D8F-9665-034016EE2808}">
      <dgm:prSet phldrT="[Text]" custT="1"/>
      <dgm:spPr/>
      <dgm:t>
        <a:bodyPr/>
        <a:lstStyle/>
        <a:p>
          <a:r>
            <a:rPr lang="en-US" sz="1000" dirty="0" err="1" smtClean="0">
              <a:solidFill>
                <a:schemeClr val="tx1"/>
              </a:solidFill>
            </a:rPr>
            <a:t>Pemberi</a:t>
          </a:r>
          <a:r>
            <a:rPr lang="en-US" sz="1000" dirty="0" smtClean="0">
              <a:solidFill>
                <a:schemeClr val="tx1"/>
              </a:solidFill>
            </a:rPr>
            <a:t> </a:t>
          </a:r>
          <a:r>
            <a:rPr lang="en-US" sz="1000" dirty="0" err="1" smtClean="0">
              <a:solidFill>
                <a:schemeClr val="tx1"/>
              </a:solidFill>
            </a:rPr>
            <a:t>Persetujuan</a:t>
          </a:r>
          <a:r>
            <a:rPr lang="en-US" sz="1000" dirty="0" smtClean="0">
              <a:solidFill>
                <a:schemeClr val="tx1"/>
              </a:solidFill>
            </a:rPr>
            <a:t> (</a:t>
          </a:r>
          <a:r>
            <a:rPr lang="en-US" sz="1000" i="1" dirty="0" smtClean="0">
              <a:solidFill>
                <a:schemeClr val="tx1"/>
              </a:solidFill>
            </a:rPr>
            <a:t>approver</a:t>
          </a:r>
          <a:r>
            <a:rPr lang="en-US" sz="1000" i="0" dirty="0" smtClean="0">
              <a:solidFill>
                <a:schemeClr val="tx1"/>
              </a:solidFill>
            </a:rPr>
            <a:t>)</a:t>
          </a:r>
          <a:endParaRPr lang="en-US" sz="1000" dirty="0">
            <a:solidFill>
              <a:schemeClr val="tx1"/>
            </a:solidFill>
          </a:endParaRPr>
        </a:p>
      </dgm:t>
    </dgm:pt>
    <dgm:pt modelId="{D173E03B-5CE3-4FF9-A5C3-FA173F457991}" type="parTrans" cxnId="{8DA17D21-1DD1-4264-A9F0-FC37BE612946}">
      <dgm:prSet/>
      <dgm:spPr/>
      <dgm:t>
        <a:bodyPr/>
        <a:lstStyle/>
        <a:p>
          <a:endParaRPr lang="en-US"/>
        </a:p>
      </dgm:t>
    </dgm:pt>
    <dgm:pt modelId="{51CCFA6E-6ABF-4C13-9B06-D40FC980C779}" type="sibTrans" cxnId="{8DA17D21-1DD1-4264-A9F0-FC37BE612946}">
      <dgm:prSet/>
      <dgm:spPr/>
      <dgm:t>
        <a:bodyPr/>
        <a:lstStyle/>
        <a:p>
          <a:endParaRPr lang="en-US"/>
        </a:p>
      </dgm:t>
    </dgm:pt>
    <dgm:pt modelId="{1648EE27-F7D9-45FD-8970-D1E314C4A27E}">
      <dgm:prSet phldrT="[Text]" custT="1"/>
      <dgm:spPr/>
      <dgm:t>
        <a:bodyPr/>
        <a:lstStyle/>
        <a:p>
          <a:r>
            <a:rPr lang="en-US" sz="1000" dirty="0" smtClean="0"/>
            <a:t>Orang yang </a:t>
          </a:r>
          <a:r>
            <a:rPr lang="en-US" sz="1000" dirty="0" err="1" smtClean="0"/>
            <a:t>mengotorisasikan</a:t>
          </a:r>
          <a:r>
            <a:rPr lang="en-US" sz="1000" dirty="0" smtClean="0"/>
            <a:t> </a:t>
          </a:r>
          <a:r>
            <a:rPr lang="en-US" sz="1000" dirty="0" err="1" smtClean="0"/>
            <a:t>tindakan</a:t>
          </a:r>
          <a:r>
            <a:rPr lang="en-US" sz="1000" dirty="0" smtClean="0"/>
            <a:t> yang </a:t>
          </a:r>
          <a:r>
            <a:rPr lang="en-US" sz="1000" dirty="0" err="1" smtClean="0"/>
            <a:t>direncanakan</a:t>
          </a:r>
          <a:r>
            <a:rPr lang="en-US" sz="1000" dirty="0" smtClean="0"/>
            <a:t> </a:t>
          </a:r>
          <a:r>
            <a:rPr lang="en-US" sz="1000" dirty="0" err="1" smtClean="0"/>
            <a:t>oleh</a:t>
          </a:r>
          <a:r>
            <a:rPr lang="en-US" sz="1000" dirty="0" smtClean="0"/>
            <a:t> </a:t>
          </a:r>
          <a:r>
            <a:rPr lang="en-US" sz="1000" dirty="0" err="1" smtClean="0"/>
            <a:t>pengambil</a:t>
          </a:r>
          <a:r>
            <a:rPr lang="en-US" sz="1000" dirty="0" smtClean="0"/>
            <a:t> </a:t>
          </a:r>
          <a:r>
            <a:rPr lang="en-US" sz="1000" dirty="0" err="1" smtClean="0"/>
            <a:t>keputusan</a:t>
          </a:r>
          <a:r>
            <a:rPr lang="en-US" sz="1000" dirty="0" smtClean="0"/>
            <a:t> </a:t>
          </a:r>
          <a:r>
            <a:rPr lang="en-US" sz="1000" dirty="0" err="1" smtClean="0"/>
            <a:t>atau</a:t>
          </a:r>
          <a:r>
            <a:rPr lang="en-US" sz="1000" dirty="0" smtClean="0"/>
            <a:t> </a:t>
          </a:r>
          <a:r>
            <a:rPr lang="en-US" sz="1000" dirty="0" err="1" smtClean="0"/>
            <a:t>pembeli</a:t>
          </a:r>
          <a:r>
            <a:rPr lang="en-US" sz="1000" dirty="0" smtClean="0"/>
            <a:t>.</a:t>
          </a:r>
          <a:endParaRPr lang="en-US" sz="1000" dirty="0"/>
        </a:p>
      </dgm:t>
    </dgm:pt>
    <dgm:pt modelId="{606F1957-B007-4A16-B858-A14486111F95}" type="parTrans" cxnId="{BC43CB0A-5F3B-4F27-97E4-7AA343380003}">
      <dgm:prSet/>
      <dgm:spPr/>
      <dgm:t>
        <a:bodyPr/>
        <a:lstStyle/>
        <a:p>
          <a:endParaRPr lang="en-US"/>
        </a:p>
      </dgm:t>
    </dgm:pt>
    <dgm:pt modelId="{2ACAF1EF-65EA-49AA-BEB6-C8631943616F}" type="sibTrans" cxnId="{BC43CB0A-5F3B-4F27-97E4-7AA343380003}">
      <dgm:prSet/>
      <dgm:spPr/>
      <dgm:t>
        <a:bodyPr/>
        <a:lstStyle/>
        <a:p>
          <a:endParaRPr lang="en-US"/>
        </a:p>
      </dgm:t>
    </dgm:pt>
    <dgm:pt modelId="{B9A320D8-3718-4034-904D-1B1B9F2ABA45}">
      <dgm:prSet phldrT="[Text]" custT="1"/>
      <dgm:spPr/>
      <dgm:t>
        <a:bodyPr/>
        <a:lstStyle/>
        <a:p>
          <a:r>
            <a:rPr lang="en-US" sz="1000" dirty="0" err="1" smtClean="0">
              <a:solidFill>
                <a:schemeClr val="tx1"/>
              </a:solidFill>
            </a:rPr>
            <a:t>Pembeli</a:t>
          </a:r>
          <a:r>
            <a:rPr lang="en-US" sz="1000" dirty="0" smtClean="0">
              <a:solidFill>
                <a:schemeClr val="tx1"/>
              </a:solidFill>
            </a:rPr>
            <a:t> (</a:t>
          </a:r>
          <a:r>
            <a:rPr lang="en-US" sz="1000" i="1" dirty="0" smtClean="0">
              <a:solidFill>
                <a:schemeClr val="tx1"/>
              </a:solidFill>
            </a:rPr>
            <a:t>Buyers</a:t>
          </a:r>
          <a:r>
            <a:rPr lang="en-US" sz="1000" dirty="0" smtClean="0">
              <a:solidFill>
                <a:schemeClr val="tx1"/>
              </a:solidFill>
            </a:rPr>
            <a:t>)</a:t>
          </a:r>
          <a:endParaRPr lang="en-US" sz="1000" dirty="0">
            <a:solidFill>
              <a:schemeClr val="tx1"/>
            </a:solidFill>
          </a:endParaRPr>
        </a:p>
      </dgm:t>
    </dgm:pt>
    <dgm:pt modelId="{67052990-A4C8-48F1-A5F9-469E30BC8111}" type="parTrans" cxnId="{300A653E-181A-4893-BE85-F87958CE903A}">
      <dgm:prSet/>
      <dgm:spPr/>
      <dgm:t>
        <a:bodyPr/>
        <a:lstStyle/>
        <a:p>
          <a:endParaRPr lang="en-US"/>
        </a:p>
      </dgm:t>
    </dgm:pt>
    <dgm:pt modelId="{2A3294C3-F9EE-4B9F-BBB7-CECD1927910C}" type="sibTrans" cxnId="{300A653E-181A-4893-BE85-F87958CE903A}">
      <dgm:prSet/>
      <dgm:spPr/>
      <dgm:t>
        <a:bodyPr/>
        <a:lstStyle/>
        <a:p>
          <a:endParaRPr lang="en-US"/>
        </a:p>
      </dgm:t>
    </dgm:pt>
    <dgm:pt modelId="{1C17EF8E-4C73-4636-85F8-0BCB69046F5A}">
      <dgm:prSet phldrT="[Text]" custT="1"/>
      <dgm:spPr/>
      <dgm:t>
        <a:bodyPr/>
        <a:lstStyle/>
        <a:p>
          <a:r>
            <a:rPr lang="en-US" sz="1000" dirty="0" smtClean="0"/>
            <a:t>Orang yang </a:t>
          </a:r>
          <a:r>
            <a:rPr lang="en-US" sz="1000" dirty="0" err="1" smtClean="0"/>
            <a:t>mempunyai</a:t>
          </a:r>
          <a:r>
            <a:rPr lang="en-US" sz="1000" dirty="0" smtClean="0"/>
            <a:t> </a:t>
          </a:r>
          <a:r>
            <a:rPr lang="en-US" sz="1000" dirty="0" err="1" smtClean="0"/>
            <a:t>otoritas</a:t>
          </a:r>
          <a:r>
            <a:rPr lang="en-US" sz="1000" dirty="0" smtClean="0"/>
            <a:t> </a:t>
          </a:r>
          <a:r>
            <a:rPr lang="en-US" sz="1000" dirty="0" err="1" smtClean="0"/>
            <a:t>resmi</a:t>
          </a:r>
          <a:r>
            <a:rPr lang="en-US" sz="1000" dirty="0" smtClean="0"/>
            <a:t> </a:t>
          </a:r>
          <a:r>
            <a:rPr lang="en-US" sz="1000" dirty="0" err="1" smtClean="0"/>
            <a:t>untuk</a:t>
          </a:r>
          <a:r>
            <a:rPr lang="en-US" sz="1000" dirty="0" smtClean="0"/>
            <a:t> </a:t>
          </a:r>
          <a:r>
            <a:rPr lang="en-US" sz="1000" dirty="0" err="1" smtClean="0"/>
            <a:t>memilih</a:t>
          </a:r>
          <a:r>
            <a:rPr lang="en-US" sz="1000" dirty="0" smtClean="0"/>
            <a:t> </a:t>
          </a:r>
          <a:r>
            <a:rPr lang="en-US" sz="1000" dirty="0" err="1" smtClean="0"/>
            <a:t>pemasok</a:t>
          </a:r>
          <a:r>
            <a:rPr lang="en-US" sz="1000" dirty="0" smtClean="0"/>
            <a:t> </a:t>
          </a:r>
          <a:r>
            <a:rPr lang="en-US" sz="1000" dirty="0" err="1" smtClean="0"/>
            <a:t>dan</a:t>
          </a:r>
          <a:r>
            <a:rPr lang="en-US" sz="1000" dirty="0" smtClean="0"/>
            <a:t> </a:t>
          </a:r>
          <a:r>
            <a:rPr lang="en-US" sz="1000" dirty="0" err="1" smtClean="0"/>
            <a:t>mengatur</a:t>
          </a:r>
          <a:r>
            <a:rPr lang="en-US" sz="1000" dirty="0" smtClean="0"/>
            <a:t> </a:t>
          </a:r>
          <a:r>
            <a:rPr lang="en-US" sz="1000" dirty="0" err="1" smtClean="0"/>
            <a:t>syarat</a:t>
          </a:r>
          <a:r>
            <a:rPr lang="en-US" sz="1000" dirty="0" smtClean="0"/>
            <a:t> </a:t>
          </a:r>
          <a:r>
            <a:rPr lang="en-US" sz="1000" dirty="0" err="1" smtClean="0"/>
            <a:t>pembelian</a:t>
          </a:r>
          <a:r>
            <a:rPr lang="en-US" sz="1000" dirty="0" smtClean="0"/>
            <a:t>.</a:t>
          </a:r>
          <a:endParaRPr lang="en-US" sz="1000" dirty="0"/>
        </a:p>
      </dgm:t>
    </dgm:pt>
    <dgm:pt modelId="{589A1AFE-8E67-46D6-B170-2ED303B16507}" type="parTrans" cxnId="{46BFA5B7-AB14-4F28-93CD-1038CE783BFA}">
      <dgm:prSet/>
      <dgm:spPr/>
      <dgm:t>
        <a:bodyPr/>
        <a:lstStyle/>
        <a:p>
          <a:endParaRPr lang="en-US"/>
        </a:p>
      </dgm:t>
    </dgm:pt>
    <dgm:pt modelId="{F7804894-C16F-4740-B7EA-E48531F06311}" type="sibTrans" cxnId="{46BFA5B7-AB14-4F28-93CD-1038CE783BFA}">
      <dgm:prSet/>
      <dgm:spPr/>
      <dgm:t>
        <a:bodyPr/>
        <a:lstStyle/>
        <a:p>
          <a:endParaRPr lang="en-US"/>
        </a:p>
      </dgm:t>
    </dgm:pt>
    <dgm:pt modelId="{59A8405A-638E-460F-B395-E23A97272A71}">
      <dgm:prSet phldrT="[Text]" custT="1"/>
      <dgm:spPr/>
      <dgm:t>
        <a:bodyPr/>
        <a:lstStyle/>
        <a:p>
          <a:r>
            <a:rPr lang="en-US" sz="1000" dirty="0" err="1" smtClean="0">
              <a:solidFill>
                <a:schemeClr val="tx1"/>
              </a:solidFill>
            </a:rPr>
            <a:t>Penjaga</a:t>
          </a:r>
          <a:r>
            <a:rPr lang="en-US" sz="1000" dirty="0" smtClean="0">
              <a:solidFill>
                <a:schemeClr val="tx1"/>
              </a:solidFill>
            </a:rPr>
            <a:t> </a:t>
          </a:r>
          <a:r>
            <a:rPr lang="en-US" sz="1000" dirty="0" err="1" smtClean="0">
              <a:solidFill>
                <a:schemeClr val="tx1"/>
              </a:solidFill>
            </a:rPr>
            <a:t>Gerbang</a:t>
          </a:r>
          <a:r>
            <a:rPr lang="en-US" sz="1000" dirty="0" smtClean="0">
              <a:solidFill>
                <a:schemeClr val="tx1"/>
              </a:solidFill>
            </a:rPr>
            <a:t> (</a:t>
          </a:r>
          <a:r>
            <a:rPr lang="en-US" sz="1000" i="1" dirty="0" smtClean="0">
              <a:solidFill>
                <a:schemeClr val="tx1"/>
              </a:solidFill>
            </a:rPr>
            <a:t>gatekeeper</a:t>
          </a:r>
          <a:r>
            <a:rPr lang="en-US" sz="1000" i="0" dirty="0" smtClean="0">
              <a:solidFill>
                <a:schemeClr val="tx1"/>
              </a:solidFill>
            </a:rPr>
            <a:t>)</a:t>
          </a:r>
          <a:endParaRPr lang="en-US" sz="1000" dirty="0">
            <a:solidFill>
              <a:schemeClr val="tx1"/>
            </a:solidFill>
          </a:endParaRPr>
        </a:p>
      </dgm:t>
    </dgm:pt>
    <dgm:pt modelId="{346C5F17-7E8C-4458-B269-E4D309FFD510}" type="parTrans" cxnId="{55649254-F07D-4D77-842C-EB559413AF70}">
      <dgm:prSet/>
      <dgm:spPr/>
      <dgm:t>
        <a:bodyPr/>
        <a:lstStyle/>
        <a:p>
          <a:endParaRPr lang="en-US"/>
        </a:p>
      </dgm:t>
    </dgm:pt>
    <dgm:pt modelId="{B7DD47EB-B86B-4B59-B367-EE6B897AE9EA}" type="sibTrans" cxnId="{55649254-F07D-4D77-842C-EB559413AF70}">
      <dgm:prSet/>
      <dgm:spPr/>
      <dgm:t>
        <a:bodyPr/>
        <a:lstStyle/>
        <a:p>
          <a:endParaRPr lang="en-US"/>
        </a:p>
      </dgm:t>
    </dgm:pt>
    <dgm:pt modelId="{9109885D-B663-47D9-96BE-A03E3B0AAAD8}">
      <dgm:prSet phldrT="[Text]" custT="1"/>
      <dgm:spPr/>
      <dgm:t>
        <a:bodyPr/>
        <a:lstStyle/>
        <a:p>
          <a:r>
            <a:rPr lang="en-US" sz="1000" dirty="0" smtClean="0"/>
            <a:t>Orang yang </a:t>
          </a:r>
          <a:r>
            <a:rPr lang="en-US" sz="1000" dirty="0" err="1" smtClean="0"/>
            <a:t>mempunyai</a:t>
          </a:r>
          <a:r>
            <a:rPr lang="en-US" sz="1000" dirty="0" smtClean="0"/>
            <a:t> </a:t>
          </a:r>
          <a:r>
            <a:rPr lang="en-US" sz="1000" dirty="0" err="1" smtClean="0"/>
            <a:t>kekuatan</a:t>
          </a:r>
          <a:r>
            <a:rPr lang="en-US" sz="1000" dirty="0" smtClean="0"/>
            <a:t> </a:t>
          </a:r>
          <a:r>
            <a:rPr lang="en-US" sz="1000" dirty="0" err="1" smtClean="0"/>
            <a:t>untuk</a:t>
          </a:r>
          <a:r>
            <a:rPr lang="en-US" sz="1000" dirty="0" smtClean="0"/>
            <a:t> </a:t>
          </a:r>
          <a:r>
            <a:rPr lang="en-US" sz="1000" dirty="0" err="1" smtClean="0"/>
            <a:t>mencegah</a:t>
          </a:r>
          <a:r>
            <a:rPr lang="en-US" sz="1000" dirty="0" smtClean="0"/>
            <a:t> </a:t>
          </a:r>
          <a:r>
            <a:rPr lang="en-US" sz="1000" dirty="0" err="1" smtClean="0"/>
            <a:t>penjual</a:t>
          </a:r>
          <a:r>
            <a:rPr lang="en-US" sz="1000" dirty="0" smtClean="0"/>
            <a:t> </a:t>
          </a:r>
          <a:r>
            <a:rPr lang="en-US" sz="1000" dirty="0" err="1" smtClean="0"/>
            <a:t>atau</a:t>
          </a:r>
          <a:r>
            <a:rPr lang="en-US" sz="1000" dirty="0" smtClean="0"/>
            <a:t> </a:t>
          </a:r>
          <a:r>
            <a:rPr lang="en-US" sz="1000" dirty="0" err="1" smtClean="0"/>
            <a:t>informasi</a:t>
          </a:r>
          <a:r>
            <a:rPr lang="en-US" sz="1000" dirty="0" smtClean="0"/>
            <a:t> agar </a:t>
          </a:r>
          <a:r>
            <a:rPr lang="en-US" sz="1000" dirty="0" err="1" smtClean="0"/>
            <a:t>tidak</a:t>
          </a:r>
          <a:r>
            <a:rPr lang="en-US" sz="1000" dirty="0" smtClean="0"/>
            <a:t> </a:t>
          </a:r>
          <a:r>
            <a:rPr lang="en-US" sz="1000" dirty="0" err="1" smtClean="0"/>
            <a:t>menjangkau</a:t>
          </a:r>
          <a:r>
            <a:rPr lang="en-US" sz="1000" dirty="0" smtClean="0"/>
            <a:t> </a:t>
          </a:r>
          <a:r>
            <a:rPr lang="en-US" sz="1000" dirty="0" err="1" smtClean="0"/>
            <a:t>anggota</a:t>
          </a:r>
          <a:r>
            <a:rPr lang="en-US" sz="1000" dirty="0" smtClean="0"/>
            <a:t> </a:t>
          </a:r>
          <a:r>
            <a:rPr lang="en-US" sz="1000" dirty="0" err="1" smtClean="0"/>
            <a:t>pusat</a:t>
          </a:r>
          <a:r>
            <a:rPr lang="en-US" sz="1000" dirty="0" smtClean="0"/>
            <a:t> </a:t>
          </a:r>
          <a:r>
            <a:rPr lang="en-US" sz="1000" dirty="0" err="1" smtClean="0"/>
            <a:t>pembelian</a:t>
          </a:r>
          <a:r>
            <a:rPr lang="en-US" sz="1000" dirty="0" smtClean="0"/>
            <a:t>.</a:t>
          </a:r>
          <a:endParaRPr lang="en-US" sz="1000" dirty="0"/>
        </a:p>
      </dgm:t>
    </dgm:pt>
    <dgm:pt modelId="{04B26A4A-C4EA-4811-9112-E0B41ADEF2CD}" type="parTrans" cxnId="{D706299C-E702-4E18-B06F-54545D13D827}">
      <dgm:prSet/>
      <dgm:spPr/>
      <dgm:t>
        <a:bodyPr/>
        <a:lstStyle/>
        <a:p>
          <a:endParaRPr lang="en-US"/>
        </a:p>
      </dgm:t>
    </dgm:pt>
    <dgm:pt modelId="{58EB580C-6598-4E03-918A-D9A57CB681D5}" type="sibTrans" cxnId="{D706299C-E702-4E18-B06F-54545D13D827}">
      <dgm:prSet/>
      <dgm:spPr/>
      <dgm:t>
        <a:bodyPr/>
        <a:lstStyle/>
        <a:p>
          <a:endParaRPr lang="en-US"/>
        </a:p>
      </dgm:t>
    </dgm:pt>
    <dgm:pt modelId="{3DC9742F-058D-443B-BC62-D630BF854FCA}" type="pres">
      <dgm:prSet presAssocID="{7425BAF0-D025-4657-8384-82E41B992A7A}" presName="Name0" presStyleCnt="0">
        <dgm:presLayoutVars>
          <dgm:dir/>
          <dgm:animLvl val="lvl"/>
          <dgm:resizeHandles val="exact"/>
        </dgm:presLayoutVars>
      </dgm:prSet>
      <dgm:spPr/>
      <dgm:t>
        <a:bodyPr/>
        <a:lstStyle/>
        <a:p>
          <a:endParaRPr lang="en-US"/>
        </a:p>
      </dgm:t>
    </dgm:pt>
    <dgm:pt modelId="{F3D36EA1-6B24-452B-9976-57AF337B59C0}" type="pres">
      <dgm:prSet presAssocID="{55E090F3-64B9-43AB-900E-743A1C8DDFA9}" presName="linNode" presStyleCnt="0"/>
      <dgm:spPr/>
    </dgm:pt>
    <dgm:pt modelId="{EB7B38BA-9939-450D-A34F-179815ABFD65}" type="pres">
      <dgm:prSet presAssocID="{55E090F3-64B9-43AB-900E-743A1C8DDFA9}" presName="parentText" presStyleLbl="node1" presStyleIdx="0" presStyleCnt="7">
        <dgm:presLayoutVars>
          <dgm:chMax val="1"/>
          <dgm:bulletEnabled val="1"/>
        </dgm:presLayoutVars>
      </dgm:prSet>
      <dgm:spPr/>
      <dgm:t>
        <a:bodyPr/>
        <a:lstStyle/>
        <a:p>
          <a:endParaRPr lang="en-US"/>
        </a:p>
      </dgm:t>
    </dgm:pt>
    <dgm:pt modelId="{23EB78C3-7A2A-4023-84E9-B476F7AE1761}" type="pres">
      <dgm:prSet presAssocID="{55E090F3-64B9-43AB-900E-743A1C8DDFA9}" presName="descendantText" presStyleLbl="alignAccFollowNode1" presStyleIdx="0" presStyleCnt="7">
        <dgm:presLayoutVars>
          <dgm:bulletEnabled val="1"/>
        </dgm:presLayoutVars>
      </dgm:prSet>
      <dgm:spPr/>
      <dgm:t>
        <a:bodyPr/>
        <a:lstStyle/>
        <a:p>
          <a:endParaRPr lang="en-US"/>
        </a:p>
      </dgm:t>
    </dgm:pt>
    <dgm:pt modelId="{F2600B76-A2DB-488A-AABF-926E6D6E4527}" type="pres">
      <dgm:prSet presAssocID="{5D4D1ACD-77BE-437E-92AC-B0E87F5D1D4A}" presName="sp" presStyleCnt="0"/>
      <dgm:spPr/>
    </dgm:pt>
    <dgm:pt modelId="{1F2FC0F6-3F82-4297-A947-65A0DA347860}" type="pres">
      <dgm:prSet presAssocID="{5B2DB1E0-C212-4F9B-B9D7-DC457C4EBA27}" presName="linNode" presStyleCnt="0"/>
      <dgm:spPr/>
    </dgm:pt>
    <dgm:pt modelId="{81F5E2CD-21B3-4A72-A0E8-13ADAEC2867B}" type="pres">
      <dgm:prSet presAssocID="{5B2DB1E0-C212-4F9B-B9D7-DC457C4EBA27}" presName="parentText" presStyleLbl="node1" presStyleIdx="1" presStyleCnt="7">
        <dgm:presLayoutVars>
          <dgm:chMax val="1"/>
          <dgm:bulletEnabled val="1"/>
        </dgm:presLayoutVars>
      </dgm:prSet>
      <dgm:spPr/>
      <dgm:t>
        <a:bodyPr/>
        <a:lstStyle/>
        <a:p>
          <a:endParaRPr lang="en-US"/>
        </a:p>
      </dgm:t>
    </dgm:pt>
    <dgm:pt modelId="{8030285B-ABD6-4D50-9218-649AC8D85A27}" type="pres">
      <dgm:prSet presAssocID="{5B2DB1E0-C212-4F9B-B9D7-DC457C4EBA27}" presName="descendantText" presStyleLbl="alignAccFollowNode1" presStyleIdx="1" presStyleCnt="7">
        <dgm:presLayoutVars>
          <dgm:bulletEnabled val="1"/>
        </dgm:presLayoutVars>
      </dgm:prSet>
      <dgm:spPr/>
      <dgm:t>
        <a:bodyPr/>
        <a:lstStyle/>
        <a:p>
          <a:endParaRPr lang="en-US"/>
        </a:p>
      </dgm:t>
    </dgm:pt>
    <dgm:pt modelId="{181BD2DF-6409-47F4-91D5-325A594C50AA}" type="pres">
      <dgm:prSet presAssocID="{99B90DF3-4D34-4FE5-9731-69248CD87750}" presName="sp" presStyleCnt="0"/>
      <dgm:spPr/>
    </dgm:pt>
    <dgm:pt modelId="{1BFAC133-98D7-4515-9D0D-D4DB7206D815}" type="pres">
      <dgm:prSet presAssocID="{275EB14A-23CA-4591-837A-45933E7A483D}" presName="linNode" presStyleCnt="0"/>
      <dgm:spPr/>
    </dgm:pt>
    <dgm:pt modelId="{78318EF5-A168-400C-9AFF-0A2408D0D595}" type="pres">
      <dgm:prSet presAssocID="{275EB14A-23CA-4591-837A-45933E7A483D}" presName="parentText" presStyleLbl="node1" presStyleIdx="2" presStyleCnt="7">
        <dgm:presLayoutVars>
          <dgm:chMax val="1"/>
          <dgm:bulletEnabled val="1"/>
        </dgm:presLayoutVars>
      </dgm:prSet>
      <dgm:spPr/>
      <dgm:t>
        <a:bodyPr/>
        <a:lstStyle/>
        <a:p>
          <a:endParaRPr lang="en-US"/>
        </a:p>
      </dgm:t>
    </dgm:pt>
    <dgm:pt modelId="{B29D40B2-8B38-4028-B00F-AE120448E65A}" type="pres">
      <dgm:prSet presAssocID="{275EB14A-23CA-4591-837A-45933E7A483D}" presName="descendantText" presStyleLbl="alignAccFollowNode1" presStyleIdx="2" presStyleCnt="7">
        <dgm:presLayoutVars>
          <dgm:bulletEnabled val="1"/>
        </dgm:presLayoutVars>
      </dgm:prSet>
      <dgm:spPr/>
      <dgm:t>
        <a:bodyPr/>
        <a:lstStyle/>
        <a:p>
          <a:endParaRPr lang="en-US"/>
        </a:p>
      </dgm:t>
    </dgm:pt>
    <dgm:pt modelId="{F85EE6A9-9DA2-4EA0-998F-003286E70A6F}" type="pres">
      <dgm:prSet presAssocID="{70E6286E-654E-4323-8B33-2534A5D4EF07}" presName="sp" presStyleCnt="0"/>
      <dgm:spPr/>
    </dgm:pt>
    <dgm:pt modelId="{D41A2B19-1471-461F-BB4E-C612597F680C}" type="pres">
      <dgm:prSet presAssocID="{2975881F-710D-456B-89B3-6762EC113D93}" presName="linNode" presStyleCnt="0"/>
      <dgm:spPr/>
    </dgm:pt>
    <dgm:pt modelId="{3F44FFC8-6A66-4973-AFF6-E5E9E38143A8}" type="pres">
      <dgm:prSet presAssocID="{2975881F-710D-456B-89B3-6762EC113D93}" presName="parentText" presStyleLbl="node1" presStyleIdx="3" presStyleCnt="7">
        <dgm:presLayoutVars>
          <dgm:chMax val="1"/>
          <dgm:bulletEnabled val="1"/>
        </dgm:presLayoutVars>
      </dgm:prSet>
      <dgm:spPr/>
      <dgm:t>
        <a:bodyPr/>
        <a:lstStyle/>
        <a:p>
          <a:endParaRPr lang="en-US"/>
        </a:p>
      </dgm:t>
    </dgm:pt>
    <dgm:pt modelId="{A5877D06-692F-4708-8CB9-0EAF0EB79FDF}" type="pres">
      <dgm:prSet presAssocID="{2975881F-710D-456B-89B3-6762EC113D93}" presName="descendantText" presStyleLbl="alignAccFollowNode1" presStyleIdx="3" presStyleCnt="7">
        <dgm:presLayoutVars>
          <dgm:bulletEnabled val="1"/>
        </dgm:presLayoutVars>
      </dgm:prSet>
      <dgm:spPr/>
      <dgm:t>
        <a:bodyPr/>
        <a:lstStyle/>
        <a:p>
          <a:endParaRPr lang="en-US"/>
        </a:p>
      </dgm:t>
    </dgm:pt>
    <dgm:pt modelId="{1CD4AE27-FB3E-4BD0-9F4D-9BD69EFFF955}" type="pres">
      <dgm:prSet presAssocID="{43C77826-1F53-4DD0-A49C-0147B57FE7F8}" presName="sp" presStyleCnt="0"/>
      <dgm:spPr/>
    </dgm:pt>
    <dgm:pt modelId="{B9128661-005F-4D7E-AF33-5487191A5C17}" type="pres">
      <dgm:prSet presAssocID="{D7862301-B9A8-4D8F-9665-034016EE2808}" presName="linNode" presStyleCnt="0"/>
      <dgm:spPr/>
    </dgm:pt>
    <dgm:pt modelId="{34301918-DCE6-42EC-A741-C642E9DC5F75}" type="pres">
      <dgm:prSet presAssocID="{D7862301-B9A8-4D8F-9665-034016EE2808}" presName="parentText" presStyleLbl="node1" presStyleIdx="4" presStyleCnt="7">
        <dgm:presLayoutVars>
          <dgm:chMax val="1"/>
          <dgm:bulletEnabled val="1"/>
        </dgm:presLayoutVars>
      </dgm:prSet>
      <dgm:spPr/>
      <dgm:t>
        <a:bodyPr/>
        <a:lstStyle/>
        <a:p>
          <a:endParaRPr lang="en-US"/>
        </a:p>
      </dgm:t>
    </dgm:pt>
    <dgm:pt modelId="{0DC279BE-DA5F-4B94-BD91-72FC5C121D6E}" type="pres">
      <dgm:prSet presAssocID="{D7862301-B9A8-4D8F-9665-034016EE2808}" presName="descendantText" presStyleLbl="alignAccFollowNode1" presStyleIdx="4" presStyleCnt="7">
        <dgm:presLayoutVars>
          <dgm:bulletEnabled val="1"/>
        </dgm:presLayoutVars>
      </dgm:prSet>
      <dgm:spPr/>
      <dgm:t>
        <a:bodyPr/>
        <a:lstStyle/>
        <a:p>
          <a:endParaRPr lang="en-US"/>
        </a:p>
      </dgm:t>
    </dgm:pt>
    <dgm:pt modelId="{50854FFE-14F6-43A5-AC48-B99A0370DFB5}" type="pres">
      <dgm:prSet presAssocID="{51CCFA6E-6ABF-4C13-9B06-D40FC980C779}" presName="sp" presStyleCnt="0"/>
      <dgm:spPr/>
    </dgm:pt>
    <dgm:pt modelId="{7F18EDC0-D635-4B52-999D-35ED82742A02}" type="pres">
      <dgm:prSet presAssocID="{B9A320D8-3718-4034-904D-1B1B9F2ABA45}" presName="linNode" presStyleCnt="0"/>
      <dgm:spPr/>
    </dgm:pt>
    <dgm:pt modelId="{72883DBE-2695-4D80-88CD-EC61CD1D1011}" type="pres">
      <dgm:prSet presAssocID="{B9A320D8-3718-4034-904D-1B1B9F2ABA45}" presName="parentText" presStyleLbl="node1" presStyleIdx="5" presStyleCnt="7">
        <dgm:presLayoutVars>
          <dgm:chMax val="1"/>
          <dgm:bulletEnabled val="1"/>
        </dgm:presLayoutVars>
      </dgm:prSet>
      <dgm:spPr/>
      <dgm:t>
        <a:bodyPr/>
        <a:lstStyle/>
        <a:p>
          <a:endParaRPr lang="en-US"/>
        </a:p>
      </dgm:t>
    </dgm:pt>
    <dgm:pt modelId="{F212ADA6-7683-4CBB-AC97-9B51A253F7CA}" type="pres">
      <dgm:prSet presAssocID="{B9A320D8-3718-4034-904D-1B1B9F2ABA45}" presName="descendantText" presStyleLbl="alignAccFollowNode1" presStyleIdx="5" presStyleCnt="7">
        <dgm:presLayoutVars>
          <dgm:bulletEnabled val="1"/>
        </dgm:presLayoutVars>
      </dgm:prSet>
      <dgm:spPr/>
      <dgm:t>
        <a:bodyPr/>
        <a:lstStyle/>
        <a:p>
          <a:endParaRPr lang="en-US"/>
        </a:p>
      </dgm:t>
    </dgm:pt>
    <dgm:pt modelId="{3ACB499F-5504-4EA5-8FF2-4912B305385C}" type="pres">
      <dgm:prSet presAssocID="{2A3294C3-F9EE-4B9F-BBB7-CECD1927910C}" presName="sp" presStyleCnt="0"/>
      <dgm:spPr/>
    </dgm:pt>
    <dgm:pt modelId="{C20886C0-54B6-4342-A1F0-544151768909}" type="pres">
      <dgm:prSet presAssocID="{59A8405A-638E-460F-B395-E23A97272A71}" presName="linNode" presStyleCnt="0"/>
      <dgm:spPr/>
    </dgm:pt>
    <dgm:pt modelId="{2E6B28C5-9242-4DD8-AFE6-3E7B83A6A04A}" type="pres">
      <dgm:prSet presAssocID="{59A8405A-638E-460F-B395-E23A97272A71}" presName="parentText" presStyleLbl="node1" presStyleIdx="6" presStyleCnt="7">
        <dgm:presLayoutVars>
          <dgm:chMax val="1"/>
          <dgm:bulletEnabled val="1"/>
        </dgm:presLayoutVars>
      </dgm:prSet>
      <dgm:spPr/>
      <dgm:t>
        <a:bodyPr/>
        <a:lstStyle/>
        <a:p>
          <a:endParaRPr lang="en-US"/>
        </a:p>
      </dgm:t>
    </dgm:pt>
    <dgm:pt modelId="{6323AC06-8A75-4F62-9ADD-19A95079B120}" type="pres">
      <dgm:prSet presAssocID="{59A8405A-638E-460F-B395-E23A97272A71}" presName="descendantText" presStyleLbl="alignAccFollowNode1" presStyleIdx="6" presStyleCnt="7">
        <dgm:presLayoutVars>
          <dgm:bulletEnabled val="1"/>
        </dgm:presLayoutVars>
      </dgm:prSet>
      <dgm:spPr/>
      <dgm:t>
        <a:bodyPr/>
        <a:lstStyle/>
        <a:p>
          <a:endParaRPr lang="en-US"/>
        </a:p>
      </dgm:t>
    </dgm:pt>
  </dgm:ptLst>
  <dgm:cxnLst>
    <dgm:cxn modelId="{4432D8B4-2F13-4C9E-8619-27C11C273FF4}" srcId="{7425BAF0-D025-4657-8384-82E41B992A7A}" destId="{275EB14A-23CA-4591-837A-45933E7A483D}" srcOrd="2" destOrd="0" parTransId="{9F9D55CE-5475-4B75-9EE9-9834C545E2C9}" sibTransId="{70E6286E-654E-4323-8B33-2534A5D4EF07}"/>
    <dgm:cxn modelId="{574D7466-AC22-4D7D-916A-6687FEA5B732}" srcId="{55E090F3-64B9-43AB-900E-743A1C8DDFA9}" destId="{B64A76FB-39F9-4D89-8C40-F1DF685F016B}" srcOrd="0" destOrd="0" parTransId="{07DFC65E-9E14-4CCD-9C04-7C4666B72628}" sibTransId="{834E09EE-5B30-4679-B95D-E2F2BC442186}"/>
    <dgm:cxn modelId="{9EAB8173-D67F-4B3A-A337-DA62F49E08A4}" type="presOf" srcId="{2975881F-710D-456B-89B3-6762EC113D93}" destId="{3F44FFC8-6A66-4973-AFF6-E5E9E38143A8}" srcOrd="0" destOrd="0" presId="urn:microsoft.com/office/officeart/2005/8/layout/vList5"/>
    <dgm:cxn modelId="{AD48B8E7-1EAE-4C58-9C71-08002C237B47}" type="presOf" srcId="{55E090F3-64B9-43AB-900E-743A1C8DDFA9}" destId="{EB7B38BA-9939-450D-A34F-179815ABFD65}" srcOrd="0" destOrd="0" presId="urn:microsoft.com/office/officeart/2005/8/layout/vList5"/>
    <dgm:cxn modelId="{AA8C32DB-EBAB-4CD1-9D1C-8725F93CB812}" type="presOf" srcId="{7425BAF0-D025-4657-8384-82E41B992A7A}" destId="{3DC9742F-058D-443B-BC62-D630BF854FCA}" srcOrd="0" destOrd="0" presId="urn:microsoft.com/office/officeart/2005/8/layout/vList5"/>
    <dgm:cxn modelId="{8DA17D21-1DD1-4264-A9F0-FC37BE612946}" srcId="{7425BAF0-D025-4657-8384-82E41B992A7A}" destId="{D7862301-B9A8-4D8F-9665-034016EE2808}" srcOrd="4" destOrd="0" parTransId="{D173E03B-5CE3-4FF9-A5C3-FA173F457991}" sibTransId="{51CCFA6E-6ABF-4C13-9B06-D40FC980C779}"/>
    <dgm:cxn modelId="{4718260A-D154-48C9-B072-C41108228A1D}" srcId="{7425BAF0-D025-4657-8384-82E41B992A7A}" destId="{5B2DB1E0-C212-4F9B-B9D7-DC457C4EBA27}" srcOrd="1" destOrd="0" parTransId="{50EEA922-95BB-48CA-ACAB-73E0C3B3AC43}" sibTransId="{99B90DF3-4D34-4FE5-9731-69248CD87750}"/>
    <dgm:cxn modelId="{618144EC-E92C-4A9B-BA05-2352ED228F0E}" type="presOf" srcId="{275EB14A-23CA-4591-837A-45933E7A483D}" destId="{78318EF5-A168-400C-9AFF-0A2408D0D595}" srcOrd="0" destOrd="0" presId="urn:microsoft.com/office/officeart/2005/8/layout/vList5"/>
    <dgm:cxn modelId="{55649254-F07D-4D77-842C-EB559413AF70}" srcId="{7425BAF0-D025-4657-8384-82E41B992A7A}" destId="{59A8405A-638E-460F-B395-E23A97272A71}" srcOrd="6" destOrd="0" parTransId="{346C5F17-7E8C-4458-B269-E4D309FFD510}" sibTransId="{B7DD47EB-B86B-4B59-B367-EE6B897AE9EA}"/>
    <dgm:cxn modelId="{47166012-3431-4B4B-8B5A-331F3DEBAF88}" type="presOf" srcId="{5B2DB1E0-C212-4F9B-B9D7-DC457C4EBA27}" destId="{81F5E2CD-21B3-4A72-A0E8-13ADAEC2867B}" srcOrd="0" destOrd="0" presId="urn:microsoft.com/office/officeart/2005/8/layout/vList5"/>
    <dgm:cxn modelId="{9A73099F-9AED-46E6-A6BB-6C9BF850D53A}" srcId="{275EB14A-23CA-4591-837A-45933E7A483D}" destId="{8DF61B36-7209-40BF-842A-164585AEF15B}" srcOrd="0" destOrd="0" parTransId="{EF0F53A9-B5AF-4159-A374-7E7C3E77785A}" sibTransId="{B3A71264-9FF2-4008-A6C6-893BDEB9DF37}"/>
    <dgm:cxn modelId="{4D79A63D-94D1-45DB-9EB5-6E826D876DE0}" type="presOf" srcId="{50295A35-8A5A-4DB8-96C9-6F7FA2F54B70}" destId="{A5877D06-692F-4708-8CB9-0EAF0EB79FDF}" srcOrd="0" destOrd="0" presId="urn:microsoft.com/office/officeart/2005/8/layout/vList5"/>
    <dgm:cxn modelId="{4CFBF6C2-3323-437C-8004-85D261D2D04E}" type="presOf" srcId="{52ADF74B-F63D-4F56-A1CD-79F016DE6ED2}" destId="{8030285B-ABD6-4D50-9218-649AC8D85A27}" srcOrd="0" destOrd="0" presId="urn:microsoft.com/office/officeart/2005/8/layout/vList5"/>
    <dgm:cxn modelId="{995BAFB9-D789-4C7A-8D39-D1D01C673B8B}" type="presOf" srcId="{B64A76FB-39F9-4D89-8C40-F1DF685F016B}" destId="{23EB78C3-7A2A-4023-84E9-B476F7AE1761}" srcOrd="0" destOrd="0" presId="urn:microsoft.com/office/officeart/2005/8/layout/vList5"/>
    <dgm:cxn modelId="{CCD9115D-FC0D-4D12-9499-EDCA6491DB00}" srcId="{7425BAF0-D025-4657-8384-82E41B992A7A}" destId="{55E090F3-64B9-43AB-900E-743A1C8DDFA9}" srcOrd="0" destOrd="0" parTransId="{B93294DA-34B8-4DAC-A53A-F39E4A37035F}" sibTransId="{5D4D1ACD-77BE-437E-92AC-B0E87F5D1D4A}"/>
    <dgm:cxn modelId="{BC43CB0A-5F3B-4F27-97E4-7AA343380003}" srcId="{D7862301-B9A8-4D8F-9665-034016EE2808}" destId="{1648EE27-F7D9-45FD-8970-D1E314C4A27E}" srcOrd="0" destOrd="0" parTransId="{606F1957-B007-4A16-B858-A14486111F95}" sibTransId="{2ACAF1EF-65EA-49AA-BEB6-C8631943616F}"/>
    <dgm:cxn modelId="{264B61FD-D736-43C2-A956-B9D08C9089CD}" srcId="{7425BAF0-D025-4657-8384-82E41B992A7A}" destId="{2975881F-710D-456B-89B3-6762EC113D93}" srcOrd="3" destOrd="0" parTransId="{D45625F8-97C6-498E-B6F0-2F0E37E96C1E}" sibTransId="{43C77826-1F53-4DD0-A49C-0147B57FE7F8}"/>
    <dgm:cxn modelId="{300A653E-181A-4893-BE85-F87958CE903A}" srcId="{7425BAF0-D025-4657-8384-82E41B992A7A}" destId="{B9A320D8-3718-4034-904D-1B1B9F2ABA45}" srcOrd="5" destOrd="0" parTransId="{67052990-A4C8-48F1-A5F9-469E30BC8111}" sibTransId="{2A3294C3-F9EE-4B9F-BBB7-CECD1927910C}"/>
    <dgm:cxn modelId="{5A8C5E62-D0B9-4876-8DB4-EB7DE38EEB14}" type="presOf" srcId="{9109885D-B663-47D9-96BE-A03E3B0AAAD8}" destId="{6323AC06-8A75-4F62-9ADD-19A95079B120}" srcOrd="0" destOrd="0" presId="urn:microsoft.com/office/officeart/2005/8/layout/vList5"/>
    <dgm:cxn modelId="{46BFA5B7-AB14-4F28-93CD-1038CE783BFA}" srcId="{B9A320D8-3718-4034-904D-1B1B9F2ABA45}" destId="{1C17EF8E-4C73-4636-85F8-0BCB69046F5A}" srcOrd="0" destOrd="0" parTransId="{589A1AFE-8E67-46D6-B170-2ED303B16507}" sibTransId="{F7804894-C16F-4740-B7EA-E48531F06311}"/>
    <dgm:cxn modelId="{AF8C817D-8378-40E5-858A-3AE4002F90B4}" type="presOf" srcId="{B9A320D8-3718-4034-904D-1B1B9F2ABA45}" destId="{72883DBE-2695-4D80-88CD-EC61CD1D1011}" srcOrd="0" destOrd="0" presId="urn:microsoft.com/office/officeart/2005/8/layout/vList5"/>
    <dgm:cxn modelId="{B88C0AB4-6E66-480C-B48A-543BDD036D35}" type="presOf" srcId="{1648EE27-F7D9-45FD-8970-D1E314C4A27E}" destId="{0DC279BE-DA5F-4B94-BD91-72FC5C121D6E}" srcOrd="0" destOrd="0" presId="urn:microsoft.com/office/officeart/2005/8/layout/vList5"/>
    <dgm:cxn modelId="{EF655B10-C2BD-4D69-AF1E-4122B7E8F112}" type="presOf" srcId="{1C17EF8E-4C73-4636-85F8-0BCB69046F5A}" destId="{F212ADA6-7683-4CBB-AC97-9B51A253F7CA}" srcOrd="0" destOrd="0" presId="urn:microsoft.com/office/officeart/2005/8/layout/vList5"/>
    <dgm:cxn modelId="{3F9206B9-A00D-4A7A-A485-7D97787009C3}" type="presOf" srcId="{D7862301-B9A8-4D8F-9665-034016EE2808}" destId="{34301918-DCE6-42EC-A741-C642E9DC5F75}" srcOrd="0" destOrd="0" presId="urn:microsoft.com/office/officeart/2005/8/layout/vList5"/>
    <dgm:cxn modelId="{9357E8BA-8460-471C-ACD4-9774764582CE}" type="presOf" srcId="{59A8405A-638E-460F-B395-E23A97272A71}" destId="{2E6B28C5-9242-4DD8-AFE6-3E7B83A6A04A}" srcOrd="0" destOrd="0" presId="urn:microsoft.com/office/officeart/2005/8/layout/vList5"/>
    <dgm:cxn modelId="{FA5AD231-08F5-4FBC-88CD-8A2E0E506A7A}" srcId="{2975881F-710D-456B-89B3-6762EC113D93}" destId="{50295A35-8A5A-4DB8-96C9-6F7FA2F54B70}" srcOrd="0" destOrd="0" parTransId="{40C682A9-B4BE-4AE8-9A84-0B61F3FD2DE1}" sibTransId="{1499EB9E-3C38-495D-A54E-4E1B21DF8B8D}"/>
    <dgm:cxn modelId="{D706299C-E702-4E18-B06F-54545D13D827}" srcId="{59A8405A-638E-460F-B395-E23A97272A71}" destId="{9109885D-B663-47D9-96BE-A03E3B0AAAD8}" srcOrd="0" destOrd="0" parTransId="{04B26A4A-C4EA-4811-9112-E0B41ADEF2CD}" sibTransId="{58EB580C-6598-4E03-918A-D9A57CB681D5}"/>
    <dgm:cxn modelId="{5FA60ECB-B297-48F8-844C-5A171BF675C0}" type="presOf" srcId="{8DF61B36-7209-40BF-842A-164585AEF15B}" destId="{B29D40B2-8B38-4028-B00F-AE120448E65A}" srcOrd="0" destOrd="0" presId="urn:microsoft.com/office/officeart/2005/8/layout/vList5"/>
    <dgm:cxn modelId="{060E141B-6313-4EE6-A5F2-377A7B4E8183}" srcId="{5B2DB1E0-C212-4F9B-B9D7-DC457C4EBA27}" destId="{52ADF74B-F63D-4F56-A1CD-79F016DE6ED2}" srcOrd="0" destOrd="0" parTransId="{D98E3AD5-A9DF-4066-935F-4AE69123DA32}" sibTransId="{35DC74D4-58AF-4B15-A168-54DA7A4B2010}"/>
    <dgm:cxn modelId="{B4712CC4-F42A-42E3-B148-C0890D28158F}" type="presParOf" srcId="{3DC9742F-058D-443B-BC62-D630BF854FCA}" destId="{F3D36EA1-6B24-452B-9976-57AF337B59C0}" srcOrd="0" destOrd="0" presId="urn:microsoft.com/office/officeart/2005/8/layout/vList5"/>
    <dgm:cxn modelId="{43353E0B-F0FF-4BE6-AE7A-D840867EE0BC}" type="presParOf" srcId="{F3D36EA1-6B24-452B-9976-57AF337B59C0}" destId="{EB7B38BA-9939-450D-A34F-179815ABFD65}" srcOrd="0" destOrd="0" presId="urn:microsoft.com/office/officeart/2005/8/layout/vList5"/>
    <dgm:cxn modelId="{94F69ED9-CDF3-47F9-9773-C792EF6EB87F}" type="presParOf" srcId="{F3D36EA1-6B24-452B-9976-57AF337B59C0}" destId="{23EB78C3-7A2A-4023-84E9-B476F7AE1761}" srcOrd="1" destOrd="0" presId="urn:microsoft.com/office/officeart/2005/8/layout/vList5"/>
    <dgm:cxn modelId="{FE8945BF-5476-4C20-90D2-B195E58E14E1}" type="presParOf" srcId="{3DC9742F-058D-443B-BC62-D630BF854FCA}" destId="{F2600B76-A2DB-488A-AABF-926E6D6E4527}" srcOrd="1" destOrd="0" presId="urn:microsoft.com/office/officeart/2005/8/layout/vList5"/>
    <dgm:cxn modelId="{94A4155D-7AF4-4A68-AD9F-5F0E6B8818E6}" type="presParOf" srcId="{3DC9742F-058D-443B-BC62-D630BF854FCA}" destId="{1F2FC0F6-3F82-4297-A947-65A0DA347860}" srcOrd="2" destOrd="0" presId="urn:microsoft.com/office/officeart/2005/8/layout/vList5"/>
    <dgm:cxn modelId="{0961AAC4-9106-4CE6-B0FC-7D0F983A4C05}" type="presParOf" srcId="{1F2FC0F6-3F82-4297-A947-65A0DA347860}" destId="{81F5E2CD-21B3-4A72-A0E8-13ADAEC2867B}" srcOrd="0" destOrd="0" presId="urn:microsoft.com/office/officeart/2005/8/layout/vList5"/>
    <dgm:cxn modelId="{09572869-1278-413D-8192-5AB73003A213}" type="presParOf" srcId="{1F2FC0F6-3F82-4297-A947-65A0DA347860}" destId="{8030285B-ABD6-4D50-9218-649AC8D85A27}" srcOrd="1" destOrd="0" presId="urn:microsoft.com/office/officeart/2005/8/layout/vList5"/>
    <dgm:cxn modelId="{8361288C-52BF-4212-8691-A93BD9145446}" type="presParOf" srcId="{3DC9742F-058D-443B-BC62-D630BF854FCA}" destId="{181BD2DF-6409-47F4-91D5-325A594C50AA}" srcOrd="3" destOrd="0" presId="urn:microsoft.com/office/officeart/2005/8/layout/vList5"/>
    <dgm:cxn modelId="{9D23849F-0B4E-4E46-99A1-B9BB22FBCA90}" type="presParOf" srcId="{3DC9742F-058D-443B-BC62-D630BF854FCA}" destId="{1BFAC133-98D7-4515-9D0D-D4DB7206D815}" srcOrd="4" destOrd="0" presId="urn:microsoft.com/office/officeart/2005/8/layout/vList5"/>
    <dgm:cxn modelId="{9621D0B3-F25C-4E18-909D-00FE8E44246E}" type="presParOf" srcId="{1BFAC133-98D7-4515-9D0D-D4DB7206D815}" destId="{78318EF5-A168-400C-9AFF-0A2408D0D595}" srcOrd="0" destOrd="0" presId="urn:microsoft.com/office/officeart/2005/8/layout/vList5"/>
    <dgm:cxn modelId="{E80C4CA1-E3BF-4CD3-A223-C1975D0E877B}" type="presParOf" srcId="{1BFAC133-98D7-4515-9D0D-D4DB7206D815}" destId="{B29D40B2-8B38-4028-B00F-AE120448E65A}" srcOrd="1" destOrd="0" presId="urn:microsoft.com/office/officeart/2005/8/layout/vList5"/>
    <dgm:cxn modelId="{61C38E41-2710-497A-8F5B-E23A43344FAB}" type="presParOf" srcId="{3DC9742F-058D-443B-BC62-D630BF854FCA}" destId="{F85EE6A9-9DA2-4EA0-998F-003286E70A6F}" srcOrd="5" destOrd="0" presId="urn:microsoft.com/office/officeart/2005/8/layout/vList5"/>
    <dgm:cxn modelId="{78C9E821-87A0-4187-9662-D48E130A9B04}" type="presParOf" srcId="{3DC9742F-058D-443B-BC62-D630BF854FCA}" destId="{D41A2B19-1471-461F-BB4E-C612597F680C}" srcOrd="6" destOrd="0" presId="urn:microsoft.com/office/officeart/2005/8/layout/vList5"/>
    <dgm:cxn modelId="{F1FB997D-90A7-4BEB-9888-4AC057442799}" type="presParOf" srcId="{D41A2B19-1471-461F-BB4E-C612597F680C}" destId="{3F44FFC8-6A66-4973-AFF6-E5E9E38143A8}" srcOrd="0" destOrd="0" presId="urn:microsoft.com/office/officeart/2005/8/layout/vList5"/>
    <dgm:cxn modelId="{613864C5-2373-4DB5-ACD7-4151DB7034FC}" type="presParOf" srcId="{D41A2B19-1471-461F-BB4E-C612597F680C}" destId="{A5877D06-692F-4708-8CB9-0EAF0EB79FDF}" srcOrd="1" destOrd="0" presId="urn:microsoft.com/office/officeart/2005/8/layout/vList5"/>
    <dgm:cxn modelId="{6FEF0B96-AC14-47D0-BDF8-52194D2CD20B}" type="presParOf" srcId="{3DC9742F-058D-443B-BC62-D630BF854FCA}" destId="{1CD4AE27-FB3E-4BD0-9F4D-9BD69EFFF955}" srcOrd="7" destOrd="0" presId="urn:microsoft.com/office/officeart/2005/8/layout/vList5"/>
    <dgm:cxn modelId="{42402A78-F410-4041-86AB-54CFFC5F39CD}" type="presParOf" srcId="{3DC9742F-058D-443B-BC62-D630BF854FCA}" destId="{B9128661-005F-4D7E-AF33-5487191A5C17}" srcOrd="8" destOrd="0" presId="urn:microsoft.com/office/officeart/2005/8/layout/vList5"/>
    <dgm:cxn modelId="{0F6C92FC-80E4-442C-A938-BC55D1082586}" type="presParOf" srcId="{B9128661-005F-4D7E-AF33-5487191A5C17}" destId="{34301918-DCE6-42EC-A741-C642E9DC5F75}" srcOrd="0" destOrd="0" presId="urn:microsoft.com/office/officeart/2005/8/layout/vList5"/>
    <dgm:cxn modelId="{CC9B923F-F4B4-44C7-B549-E7E7FE083921}" type="presParOf" srcId="{B9128661-005F-4D7E-AF33-5487191A5C17}" destId="{0DC279BE-DA5F-4B94-BD91-72FC5C121D6E}" srcOrd="1" destOrd="0" presId="urn:microsoft.com/office/officeart/2005/8/layout/vList5"/>
    <dgm:cxn modelId="{7FCCE43A-5192-4EA4-9557-2E5F42397263}" type="presParOf" srcId="{3DC9742F-058D-443B-BC62-D630BF854FCA}" destId="{50854FFE-14F6-43A5-AC48-B99A0370DFB5}" srcOrd="9" destOrd="0" presId="urn:microsoft.com/office/officeart/2005/8/layout/vList5"/>
    <dgm:cxn modelId="{9D89A38D-1FBB-4E7E-92E8-F00758F963EC}" type="presParOf" srcId="{3DC9742F-058D-443B-BC62-D630BF854FCA}" destId="{7F18EDC0-D635-4B52-999D-35ED82742A02}" srcOrd="10" destOrd="0" presId="urn:microsoft.com/office/officeart/2005/8/layout/vList5"/>
    <dgm:cxn modelId="{B27B607A-8300-4E61-80A9-151F1B68BE04}" type="presParOf" srcId="{7F18EDC0-D635-4B52-999D-35ED82742A02}" destId="{72883DBE-2695-4D80-88CD-EC61CD1D1011}" srcOrd="0" destOrd="0" presId="urn:microsoft.com/office/officeart/2005/8/layout/vList5"/>
    <dgm:cxn modelId="{F755B13F-57ED-472B-BFBD-FA948C054F0E}" type="presParOf" srcId="{7F18EDC0-D635-4B52-999D-35ED82742A02}" destId="{F212ADA6-7683-4CBB-AC97-9B51A253F7CA}" srcOrd="1" destOrd="0" presId="urn:microsoft.com/office/officeart/2005/8/layout/vList5"/>
    <dgm:cxn modelId="{07D1E9B7-1FF0-4541-BF4A-539A0427E94B}" type="presParOf" srcId="{3DC9742F-058D-443B-BC62-D630BF854FCA}" destId="{3ACB499F-5504-4EA5-8FF2-4912B305385C}" srcOrd="11" destOrd="0" presId="urn:microsoft.com/office/officeart/2005/8/layout/vList5"/>
    <dgm:cxn modelId="{B1418FF6-9BCA-4C98-B2D4-D304EC5C6E50}" type="presParOf" srcId="{3DC9742F-058D-443B-BC62-D630BF854FCA}" destId="{C20886C0-54B6-4342-A1F0-544151768909}" srcOrd="12" destOrd="0" presId="urn:microsoft.com/office/officeart/2005/8/layout/vList5"/>
    <dgm:cxn modelId="{9C1F0261-8A36-4070-8DFE-28A4766BC844}" type="presParOf" srcId="{C20886C0-54B6-4342-A1F0-544151768909}" destId="{2E6B28C5-9242-4DD8-AFE6-3E7B83A6A04A}" srcOrd="0" destOrd="0" presId="urn:microsoft.com/office/officeart/2005/8/layout/vList5"/>
    <dgm:cxn modelId="{133D4600-43EE-46C9-96B4-B9B5D5C63B98}" type="presParOf" srcId="{C20886C0-54B6-4342-A1F0-544151768909}" destId="{6323AC06-8A75-4F62-9ADD-19A95079B1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01DE4-20E9-4C01-84F9-1DA2847E8590}"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23A1B00A-5B67-4C9B-BC75-E7474D5E2EB5}">
      <dgm:prSet phldrT="[Text]"/>
      <dgm:spPr/>
      <dgm:t>
        <a:bodyPr/>
        <a:lstStyle/>
        <a:p>
          <a:r>
            <a:rPr lang="en-US" dirty="0" err="1" smtClean="0">
              <a:solidFill>
                <a:schemeClr val="tx1"/>
              </a:solidFill>
            </a:rPr>
            <a:t>Pengenalan</a:t>
          </a:r>
          <a:r>
            <a:rPr lang="en-US" dirty="0" smtClean="0">
              <a:solidFill>
                <a:schemeClr val="tx1"/>
              </a:solidFill>
            </a:rPr>
            <a:t> </a:t>
          </a:r>
          <a:r>
            <a:rPr lang="en-US" dirty="0" err="1" smtClean="0">
              <a:solidFill>
                <a:schemeClr val="tx1"/>
              </a:solidFill>
            </a:rPr>
            <a:t>masalah</a:t>
          </a:r>
          <a:endParaRPr lang="en-US" dirty="0">
            <a:solidFill>
              <a:schemeClr val="tx1"/>
            </a:solidFill>
          </a:endParaRPr>
        </a:p>
      </dgm:t>
    </dgm:pt>
    <dgm:pt modelId="{9F6E25C6-0E37-45AF-8798-F8914948DF35}" type="parTrans" cxnId="{B5A709A6-4BEE-4D2D-A718-806ED5259441}">
      <dgm:prSet/>
      <dgm:spPr/>
      <dgm:t>
        <a:bodyPr/>
        <a:lstStyle/>
        <a:p>
          <a:endParaRPr lang="en-US">
            <a:solidFill>
              <a:schemeClr val="tx1"/>
            </a:solidFill>
          </a:endParaRPr>
        </a:p>
      </dgm:t>
    </dgm:pt>
    <dgm:pt modelId="{2C301B91-B48E-4240-BCF7-2ADA123EAEC0}" type="sibTrans" cxnId="{B5A709A6-4BEE-4D2D-A718-806ED5259441}">
      <dgm:prSet/>
      <dgm:spPr/>
      <dgm:t>
        <a:bodyPr/>
        <a:lstStyle/>
        <a:p>
          <a:endParaRPr lang="en-US">
            <a:solidFill>
              <a:schemeClr val="tx1"/>
            </a:solidFill>
          </a:endParaRPr>
        </a:p>
      </dgm:t>
    </dgm:pt>
    <dgm:pt modelId="{33CE8309-3054-46A6-9FC2-145E47767340}">
      <dgm:prSet phldrT="[Text]"/>
      <dgm:spPr/>
      <dgm:t>
        <a:bodyPr/>
        <a:lstStyle/>
        <a:p>
          <a:r>
            <a:rPr lang="en-US" dirty="0" smtClean="0">
              <a:solidFill>
                <a:schemeClr val="tx1"/>
              </a:solidFill>
            </a:rPr>
            <a:t>proses </a:t>
          </a:r>
          <a:r>
            <a:rPr lang="en-US" dirty="0" err="1" smtClean="0">
              <a:solidFill>
                <a:schemeClr val="tx1"/>
              </a:solidFill>
            </a:rPr>
            <a:t>pembelian</a:t>
          </a:r>
          <a:r>
            <a:rPr lang="en-US" dirty="0" smtClean="0">
              <a:solidFill>
                <a:schemeClr val="tx1"/>
              </a:solidFill>
            </a:rPr>
            <a:t> </a:t>
          </a:r>
          <a:r>
            <a:rPr lang="en-US" dirty="0" err="1" smtClean="0">
              <a:solidFill>
                <a:schemeClr val="tx1"/>
              </a:solidFill>
            </a:rPr>
            <a:t>dimulai</a:t>
          </a:r>
          <a:r>
            <a:rPr lang="en-US" dirty="0" smtClean="0">
              <a:solidFill>
                <a:schemeClr val="tx1"/>
              </a:solidFill>
            </a:rPr>
            <a:t> </a:t>
          </a:r>
          <a:r>
            <a:rPr lang="en-US" dirty="0" err="1" smtClean="0">
              <a:solidFill>
                <a:schemeClr val="tx1"/>
              </a:solidFill>
            </a:rPr>
            <a:t>ketika</a:t>
          </a:r>
          <a:r>
            <a:rPr lang="en-US" dirty="0" smtClean="0">
              <a:solidFill>
                <a:schemeClr val="tx1"/>
              </a:solidFill>
            </a:rPr>
            <a:t> </a:t>
          </a:r>
          <a:r>
            <a:rPr lang="en-US" dirty="0" err="1" smtClean="0">
              <a:solidFill>
                <a:schemeClr val="tx1"/>
              </a:solidFill>
            </a:rPr>
            <a:t>seseorang</a:t>
          </a:r>
          <a:r>
            <a:rPr lang="en-US" dirty="0" smtClean="0">
              <a:solidFill>
                <a:schemeClr val="tx1"/>
              </a:solidFill>
            </a:rPr>
            <a:t> di </a:t>
          </a:r>
          <a:r>
            <a:rPr lang="en-US" dirty="0" err="1" smtClean="0">
              <a:solidFill>
                <a:schemeClr val="tx1"/>
              </a:solidFill>
            </a:rPr>
            <a:t>dalam</a:t>
          </a:r>
          <a:r>
            <a:rPr lang="en-US" dirty="0" smtClean="0">
              <a:solidFill>
                <a:schemeClr val="tx1"/>
              </a:solidFill>
            </a:rPr>
            <a:t> </a:t>
          </a:r>
          <a:r>
            <a:rPr lang="en-US" dirty="0" err="1" smtClean="0">
              <a:solidFill>
                <a:schemeClr val="tx1"/>
              </a:solidFill>
            </a:rPr>
            <a:t>perusahaan</a:t>
          </a:r>
          <a:r>
            <a:rPr lang="en-US" dirty="0" smtClean="0">
              <a:solidFill>
                <a:schemeClr val="tx1"/>
              </a:solidFill>
            </a:rPr>
            <a:t> </a:t>
          </a:r>
          <a:r>
            <a:rPr lang="en-US" dirty="0" err="1" smtClean="0">
              <a:solidFill>
                <a:schemeClr val="tx1"/>
              </a:solidFill>
            </a:rPr>
            <a:t>menyadari</a:t>
          </a:r>
          <a:r>
            <a:rPr lang="en-US" dirty="0" smtClean="0">
              <a:solidFill>
                <a:schemeClr val="tx1"/>
              </a:solidFill>
            </a:rPr>
            <a:t> </a:t>
          </a:r>
          <a:r>
            <a:rPr lang="en-US" dirty="0" err="1" smtClean="0">
              <a:solidFill>
                <a:schemeClr val="tx1"/>
              </a:solidFill>
            </a:rPr>
            <a:t>adanya</a:t>
          </a:r>
          <a:r>
            <a:rPr lang="en-US" dirty="0" smtClean="0">
              <a:solidFill>
                <a:schemeClr val="tx1"/>
              </a:solidFill>
            </a:rPr>
            <a:t> </a:t>
          </a:r>
          <a:r>
            <a:rPr lang="en-US" dirty="0" err="1" smtClean="0">
              <a:solidFill>
                <a:schemeClr val="tx1"/>
              </a:solidFill>
            </a:rPr>
            <a:t>masalah</a:t>
          </a:r>
          <a:r>
            <a:rPr lang="en-US" dirty="0" smtClean="0">
              <a:solidFill>
                <a:schemeClr val="tx1"/>
              </a:solidFill>
            </a:rPr>
            <a:t> </a:t>
          </a:r>
          <a:r>
            <a:rPr lang="en-US" dirty="0" err="1" smtClean="0">
              <a:solidFill>
                <a:schemeClr val="tx1"/>
              </a:solidFill>
            </a:rPr>
            <a:t>atau</a:t>
          </a:r>
          <a:r>
            <a:rPr lang="en-US" dirty="0" smtClean="0">
              <a:solidFill>
                <a:schemeClr val="tx1"/>
              </a:solidFill>
            </a:rPr>
            <a:t> </a:t>
          </a:r>
          <a:r>
            <a:rPr lang="en-US" dirty="0" err="1" smtClean="0">
              <a:solidFill>
                <a:schemeClr val="tx1"/>
              </a:solidFill>
            </a:rPr>
            <a:t>kebutuhan</a:t>
          </a:r>
          <a:r>
            <a:rPr lang="en-US" dirty="0" smtClean="0">
              <a:solidFill>
                <a:schemeClr val="tx1"/>
              </a:solidFill>
            </a:rPr>
            <a:t> yang </a:t>
          </a:r>
          <a:r>
            <a:rPr lang="en-US" dirty="0" err="1" smtClean="0">
              <a:solidFill>
                <a:schemeClr val="tx1"/>
              </a:solidFill>
            </a:rPr>
            <a:t>dapat</a:t>
          </a:r>
          <a:r>
            <a:rPr lang="en-US" dirty="0" smtClean="0">
              <a:solidFill>
                <a:schemeClr val="tx1"/>
              </a:solidFill>
            </a:rPr>
            <a:t> </a:t>
          </a:r>
          <a:r>
            <a:rPr lang="en-US" dirty="0" err="1" smtClean="0">
              <a:solidFill>
                <a:schemeClr val="tx1"/>
              </a:solidFill>
            </a:rPr>
            <a:t>diatasi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cara</a:t>
          </a:r>
          <a:r>
            <a:rPr lang="en-US" dirty="0" smtClean="0">
              <a:solidFill>
                <a:schemeClr val="tx1"/>
              </a:solidFill>
            </a:rPr>
            <a:t> </a:t>
          </a:r>
          <a:r>
            <a:rPr lang="en-US" dirty="0" err="1" smtClean="0">
              <a:solidFill>
                <a:schemeClr val="tx1"/>
              </a:solidFill>
            </a:rPr>
            <a:t>memperoleh</a:t>
          </a:r>
          <a:r>
            <a:rPr lang="en-US" dirty="0" smtClean="0">
              <a:solidFill>
                <a:schemeClr val="tx1"/>
              </a:solidFill>
            </a:rPr>
            <a:t> </a:t>
          </a:r>
          <a:r>
            <a:rPr lang="en-US" dirty="0" err="1" smtClean="0">
              <a:solidFill>
                <a:schemeClr val="tx1"/>
              </a:solidFill>
            </a:rPr>
            <a:t>barang</a:t>
          </a:r>
          <a:r>
            <a:rPr lang="en-US" dirty="0" smtClean="0">
              <a:solidFill>
                <a:schemeClr val="tx1"/>
              </a:solidFill>
            </a:rPr>
            <a:t> </a:t>
          </a:r>
          <a:r>
            <a:rPr lang="en-US" dirty="0" err="1" smtClean="0">
              <a:solidFill>
                <a:schemeClr val="tx1"/>
              </a:solidFill>
            </a:rPr>
            <a:t>atau</a:t>
          </a:r>
          <a:r>
            <a:rPr lang="en-US" dirty="0" smtClean="0">
              <a:solidFill>
                <a:schemeClr val="tx1"/>
              </a:solidFill>
            </a:rPr>
            <a:t> </a:t>
          </a:r>
          <a:r>
            <a:rPr lang="en-US" dirty="0" err="1" smtClean="0">
              <a:solidFill>
                <a:schemeClr val="tx1"/>
              </a:solidFill>
            </a:rPr>
            <a:t>jasa</a:t>
          </a:r>
          <a:r>
            <a:rPr lang="en-US" dirty="0" smtClean="0">
              <a:solidFill>
                <a:schemeClr val="tx1"/>
              </a:solidFill>
            </a:rPr>
            <a:t>.</a:t>
          </a:r>
          <a:endParaRPr lang="en-US" dirty="0">
            <a:solidFill>
              <a:schemeClr val="tx1"/>
            </a:solidFill>
          </a:endParaRPr>
        </a:p>
      </dgm:t>
    </dgm:pt>
    <dgm:pt modelId="{27B653F0-1931-4E0E-BD02-9C893D6CB84D}" type="parTrans" cxnId="{5ABFD131-E5A8-4CF6-9629-97693CF6C5C1}">
      <dgm:prSet/>
      <dgm:spPr/>
      <dgm:t>
        <a:bodyPr/>
        <a:lstStyle/>
        <a:p>
          <a:endParaRPr lang="en-US">
            <a:solidFill>
              <a:schemeClr val="tx1"/>
            </a:solidFill>
          </a:endParaRPr>
        </a:p>
      </dgm:t>
    </dgm:pt>
    <dgm:pt modelId="{1A1FBB37-9145-4676-9066-D1A0CF4CA7A0}" type="sibTrans" cxnId="{5ABFD131-E5A8-4CF6-9629-97693CF6C5C1}">
      <dgm:prSet/>
      <dgm:spPr/>
      <dgm:t>
        <a:bodyPr/>
        <a:lstStyle/>
        <a:p>
          <a:endParaRPr lang="en-US">
            <a:solidFill>
              <a:schemeClr val="tx1"/>
            </a:solidFill>
          </a:endParaRPr>
        </a:p>
      </dgm:t>
    </dgm:pt>
    <dgm:pt modelId="{16C998C1-F626-4091-AD12-D9C07027D26E}">
      <dgm:prSet phldrT="[Text]"/>
      <dgm:spPr/>
      <dgm:t>
        <a:bodyPr/>
        <a:lstStyle/>
        <a:p>
          <a:r>
            <a:rPr lang="en-US" dirty="0" err="1" smtClean="0">
              <a:solidFill>
                <a:schemeClr val="tx1"/>
              </a:solidFill>
            </a:rPr>
            <a:t>Deskripsi</a:t>
          </a:r>
          <a:r>
            <a:rPr lang="en-US" dirty="0" smtClean="0">
              <a:solidFill>
                <a:schemeClr val="tx1"/>
              </a:solidFill>
            </a:rPr>
            <a:t> </a:t>
          </a:r>
          <a:r>
            <a:rPr lang="en-US" dirty="0" err="1" smtClean="0">
              <a:solidFill>
                <a:schemeClr val="tx1"/>
              </a:solidFill>
            </a:rPr>
            <a:t>kebutuhan</a:t>
          </a:r>
          <a:r>
            <a:rPr lang="en-US" dirty="0" smtClean="0">
              <a:solidFill>
                <a:schemeClr val="tx1"/>
              </a:solidFill>
            </a:rPr>
            <a:t> </a:t>
          </a:r>
          <a:r>
            <a:rPr lang="en-US" dirty="0" err="1" smtClean="0">
              <a:solidFill>
                <a:schemeClr val="tx1"/>
              </a:solidFill>
            </a:rPr>
            <a:t>khusus</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spesifikasi</a:t>
          </a:r>
          <a:r>
            <a:rPr lang="en-US" dirty="0" smtClean="0">
              <a:solidFill>
                <a:schemeClr val="tx1"/>
              </a:solidFill>
            </a:rPr>
            <a:t> </a:t>
          </a:r>
          <a:r>
            <a:rPr lang="en-US" dirty="0" err="1" smtClean="0">
              <a:solidFill>
                <a:schemeClr val="tx1"/>
              </a:solidFill>
            </a:rPr>
            <a:t>produk</a:t>
          </a:r>
          <a:endParaRPr lang="en-US" dirty="0">
            <a:solidFill>
              <a:schemeClr val="tx1"/>
            </a:solidFill>
          </a:endParaRPr>
        </a:p>
      </dgm:t>
    </dgm:pt>
    <dgm:pt modelId="{FA175C07-3ED1-4518-BD43-630B6C5E547C}" type="parTrans" cxnId="{ABB5778C-5481-46D3-A8E6-D06931D02EF0}">
      <dgm:prSet/>
      <dgm:spPr/>
      <dgm:t>
        <a:bodyPr/>
        <a:lstStyle/>
        <a:p>
          <a:endParaRPr lang="en-US">
            <a:solidFill>
              <a:schemeClr val="tx1"/>
            </a:solidFill>
          </a:endParaRPr>
        </a:p>
      </dgm:t>
    </dgm:pt>
    <dgm:pt modelId="{5B701B7A-27BC-4161-AA14-73845126BCDE}" type="sibTrans" cxnId="{ABB5778C-5481-46D3-A8E6-D06931D02EF0}">
      <dgm:prSet/>
      <dgm:spPr/>
      <dgm:t>
        <a:bodyPr/>
        <a:lstStyle/>
        <a:p>
          <a:endParaRPr lang="en-US">
            <a:solidFill>
              <a:schemeClr val="tx1"/>
            </a:solidFill>
          </a:endParaRPr>
        </a:p>
      </dgm:t>
    </dgm:pt>
    <dgm:pt modelId="{613E1438-677B-47F2-A14B-A8A2D5EE6AF5}">
      <dgm:prSet phldrT="[Text]"/>
      <dgm:spPr/>
      <dgm:t>
        <a:bodyPr/>
        <a:lstStyle/>
        <a:p>
          <a:r>
            <a:rPr lang="en-US" dirty="0" err="1" smtClean="0">
              <a:solidFill>
                <a:schemeClr val="tx1"/>
              </a:solidFill>
            </a:rPr>
            <a:t>Pembeli</a:t>
          </a:r>
          <a:r>
            <a:rPr lang="en-US" dirty="0" smtClean="0">
              <a:solidFill>
                <a:schemeClr val="tx1"/>
              </a:solidFill>
            </a:rPr>
            <a:t> </a:t>
          </a:r>
          <a:r>
            <a:rPr lang="en-US" dirty="0" err="1" smtClean="0">
              <a:solidFill>
                <a:schemeClr val="tx1"/>
              </a:solidFill>
            </a:rPr>
            <a:t>menentukan</a:t>
          </a:r>
          <a:r>
            <a:rPr lang="en-US" dirty="0" smtClean="0">
              <a:solidFill>
                <a:schemeClr val="tx1"/>
              </a:solidFill>
            </a:rPr>
            <a:t> </a:t>
          </a:r>
          <a:r>
            <a:rPr lang="en-US" dirty="0" err="1" smtClean="0">
              <a:solidFill>
                <a:schemeClr val="tx1"/>
              </a:solidFill>
            </a:rPr>
            <a:t>karakteristik</a:t>
          </a:r>
          <a:r>
            <a:rPr lang="en-US" dirty="0" smtClean="0">
              <a:solidFill>
                <a:schemeClr val="tx1"/>
              </a:solidFill>
            </a:rPr>
            <a:t> </a:t>
          </a:r>
          <a:r>
            <a:rPr lang="en-US" dirty="0" err="1" smtClean="0">
              <a:solidFill>
                <a:schemeClr val="tx1"/>
              </a:solidFill>
            </a:rPr>
            <a:t>umum</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barang</a:t>
          </a:r>
          <a:r>
            <a:rPr lang="en-US" dirty="0" smtClean="0">
              <a:solidFill>
                <a:schemeClr val="tx1"/>
              </a:solidFill>
            </a:rPr>
            <a:t> yang </a:t>
          </a:r>
          <a:r>
            <a:rPr lang="en-US" dirty="0" err="1" smtClean="0">
              <a:solidFill>
                <a:schemeClr val="tx1"/>
              </a:solidFill>
            </a:rPr>
            <a:t>diperlukan</a:t>
          </a:r>
          <a:r>
            <a:rPr lang="en-US" dirty="0" smtClean="0">
              <a:solidFill>
                <a:schemeClr val="tx1"/>
              </a:solidFill>
            </a:rPr>
            <a:t> </a:t>
          </a:r>
          <a:r>
            <a:rPr lang="en-US" dirty="0" err="1" smtClean="0">
              <a:solidFill>
                <a:schemeClr val="tx1"/>
              </a:solidFill>
            </a:rPr>
            <a:t>berikut</a:t>
          </a:r>
          <a:r>
            <a:rPr lang="en-US" dirty="0" smtClean="0">
              <a:solidFill>
                <a:schemeClr val="tx1"/>
              </a:solidFill>
            </a:rPr>
            <a:t> </a:t>
          </a:r>
          <a:r>
            <a:rPr lang="en-US" dirty="0" err="1" smtClean="0">
              <a:solidFill>
                <a:schemeClr val="tx1"/>
              </a:solidFill>
            </a:rPr>
            <a:t>kuantitasnya</a:t>
          </a:r>
          <a:r>
            <a:rPr lang="en-US" dirty="0" smtClean="0">
              <a:solidFill>
                <a:schemeClr val="tx1"/>
              </a:solidFill>
            </a:rPr>
            <a:t>.</a:t>
          </a:r>
          <a:endParaRPr lang="en-US" dirty="0">
            <a:solidFill>
              <a:schemeClr val="tx1"/>
            </a:solidFill>
          </a:endParaRPr>
        </a:p>
      </dgm:t>
    </dgm:pt>
    <dgm:pt modelId="{B31D4A5D-0588-4026-99A6-F8BCE949A060}" type="parTrans" cxnId="{C1585345-EA3F-46A0-95FD-2A88BB25B65F}">
      <dgm:prSet/>
      <dgm:spPr/>
      <dgm:t>
        <a:bodyPr/>
        <a:lstStyle/>
        <a:p>
          <a:endParaRPr lang="en-US">
            <a:solidFill>
              <a:schemeClr val="tx1"/>
            </a:solidFill>
          </a:endParaRPr>
        </a:p>
      </dgm:t>
    </dgm:pt>
    <dgm:pt modelId="{E16AF879-4A3B-498B-8ABB-549DA648A70C}" type="sibTrans" cxnId="{C1585345-EA3F-46A0-95FD-2A88BB25B65F}">
      <dgm:prSet/>
      <dgm:spPr/>
      <dgm:t>
        <a:bodyPr/>
        <a:lstStyle/>
        <a:p>
          <a:endParaRPr lang="en-US">
            <a:solidFill>
              <a:schemeClr val="tx1"/>
            </a:solidFill>
          </a:endParaRPr>
        </a:p>
      </dgm:t>
    </dgm:pt>
    <dgm:pt modelId="{F97C2AF2-EEAD-4827-BD74-13A2B36208BD}">
      <dgm:prSet phldrT="[Text]"/>
      <dgm:spPr/>
      <dgm:t>
        <a:bodyPr/>
        <a:lstStyle/>
        <a:p>
          <a:r>
            <a:rPr lang="en-US" dirty="0" err="1" smtClean="0">
              <a:solidFill>
                <a:schemeClr val="tx1"/>
              </a:solidFill>
            </a:rPr>
            <a:t>Pencarian</a:t>
          </a:r>
          <a:r>
            <a:rPr lang="en-US" dirty="0" smtClean="0">
              <a:solidFill>
                <a:schemeClr val="tx1"/>
              </a:solidFill>
            </a:rPr>
            <a:t> </a:t>
          </a:r>
          <a:r>
            <a:rPr lang="en-US" dirty="0" err="1" smtClean="0">
              <a:solidFill>
                <a:schemeClr val="tx1"/>
              </a:solidFill>
            </a:rPr>
            <a:t>pemasok</a:t>
          </a:r>
          <a:endParaRPr lang="en-US" dirty="0">
            <a:solidFill>
              <a:schemeClr val="tx1"/>
            </a:solidFill>
          </a:endParaRPr>
        </a:p>
      </dgm:t>
    </dgm:pt>
    <dgm:pt modelId="{E8C9DB98-CDE6-4CBC-8676-BE53522650E7}" type="parTrans" cxnId="{30700DB8-DD42-4E75-9FBB-FBD4ACD0C80B}">
      <dgm:prSet/>
      <dgm:spPr/>
      <dgm:t>
        <a:bodyPr/>
        <a:lstStyle/>
        <a:p>
          <a:endParaRPr lang="en-US">
            <a:solidFill>
              <a:schemeClr val="tx1"/>
            </a:solidFill>
          </a:endParaRPr>
        </a:p>
      </dgm:t>
    </dgm:pt>
    <dgm:pt modelId="{756D97B5-E623-44CD-A7BB-5487E9B55DC5}" type="sibTrans" cxnId="{30700DB8-DD42-4E75-9FBB-FBD4ACD0C80B}">
      <dgm:prSet/>
      <dgm:spPr/>
      <dgm:t>
        <a:bodyPr/>
        <a:lstStyle/>
        <a:p>
          <a:endParaRPr lang="en-US">
            <a:solidFill>
              <a:schemeClr val="tx1"/>
            </a:solidFill>
          </a:endParaRPr>
        </a:p>
      </dgm:t>
    </dgm:pt>
    <dgm:pt modelId="{8A23AFE2-FAA4-4AEB-BC06-67FA481DD0FC}">
      <dgm:prSet phldrT="[Text]"/>
      <dgm:spPr/>
      <dgm:t>
        <a:bodyPr/>
        <a:lstStyle/>
        <a:p>
          <a:r>
            <a:rPr lang="en-US" dirty="0" err="1" smtClean="0">
              <a:solidFill>
                <a:schemeClr val="tx1"/>
              </a:solidFill>
            </a:rPr>
            <a:t>Pembeli</a:t>
          </a:r>
          <a:r>
            <a:rPr lang="en-US" dirty="0" smtClean="0">
              <a:solidFill>
                <a:schemeClr val="tx1"/>
              </a:solidFill>
            </a:rPr>
            <a:t> </a:t>
          </a:r>
          <a:r>
            <a:rPr lang="en-US" dirty="0" err="1" smtClean="0">
              <a:solidFill>
                <a:schemeClr val="tx1"/>
              </a:solidFill>
            </a:rPr>
            <a:t>berusaha</a:t>
          </a:r>
          <a:r>
            <a:rPr lang="en-US" dirty="0" smtClean="0">
              <a:solidFill>
                <a:schemeClr val="tx1"/>
              </a:solidFill>
            </a:rPr>
            <a:t> </a:t>
          </a:r>
          <a:r>
            <a:rPr lang="en-US" dirty="0" err="1" smtClean="0">
              <a:solidFill>
                <a:schemeClr val="tx1"/>
              </a:solidFill>
            </a:rPr>
            <a:t>mengidentifikasi</a:t>
          </a:r>
          <a:r>
            <a:rPr lang="en-US" dirty="0" smtClean="0">
              <a:solidFill>
                <a:schemeClr val="tx1"/>
              </a:solidFill>
            </a:rPr>
            <a:t> </a:t>
          </a:r>
          <a:r>
            <a:rPr lang="en-US" dirty="0" err="1" smtClean="0">
              <a:solidFill>
                <a:schemeClr val="tx1"/>
              </a:solidFill>
            </a:rPr>
            <a:t>pemasok</a:t>
          </a:r>
          <a:r>
            <a:rPr lang="en-US" dirty="0" smtClean="0">
              <a:solidFill>
                <a:schemeClr val="tx1"/>
              </a:solidFill>
            </a:rPr>
            <a:t> yang paling </a:t>
          </a:r>
          <a:r>
            <a:rPr lang="en-US" dirty="0" err="1" smtClean="0">
              <a:solidFill>
                <a:schemeClr val="tx1"/>
              </a:solidFill>
            </a:rPr>
            <a:t>tepat</a:t>
          </a:r>
          <a:r>
            <a:rPr lang="en-US" dirty="0" smtClean="0">
              <a:solidFill>
                <a:schemeClr val="tx1"/>
              </a:solidFill>
            </a:rPr>
            <a:t> </a:t>
          </a:r>
          <a:r>
            <a:rPr lang="en-US" dirty="0" err="1" smtClean="0">
              <a:solidFill>
                <a:schemeClr val="tx1"/>
              </a:solidFill>
            </a:rPr>
            <a:t>melalui</a:t>
          </a:r>
          <a:r>
            <a:rPr lang="en-US" dirty="0" smtClean="0">
              <a:solidFill>
                <a:schemeClr val="tx1"/>
              </a:solidFill>
            </a:rPr>
            <a:t> </a:t>
          </a:r>
          <a:r>
            <a:rPr lang="en-US" dirty="0" err="1" smtClean="0">
              <a:solidFill>
                <a:schemeClr val="tx1"/>
              </a:solidFill>
            </a:rPr>
            <a:t>direktori</a:t>
          </a:r>
          <a:r>
            <a:rPr lang="en-US" dirty="0" smtClean="0">
              <a:solidFill>
                <a:schemeClr val="tx1"/>
              </a:solidFill>
            </a:rPr>
            <a:t> </a:t>
          </a:r>
          <a:r>
            <a:rPr lang="en-US" dirty="0" err="1" smtClean="0">
              <a:solidFill>
                <a:schemeClr val="tx1"/>
              </a:solidFill>
            </a:rPr>
            <a:t>perdagangan</a:t>
          </a:r>
          <a:r>
            <a:rPr lang="en-US" dirty="0" smtClean="0">
              <a:solidFill>
                <a:schemeClr val="tx1"/>
              </a:solidFill>
            </a:rPr>
            <a:t>, </a:t>
          </a:r>
          <a:r>
            <a:rPr lang="en-US" dirty="0" err="1" smtClean="0">
              <a:solidFill>
                <a:schemeClr val="tx1"/>
              </a:solidFill>
            </a:rPr>
            <a:t>kontak</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perusahaan</a:t>
          </a:r>
          <a:r>
            <a:rPr lang="en-US" dirty="0" smtClean="0">
              <a:solidFill>
                <a:schemeClr val="tx1"/>
              </a:solidFill>
            </a:rPr>
            <a:t> lain, </a:t>
          </a:r>
          <a:r>
            <a:rPr lang="en-US" dirty="0" err="1" smtClean="0">
              <a:solidFill>
                <a:schemeClr val="tx1"/>
              </a:solidFill>
            </a:rPr>
            <a:t>iklan</a:t>
          </a:r>
          <a:r>
            <a:rPr lang="en-US" dirty="0" smtClean="0">
              <a:solidFill>
                <a:schemeClr val="tx1"/>
              </a:solidFill>
            </a:rPr>
            <a:t> </a:t>
          </a:r>
          <a:r>
            <a:rPr lang="en-US" dirty="0" err="1" smtClean="0">
              <a:solidFill>
                <a:schemeClr val="tx1"/>
              </a:solidFill>
            </a:rPr>
            <a:t>dagang</a:t>
          </a:r>
          <a:r>
            <a:rPr lang="en-US" dirty="0" smtClean="0">
              <a:solidFill>
                <a:schemeClr val="tx1"/>
              </a:solidFill>
            </a:rPr>
            <a:t>, </a:t>
          </a:r>
          <a:r>
            <a:rPr lang="en-US" dirty="0" err="1" smtClean="0">
              <a:solidFill>
                <a:schemeClr val="tx1"/>
              </a:solidFill>
            </a:rPr>
            <a:t>pameran</a:t>
          </a:r>
          <a:r>
            <a:rPr lang="en-US" dirty="0" smtClean="0">
              <a:solidFill>
                <a:schemeClr val="tx1"/>
              </a:solidFill>
            </a:rPr>
            <a:t> </a:t>
          </a:r>
          <a:r>
            <a:rPr lang="en-US" dirty="0" err="1" smtClean="0">
              <a:solidFill>
                <a:schemeClr val="tx1"/>
              </a:solidFill>
            </a:rPr>
            <a:t>dagang</a:t>
          </a:r>
          <a:r>
            <a:rPr lang="en-US" dirty="0" smtClean="0">
              <a:solidFill>
                <a:schemeClr val="tx1"/>
              </a:solidFill>
            </a:rPr>
            <a:t> </a:t>
          </a:r>
          <a:r>
            <a:rPr lang="en-US" dirty="0" err="1" smtClean="0">
              <a:solidFill>
                <a:schemeClr val="tx1"/>
              </a:solidFill>
            </a:rPr>
            <a:t>dan</a:t>
          </a:r>
          <a:r>
            <a:rPr lang="en-US" dirty="0" smtClean="0">
              <a:solidFill>
                <a:schemeClr val="tx1"/>
              </a:solidFill>
            </a:rPr>
            <a:t> internet.</a:t>
          </a:r>
          <a:endParaRPr lang="en-US" dirty="0">
            <a:solidFill>
              <a:schemeClr val="tx1"/>
            </a:solidFill>
          </a:endParaRPr>
        </a:p>
      </dgm:t>
    </dgm:pt>
    <dgm:pt modelId="{46154D82-31CF-41D2-809B-DA73912C0EB5}" type="parTrans" cxnId="{9A3FC599-8F67-4B43-AB19-B9FE962754FB}">
      <dgm:prSet/>
      <dgm:spPr/>
      <dgm:t>
        <a:bodyPr/>
        <a:lstStyle/>
        <a:p>
          <a:endParaRPr lang="en-US">
            <a:solidFill>
              <a:schemeClr val="tx1"/>
            </a:solidFill>
          </a:endParaRPr>
        </a:p>
      </dgm:t>
    </dgm:pt>
    <dgm:pt modelId="{740F46D5-89E0-4CBD-842F-3D8DE9A440E1}" type="sibTrans" cxnId="{9A3FC599-8F67-4B43-AB19-B9FE962754FB}">
      <dgm:prSet/>
      <dgm:spPr/>
      <dgm:t>
        <a:bodyPr/>
        <a:lstStyle/>
        <a:p>
          <a:endParaRPr lang="en-US">
            <a:solidFill>
              <a:schemeClr val="tx1"/>
            </a:solidFill>
          </a:endParaRPr>
        </a:p>
      </dgm:t>
    </dgm:pt>
    <dgm:pt modelId="{F80F3BF6-01FB-42B9-BE69-6EFA3BF767E2}">
      <dgm:prSet phldrT="[Text]"/>
      <dgm:spPr/>
      <dgm:t>
        <a:bodyPr/>
        <a:lstStyle/>
        <a:p>
          <a:r>
            <a:rPr lang="en-US" dirty="0" err="1" smtClean="0">
              <a:solidFill>
                <a:schemeClr val="tx1"/>
              </a:solidFill>
            </a:rPr>
            <a:t>Pengumpulan</a:t>
          </a:r>
          <a:r>
            <a:rPr lang="en-US" dirty="0" smtClean="0">
              <a:solidFill>
                <a:schemeClr val="tx1"/>
              </a:solidFill>
            </a:rPr>
            <a:t> Proposal</a:t>
          </a:r>
          <a:endParaRPr lang="en-US" dirty="0">
            <a:solidFill>
              <a:schemeClr val="tx1"/>
            </a:solidFill>
          </a:endParaRPr>
        </a:p>
      </dgm:t>
    </dgm:pt>
    <dgm:pt modelId="{304FF9D9-F6A8-48B8-992D-059585B53294}" type="parTrans" cxnId="{9C5785BC-E095-40F1-B498-0C8E38B7A2AF}">
      <dgm:prSet/>
      <dgm:spPr/>
      <dgm:t>
        <a:bodyPr/>
        <a:lstStyle/>
        <a:p>
          <a:endParaRPr lang="en-US">
            <a:solidFill>
              <a:schemeClr val="tx1"/>
            </a:solidFill>
          </a:endParaRPr>
        </a:p>
      </dgm:t>
    </dgm:pt>
    <dgm:pt modelId="{B59EF859-3E53-443D-91E9-25C69FEE214A}" type="sibTrans" cxnId="{9C5785BC-E095-40F1-B498-0C8E38B7A2AF}">
      <dgm:prSet/>
      <dgm:spPr/>
      <dgm:t>
        <a:bodyPr/>
        <a:lstStyle/>
        <a:p>
          <a:endParaRPr lang="en-US">
            <a:solidFill>
              <a:schemeClr val="tx1"/>
            </a:solidFill>
          </a:endParaRPr>
        </a:p>
      </dgm:t>
    </dgm:pt>
    <dgm:pt modelId="{30AAD5D5-C41E-4BC5-A64A-B450C21FDC27}">
      <dgm:prSet phldrT="[Text]"/>
      <dgm:spPr/>
      <dgm:t>
        <a:bodyPr/>
        <a:lstStyle/>
        <a:p>
          <a:r>
            <a:rPr lang="en-US" dirty="0" err="1" smtClean="0">
              <a:solidFill>
                <a:schemeClr val="tx1"/>
              </a:solidFill>
            </a:rPr>
            <a:t>Pembeli</a:t>
          </a:r>
          <a:r>
            <a:rPr lang="en-US" dirty="0" smtClean="0">
              <a:solidFill>
                <a:schemeClr val="tx1"/>
              </a:solidFill>
            </a:rPr>
            <a:t> </a:t>
          </a:r>
          <a:r>
            <a:rPr lang="en-US" dirty="0" err="1" smtClean="0">
              <a:solidFill>
                <a:schemeClr val="tx1"/>
              </a:solidFill>
            </a:rPr>
            <a:t>mengundang</a:t>
          </a:r>
          <a:r>
            <a:rPr lang="en-US" dirty="0" smtClean="0">
              <a:solidFill>
                <a:schemeClr val="tx1"/>
              </a:solidFill>
            </a:rPr>
            <a:t> </a:t>
          </a:r>
          <a:r>
            <a:rPr lang="en-US" dirty="0" err="1" smtClean="0">
              <a:solidFill>
                <a:schemeClr val="tx1"/>
              </a:solidFill>
            </a:rPr>
            <a:t>pemasok</a:t>
          </a:r>
          <a:r>
            <a:rPr lang="en-US" dirty="0" smtClean="0">
              <a:solidFill>
                <a:schemeClr val="tx1"/>
              </a:solidFill>
            </a:rPr>
            <a:t> yang </a:t>
          </a:r>
          <a:r>
            <a:rPr lang="en-US" dirty="0" err="1" smtClean="0">
              <a:solidFill>
                <a:schemeClr val="tx1"/>
              </a:solidFill>
            </a:rPr>
            <a:t>lolos</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menyerahkan</a:t>
          </a:r>
          <a:r>
            <a:rPr lang="en-US" dirty="0" smtClean="0">
              <a:solidFill>
                <a:schemeClr val="tx1"/>
              </a:solidFill>
            </a:rPr>
            <a:t> proposal. </a:t>
          </a:r>
          <a:r>
            <a:rPr lang="en-US" dirty="0" err="1" smtClean="0">
              <a:solidFill>
                <a:schemeClr val="tx1"/>
              </a:solidFill>
            </a:rPr>
            <a:t>Jika</a:t>
          </a:r>
          <a:r>
            <a:rPr lang="en-US" dirty="0" smtClean="0">
              <a:solidFill>
                <a:schemeClr val="tx1"/>
              </a:solidFill>
            </a:rPr>
            <a:t> </a:t>
          </a:r>
          <a:r>
            <a:rPr lang="en-US" dirty="0" err="1" smtClean="0">
              <a:solidFill>
                <a:schemeClr val="tx1"/>
              </a:solidFill>
            </a:rPr>
            <a:t>barang</a:t>
          </a:r>
          <a:r>
            <a:rPr lang="en-US" dirty="0" smtClean="0">
              <a:solidFill>
                <a:schemeClr val="tx1"/>
              </a:solidFill>
            </a:rPr>
            <a:t> yang </a:t>
          </a:r>
          <a:r>
            <a:rPr lang="en-US" dirty="0" err="1" smtClean="0">
              <a:solidFill>
                <a:schemeClr val="tx1"/>
              </a:solidFill>
            </a:rPr>
            <a:t>dicari</a:t>
          </a:r>
          <a:r>
            <a:rPr lang="en-US" dirty="0" smtClean="0">
              <a:solidFill>
                <a:schemeClr val="tx1"/>
              </a:solidFill>
            </a:rPr>
            <a:t> </a:t>
          </a:r>
          <a:r>
            <a:rPr lang="en-US" dirty="0" err="1" smtClean="0">
              <a:solidFill>
                <a:schemeClr val="tx1"/>
              </a:solidFill>
            </a:rPr>
            <a:t>kompleks</a:t>
          </a:r>
          <a:r>
            <a:rPr lang="en-US" dirty="0" smtClean="0">
              <a:solidFill>
                <a:schemeClr val="tx1"/>
              </a:solidFill>
            </a:rPr>
            <a:t> </a:t>
          </a:r>
          <a:r>
            <a:rPr lang="en-US" dirty="0" err="1" smtClean="0">
              <a:solidFill>
                <a:schemeClr val="tx1"/>
              </a:solidFill>
            </a:rPr>
            <a:t>atau</a:t>
          </a:r>
          <a:r>
            <a:rPr lang="en-US" dirty="0" smtClean="0">
              <a:solidFill>
                <a:schemeClr val="tx1"/>
              </a:solidFill>
            </a:rPr>
            <a:t> </a:t>
          </a:r>
          <a:r>
            <a:rPr lang="en-US" dirty="0" err="1" smtClean="0">
              <a:solidFill>
                <a:schemeClr val="tx1"/>
              </a:solidFill>
            </a:rPr>
            <a:t>mahal</a:t>
          </a:r>
          <a:r>
            <a:rPr lang="en-US" dirty="0" smtClean="0">
              <a:solidFill>
                <a:schemeClr val="tx1"/>
              </a:solidFill>
            </a:rPr>
            <a:t>, </a:t>
          </a:r>
          <a:r>
            <a:rPr lang="en-US" dirty="0" err="1" smtClean="0">
              <a:solidFill>
                <a:schemeClr val="tx1"/>
              </a:solidFill>
            </a:rPr>
            <a:t>pembeli</a:t>
          </a:r>
          <a:r>
            <a:rPr lang="en-US" dirty="0" smtClean="0">
              <a:solidFill>
                <a:schemeClr val="tx1"/>
              </a:solidFill>
            </a:rPr>
            <a:t> </a:t>
          </a:r>
          <a:r>
            <a:rPr lang="en-US" dirty="0" err="1" smtClean="0">
              <a:solidFill>
                <a:schemeClr val="tx1"/>
              </a:solidFill>
            </a:rPr>
            <a:t>akan</a:t>
          </a:r>
          <a:r>
            <a:rPr lang="en-US" dirty="0" smtClean="0">
              <a:solidFill>
                <a:schemeClr val="tx1"/>
              </a:solidFill>
            </a:rPr>
            <a:t> </a:t>
          </a:r>
          <a:r>
            <a:rPr lang="en-US" dirty="0" err="1" smtClean="0">
              <a:solidFill>
                <a:schemeClr val="tx1"/>
              </a:solidFill>
            </a:rPr>
            <a:t>memintaproposal</a:t>
          </a:r>
          <a:r>
            <a:rPr lang="en-US" dirty="0" smtClean="0">
              <a:solidFill>
                <a:schemeClr val="tx1"/>
              </a:solidFill>
            </a:rPr>
            <a:t> </a:t>
          </a:r>
          <a:r>
            <a:rPr lang="en-US" dirty="0" err="1" smtClean="0">
              <a:solidFill>
                <a:schemeClr val="tx1"/>
              </a:solidFill>
            </a:rPr>
            <a:t>tertulis</a:t>
          </a:r>
          <a:r>
            <a:rPr lang="en-US" dirty="0" smtClean="0">
              <a:solidFill>
                <a:schemeClr val="tx1"/>
              </a:solidFill>
            </a:rPr>
            <a:t> yang </a:t>
          </a:r>
          <a:r>
            <a:rPr lang="en-US" dirty="0" err="1" smtClean="0">
              <a:solidFill>
                <a:schemeClr val="tx1"/>
              </a:solidFill>
            </a:rPr>
            <a:t>rinci</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setiap</a:t>
          </a:r>
          <a:r>
            <a:rPr lang="en-US" dirty="0" smtClean="0">
              <a:solidFill>
                <a:schemeClr val="tx1"/>
              </a:solidFill>
            </a:rPr>
            <a:t> </a:t>
          </a:r>
          <a:r>
            <a:rPr lang="en-US" dirty="0" err="1" smtClean="0">
              <a:solidFill>
                <a:schemeClr val="tx1"/>
              </a:solidFill>
            </a:rPr>
            <a:t>pemasok</a:t>
          </a:r>
          <a:r>
            <a:rPr lang="en-US" dirty="0" smtClean="0">
              <a:solidFill>
                <a:schemeClr val="tx1"/>
              </a:solidFill>
            </a:rPr>
            <a:t> </a:t>
          </a:r>
          <a:r>
            <a:rPr lang="en-US" dirty="0" err="1" smtClean="0">
              <a:solidFill>
                <a:schemeClr val="tx1"/>
              </a:solidFill>
            </a:rPr>
            <a:t>tersebut</a:t>
          </a:r>
          <a:r>
            <a:rPr lang="en-US" dirty="0" smtClean="0">
              <a:solidFill>
                <a:schemeClr val="tx1"/>
              </a:solidFill>
            </a:rPr>
            <a:t>.</a:t>
          </a:r>
          <a:endParaRPr lang="en-US" dirty="0">
            <a:solidFill>
              <a:schemeClr val="tx1"/>
            </a:solidFill>
          </a:endParaRPr>
        </a:p>
      </dgm:t>
    </dgm:pt>
    <dgm:pt modelId="{34DFED0F-062D-4827-A9D1-B317EB810D02}" type="parTrans" cxnId="{0F8C0F2A-E145-4EA0-B41D-E87B0A1AA1F6}">
      <dgm:prSet/>
      <dgm:spPr/>
      <dgm:t>
        <a:bodyPr/>
        <a:lstStyle/>
        <a:p>
          <a:endParaRPr lang="en-US">
            <a:solidFill>
              <a:schemeClr val="tx1"/>
            </a:solidFill>
          </a:endParaRPr>
        </a:p>
      </dgm:t>
    </dgm:pt>
    <dgm:pt modelId="{8B86673D-5238-4651-94A4-729958CB4FD9}" type="sibTrans" cxnId="{0F8C0F2A-E145-4EA0-B41D-E87B0A1AA1F6}">
      <dgm:prSet/>
      <dgm:spPr/>
      <dgm:t>
        <a:bodyPr/>
        <a:lstStyle/>
        <a:p>
          <a:endParaRPr lang="en-US">
            <a:solidFill>
              <a:schemeClr val="tx1"/>
            </a:solidFill>
          </a:endParaRPr>
        </a:p>
      </dgm:t>
    </dgm:pt>
    <dgm:pt modelId="{190A8F59-3977-4BFE-9FDB-F39C8E718278}">
      <dgm:prSet phldrT="[Text]"/>
      <dgm:spPr/>
      <dgm:t>
        <a:bodyPr/>
        <a:lstStyle/>
        <a:p>
          <a:r>
            <a:rPr lang="en-US" dirty="0" err="1" smtClean="0">
              <a:solidFill>
                <a:schemeClr val="tx1"/>
              </a:solidFill>
            </a:rPr>
            <a:t>Pemilihan</a:t>
          </a:r>
          <a:r>
            <a:rPr lang="en-US" dirty="0" smtClean="0">
              <a:solidFill>
                <a:schemeClr val="tx1"/>
              </a:solidFill>
            </a:rPr>
            <a:t> </a:t>
          </a:r>
          <a:r>
            <a:rPr lang="en-US" dirty="0" err="1" smtClean="0">
              <a:solidFill>
                <a:schemeClr val="tx1"/>
              </a:solidFill>
            </a:rPr>
            <a:t>Pemasok</a:t>
          </a:r>
          <a:r>
            <a:rPr lang="en-US" dirty="0" smtClean="0">
              <a:solidFill>
                <a:schemeClr val="tx1"/>
              </a:solidFill>
            </a:rPr>
            <a:t> (</a:t>
          </a:r>
          <a:r>
            <a:rPr lang="en-US" i="1" dirty="0" smtClean="0">
              <a:solidFill>
                <a:schemeClr val="tx1"/>
              </a:solidFill>
            </a:rPr>
            <a:t>Vendor</a:t>
          </a:r>
          <a:r>
            <a:rPr lang="en-US" i="0" dirty="0" smtClean="0">
              <a:solidFill>
                <a:schemeClr val="tx1"/>
              </a:solidFill>
            </a:rPr>
            <a:t>)</a:t>
          </a:r>
          <a:endParaRPr lang="en-US" dirty="0">
            <a:solidFill>
              <a:schemeClr val="tx1"/>
            </a:solidFill>
          </a:endParaRPr>
        </a:p>
      </dgm:t>
    </dgm:pt>
    <dgm:pt modelId="{CBBF47D8-B17B-4D37-8732-D368EFE6D670}" type="parTrans" cxnId="{85DE5DEC-4423-4029-A2F3-2C6D7F08724C}">
      <dgm:prSet/>
      <dgm:spPr/>
      <dgm:t>
        <a:bodyPr/>
        <a:lstStyle/>
        <a:p>
          <a:endParaRPr lang="en-US">
            <a:solidFill>
              <a:schemeClr val="tx1"/>
            </a:solidFill>
          </a:endParaRPr>
        </a:p>
      </dgm:t>
    </dgm:pt>
    <dgm:pt modelId="{B5185942-AFC1-44A7-83E7-4E87BA771FEF}" type="sibTrans" cxnId="{85DE5DEC-4423-4029-A2F3-2C6D7F08724C}">
      <dgm:prSet/>
      <dgm:spPr/>
      <dgm:t>
        <a:bodyPr/>
        <a:lstStyle/>
        <a:p>
          <a:endParaRPr lang="en-US">
            <a:solidFill>
              <a:schemeClr val="tx1"/>
            </a:solidFill>
          </a:endParaRPr>
        </a:p>
      </dgm:t>
    </dgm:pt>
    <dgm:pt modelId="{E0878819-3190-4C03-8DAA-39D7858FC931}">
      <dgm:prSet phldrT="[Text]"/>
      <dgm:spPr/>
      <dgm:t>
        <a:bodyPr/>
        <a:lstStyle/>
        <a:p>
          <a:r>
            <a:rPr lang="en-US" dirty="0" err="1" smtClean="0">
              <a:solidFill>
                <a:schemeClr val="tx1"/>
              </a:solidFill>
            </a:rPr>
            <a:t>Sebelum</a:t>
          </a:r>
          <a:r>
            <a:rPr lang="en-US" dirty="0" smtClean="0">
              <a:solidFill>
                <a:schemeClr val="tx1"/>
              </a:solidFill>
            </a:rPr>
            <a:t> </a:t>
          </a:r>
          <a:r>
            <a:rPr lang="en-US" dirty="0" err="1" smtClean="0">
              <a:solidFill>
                <a:schemeClr val="tx1"/>
              </a:solidFill>
            </a:rPr>
            <a:t>memilih</a:t>
          </a:r>
          <a:r>
            <a:rPr lang="en-US" dirty="0" smtClean="0">
              <a:solidFill>
                <a:schemeClr val="tx1"/>
              </a:solidFill>
            </a:rPr>
            <a:t> </a:t>
          </a:r>
          <a:r>
            <a:rPr lang="en-US" dirty="0" err="1" smtClean="0">
              <a:solidFill>
                <a:schemeClr val="tx1"/>
              </a:solidFill>
            </a:rPr>
            <a:t>pemasok</a:t>
          </a:r>
          <a:r>
            <a:rPr lang="en-US" dirty="0" smtClean="0">
              <a:solidFill>
                <a:schemeClr val="tx1"/>
              </a:solidFill>
            </a:rPr>
            <a:t>, </a:t>
          </a:r>
          <a:r>
            <a:rPr lang="en-US" dirty="0" err="1" smtClean="0">
              <a:solidFill>
                <a:schemeClr val="tx1"/>
              </a:solidFill>
            </a:rPr>
            <a:t>pusat</a:t>
          </a:r>
          <a:r>
            <a:rPr lang="en-US" dirty="0" smtClean="0">
              <a:solidFill>
                <a:schemeClr val="tx1"/>
              </a:solidFill>
            </a:rPr>
            <a:t> </a:t>
          </a:r>
          <a:r>
            <a:rPr lang="en-US" dirty="0" err="1" smtClean="0">
              <a:solidFill>
                <a:schemeClr val="tx1"/>
              </a:solidFill>
            </a:rPr>
            <a:t>pembelian</a:t>
          </a:r>
          <a:r>
            <a:rPr lang="en-US" dirty="0" smtClean="0">
              <a:solidFill>
                <a:schemeClr val="tx1"/>
              </a:solidFill>
            </a:rPr>
            <a:t> </a:t>
          </a:r>
          <a:r>
            <a:rPr lang="en-US" dirty="0" err="1" smtClean="0">
              <a:solidFill>
                <a:schemeClr val="tx1"/>
              </a:solidFill>
            </a:rPr>
            <a:t>akan</a:t>
          </a:r>
          <a:r>
            <a:rPr lang="en-US" dirty="0" smtClean="0">
              <a:solidFill>
                <a:schemeClr val="tx1"/>
              </a:solidFill>
            </a:rPr>
            <a:t> </a:t>
          </a:r>
          <a:r>
            <a:rPr lang="en-US" dirty="0" err="1" smtClean="0">
              <a:solidFill>
                <a:schemeClr val="tx1"/>
              </a:solidFill>
            </a:rPr>
            <a:t>menyebutkan</a:t>
          </a:r>
          <a:r>
            <a:rPr lang="en-US" dirty="0" smtClean="0">
              <a:solidFill>
                <a:schemeClr val="tx1"/>
              </a:solidFill>
            </a:rPr>
            <a:t> </a:t>
          </a:r>
          <a:r>
            <a:rPr lang="en-US" dirty="0" err="1" smtClean="0">
              <a:solidFill>
                <a:schemeClr val="tx1"/>
              </a:solidFill>
            </a:rPr>
            <a:t>atribut</a:t>
          </a:r>
          <a:r>
            <a:rPr lang="en-US" dirty="0" smtClean="0">
              <a:solidFill>
                <a:schemeClr val="tx1"/>
              </a:solidFill>
            </a:rPr>
            <a:t> </a:t>
          </a:r>
          <a:r>
            <a:rPr lang="en-US" dirty="0" err="1" smtClean="0">
              <a:solidFill>
                <a:schemeClr val="tx1"/>
              </a:solidFill>
            </a:rPr>
            <a:t>pemasok</a:t>
          </a:r>
          <a:r>
            <a:rPr lang="en-US" dirty="0" smtClean="0">
              <a:solidFill>
                <a:schemeClr val="tx1"/>
              </a:solidFill>
            </a:rPr>
            <a:t> yang </a:t>
          </a:r>
          <a:r>
            <a:rPr lang="en-US" dirty="0" err="1" smtClean="0">
              <a:solidFill>
                <a:schemeClr val="tx1"/>
              </a:solidFill>
            </a:rPr>
            <a:t>diinginkan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menunjukkan</a:t>
          </a:r>
          <a:r>
            <a:rPr lang="en-US" dirty="0" smtClean="0">
              <a:solidFill>
                <a:schemeClr val="tx1"/>
              </a:solidFill>
            </a:rPr>
            <a:t> </a:t>
          </a:r>
          <a:r>
            <a:rPr lang="en-US" dirty="0" err="1" smtClean="0">
              <a:solidFill>
                <a:schemeClr val="tx1"/>
              </a:solidFill>
            </a:rPr>
            <a:t>mana</a:t>
          </a:r>
          <a:r>
            <a:rPr lang="en-US" dirty="0" smtClean="0">
              <a:solidFill>
                <a:schemeClr val="tx1"/>
              </a:solidFill>
            </a:rPr>
            <a:t> yang </a:t>
          </a:r>
          <a:r>
            <a:rPr lang="en-US" dirty="0" err="1" smtClean="0">
              <a:solidFill>
                <a:schemeClr val="tx1"/>
              </a:solidFill>
            </a:rPr>
            <a:t>menjadi</a:t>
          </a:r>
          <a:r>
            <a:rPr lang="en-US" dirty="0" smtClean="0">
              <a:solidFill>
                <a:schemeClr val="tx1"/>
              </a:solidFill>
            </a:rPr>
            <a:t> </a:t>
          </a:r>
          <a:r>
            <a:rPr lang="en-US" dirty="0" err="1" smtClean="0">
              <a:solidFill>
                <a:schemeClr val="tx1"/>
              </a:solidFill>
            </a:rPr>
            <a:t>prioritas</a:t>
          </a:r>
          <a:r>
            <a:rPr lang="en-US" dirty="0" smtClean="0">
              <a:solidFill>
                <a:schemeClr val="tx1"/>
              </a:solidFill>
            </a:rPr>
            <a:t>.</a:t>
          </a:r>
          <a:endParaRPr lang="en-US" dirty="0">
            <a:solidFill>
              <a:schemeClr val="tx1"/>
            </a:solidFill>
          </a:endParaRPr>
        </a:p>
      </dgm:t>
    </dgm:pt>
    <dgm:pt modelId="{0CE09755-B550-41A2-891F-68D6EEBEF339}" type="parTrans" cxnId="{CADA00FA-9C23-4421-90B0-B93ABBD3AEE6}">
      <dgm:prSet/>
      <dgm:spPr/>
      <dgm:t>
        <a:bodyPr/>
        <a:lstStyle/>
        <a:p>
          <a:endParaRPr lang="en-US">
            <a:solidFill>
              <a:schemeClr val="tx1"/>
            </a:solidFill>
          </a:endParaRPr>
        </a:p>
      </dgm:t>
    </dgm:pt>
    <dgm:pt modelId="{ED2C44ED-D34C-463A-9E94-2EC7FAF65902}" type="sibTrans" cxnId="{CADA00FA-9C23-4421-90B0-B93ABBD3AEE6}">
      <dgm:prSet/>
      <dgm:spPr/>
      <dgm:t>
        <a:bodyPr/>
        <a:lstStyle/>
        <a:p>
          <a:endParaRPr lang="en-US">
            <a:solidFill>
              <a:schemeClr val="tx1"/>
            </a:solidFill>
          </a:endParaRPr>
        </a:p>
      </dgm:t>
    </dgm:pt>
    <dgm:pt modelId="{DDB12C9F-F38C-4EA3-A30B-2360D0E54363}">
      <dgm:prSet phldrT="[Text]"/>
      <dgm:spPr/>
      <dgm:t>
        <a:bodyPr/>
        <a:lstStyle/>
        <a:p>
          <a:r>
            <a:rPr lang="en-US" dirty="0" err="1" smtClean="0">
              <a:solidFill>
                <a:schemeClr val="tx1"/>
              </a:solidFill>
            </a:rPr>
            <a:t>Spesifikasi</a:t>
          </a:r>
          <a:r>
            <a:rPr lang="en-US" dirty="0" smtClean="0">
              <a:solidFill>
                <a:schemeClr val="tx1"/>
              </a:solidFill>
            </a:rPr>
            <a:t> </a:t>
          </a:r>
          <a:r>
            <a:rPr lang="en-US" err="1" smtClean="0">
              <a:solidFill>
                <a:schemeClr val="tx1"/>
              </a:solidFill>
            </a:rPr>
            <a:t>Pesanan</a:t>
          </a:r>
          <a:r>
            <a:rPr lang="en-US" smtClean="0">
              <a:solidFill>
                <a:schemeClr val="tx1"/>
              </a:solidFill>
            </a:rPr>
            <a:t> Rutin</a:t>
          </a:r>
          <a:endParaRPr lang="en-US" dirty="0">
            <a:solidFill>
              <a:schemeClr val="tx1"/>
            </a:solidFill>
          </a:endParaRPr>
        </a:p>
      </dgm:t>
    </dgm:pt>
    <dgm:pt modelId="{22CFBD16-AA8E-46B7-8605-F3F57DBE04B8}" type="parTrans" cxnId="{46568162-04DA-482E-8664-B9390027CD9C}">
      <dgm:prSet/>
      <dgm:spPr/>
      <dgm:t>
        <a:bodyPr/>
        <a:lstStyle/>
        <a:p>
          <a:endParaRPr lang="en-US">
            <a:solidFill>
              <a:schemeClr val="tx1"/>
            </a:solidFill>
          </a:endParaRPr>
        </a:p>
      </dgm:t>
    </dgm:pt>
    <dgm:pt modelId="{8277AB25-F0A7-4CA9-91A7-BAEFA64C0B95}" type="sibTrans" cxnId="{46568162-04DA-482E-8664-B9390027CD9C}">
      <dgm:prSet/>
      <dgm:spPr/>
      <dgm:t>
        <a:bodyPr/>
        <a:lstStyle/>
        <a:p>
          <a:endParaRPr lang="en-US">
            <a:solidFill>
              <a:schemeClr val="tx1"/>
            </a:solidFill>
          </a:endParaRPr>
        </a:p>
      </dgm:t>
    </dgm:pt>
    <dgm:pt modelId="{B6DB38E1-6FE2-472C-AA37-E5F9BE8608E1}">
      <dgm:prSet phldrT="[Text]"/>
      <dgm:spPr/>
      <dgm:t>
        <a:bodyPr/>
        <a:lstStyle/>
        <a:p>
          <a:r>
            <a:rPr lang="en-US" dirty="0" err="1" smtClean="0">
              <a:solidFill>
                <a:schemeClr val="tx1"/>
              </a:solidFill>
            </a:rPr>
            <a:t>Setelah</a:t>
          </a:r>
          <a:r>
            <a:rPr lang="en-US" dirty="0" smtClean="0">
              <a:solidFill>
                <a:schemeClr val="tx1"/>
              </a:solidFill>
            </a:rPr>
            <a:t> </a:t>
          </a:r>
          <a:r>
            <a:rPr lang="en-US" dirty="0" err="1" smtClean="0">
              <a:solidFill>
                <a:schemeClr val="tx1"/>
              </a:solidFill>
            </a:rPr>
            <a:t>memilih</a:t>
          </a:r>
          <a:r>
            <a:rPr lang="en-US" dirty="0" smtClean="0">
              <a:solidFill>
                <a:schemeClr val="tx1"/>
              </a:solidFill>
            </a:rPr>
            <a:t> </a:t>
          </a:r>
          <a:r>
            <a:rPr lang="en-US" dirty="0" err="1" smtClean="0">
              <a:solidFill>
                <a:schemeClr val="tx1"/>
              </a:solidFill>
            </a:rPr>
            <a:t>pemasok</a:t>
          </a:r>
          <a:r>
            <a:rPr lang="en-US" dirty="0" smtClean="0">
              <a:solidFill>
                <a:schemeClr val="tx1"/>
              </a:solidFill>
            </a:rPr>
            <a:t>, </a:t>
          </a:r>
          <a:r>
            <a:rPr lang="en-US" dirty="0" err="1" smtClean="0">
              <a:solidFill>
                <a:schemeClr val="tx1"/>
              </a:solidFill>
            </a:rPr>
            <a:t>pembeli</a:t>
          </a:r>
          <a:r>
            <a:rPr lang="en-US" dirty="0" smtClean="0">
              <a:solidFill>
                <a:schemeClr val="tx1"/>
              </a:solidFill>
            </a:rPr>
            <a:t> </a:t>
          </a:r>
          <a:r>
            <a:rPr lang="en-US" dirty="0" err="1" smtClean="0">
              <a:solidFill>
                <a:schemeClr val="tx1"/>
              </a:solidFill>
            </a:rPr>
            <a:t>menegosiasikan</a:t>
          </a:r>
          <a:r>
            <a:rPr lang="en-US" dirty="0" smtClean="0">
              <a:solidFill>
                <a:schemeClr val="tx1"/>
              </a:solidFill>
            </a:rPr>
            <a:t> </a:t>
          </a:r>
          <a:r>
            <a:rPr lang="en-US" dirty="0" err="1" smtClean="0">
              <a:solidFill>
                <a:schemeClr val="tx1"/>
              </a:solidFill>
            </a:rPr>
            <a:t>pesanan</a:t>
          </a:r>
          <a:r>
            <a:rPr lang="en-US" dirty="0" smtClean="0">
              <a:solidFill>
                <a:schemeClr val="tx1"/>
              </a:solidFill>
            </a:rPr>
            <a:t> </a:t>
          </a:r>
          <a:r>
            <a:rPr lang="en-US" dirty="0" err="1" smtClean="0">
              <a:solidFill>
                <a:schemeClr val="tx1"/>
              </a:solidFill>
            </a:rPr>
            <a:t>akhir</a:t>
          </a:r>
          <a:r>
            <a:rPr lang="en-US" dirty="0" smtClean="0">
              <a:solidFill>
                <a:schemeClr val="tx1"/>
              </a:solidFill>
            </a:rPr>
            <a:t>, </a:t>
          </a:r>
          <a:r>
            <a:rPr lang="en-US" dirty="0" err="1" smtClean="0">
              <a:solidFill>
                <a:schemeClr val="tx1"/>
              </a:solidFill>
            </a:rPr>
            <a:t>membuat</a:t>
          </a:r>
          <a:r>
            <a:rPr lang="en-US" dirty="0" smtClean="0">
              <a:solidFill>
                <a:schemeClr val="tx1"/>
              </a:solidFill>
            </a:rPr>
            <a:t> </a:t>
          </a:r>
          <a:r>
            <a:rPr lang="en-US" dirty="0" err="1" smtClean="0">
              <a:solidFill>
                <a:schemeClr val="tx1"/>
              </a:solidFill>
            </a:rPr>
            <a:t>daftar</a:t>
          </a:r>
          <a:r>
            <a:rPr lang="en-US" dirty="0" smtClean="0">
              <a:solidFill>
                <a:schemeClr val="tx1"/>
              </a:solidFill>
            </a:rPr>
            <a:t> </a:t>
          </a:r>
          <a:r>
            <a:rPr lang="en-US" dirty="0" err="1" smtClean="0">
              <a:solidFill>
                <a:schemeClr val="tx1"/>
              </a:solidFill>
            </a:rPr>
            <a:t>spesifikasi</a:t>
          </a:r>
          <a:r>
            <a:rPr lang="en-US" dirty="0" smtClean="0">
              <a:solidFill>
                <a:schemeClr val="tx1"/>
              </a:solidFill>
            </a:rPr>
            <a:t> </a:t>
          </a:r>
          <a:r>
            <a:rPr lang="en-US" dirty="0" err="1" smtClean="0">
              <a:solidFill>
                <a:schemeClr val="tx1"/>
              </a:solidFill>
            </a:rPr>
            <a:t>teknis</a:t>
          </a:r>
          <a:r>
            <a:rPr lang="en-US" dirty="0" smtClean="0">
              <a:solidFill>
                <a:schemeClr val="tx1"/>
              </a:solidFill>
            </a:rPr>
            <a:t>, </a:t>
          </a:r>
          <a:r>
            <a:rPr lang="en-US" dirty="0" err="1" smtClean="0">
              <a:solidFill>
                <a:schemeClr val="tx1"/>
              </a:solidFill>
            </a:rPr>
            <a:t>jumlah</a:t>
          </a:r>
          <a:r>
            <a:rPr lang="en-US" dirty="0" smtClean="0">
              <a:solidFill>
                <a:schemeClr val="tx1"/>
              </a:solidFill>
            </a:rPr>
            <a:t> yang </a:t>
          </a:r>
          <a:r>
            <a:rPr lang="en-US" dirty="0" err="1" smtClean="0">
              <a:solidFill>
                <a:schemeClr val="tx1"/>
              </a:solidFill>
            </a:rPr>
            <a:t>diperlukan</a:t>
          </a:r>
          <a:r>
            <a:rPr lang="en-US" dirty="0" smtClean="0">
              <a:solidFill>
                <a:schemeClr val="tx1"/>
              </a:solidFill>
            </a:rPr>
            <a:t>, </a:t>
          </a:r>
          <a:r>
            <a:rPr lang="en-US" dirty="0" err="1" smtClean="0">
              <a:solidFill>
                <a:schemeClr val="tx1"/>
              </a:solidFill>
            </a:rPr>
            <a:t>waktu</a:t>
          </a:r>
          <a:r>
            <a:rPr lang="en-US" dirty="0" smtClean="0">
              <a:solidFill>
                <a:schemeClr val="tx1"/>
              </a:solidFill>
            </a:rPr>
            <a:t> </a:t>
          </a:r>
          <a:r>
            <a:rPr lang="en-US" dirty="0" err="1" smtClean="0">
              <a:solidFill>
                <a:schemeClr val="tx1"/>
              </a:solidFill>
            </a:rPr>
            <a:t>pengiriman</a:t>
          </a:r>
          <a:r>
            <a:rPr lang="en-US" dirty="0" smtClean="0">
              <a:solidFill>
                <a:schemeClr val="tx1"/>
              </a:solidFill>
            </a:rPr>
            <a:t> yang </a:t>
          </a:r>
          <a:r>
            <a:rPr lang="en-US" dirty="0" err="1" smtClean="0">
              <a:solidFill>
                <a:schemeClr val="tx1"/>
              </a:solidFill>
            </a:rPr>
            <a:t>diharapkan</a:t>
          </a:r>
          <a:r>
            <a:rPr lang="en-US" dirty="0" smtClean="0">
              <a:solidFill>
                <a:schemeClr val="tx1"/>
              </a:solidFill>
            </a:rPr>
            <a:t>, </a:t>
          </a:r>
          <a:r>
            <a:rPr lang="en-US" dirty="0" err="1" smtClean="0">
              <a:solidFill>
                <a:schemeClr val="tx1"/>
              </a:solidFill>
            </a:rPr>
            <a:t>kebijakan</a:t>
          </a:r>
          <a:r>
            <a:rPr lang="en-US" dirty="0" smtClean="0">
              <a:solidFill>
                <a:schemeClr val="tx1"/>
              </a:solidFill>
            </a:rPr>
            <a:t> </a:t>
          </a:r>
          <a:r>
            <a:rPr lang="en-US" dirty="0" err="1" smtClean="0">
              <a:solidFill>
                <a:schemeClr val="tx1"/>
              </a:solidFill>
            </a:rPr>
            <a:t>pengembalian</a:t>
          </a:r>
          <a:r>
            <a:rPr lang="en-US" dirty="0" smtClean="0">
              <a:solidFill>
                <a:schemeClr val="tx1"/>
              </a:solidFill>
            </a:rPr>
            <a:t>, </a:t>
          </a:r>
          <a:r>
            <a:rPr lang="en-US" dirty="0" err="1" smtClean="0">
              <a:solidFill>
                <a:schemeClr val="tx1"/>
              </a:solidFill>
            </a:rPr>
            <a:t>jaminan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seterusnya</a:t>
          </a:r>
          <a:r>
            <a:rPr lang="en-US" dirty="0" smtClean="0">
              <a:solidFill>
                <a:schemeClr val="tx1"/>
              </a:solidFill>
            </a:rPr>
            <a:t>.</a:t>
          </a:r>
          <a:endParaRPr lang="en-US" dirty="0">
            <a:solidFill>
              <a:schemeClr val="tx1"/>
            </a:solidFill>
          </a:endParaRPr>
        </a:p>
      </dgm:t>
    </dgm:pt>
    <dgm:pt modelId="{CB882068-0117-488E-B45E-4EA46949EB37}" type="sibTrans" cxnId="{C757E226-D6A6-46A2-8C2D-FB4BEF912C1D}">
      <dgm:prSet/>
      <dgm:spPr/>
      <dgm:t>
        <a:bodyPr/>
        <a:lstStyle/>
        <a:p>
          <a:endParaRPr lang="en-US">
            <a:solidFill>
              <a:schemeClr val="tx1"/>
            </a:solidFill>
          </a:endParaRPr>
        </a:p>
      </dgm:t>
    </dgm:pt>
    <dgm:pt modelId="{C97EB8D4-F6A5-4964-B1ED-25630898CF4A}" type="parTrans" cxnId="{C757E226-D6A6-46A2-8C2D-FB4BEF912C1D}">
      <dgm:prSet/>
      <dgm:spPr/>
      <dgm:t>
        <a:bodyPr/>
        <a:lstStyle/>
        <a:p>
          <a:endParaRPr lang="en-US">
            <a:solidFill>
              <a:schemeClr val="tx1"/>
            </a:solidFill>
          </a:endParaRPr>
        </a:p>
      </dgm:t>
    </dgm:pt>
    <dgm:pt modelId="{F7D8B8E4-C776-4723-89C2-4B5DD37374F6}">
      <dgm:prSet phldrT="[Text]"/>
      <dgm:spPr/>
      <dgm:t>
        <a:bodyPr/>
        <a:lstStyle/>
        <a:p>
          <a:r>
            <a:rPr lang="en-US" dirty="0" err="1" smtClean="0">
              <a:solidFill>
                <a:schemeClr val="tx1"/>
              </a:solidFill>
            </a:rPr>
            <a:t>Tinjauan</a:t>
          </a:r>
          <a:r>
            <a:rPr lang="en-US" dirty="0" smtClean="0">
              <a:solidFill>
                <a:schemeClr val="tx1"/>
              </a:solidFill>
            </a:rPr>
            <a:t> </a:t>
          </a:r>
          <a:r>
            <a:rPr lang="en-US" dirty="0" err="1" smtClean="0">
              <a:solidFill>
                <a:schemeClr val="tx1"/>
              </a:solidFill>
            </a:rPr>
            <a:t>Kinerja</a:t>
          </a:r>
          <a:endParaRPr lang="en-US" dirty="0">
            <a:solidFill>
              <a:schemeClr val="tx1"/>
            </a:solidFill>
          </a:endParaRPr>
        </a:p>
      </dgm:t>
    </dgm:pt>
    <dgm:pt modelId="{8162B1E0-A54A-4BFA-B921-1DABB000A406}" type="parTrans" cxnId="{D519074A-C996-40FA-8D6F-258BB7D0BA3B}">
      <dgm:prSet/>
      <dgm:spPr/>
      <dgm:t>
        <a:bodyPr/>
        <a:lstStyle/>
        <a:p>
          <a:endParaRPr lang="en-US">
            <a:solidFill>
              <a:schemeClr val="tx1"/>
            </a:solidFill>
          </a:endParaRPr>
        </a:p>
      </dgm:t>
    </dgm:pt>
    <dgm:pt modelId="{B762DE74-41C9-4F67-9931-2470C204778D}" type="sibTrans" cxnId="{D519074A-C996-40FA-8D6F-258BB7D0BA3B}">
      <dgm:prSet/>
      <dgm:spPr/>
      <dgm:t>
        <a:bodyPr/>
        <a:lstStyle/>
        <a:p>
          <a:endParaRPr lang="en-US">
            <a:solidFill>
              <a:schemeClr val="tx1"/>
            </a:solidFill>
          </a:endParaRPr>
        </a:p>
      </dgm:t>
    </dgm:pt>
    <dgm:pt modelId="{5FDF80CF-3C77-4BCD-B7D5-6456F3781B89}">
      <dgm:prSet phldrT="[Text]"/>
      <dgm:spPr/>
      <dgm:t>
        <a:bodyPr/>
        <a:lstStyle/>
        <a:p>
          <a:r>
            <a:rPr lang="en-US" dirty="0" err="1" smtClean="0">
              <a:solidFill>
                <a:schemeClr val="tx1"/>
              </a:solidFill>
            </a:rPr>
            <a:t>Pembeli</a:t>
          </a:r>
          <a:r>
            <a:rPr lang="en-US" dirty="0" smtClean="0">
              <a:solidFill>
                <a:schemeClr val="tx1"/>
              </a:solidFill>
            </a:rPr>
            <a:t> </a:t>
          </a:r>
          <a:r>
            <a:rPr lang="en-US" dirty="0" err="1" smtClean="0">
              <a:solidFill>
                <a:schemeClr val="tx1"/>
              </a:solidFill>
            </a:rPr>
            <a:t>meninjau</a:t>
          </a:r>
          <a:r>
            <a:rPr lang="en-US" dirty="0" smtClean="0">
              <a:solidFill>
                <a:schemeClr val="tx1"/>
              </a:solidFill>
            </a:rPr>
            <a:t> </a:t>
          </a:r>
          <a:r>
            <a:rPr lang="en-US" dirty="0" err="1" smtClean="0">
              <a:solidFill>
                <a:schemeClr val="tx1"/>
              </a:solidFill>
            </a:rPr>
            <a:t>kinerja</a:t>
          </a:r>
          <a:r>
            <a:rPr lang="en-US" dirty="0" smtClean="0">
              <a:solidFill>
                <a:schemeClr val="tx1"/>
              </a:solidFill>
            </a:rPr>
            <a:t> </a:t>
          </a:r>
          <a:r>
            <a:rPr lang="en-US" dirty="0" err="1" smtClean="0">
              <a:solidFill>
                <a:schemeClr val="tx1"/>
              </a:solidFill>
            </a:rPr>
            <a:t>pemasok</a:t>
          </a:r>
          <a:r>
            <a:rPr lang="en-US" dirty="0" smtClean="0">
              <a:solidFill>
                <a:schemeClr val="tx1"/>
              </a:solidFill>
            </a:rPr>
            <a:t> </a:t>
          </a:r>
          <a:r>
            <a:rPr lang="en-US" dirty="0" err="1" smtClean="0">
              <a:solidFill>
                <a:schemeClr val="tx1"/>
              </a:solidFill>
            </a:rPr>
            <a:t>terpilih</a:t>
          </a:r>
          <a:r>
            <a:rPr lang="en-US" dirty="0" smtClean="0">
              <a:solidFill>
                <a:schemeClr val="tx1"/>
              </a:solidFill>
            </a:rPr>
            <a:t> </a:t>
          </a:r>
          <a:r>
            <a:rPr lang="en-US" dirty="0" err="1" smtClean="0">
              <a:solidFill>
                <a:schemeClr val="tx1"/>
              </a:solidFill>
            </a:rPr>
            <a:t>secara</a:t>
          </a:r>
          <a:r>
            <a:rPr lang="en-US" dirty="0" smtClean="0">
              <a:solidFill>
                <a:schemeClr val="tx1"/>
              </a:solidFill>
            </a:rPr>
            <a:t> </a:t>
          </a:r>
          <a:r>
            <a:rPr lang="en-US" dirty="0" err="1" smtClean="0">
              <a:solidFill>
                <a:schemeClr val="tx1"/>
              </a:solidFill>
            </a:rPr>
            <a:t>berkala</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menggunakan</a:t>
          </a:r>
          <a:r>
            <a:rPr lang="en-US" dirty="0" smtClean="0">
              <a:solidFill>
                <a:schemeClr val="tx1"/>
              </a:solidFill>
            </a:rPr>
            <a:t> </a:t>
          </a:r>
          <a:r>
            <a:rPr lang="en-US" dirty="0" err="1" smtClean="0">
              <a:solidFill>
                <a:schemeClr val="tx1"/>
              </a:solidFill>
            </a:rPr>
            <a:t>salah</a:t>
          </a:r>
          <a:r>
            <a:rPr lang="en-US" dirty="0" smtClean="0">
              <a:solidFill>
                <a:schemeClr val="tx1"/>
              </a:solidFill>
            </a:rPr>
            <a:t> </a:t>
          </a:r>
          <a:r>
            <a:rPr lang="en-US" dirty="0" err="1" smtClean="0">
              <a:solidFill>
                <a:schemeClr val="tx1"/>
              </a:solidFill>
            </a:rPr>
            <a:t>satu</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tiga</a:t>
          </a:r>
          <a:r>
            <a:rPr lang="en-US" dirty="0" smtClean="0">
              <a:solidFill>
                <a:schemeClr val="tx1"/>
              </a:solidFill>
            </a:rPr>
            <a:t> </a:t>
          </a:r>
          <a:r>
            <a:rPr lang="en-US" dirty="0" err="1" smtClean="0">
              <a:solidFill>
                <a:schemeClr val="tx1"/>
              </a:solidFill>
            </a:rPr>
            <a:t>metode</a:t>
          </a:r>
          <a:r>
            <a:rPr lang="en-US" dirty="0" smtClean="0">
              <a:solidFill>
                <a:schemeClr val="tx1"/>
              </a:solidFill>
            </a:rPr>
            <a:t> </a:t>
          </a:r>
          <a:r>
            <a:rPr lang="en-US" dirty="0" err="1" smtClean="0">
              <a:solidFill>
                <a:schemeClr val="tx1"/>
              </a:solidFill>
            </a:rPr>
            <a:t>yaitu</a:t>
          </a:r>
          <a:r>
            <a:rPr lang="en-US" dirty="0" smtClean="0">
              <a:solidFill>
                <a:schemeClr val="tx1"/>
              </a:solidFill>
            </a:rPr>
            <a:t> </a:t>
          </a:r>
          <a:r>
            <a:rPr lang="en-US" dirty="0" err="1" smtClean="0">
              <a:solidFill>
                <a:schemeClr val="tx1"/>
              </a:solidFill>
            </a:rPr>
            <a:t>menghubungi</a:t>
          </a:r>
          <a:r>
            <a:rPr lang="en-US" dirty="0" smtClean="0">
              <a:solidFill>
                <a:schemeClr val="tx1"/>
              </a:solidFill>
            </a:rPr>
            <a:t> </a:t>
          </a:r>
          <a:r>
            <a:rPr lang="en-US" dirty="0" err="1" smtClean="0">
              <a:solidFill>
                <a:schemeClr val="tx1"/>
              </a:solidFill>
            </a:rPr>
            <a:t>pengguna</a:t>
          </a:r>
          <a:r>
            <a:rPr lang="en-US" dirty="0" smtClean="0">
              <a:solidFill>
                <a:schemeClr val="tx1"/>
              </a:solidFill>
            </a:rPr>
            <a:t> </a:t>
          </a:r>
          <a:r>
            <a:rPr lang="en-US" dirty="0" err="1" smtClean="0">
              <a:solidFill>
                <a:schemeClr val="tx1"/>
              </a:solidFill>
            </a:rPr>
            <a:t>akhir</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meminta</a:t>
          </a:r>
          <a:r>
            <a:rPr lang="en-US" dirty="0" smtClean="0">
              <a:solidFill>
                <a:schemeClr val="tx1"/>
              </a:solidFill>
            </a:rPr>
            <a:t> </a:t>
          </a:r>
          <a:r>
            <a:rPr lang="en-US" dirty="0" err="1" smtClean="0">
              <a:solidFill>
                <a:schemeClr val="tx1"/>
              </a:solidFill>
            </a:rPr>
            <a:t>penilaian</a:t>
          </a:r>
          <a:r>
            <a:rPr lang="en-US" dirty="0" smtClean="0">
              <a:solidFill>
                <a:schemeClr val="tx1"/>
              </a:solidFill>
            </a:rPr>
            <a:t>, </a:t>
          </a:r>
          <a:r>
            <a:rPr lang="en-US" dirty="0" err="1" smtClean="0">
              <a:solidFill>
                <a:schemeClr val="tx1"/>
              </a:solidFill>
            </a:rPr>
            <a:t>menentukan</a:t>
          </a:r>
          <a:r>
            <a:rPr lang="en-US" dirty="0" smtClean="0">
              <a:solidFill>
                <a:schemeClr val="tx1"/>
              </a:solidFill>
            </a:rPr>
            <a:t> </a:t>
          </a:r>
          <a:r>
            <a:rPr lang="en-US" dirty="0" err="1" smtClean="0">
              <a:solidFill>
                <a:schemeClr val="tx1"/>
              </a:solidFill>
            </a:rPr>
            <a:t>peringkat</a:t>
          </a:r>
          <a:r>
            <a:rPr lang="en-US" dirty="0" smtClean="0">
              <a:solidFill>
                <a:schemeClr val="tx1"/>
              </a:solidFill>
            </a:rPr>
            <a:t> </a:t>
          </a:r>
          <a:r>
            <a:rPr lang="en-US" dirty="0" err="1" smtClean="0">
              <a:solidFill>
                <a:schemeClr val="tx1"/>
              </a:solidFill>
            </a:rPr>
            <a:t>pemasok</a:t>
          </a:r>
          <a:r>
            <a:rPr lang="en-US" dirty="0" smtClean="0">
              <a:solidFill>
                <a:schemeClr val="tx1"/>
              </a:solidFill>
            </a:rPr>
            <a:t> </a:t>
          </a:r>
          <a:r>
            <a:rPr lang="en-US" dirty="0" err="1" smtClean="0">
              <a:solidFill>
                <a:schemeClr val="tx1"/>
              </a:solidFill>
            </a:rPr>
            <a:t>berdasarkan</a:t>
          </a:r>
          <a:r>
            <a:rPr lang="en-US" dirty="0" smtClean="0">
              <a:solidFill>
                <a:schemeClr val="tx1"/>
              </a:solidFill>
            </a:rPr>
            <a:t> </a:t>
          </a:r>
          <a:r>
            <a:rPr lang="en-US" dirty="0" err="1" smtClean="0">
              <a:solidFill>
                <a:schemeClr val="tx1"/>
              </a:solidFill>
            </a:rPr>
            <a:t>beberapa</a:t>
          </a:r>
          <a:r>
            <a:rPr lang="en-US" dirty="0" smtClean="0">
              <a:solidFill>
                <a:schemeClr val="tx1"/>
              </a:solidFill>
            </a:rPr>
            <a:t> </a:t>
          </a:r>
          <a:r>
            <a:rPr lang="en-US" dirty="0" err="1" smtClean="0">
              <a:solidFill>
                <a:schemeClr val="tx1"/>
              </a:solidFill>
            </a:rPr>
            <a:t>kriteria</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menggunakan</a:t>
          </a:r>
          <a:r>
            <a:rPr lang="en-US" dirty="0" smtClean="0">
              <a:solidFill>
                <a:schemeClr val="tx1"/>
              </a:solidFill>
            </a:rPr>
            <a:t> </a:t>
          </a:r>
          <a:r>
            <a:rPr lang="en-US" dirty="0" err="1" smtClean="0">
              <a:solidFill>
                <a:schemeClr val="tx1"/>
              </a:solidFill>
            </a:rPr>
            <a:t>metode</a:t>
          </a:r>
          <a:r>
            <a:rPr lang="en-US" dirty="0" smtClean="0">
              <a:solidFill>
                <a:schemeClr val="tx1"/>
              </a:solidFill>
            </a:rPr>
            <a:t> </a:t>
          </a:r>
          <a:r>
            <a:rPr lang="en-US" dirty="0" err="1" smtClean="0">
              <a:solidFill>
                <a:schemeClr val="tx1"/>
              </a:solidFill>
            </a:rPr>
            <a:t>nilai</a:t>
          </a:r>
          <a:r>
            <a:rPr lang="en-US" dirty="0" smtClean="0">
              <a:solidFill>
                <a:schemeClr val="tx1"/>
              </a:solidFill>
            </a:rPr>
            <a:t> </a:t>
          </a:r>
          <a:r>
            <a:rPr lang="en-US" dirty="0" err="1" smtClean="0">
              <a:solidFill>
                <a:schemeClr val="tx1"/>
              </a:solidFill>
            </a:rPr>
            <a:t>tertimbang</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menggabungkan</a:t>
          </a:r>
          <a:r>
            <a:rPr lang="en-US" dirty="0" smtClean="0">
              <a:solidFill>
                <a:schemeClr val="tx1"/>
              </a:solidFill>
            </a:rPr>
            <a:t> </a:t>
          </a:r>
          <a:r>
            <a:rPr lang="en-US" dirty="0" err="1" smtClean="0">
              <a:solidFill>
                <a:schemeClr val="tx1"/>
              </a:solidFill>
            </a:rPr>
            <a:t>biaya</a:t>
          </a:r>
          <a:r>
            <a:rPr lang="en-US" dirty="0" smtClean="0">
              <a:solidFill>
                <a:schemeClr val="tx1"/>
              </a:solidFill>
            </a:rPr>
            <a:t> </a:t>
          </a:r>
          <a:r>
            <a:rPr lang="en-US" dirty="0" err="1" smtClean="0">
              <a:solidFill>
                <a:schemeClr val="tx1"/>
              </a:solidFill>
            </a:rPr>
            <a:t>kinerja</a:t>
          </a:r>
          <a:r>
            <a:rPr lang="en-US" dirty="0" smtClean="0">
              <a:solidFill>
                <a:schemeClr val="tx1"/>
              </a:solidFill>
            </a:rPr>
            <a:t> yang </a:t>
          </a:r>
          <a:r>
            <a:rPr lang="en-US" dirty="0" err="1" smtClean="0">
              <a:solidFill>
                <a:schemeClr val="tx1"/>
              </a:solidFill>
            </a:rPr>
            <a:t>buruk</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menghasilkan</a:t>
          </a:r>
          <a:r>
            <a:rPr lang="en-US" dirty="0" smtClean="0">
              <a:solidFill>
                <a:schemeClr val="tx1"/>
              </a:solidFill>
            </a:rPr>
            <a:t> </a:t>
          </a:r>
          <a:r>
            <a:rPr lang="en-US" dirty="0" err="1" smtClean="0">
              <a:solidFill>
                <a:schemeClr val="tx1"/>
              </a:solidFill>
            </a:rPr>
            <a:t>biaya</a:t>
          </a:r>
          <a:r>
            <a:rPr lang="en-US" dirty="0" smtClean="0">
              <a:solidFill>
                <a:schemeClr val="tx1"/>
              </a:solidFill>
            </a:rPr>
            <a:t> </a:t>
          </a:r>
          <a:r>
            <a:rPr lang="en-US" dirty="0" err="1" smtClean="0">
              <a:solidFill>
                <a:schemeClr val="tx1"/>
              </a:solidFill>
            </a:rPr>
            <a:t>pembelian</a:t>
          </a:r>
          <a:r>
            <a:rPr lang="en-US" dirty="0" smtClean="0">
              <a:solidFill>
                <a:schemeClr val="tx1"/>
              </a:solidFill>
            </a:rPr>
            <a:t> yang </a:t>
          </a:r>
          <a:r>
            <a:rPr lang="en-US" dirty="0" err="1" smtClean="0">
              <a:solidFill>
                <a:schemeClr val="tx1"/>
              </a:solidFill>
            </a:rPr>
            <a:t>disesuaikan</a:t>
          </a:r>
          <a:r>
            <a:rPr lang="en-US" dirty="0" smtClean="0">
              <a:solidFill>
                <a:schemeClr val="tx1"/>
              </a:solidFill>
            </a:rPr>
            <a:t>.</a:t>
          </a:r>
          <a:endParaRPr lang="en-US" dirty="0">
            <a:solidFill>
              <a:schemeClr val="tx1"/>
            </a:solidFill>
          </a:endParaRPr>
        </a:p>
      </dgm:t>
    </dgm:pt>
    <dgm:pt modelId="{1719E3EB-9634-4C75-BBD2-5F58A05FE055}" type="parTrans" cxnId="{B3CB91BA-3F38-48E6-805B-03C67400114F}">
      <dgm:prSet/>
      <dgm:spPr/>
      <dgm:t>
        <a:bodyPr/>
        <a:lstStyle/>
        <a:p>
          <a:endParaRPr lang="en-US">
            <a:solidFill>
              <a:schemeClr val="tx1"/>
            </a:solidFill>
          </a:endParaRPr>
        </a:p>
      </dgm:t>
    </dgm:pt>
    <dgm:pt modelId="{C983E420-E284-4052-A36C-81FC2EDD369C}" type="sibTrans" cxnId="{B3CB91BA-3F38-48E6-805B-03C67400114F}">
      <dgm:prSet/>
      <dgm:spPr/>
      <dgm:t>
        <a:bodyPr/>
        <a:lstStyle/>
        <a:p>
          <a:endParaRPr lang="en-US">
            <a:solidFill>
              <a:schemeClr val="tx1"/>
            </a:solidFill>
          </a:endParaRPr>
        </a:p>
      </dgm:t>
    </dgm:pt>
    <dgm:pt modelId="{4569E573-2474-4A63-9C41-9479FDE075C8}" type="pres">
      <dgm:prSet presAssocID="{B5101DE4-20E9-4C01-84F9-1DA2847E8590}" presName="Name0" presStyleCnt="0">
        <dgm:presLayoutVars>
          <dgm:dir/>
          <dgm:animLvl val="lvl"/>
          <dgm:resizeHandles/>
        </dgm:presLayoutVars>
      </dgm:prSet>
      <dgm:spPr/>
      <dgm:t>
        <a:bodyPr/>
        <a:lstStyle/>
        <a:p>
          <a:endParaRPr lang="en-US"/>
        </a:p>
      </dgm:t>
    </dgm:pt>
    <dgm:pt modelId="{86C2F402-EB23-43FA-8C01-76FB47D525EE}" type="pres">
      <dgm:prSet presAssocID="{23A1B00A-5B67-4C9B-BC75-E7474D5E2EB5}" presName="linNode" presStyleCnt="0"/>
      <dgm:spPr/>
    </dgm:pt>
    <dgm:pt modelId="{59EDF09D-2236-48C3-BAAD-7612B8A5DACA}" type="pres">
      <dgm:prSet presAssocID="{23A1B00A-5B67-4C9B-BC75-E7474D5E2EB5}" presName="parentShp" presStyleLbl="node1" presStyleIdx="0" presStyleCnt="7">
        <dgm:presLayoutVars>
          <dgm:bulletEnabled val="1"/>
        </dgm:presLayoutVars>
      </dgm:prSet>
      <dgm:spPr/>
      <dgm:t>
        <a:bodyPr/>
        <a:lstStyle/>
        <a:p>
          <a:endParaRPr lang="en-US"/>
        </a:p>
      </dgm:t>
    </dgm:pt>
    <dgm:pt modelId="{AFA4FAE5-C0C6-40FF-9668-70F38E53CE7B}" type="pres">
      <dgm:prSet presAssocID="{23A1B00A-5B67-4C9B-BC75-E7474D5E2EB5}" presName="childShp" presStyleLbl="bgAccFollowNode1" presStyleIdx="0" presStyleCnt="7">
        <dgm:presLayoutVars>
          <dgm:bulletEnabled val="1"/>
        </dgm:presLayoutVars>
      </dgm:prSet>
      <dgm:spPr/>
      <dgm:t>
        <a:bodyPr/>
        <a:lstStyle/>
        <a:p>
          <a:endParaRPr lang="en-US"/>
        </a:p>
      </dgm:t>
    </dgm:pt>
    <dgm:pt modelId="{CADF4C71-4B1E-448D-8122-BC04757808EF}" type="pres">
      <dgm:prSet presAssocID="{2C301B91-B48E-4240-BCF7-2ADA123EAEC0}" presName="spacing" presStyleCnt="0"/>
      <dgm:spPr/>
    </dgm:pt>
    <dgm:pt modelId="{7C37C5A7-1029-4655-8A24-A6AA344B7ACA}" type="pres">
      <dgm:prSet presAssocID="{16C998C1-F626-4091-AD12-D9C07027D26E}" presName="linNode" presStyleCnt="0"/>
      <dgm:spPr/>
    </dgm:pt>
    <dgm:pt modelId="{C2A28808-7EEA-49C7-B896-9949BB3B1F1D}" type="pres">
      <dgm:prSet presAssocID="{16C998C1-F626-4091-AD12-D9C07027D26E}" presName="parentShp" presStyleLbl="node1" presStyleIdx="1" presStyleCnt="7">
        <dgm:presLayoutVars>
          <dgm:bulletEnabled val="1"/>
        </dgm:presLayoutVars>
      </dgm:prSet>
      <dgm:spPr/>
      <dgm:t>
        <a:bodyPr/>
        <a:lstStyle/>
        <a:p>
          <a:endParaRPr lang="en-US"/>
        </a:p>
      </dgm:t>
    </dgm:pt>
    <dgm:pt modelId="{2AA88D4B-35D7-4EAC-A420-A9243CC416B6}" type="pres">
      <dgm:prSet presAssocID="{16C998C1-F626-4091-AD12-D9C07027D26E}" presName="childShp" presStyleLbl="bgAccFollowNode1" presStyleIdx="1" presStyleCnt="7">
        <dgm:presLayoutVars>
          <dgm:bulletEnabled val="1"/>
        </dgm:presLayoutVars>
      </dgm:prSet>
      <dgm:spPr/>
      <dgm:t>
        <a:bodyPr/>
        <a:lstStyle/>
        <a:p>
          <a:endParaRPr lang="en-US"/>
        </a:p>
      </dgm:t>
    </dgm:pt>
    <dgm:pt modelId="{F28C2DA7-636B-44D4-B9DB-2477541EA698}" type="pres">
      <dgm:prSet presAssocID="{5B701B7A-27BC-4161-AA14-73845126BCDE}" presName="spacing" presStyleCnt="0"/>
      <dgm:spPr/>
    </dgm:pt>
    <dgm:pt modelId="{2FC68B19-F7CB-43C7-A5D9-5D27013A5975}" type="pres">
      <dgm:prSet presAssocID="{F97C2AF2-EEAD-4827-BD74-13A2B36208BD}" presName="linNode" presStyleCnt="0"/>
      <dgm:spPr/>
    </dgm:pt>
    <dgm:pt modelId="{1A2B05E7-7AE4-4519-8FF1-7B80CEA3B630}" type="pres">
      <dgm:prSet presAssocID="{F97C2AF2-EEAD-4827-BD74-13A2B36208BD}" presName="parentShp" presStyleLbl="node1" presStyleIdx="2" presStyleCnt="7">
        <dgm:presLayoutVars>
          <dgm:bulletEnabled val="1"/>
        </dgm:presLayoutVars>
      </dgm:prSet>
      <dgm:spPr/>
      <dgm:t>
        <a:bodyPr/>
        <a:lstStyle/>
        <a:p>
          <a:endParaRPr lang="en-US"/>
        </a:p>
      </dgm:t>
    </dgm:pt>
    <dgm:pt modelId="{8708D188-81CE-4AC3-BE9D-72E767AB4A9A}" type="pres">
      <dgm:prSet presAssocID="{F97C2AF2-EEAD-4827-BD74-13A2B36208BD}" presName="childShp" presStyleLbl="bgAccFollowNode1" presStyleIdx="2" presStyleCnt="7">
        <dgm:presLayoutVars>
          <dgm:bulletEnabled val="1"/>
        </dgm:presLayoutVars>
      </dgm:prSet>
      <dgm:spPr/>
      <dgm:t>
        <a:bodyPr/>
        <a:lstStyle/>
        <a:p>
          <a:endParaRPr lang="en-US"/>
        </a:p>
      </dgm:t>
    </dgm:pt>
    <dgm:pt modelId="{B900F5BE-339D-4A00-A5F0-6D5B746D666B}" type="pres">
      <dgm:prSet presAssocID="{756D97B5-E623-44CD-A7BB-5487E9B55DC5}" presName="spacing" presStyleCnt="0"/>
      <dgm:spPr/>
    </dgm:pt>
    <dgm:pt modelId="{832283C0-B29A-49C7-9319-4272EA68E0F9}" type="pres">
      <dgm:prSet presAssocID="{F80F3BF6-01FB-42B9-BE69-6EFA3BF767E2}" presName="linNode" presStyleCnt="0"/>
      <dgm:spPr/>
    </dgm:pt>
    <dgm:pt modelId="{156C550F-9619-4F1F-B2FF-A34ECF47DC9D}" type="pres">
      <dgm:prSet presAssocID="{F80F3BF6-01FB-42B9-BE69-6EFA3BF767E2}" presName="parentShp" presStyleLbl="node1" presStyleIdx="3" presStyleCnt="7">
        <dgm:presLayoutVars>
          <dgm:bulletEnabled val="1"/>
        </dgm:presLayoutVars>
      </dgm:prSet>
      <dgm:spPr/>
      <dgm:t>
        <a:bodyPr/>
        <a:lstStyle/>
        <a:p>
          <a:endParaRPr lang="en-US"/>
        </a:p>
      </dgm:t>
    </dgm:pt>
    <dgm:pt modelId="{F682DC12-07B3-4D0C-901A-F02DB14958AD}" type="pres">
      <dgm:prSet presAssocID="{F80F3BF6-01FB-42B9-BE69-6EFA3BF767E2}" presName="childShp" presStyleLbl="bgAccFollowNode1" presStyleIdx="3" presStyleCnt="7">
        <dgm:presLayoutVars>
          <dgm:bulletEnabled val="1"/>
        </dgm:presLayoutVars>
      </dgm:prSet>
      <dgm:spPr/>
      <dgm:t>
        <a:bodyPr/>
        <a:lstStyle/>
        <a:p>
          <a:endParaRPr lang="en-US"/>
        </a:p>
      </dgm:t>
    </dgm:pt>
    <dgm:pt modelId="{7994738E-BFCF-4BC4-BB18-B427DE4442E7}" type="pres">
      <dgm:prSet presAssocID="{B59EF859-3E53-443D-91E9-25C69FEE214A}" presName="spacing" presStyleCnt="0"/>
      <dgm:spPr/>
    </dgm:pt>
    <dgm:pt modelId="{481216ED-9383-447A-9370-8B5257D52900}" type="pres">
      <dgm:prSet presAssocID="{190A8F59-3977-4BFE-9FDB-F39C8E718278}" presName="linNode" presStyleCnt="0"/>
      <dgm:spPr/>
    </dgm:pt>
    <dgm:pt modelId="{0AAEB59B-C671-4624-AE73-523682C03869}" type="pres">
      <dgm:prSet presAssocID="{190A8F59-3977-4BFE-9FDB-F39C8E718278}" presName="parentShp" presStyleLbl="node1" presStyleIdx="4" presStyleCnt="7">
        <dgm:presLayoutVars>
          <dgm:bulletEnabled val="1"/>
        </dgm:presLayoutVars>
      </dgm:prSet>
      <dgm:spPr/>
      <dgm:t>
        <a:bodyPr/>
        <a:lstStyle/>
        <a:p>
          <a:endParaRPr lang="en-US"/>
        </a:p>
      </dgm:t>
    </dgm:pt>
    <dgm:pt modelId="{08E015F3-CA34-4533-9C4A-2147B8A5EE13}" type="pres">
      <dgm:prSet presAssocID="{190A8F59-3977-4BFE-9FDB-F39C8E718278}" presName="childShp" presStyleLbl="bgAccFollowNode1" presStyleIdx="4" presStyleCnt="7">
        <dgm:presLayoutVars>
          <dgm:bulletEnabled val="1"/>
        </dgm:presLayoutVars>
      </dgm:prSet>
      <dgm:spPr/>
      <dgm:t>
        <a:bodyPr/>
        <a:lstStyle/>
        <a:p>
          <a:endParaRPr lang="en-US"/>
        </a:p>
      </dgm:t>
    </dgm:pt>
    <dgm:pt modelId="{54610D65-3BC2-4B58-9318-CBE40882683A}" type="pres">
      <dgm:prSet presAssocID="{B5185942-AFC1-44A7-83E7-4E87BA771FEF}" presName="spacing" presStyleCnt="0"/>
      <dgm:spPr/>
    </dgm:pt>
    <dgm:pt modelId="{8D82A864-F7AA-4F97-A761-0B12685B0820}" type="pres">
      <dgm:prSet presAssocID="{DDB12C9F-F38C-4EA3-A30B-2360D0E54363}" presName="linNode" presStyleCnt="0"/>
      <dgm:spPr/>
    </dgm:pt>
    <dgm:pt modelId="{BA583F1D-1402-485A-88DC-91C3C5AF60CA}" type="pres">
      <dgm:prSet presAssocID="{DDB12C9F-F38C-4EA3-A30B-2360D0E54363}" presName="parentShp" presStyleLbl="node1" presStyleIdx="5" presStyleCnt="7">
        <dgm:presLayoutVars>
          <dgm:bulletEnabled val="1"/>
        </dgm:presLayoutVars>
      </dgm:prSet>
      <dgm:spPr/>
      <dgm:t>
        <a:bodyPr/>
        <a:lstStyle/>
        <a:p>
          <a:endParaRPr lang="en-US"/>
        </a:p>
      </dgm:t>
    </dgm:pt>
    <dgm:pt modelId="{7CEB3E94-2CA2-4F73-A5F9-2919094E1E33}" type="pres">
      <dgm:prSet presAssocID="{DDB12C9F-F38C-4EA3-A30B-2360D0E54363}" presName="childShp" presStyleLbl="bgAccFollowNode1" presStyleIdx="5" presStyleCnt="7">
        <dgm:presLayoutVars>
          <dgm:bulletEnabled val="1"/>
        </dgm:presLayoutVars>
      </dgm:prSet>
      <dgm:spPr/>
      <dgm:t>
        <a:bodyPr/>
        <a:lstStyle/>
        <a:p>
          <a:endParaRPr lang="en-US"/>
        </a:p>
      </dgm:t>
    </dgm:pt>
    <dgm:pt modelId="{A69E4EC0-38CF-47F8-9728-6EE1724AC4AF}" type="pres">
      <dgm:prSet presAssocID="{8277AB25-F0A7-4CA9-91A7-BAEFA64C0B95}" presName="spacing" presStyleCnt="0"/>
      <dgm:spPr/>
    </dgm:pt>
    <dgm:pt modelId="{9CBB7A42-EBD2-44B3-BB53-5C2188A47B76}" type="pres">
      <dgm:prSet presAssocID="{F7D8B8E4-C776-4723-89C2-4B5DD37374F6}" presName="linNode" presStyleCnt="0"/>
      <dgm:spPr/>
    </dgm:pt>
    <dgm:pt modelId="{4E179730-CA06-4B5B-B0B0-ED1EE303F1B1}" type="pres">
      <dgm:prSet presAssocID="{F7D8B8E4-C776-4723-89C2-4B5DD37374F6}" presName="parentShp" presStyleLbl="node1" presStyleIdx="6" presStyleCnt="7">
        <dgm:presLayoutVars>
          <dgm:bulletEnabled val="1"/>
        </dgm:presLayoutVars>
      </dgm:prSet>
      <dgm:spPr/>
      <dgm:t>
        <a:bodyPr/>
        <a:lstStyle/>
        <a:p>
          <a:endParaRPr lang="en-US"/>
        </a:p>
      </dgm:t>
    </dgm:pt>
    <dgm:pt modelId="{23B7DC14-C5B2-4022-B53E-0B5534758188}" type="pres">
      <dgm:prSet presAssocID="{F7D8B8E4-C776-4723-89C2-4B5DD37374F6}" presName="childShp" presStyleLbl="bgAccFollowNode1" presStyleIdx="6" presStyleCnt="7">
        <dgm:presLayoutVars>
          <dgm:bulletEnabled val="1"/>
        </dgm:presLayoutVars>
      </dgm:prSet>
      <dgm:spPr/>
      <dgm:t>
        <a:bodyPr/>
        <a:lstStyle/>
        <a:p>
          <a:endParaRPr lang="en-US"/>
        </a:p>
      </dgm:t>
    </dgm:pt>
  </dgm:ptLst>
  <dgm:cxnLst>
    <dgm:cxn modelId="{657DA0AD-3F13-4B55-B7C9-C2830103F871}" type="presOf" srcId="{30AAD5D5-C41E-4BC5-A64A-B450C21FDC27}" destId="{F682DC12-07B3-4D0C-901A-F02DB14958AD}" srcOrd="0" destOrd="0" presId="urn:microsoft.com/office/officeart/2005/8/layout/vList6"/>
    <dgm:cxn modelId="{B69E4CC3-2703-43F0-8381-4E5C752AD529}" type="presOf" srcId="{16C998C1-F626-4091-AD12-D9C07027D26E}" destId="{C2A28808-7EEA-49C7-B896-9949BB3B1F1D}" srcOrd="0" destOrd="0" presId="urn:microsoft.com/office/officeart/2005/8/layout/vList6"/>
    <dgm:cxn modelId="{1777DD69-A5B7-4D0A-B594-9849F9C77E5C}" type="presOf" srcId="{5FDF80CF-3C77-4BCD-B7D5-6456F3781B89}" destId="{23B7DC14-C5B2-4022-B53E-0B5534758188}" srcOrd="0" destOrd="0" presId="urn:microsoft.com/office/officeart/2005/8/layout/vList6"/>
    <dgm:cxn modelId="{1676F159-BCBF-42DF-9052-08EFF46C2BAB}" type="presOf" srcId="{190A8F59-3977-4BFE-9FDB-F39C8E718278}" destId="{0AAEB59B-C671-4624-AE73-523682C03869}" srcOrd="0" destOrd="0" presId="urn:microsoft.com/office/officeart/2005/8/layout/vList6"/>
    <dgm:cxn modelId="{ADC988D6-D0C0-4673-B73C-FE0957314ED3}" type="presOf" srcId="{613E1438-677B-47F2-A14B-A8A2D5EE6AF5}" destId="{2AA88D4B-35D7-4EAC-A420-A9243CC416B6}" srcOrd="0" destOrd="0" presId="urn:microsoft.com/office/officeart/2005/8/layout/vList6"/>
    <dgm:cxn modelId="{7305571A-28C4-4AA7-9446-8286FF20A0CD}" type="presOf" srcId="{8A23AFE2-FAA4-4AEB-BC06-67FA481DD0FC}" destId="{8708D188-81CE-4AC3-BE9D-72E767AB4A9A}" srcOrd="0" destOrd="0" presId="urn:microsoft.com/office/officeart/2005/8/layout/vList6"/>
    <dgm:cxn modelId="{B3CB91BA-3F38-48E6-805B-03C67400114F}" srcId="{F7D8B8E4-C776-4723-89C2-4B5DD37374F6}" destId="{5FDF80CF-3C77-4BCD-B7D5-6456F3781B89}" srcOrd="0" destOrd="0" parTransId="{1719E3EB-9634-4C75-BBD2-5F58A05FE055}" sibTransId="{C983E420-E284-4052-A36C-81FC2EDD369C}"/>
    <dgm:cxn modelId="{9C5785BC-E095-40F1-B498-0C8E38B7A2AF}" srcId="{B5101DE4-20E9-4C01-84F9-1DA2847E8590}" destId="{F80F3BF6-01FB-42B9-BE69-6EFA3BF767E2}" srcOrd="3" destOrd="0" parTransId="{304FF9D9-F6A8-48B8-992D-059585B53294}" sibTransId="{B59EF859-3E53-443D-91E9-25C69FEE214A}"/>
    <dgm:cxn modelId="{46568162-04DA-482E-8664-B9390027CD9C}" srcId="{B5101DE4-20E9-4C01-84F9-1DA2847E8590}" destId="{DDB12C9F-F38C-4EA3-A30B-2360D0E54363}" srcOrd="5" destOrd="0" parTransId="{22CFBD16-AA8E-46B7-8605-F3F57DBE04B8}" sibTransId="{8277AB25-F0A7-4CA9-91A7-BAEFA64C0B95}"/>
    <dgm:cxn modelId="{D519074A-C996-40FA-8D6F-258BB7D0BA3B}" srcId="{B5101DE4-20E9-4C01-84F9-1DA2847E8590}" destId="{F7D8B8E4-C776-4723-89C2-4B5DD37374F6}" srcOrd="6" destOrd="0" parTransId="{8162B1E0-A54A-4BFA-B921-1DABB000A406}" sibTransId="{B762DE74-41C9-4F67-9931-2470C204778D}"/>
    <dgm:cxn modelId="{E0A906BA-D100-45C6-8EA6-F481C4FE0442}" type="presOf" srcId="{F97C2AF2-EEAD-4827-BD74-13A2B36208BD}" destId="{1A2B05E7-7AE4-4519-8FF1-7B80CEA3B630}" srcOrd="0" destOrd="0" presId="urn:microsoft.com/office/officeart/2005/8/layout/vList6"/>
    <dgm:cxn modelId="{ABB5778C-5481-46D3-A8E6-D06931D02EF0}" srcId="{B5101DE4-20E9-4C01-84F9-1DA2847E8590}" destId="{16C998C1-F626-4091-AD12-D9C07027D26E}" srcOrd="1" destOrd="0" parTransId="{FA175C07-3ED1-4518-BD43-630B6C5E547C}" sibTransId="{5B701B7A-27BC-4161-AA14-73845126BCDE}"/>
    <dgm:cxn modelId="{08BF1622-BACB-4335-9787-7A543F986C47}" type="presOf" srcId="{23A1B00A-5B67-4C9B-BC75-E7474D5E2EB5}" destId="{59EDF09D-2236-48C3-BAAD-7612B8A5DACA}" srcOrd="0" destOrd="0" presId="urn:microsoft.com/office/officeart/2005/8/layout/vList6"/>
    <dgm:cxn modelId="{30700DB8-DD42-4E75-9FBB-FBD4ACD0C80B}" srcId="{B5101DE4-20E9-4C01-84F9-1DA2847E8590}" destId="{F97C2AF2-EEAD-4827-BD74-13A2B36208BD}" srcOrd="2" destOrd="0" parTransId="{E8C9DB98-CDE6-4CBC-8676-BE53522650E7}" sibTransId="{756D97B5-E623-44CD-A7BB-5487E9B55DC5}"/>
    <dgm:cxn modelId="{44A38E03-3DF4-4443-9A62-2291EFD7D34D}" type="presOf" srcId="{F7D8B8E4-C776-4723-89C2-4B5DD37374F6}" destId="{4E179730-CA06-4B5B-B0B0-ED1EE303F1B1}" srcOrd="0" destOrd="0" presId="urn:microsoft.com/office/officeart/2005/8/layout/vList6"/>
    <dgm:cxn modelId="{E077119D-4D72-4252-8CCC-B8FFCD24B8DF}" type="presOf" srcId="{B6DB38E1-6FE2-472C-AA37-E5F9BE8608E1}" destId="{7CEB3E94-2CA2-4F73-A5F9-2919094E1E33}" srcOrd="0" destOrd="0" presId="urn:microsoft.com/office/officeart/2005/8/layout/vList6"/>
    <dgm:cxn modelId="{5C1677F3-D6BB-4B95-BB52-8C5C84B4E4EC}" type="presOf" srcId="{E0878819-3190-4C03-8DAA-39D7858FC931}" destId="{08E015F3-CA34-4533-9C4A-2147B8A5EE13}" srcOrd="0" destOrd="0" presId="urn:microsoft.com/office/officeart/2005/8/layout/vList6"/>
    <dgm:cxn modelId="{3A2F47A0-3372-4770-82BF-E33AFB918A97}" type="presOf" srcId="{B5101DE4-20E9-4C01-84F9-1DA2847E8590}" destId="{4569E573-2474-4A63-9C41-9479FDE075C8}" srcOrd="0" destOrd="0" presId="urn:microsoft.com/office/officeart/2005/8/layout/vList6"/>
    <dgm:cxn modelId="{C1585345-EA3F-46A0-95FD-2A88BB25B65F}" srcId="{16C998C1-F626-4091-AD12-D9C07027D26E}" destId="{613E1438-677B-47F2-A14B-A8A2D5EE6AF5}" srcOrd="0" destOrd="0" parTransId="{B31D4A5D-0588-4026-99A6-F8BCE949A060}" sibTransId="{E16AF879-4A3B-498B-8ABB-549DA648A70C}"/>
    <dgm:cxn modelId="{C757E226-D6A6-46A2-8C2D-FB4BEF912C1D}" srcId="{DDB12C9F-F38C-4EA3-A30B-2360D0E54363}" destId="{B6DB38E1-6FE2-472C-AA37-E5F9BE8608E1}" srcOrd="0" destOrd="0" parTransId="{C97EB8D4-F6A5-4964-B1ED-25630898CF4A}" sibTransId="{CB882068-0117-488E-B45E-4EA46949EB37}"/>
    <dgm:cxn modelId="{85DE5DEC-4423-4029-A2F3-2C6D7F08724C}" srcId="{B5101DE4-20E9-4C01-84F9-1DA2847E8590}" destId="{190A8F59-3977-4BFE-9FDB-F39C8E718278}" srcOrd="4" destOrd="0" parTransId="{CBBF47D8-B17B-4D37-8732-D368EFE6D670}" sibTransId="{B5185942-AFC1-44A7-83E7-4E87BA771FEF}"/>
    <dgm:cxn modelId="{B5A709A6-4BEE-4D2D-A718-806ED5259441}" srcId="{B5101DE4-20E9-4C01-84F9-1DA2847E8590}" destId="{23A1B00A-5B67-4C9B-BC75-E7474D5E2EB5}" srcOrd="0" destOrd="0" parTransId="{9F6E25C6-0E37-45AF-8798-F8914948DF35}" sibTransId="{2C301B91-B48E-4240-BCF7-2ADA123EAEC0}"/>
    <dgm:cxn modelId="{CADA00FA-9C23-4421-90B0-B93ABBD3AEE6}" srcId="{190A8F59-3977-4BFE-9FDB-F39C8E718278}" destId="{E0878819-3190-4C03-8DAA-39D7858FC931}" srcOrd="0" destOrd="0" parTransId="{0CE09755-B550-41A2-891F-68D6EEBEF339}" sibTransId="{ED2C44ED-D34C-463A-9E94-2EC7FAF65902}"/>
    <dgm:cxn modelId="{F7576129-1686-42EA-9855-38B0CA23E959}" type="presOf" srcId="{F80F3BF6-01FB-42B9-BE69-6EFA3BF767E2}" destId="{156C550F-9619-4F1F-B2FF-A34ECF47DC9D}" srcOrd="0" destOrd="0" presId="urn:microsoft.com/office/officeart/2005/8/layout/vList6"/>
    <dgm:cxn modelId="{C04B3A78-F43A-4A03-9142-8835F1F7F796}" type="presOf" srcId="{33CE8309-3054-46A6-9FC2-145E47767340}" destId="{AFA4FAE5-C0C6-40FF-9668-70F38E53CE7B}" srcOrd="0" destOrd="0" presId="urn:microsoft.com/office/officeart/2005/8/layout/vList6"/>
    <dgm:cxn modelId="{0F8C0F2A-E145-4EA0-B41D-E87B0A1AA1F6}" srcId="{F80F3BF6-01FB-42B9-BE69-6EFA3BF767E2}" destId="{30AAD5D5-C41E-4BC5-A64A-B450C21FDC27}" srcOrd="0" destOrd="0" parTransId="{34DFED0F-062D-4827-A9D1-B317EB810D02}" sibTransId="{8B86673D-5238-4651-94A4-729958CB4FD9}"/>
    <dgm:cxn modelId="{6E7C95F9-48C8-47BF-8B40-94BA8C326C59}" type="presOf" srcId="{DDB12C9F-F38C-4EA3-A30B-2360D0E54363}" destId="{BA583F1D-1402-485A-88DC-91C3C5AF60CA}" srcOrd="0" destOrd="0" presId="urn:microsoft.com/office/officeart/2005/8/layout/vList6"/>
    <dgm:cxn modelId="{5ABFD131-E5A8-4CF6-9629-97693CF6C5C1}" srcId="{23A1B00A-5B67-4C9B-BC75-E7474D5E2EB5}" destId="{33CE8309-3054-46A6-9FC2-145E47767340}" srcOrd="0" destOrd="0" parTransId="{27B653F0-1931-4E0E-BD02-9C893D6CB84D}" sibTransId="{1A1FBB37-9145-4676-9066-D1A0CF4CA7A0}"/>
    <dgm:cxn modelId="{9A3FC599-8F67-4B43-AB19-B9FE962754FB}" srcId="{F97C2AF2-EEAD-4827-BD74-13A2B36208BD}" destId="{8A23AFE2-FAA4-4AEB-BC06-67FA481DD0FC}" srcOrd="0" destOrd="0" parTransId="{46154D82-31CF-41D2-809B-DA73912C0EB5}" sibTransId="{740F46D5-89E0-4CBD-842F-3D8DE9A440E1}"/>
    <dgm:cxn modelId="{B1EDAF7A-1F05-4C3A-9D62-2EE38DAFB56F}" type="presParOf" srcId="{4569E573-2474-4A63-9C41-9479FDE075C8}" destId="{86C2F402-EB23-43FA-8C01-76FB47D525EE}" srcOrd="0" destOrd="0" presId="urn:microsoft.com/office/officeart/2005/8/layout/vList6"/>
    <dgm:cxn modelId="{5136577C-2C47-4902-BB67-CAB1D35AD346}" type="presParOf" srcId="{86C2F402-EB23-43FA-8C01-76FB47D525EE}" destId="{59EDF09D-2236-48C3-BAAD-7612B8A5DACA}" srcOrd="0" destOrd="0" presId="urn:microsoft.com/office/officeart/2005/8/layout/vList6"/>
    <dgm:cxn modelId="{48158367-07F9-4734-97E8-125E9B5EF817}" type="presParOf" srcId="{86C2F402-EB23-43FA-8C01-76FB47D525EE}" destId="{AFA4FAE5-C0C6-40FF-9668-70F38E53CE7B}" srcOrd="1" destOrd="0" presId="urn:microsoft.com/office/officeart/2005/8/layout/vList6"/>
    <dgm:cxn modelId="{E24313C1-EF6C-41B6-82A2-2B38186E148F}" type="presParOf" srcId="{4569E573-2474-4A63-9C41-9479FDE075C8}" destId="{CADF4C71-4B1E-448D-8122-BC04757808EF}" srcOrd="1" destOrd="0" presId="urn:microsoft.com/office/officeart/2005/8/layout/vList6"/>
    <dgm:cxn modelId="{CBFDC16B-F124-49E0-A4E1-501354BB2393}" type="presParOf" srcId="{4569E573-2474-4A63-9C41-9479FDE075C8}" destId="{7C37C5A7-1029-4655-8A24-A6AA344B7ACA}" srcOrd="2" destOrd="0" presId="urn:microsoft.com/office/officeart/2005/8/layout/vList6"/>
    <dgm:cxn modelId="{3273B549-A879-4406-9185-5F4A26B6A79C}" type="presParOf" srcId="{7C37C5A7-1029-4655-8A24-A6AA344B7ACA}" destId="{C2A28808-7EEA-49C7-B896-9949BB3B1F1D}" srcOrd="0" destOrd="0" presId="urn:microsoft.com/office/officeart/2005/8/layout/vList6"/>
    <dgm:cxn modelId="{5E23D52F-0AF1-4605-AF2C-8F53B7A51BA1}" type="presParOf" srcId="{7C37C5A7-1029-4655-8A24-A6AA344B7ACA}" destId="{2AA88D4B-35D7-4EAC-A420-A9243CC416B6}" srcOrd="1" destOrd="0" presId="urn:microsoft.com/office/officeart/2005/8/layout/vList6"/>
    <dgm:cxn modelId="{CCEDA091-AB20-4E41-9CD2-44D84175AF25}" type="presParOf" srcId="{4569E573-2474-4A63-9C41-9479FDE075C8}" destId="{F28C2DA7-636B-44D4-B9DB-2477541EA698}" srcOrd="3" destOrd="0" presId="urn:microsoft.com/office/officeart/2005/8/layout/vList6"/>
    <dgm:cxn modelId="{AE2F1AC1-894C-4E08-A9E5-DA5D539838CC}" type="presParOf" srcId="{4569E573-2474-4A63-9C41-9479FDE075C8}" destId="{2FC68B19-F7CB-43C7-A5D9-5D27013A5975}" srcOrd="4" destOrd="0" presId="urn:microsoft.com/office/officeart/2005/8/layout/vList6"/>
    <dgm:cxn modelId="{015950C5-259A-41A0-AE93-B5BDBC6A6F94}" type="presParOf" srcId="{2FC68B19-F7CB-43C7-A5D9-5D27013A5975}" destId="{1A2B05E7-7AE4-4519-8FF1-7B80CEA3B630}" srcOrd="0" destOrd="0" presId="urn:microsoft.com/office/officeart/2005/8/layout/vList6"/>
    <dgm:cxn modelId="{775F05C5-640D-4179-8F70-05D32EC1CC97}" type="presParOf" srcId="{2FC68B19-F7CB-43C7-A5D9-5D27013A5975}" destId="{8708D188-81CE-4AC3-BE9D-72E767AB4A9A}" srcOrd="1" destOrd="0" presId="urn:microsoft.com/office/officeart/2005/8/layout/vList6"/>
    <dgm:cxn modelId="{ED138418-93C2-4EA8-AEB6-CC65162113B5}" type="presParOf" srcId="{4569E573-2474-4A63-9C41-9479FDE075C8}" destId="{B900F5BE-339D-4A00-A5F0-6D5B746D666B}" srcOrd="5" destOrd="0" presId="urn:microsoft.com/office/officeart/2005/8/layout/vList6"/>
    <dgm:cxn modelId="{2FFAE0BF-1F3A-40F3-80D1-2EACE302C4B9}" type="presParOf" srcId="{4569E573-2474-4A63-9C41-9479FDE075C8}" destId="{832283C0-B29A-49C7-9319-4272EA68E0F9}" srcOrd="6" destOrd="0" presId="urn:microsoft.com/office/officeart/2005/8/layout/vList6"/>
    <dgm:cxn modelId="{54EA3FA2-4F44-43E8-95FC-BCDBB9BDD1B3}" type="presParOf" srcId="{832283C0-B29A-49C7-9319-4272EA68E0F9}" destId="{156C550F-9619-4F1F-B2FF-A34ECF47DC9D}" srcOrd="0" destOrd="0" presId="urn:microsoft.com/office/officeart/2005/8/layout/vList6"/>
    <dgm:cxn modelId="{96FCDADA-9AD6-4946-8C8B-2617CB412AE4}" type="presParOf" srcId="{832283C0-B29A-49C7-9319-4272EA68E0F9}" destId="{F682DC12-07B3-4D0C-901A-F02DB14958AD}" srcOrd="1" destOrd="0" presId="urn:microsoft.com/office/officeart/2005/8/layout/vList6"/>
    <dgm:cxn modelId="{0ACA077F-31EF-48E2-B732-D809028D345E}" type="presParOf" srcId="{4569E573-2474-4A63-9C41-9479FDE075C8}" destId="{7994738E-BFCF-4BC4-BB18-B427DE4442E7}" srcOrd="7" destOrd="0" presId="urn:microsoft.com/office/officeart/2005/8/layout/vList6"/>
    <dgm:cxn modelId="{22AF9A28-11C5-426D-A2A6-24C6A67B93AE}" type="presParOf" srcId="{4569E573-2474-4A63-9C41-9479FDE075C8}" destId="{481216ED-9383-447A-9370-8B5257D52900}" srcOrd="8" destOrd="0" presId="urn:microsoft.com/office/officeart/2005/8/layout/vList6"/>
    <dgm:cxn modelId="{5733289C-F739-4C87-BDAE-6D0DBA835B13}" type="presParOf" srcId="{481216ED-9383-447A-9370-8B5257D52900}" destId="{0AAEB59B-C671-4624-AE73-523682C03869}" srcOrd="0" destOrd="0" presId="urn:microsoft.com/office/officeart/2005/8/layout/vList6"/>
    <dgm:cxn modelId="{E4FD9828-227E-4399-977F-9365954AEB7A}" type="presParOf" srcId="{481216ED-9383-447A-9370-8B5257D52900}" destId="{08E015F3-CA34-4533-9C4A-2147B8A5EE13}" srcOrd="1" destOrd="0" presId="urn:microsoft.com/office/officeart/2005/8/layout/vList6"/>
    <dgm:cxn modelId="{89281B0D-6EA8-4D0B-AB48-C4B6FFBFB8BC}" type="presParOf" srcId="{4569E573-2474-4A63-9C41-9479FDE075C8}" destId="{54610D65-3BC2-4B58-9318-CBE40882683A}" srcOrd="9" destOrd="0" presId="urn:microsoft.com/office/officeart/2005/8/layout/vList6"/>
    <dgm:cxn modelId="{CC7345E9-5A0E-4281-A9ED-ADE8F8C45A0F}" type="presParOf" srcId="{4569E573-2474-4A63-9C41-9479FDE075C8}" destId="{8D82A864-F7AA-4F97-A761-0B12685B0820}" srcOrd="10" destOrd="0" presId="urn:microsoft.com/office/officeart/2005/8/layout/vList6"/>
    <dgm:cxn modelId="{8A28FF3F-6A4F-4DF2-98D6-8952322DD2BD}" type="presParOf" srcId="{8D82A864-F7AA-4F97-A761-0B12685B0820}" destId="{BA583F1D-1402-485A-88DC-91C3C5AF60CA}" srcOrd="0" destOrd="0" presId="urn:microsoft.com/office/officeart/2005/8/layout/vList6"/>
    <dgm:cxn modelId="{89689DB4-FBBE-4FB4-93FA-A8728B968799}" type="presParOf" srcId="{8D82A864-F7AA-4F97-A761-0B12685B0820}" destId="{7CEB3E94-2CA2-4F73-A5F9-2919094E1E33}" srcOrd="1" destOrd="0" presId="urn:microsoft.com/office/officeart/2005/8/layout/vList6"/>
    <dgm:cxn modelId="{BF0AA9DE-EB6E-4886-9630-4E2E18FACDA2}" type="presParOf" srcId="{4569E573-2474-4A63-9C41-9479FDE075C8}" destId="{A69E4EC0-38CF-47F8-9728-6EE1724AC4AF}" srcOrd="11" destOrd="0" presId="urn:microsoft.com/office/officeart/2005/8/layout/vList6"/>
    <dgm:cxn modelId="{9EAE5F19-23D2-4999-8912-F4C4BCAF9AB5}" type="presParOf" srcId="{4569E573-2474-4A63-9C41-9479FDE075C8}" destId="{9CBB7A42-EBD2-44B3-BB53-5C2188A47B76}" srcOrd="12" destOrd="0" presId="urn:microsoft.com/office/officeart/2005/8/layout/vList6"/>
    <dgm:cxn modelId="{DFE82AA8-2EA8-4729-B525-7FB327488F9C}" type="presParOf" srcId="{9CBB7A42-EBD2-44B3-BB53-5C2188A47B76}" destId="{4E179730-CA06-4B5B-B0B0-ED1EE303F1B1}" srcOrd="0" destOrd="0" presId="urn:microsoft.com/office/officeart/2005/8/layout/vList6"/>
    <dgm:cxn modelId="{99F1E8C5-25AA-4450-B590-E5414DA8E92B}" type="presParOf" srcId="{9CBB7A42-EBD2-44B3-BB53-5C2188A47B76}" destId="{23B7DC14-C5B2-4022-B53E-0B553475818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B78C3-7A2A-4023-84E9-B476F7AE1761}">
      <dsp:nvSpPr>
        <dsp:cNvPr id="0" name=""/>
        <dsp:cNvSpPr/>
      </dsp:nvSpPr>
      <dsp:spPr>
        <a:xfrm rot="5400000">
          <a:off x="5417847" y="-2401912"/>
          <a:ext cx="378151" cy="527710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err="1" smtClean="0"/>
            <a:t>Pengguna</a:t>
          </a:r>
          <a:r>
            <a:rPr lang="en-US" sz="1000" kern="1200" dirty="0" smtClean="0"/>
            <a:t> </a:t>
          </a:r>
          <a:r>
            <a:rPr lang="en-US" sz="1000" kern="1200" dirty="0" err="1" smtClean="0"/>
            <a:t>atau</a:t>
          </a:r>
          <a:r>
            <a:rPr lang="en-US" sz="1000" kern="1200" dirty="0" smtClean="0"/>
            <a:t> orang lain </a:t>
          </a:r>
          <a:r>
            <a:rPr lang="en-US" sz="1000" kern="1200" dirty="0" err="1" smtClean="0"/>
            <a:t>dalam</a:t>
          </a:r>
          <a:r>
            <a:rPr lang="en-US" sz="1000" kern="1200" dirty="0" smtClean="0"/>
            <a:t> </a:t>
          </a:r>
          <a:r>
            <a:rPr lang="en-US" sz="1000" kern="1200" dirty="0" err="1" smtClean="0"/>
            <a:t>organisasi</a:t>
          </a:r>
          <a:r>
            <a:rPr lang="en-US" sz="1000" kern="1200" dirty="0" smtClean="0"/>
            <a:t> yang </a:t>
          </a:r>
          <a:r>
            <a:rPr lang="en-US" sz="1000" kern="1200" dirty="0" err="1" smtClean="0"/>
            <a:t>meminta</a:t>
          </a:r>
          <a:r>
            <a:rPr lang="en-US" sz="1000" kern="1200" dirty="0" smtClean="0"/>
            <a:t> </a:t>
          </a:r>
          <a:r>
            <a:rPr lang="en-US" sz="1000" kern="1200" dirty="0" err="1" smtClean="0"/>
            <a:t>pembelian</a:t>
          </a:r>
          <a:r>
            <a:rPr lang="en-US" sz="1000" kern="1200" dirty="0" smtClean="0"/>
            <a:t> </a:t>
          </a:r>
          <a:r>
            <a:rPr lang="en-US" sz="1000" kern="1200" dirty="0" err="1" smtClean="0"/>
            <a:t>sesuatu</a:t>
          </a:r>
          <a:endParaRPr lang="en-US" sz="1000" kern="1200" dirty="0"/>
        </a:p>
      </dsp:txBody>
      <dsp:txXfrm rot="-5400000">
        <a:off x="2968371" y="66024"/>
        <a:ext cx="5258644" cy="341231"/>
      </dsp:txXfrm>
    </dsp:sp>
    <dsp:sp modelId="{EB7B38BA-9939-450D-A34F-179815ABFD65}">
      <dsp:nvSpPr>
        <dsp:cNvPr id="0" name=""/>
        <dsp:cNvSpPr/>
      </dsp:nvSpPr>
      <dsp:spPr>
        <a:xfrm>
          <a:off x="0" y="294"/>
          <a:ext cx="2968371" cy="47268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Pencetus</a:t>
          </a:r>
          <a:r>
            <a:rPr lang="en-US" sz="1000" kern="1200" dirty="0" smtClean="0">
              <a:solidFill>
                <a:schemeClr val="tx1"/>
              </a:solidFill>
            </a:rPr>
            <a:t> (</a:t>
          </a:r>
          <a:r>
            <a:rPr lang="en-US" sz="1000" i="1" kern="1200" dirty="0" smtClean="0">
              <a:solidFill>
                <a:schemeClr val="tx1"/>
              </a:solidFill>
            </a:rPr>
            <a:t>initiator</a:t>
          </a:r>
          <a:r>
            <a:rPr lang="en-US" sz="1000" i="0" kern="1200" dirty="0" smtClean="0">
              <a:solidFill>
                <a:schemeClr val="tx1"/>
              </a:solidFill>
            </a:rPr>
            <a:t>)</a:t>
          </a:r>
          <a:endParaRPr lang="en-US" sz="1000" kern="1200" dirty="0">
            <a:solidFill>
              <a:schemeClr val="tx1"/>
            </a:solidFill>
          </a:endParaRPr>
        </a:p>
      </dsp:txBody>
      <dsp:txXfrm>
        <a:off x="23075" y="23369"/>
        <a:ext cx="2922221" cy="426539"/>
      </dsp:txXfrm>
    </dsp:sp>
    <dsp:sp modelId="{8030285B-ABD6-4D50-9218-649AC8D85A27}">
      <dsp:nvSpPr>
        <dsp:cNvPr id="0" name=""/>
        <dsp:cNvSpPr/>
      </dsp:nvSpPr>
      <dsp:spPr>
        <a:xfrm rot="5400000">
          <a:off x="5417847" y="-1905587"/>
          <a:ext cx="378151" cy="5277104"/>
        </a:xfrm>
        <a:prstGeom prst="round2SameRect">
          <a:avLst/>
        </a:prstGeom>
        <a:solidFill>
          <a:schemeClr val="accent5">
            <a:tint val="40000"/>
            <a:alpha val="90000"/>
            <a:hueOff val="-1790080"/>
            <a:satOff val="8042"/>
            <a:lumOff val="553"/>
            <a:alphaOff val="0"/>
          </a:schemeClr>
        </a:solidFill>
        <a:ln w="9525" cap="flat" cmpd="sng" algn="ctr">
          <a:solidFill>
            <a:schemeClr val="accent5">
              <a:tint val="40000"/>
              <a:alpha val="90000"/>
              <a:hueOff val="-1790080"/>
              <a:satOff val="8042"/>
              <a:lumOff val="5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Orang yang </a:t>
          </a:r>
          <a:r>
            <a:rPr lang="en-US" sz="1000" kern="1200" dirty="0" err="1" smtClean="0"/>
            <a:t>akan</a:t>
          </a:r>
          <a:r>
            <a:rPr lang="en-US" sz="1000" kern="1200" dirty="0" smtClean="0"/>
            <a:t> </a:t>
          </a:r>
          <a:r>
            <a:rPr lang="en-US" sz="1000" kern="1200" dirty="0" err="1" smtClean="0"/>
            <a:t>menggunakan</a:t>
          </a:r>
          <a:r>
            <a:rPr lang="en-US" sz="1000" kern="1200" dirty="0" smtClean="0"/>
            <a:t> </a:t>
          </a:r>
          <a:r>
            <a:rPr lang="en-US" sz="1000" kern="1200" dirty="0" err="1" smtClean="0"/>
            <a:t>produk</a:t>
          </a:r>
          <a:r>
            <a:rPr lang="en-US" sz="1000" kern="1200" dirty="0" smtClean="0"/>
            <a:t> </a:t>
          </a:r>
          <a:r>
            <a:rPr lang="en-US" sz="1000" kern="1200" dirty="0" err="1" smtClean="0"/>
            <a:t>atau</a:t>
          </a:r>
          <a:r>
            <a:rPr lang="en-US" sz="1000" kern="1200" dirty="0" smtClean="0"/>
            <a:t> </a:t>
          </a:r>
          <a:r>
            <a:rPr lang="en-US" sz="1000" kern="1200" dirty="0" err="1" smtClean="0"/>
            <a:t>jasa</a:t>
          </a:r>
          <a:r>
            <a:rPr lang="en-US" sz="1000" kern="1200" dirty="0" smtClean="0"/>
            <a:t>.</a:t>
          </a:r>
          <a:endParaRPr lang="en-US" sz="1000" kern="1200" dirty="0"/>
        </a:p>
      </dsp:txBody>
      <dsp:txXfrm rot="-5400000">
        <a:off x="2968371" y="562349"/>
        <a:ext cx="5258644" cy="341231"/>
      </dsp:txXfrm>
    </dsp:sp>
    <dsp:sp modelId="{81F5E2CD-21B3-4A72-A0E8-13ADAEC2867B}">
      <dsp:nvSpPr>
        <dsp:cNvPr id="0" name=""/>
        <dsp:cNvSpPr/>
      </dsp:nvSpPr>
      <dsp:spPr>
        <a:xfrm>
          <a:off x="0" y="496619"/>
          <a:ext cx="2968371" cy="472689"/>
        </a:xfrm>
        <a:prstGeom prst="roundRect">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Pengguna</a:t>
          </a:r>
          <a:r>
            <a:rPr lang="en-US" sz="1000" kern="1200" dirty="0" smtClean="0">
              <a:solidFill>
                <a:schemeClr val="tx1"/>
              </a:solidFill>
            </a:rPr>
            <a:t> (</a:t>
          </a:r>
          <a:r>
            <a:rPr lang="en-US" sz="1000" i="1" kern="1200" dirty="0" smtClean="0">
              <a:solidFill>
                <a:schemeClr val="tx1"/>
              </a:solidFill>
            </a:rPr>
            <a:t>user</a:t>
          </a:r>
          <a:r>
            <a:rPr lang="en-US" sz="1000" i="0" kern="1200" dirty="0" smtClean="0">
              <a:solidFill>
                <a:schemeClr val="tx1"/>
              </a:solidFill>
            </a:rPr>
            <a:t>)</a:t>
          </a:r>
          <a:endParaRPr lang="en-US" sz="1000" kern="1200" dirty="0">
            <a:solidFill>
              <a:schemeClr val="tx1"/>
            </a:solidFill>
          </a:endParaRPr>
        </a:p>
      </dsp:txBody>
      <dsp:txXfrm>
        <a:off x="23075" y="519694"/>
        <a:ext cx="2922221" cy="426539"/>
      </dsp:txXfrm>
    </dsp:sp>
    <dsp:sp modelId="{B29D40B2-8B38-4028-B00F-AE120448E65A}">
      <dsp:nvSpPr>
        <dsp:cNvPr id="0" name=""/>
        <dsp:cNvSpPr/>
      </dsp:nvSpPr>
      <dsp:spPr>
        <a:xfrm rot="5400000">
          <a:off x="5417847" y="-1409263"/>
          <a:ext cx="378151" cy="5277104"/>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Orang yang </a:t>
          </a:r>
          <a:r>
            <a:rPr lang="en-US" sz="1000" kern="1200" dirty="0" err="1" smtClean="0"/>
            <a:t>mempengaruhi</a:t>
          </a:r>
          <a:r>
            <a:rPr lang="en-US" sz="1000" kern="1200" dirty="0" smtClean="0"/>
            <a:t> </a:t>
          </a:r>
          <a:r>
            <a:rPr lang="en-US" sz="1000" kern="1200" dirty="0" err="1" smtClean="0"/>
            <a:t>keputusan</a:t>
          </a:r>
          <a:r>
            <a:rPr lang="en-US" sz="1000" kern="1200" dirty="0" smtClean="0"/>
            <a:t> </a:t>
          </a:r>
          <a:r>
            <a:rPr lang="en-US" sz="1000" kern="1200" dirty="0" err="1" smtClean="0"/>
            <a:t>pembelian</a:t>
          </a:r>
          <a:r>
            <a:rPr lang="en-US" sz="1000" kern="1200" dirty="0" smtClean="0"/>
            <a:t>, </a:t>
          </a:r>
          <a:r>
            <a:rPr lang="en-US" sz="1000" kern="1200" dirty="0" err="1" smtClean="0"/>
            <a:t>sering</a:t>
          </a:r>
          <a:r>
            <a:rPr lang="en-US" sz="1000" kern="1200" dirty="0" smtClean="0"/>
            <a:t> </a:t>
          </a:r>
          <a:r>
            <a:rPr lang="en-US" sz="1000" kern="1200" dirty="0" err="1" smtClean="0"/>
            <a:t>dengan</a:t>
          </a:r>
          <a:r>
            <a:rPr lang="en-US" sz="1000" kern="1200" dirty="0" smtClean="0"/>
            <a:t> </a:t>
          </a:r>
          <a:r>
            <a:rPr lang="en-US" sz="1000" kern="1200" dirty="0" err="1" smtClean="0"/>
            <a:t>membantu</a:t>
          </a:r>
          <a:r>
            <a:rPr lang="en-US" sz="1000" kern="1200" dirty="0" smtClean="0"/>
            <a:t> </a:t>
          </a:r>
          <a:r>
            <a:rPr lang="en-US" sz="1000" kern="1200" dirty="0" err="1" smtClean="0"/>
            <a:t>mendefinisikan</a:t>
          </a:r>
          <a:r>
            <a:rPr lang="en-US" sz="1000" kern="1200" dirty="0" smtClean="0"/>
            <a:t> </a:t>
          </a:r>
          <a:r>
            <a:rPr lang="en-US" sz="1000" kern="1200" dirty="0" err="1" smtClean="0"/>
            <a:t>spesifikasi</a:t>
          </a:r>
          <a:r>
            <a:rPr lang="en-US" sz="1000" kern="1200" dirty="0" smtClean="0"/>
            <a:t> </a:t>
          </a:r>
          <a:r>
            <a:rPr lang="en-US" sz="1000" kern="1200" dirty="0" err="1" smtClean="0"/>
            <a:t>dan</a:t>
          </a:r>
          <a:r>
            <a:rPr lang="en-US" sz="1000" kern="1200" dirty="0" smtClean="0"/>
            <a:t> </a:t>
          </a:r>
          <a:r>
            <a:rPr lang="en-US" sz="1000" kern="1200" dirty="0" err="1" smtClean="0"/>
            <a:t>menyediakan</a:t>
          </a:r>
          <a:r>
            <a:rPr lang="en-US" sz="1000" kern="1200" dirty="0" smtClean="0"/>
            <a:t> </a:t>
          </a:r>
          <a:r>
            <a:rPr lang="en-US" sz="1000" kern="1200" dirty="0" err="1" smtClean="0"/>
            <a:t>informasi</a:t>
          </a:r>
          <a:r>
            <a:rPr lang="en-US" sz="1000" kern="1200" dirty="0" smtClean="0"/>
            <a:t> </a:t>
          </a:r>
          <a:r>
            <a:rPr lang="en-US" sz="1000" kern="1200" dirty="0" err="1" smtClean="0"/>
            <a:t>untuk</a:t>
          </a:r>
          <a:r>
            <a:rPr lang="en-US" sz="1000" kern="1200" dirty="0" smtClean="0"/>
            <a:t> </a:t>
          </a:r>
          <a:r>
            <a:rPr lang="en-US" sz="1000" kern="1200" dirty="0" err="1" smtClean="0"/>
            <a:t>mengevaluasi</a:t>
          </a:r>
          <a:r>
            <a:rPr lang="en-US" sz="1000" kern="1200" dirty="0" smtClean="0"/>
            <a:t> </a:t>
          </a:r>
          <a:r>
            <a:rPr lang="en-US" sz="1000" kern="1200" dirty="0" err="1" smtClean="0"/>
            <a:t>alternatif-alternatif</a:t>
          </a:r>
          <a:r>
            <a:rPr lang="en-US" sz="1000" kern="1200" dirty="0" smtClean="0"/>
            <a:t>.</a:t>
          </a:r>
          <a:endParaRPr lang="en-US" sz="1000" kern="1200" dirty="0"/>
        </a:p>
      </dsp:txBody>
      <dsp:txXfrm rot="-5400000">
        <a:off x="2968371" y="1058673"/>
        <a:ext cx="5258644" cy="341231"/>
      </dsp:txXfrm>
    </dsp:sp>
    <dsp:sp modelId="{78318EF5-A168-400C-9AFF-0A2408D0D595}">
      <dsp:nvSpPr>
        <dsp:cNvPr id="0" name=""/>
        <dsp:cNvSpPr/>
      </dsp:nvSpPr>
      <dsp:spPr>
        <a:xfrm>
          <a:off x="0" y="992943"/>
          <a:ext cx="2968371" cy="472689"/>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Pihak</a:t>
          </a:r>
          <a:r>
            <a:rPr lang="en-US" sz="1000" kern="1200" dirty="0" smtClean="0">
              <a:solidFill>
                <a:schemeClr val="tx1"/>
              </a:solidFill>
            </a:rPr>
            <a:t> yang </a:t>
          </a:r>
          <a:r>
            <a:rPr lang="en-US" sz="1000" kern="1200" dirty="0" err="1" smtClean="0">
              <a:solidFill>
                <a:schemeClr val="tx1"/>
              </a:solidFill>
            </a:rPr>
            <a:t>Mempengaruhi</a:t>
          </a:r>
          <a:r>
            <a:rPr lang="en-US" sz="1000" kern="1200" dirty="0" smtClean="0">
              <a:solidFill>
                <a:schemeClr val="tx1"/>
              </a:solidFill>
            </a:rPr>
            <a:t> (</a:t>
          </a:r>
          <a:r>
            <a:rPr lang="en-US" sz="1000" i="1" kern="1200" dirty="0" smtClean="0">
              <a:solidFill>
                <a:schemeClr val="tx1"/>
              </a:solidFill>
            </a:rPr>
            <a:t>influencer</a:t>
          </a:r>
          <a:r>
            <a:rPr lang="en-US" sz="1000" kern="1200" dirty="0" smtClean="0">
              <a:solidFill>
                <a:schemeClr val="tx1"/>
              </a:solidFill>
            </a:rPr>
            <a:t>)</a:t>
          </a:r>
          <a:endParaRPr lang="en-US" sz="1000" kern="1200" dirty="0">
            <a:solidFill>
              <a:schemeClr val="tx1"/>
            </a:solidFill>
          </a:endParaRPr>
        </a:p>
      </dsp:txBody>
      <dsp:txXfrm>
        <a:off x="23075" y="1016018"/>
        <a:ext cx="2922221" cy="426539"/>
      </dsp:txXfrm>
    </dsp:sp>
    <dsp:sp modelId="{A5877D06-692F-4708-8CB9-0EAF0EB79FDF}">
      <dsp:nvSpPr>
        <dsp:cNvPr id="0" name=""/>
        <dsp:cNvSpPr/>
      </dsp:nvSpPr>
      <dsp:spPr>
        <a:xfrm rot="5400000">
          <a:off x="5417847" y="-912939"/>
          <a:ext cx="378151" cy="5277104"/>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Orang yang </a:t>
          </a:r>
          <a:r>
            <a:rPr lang="en-US" sz="1000" kern="1200" dirty="0" err="1" smtClean="0"/>
            <a:t>memutuskan</a:t>
          </a:r>
          <a:r>
            <a:rPr lang="en-US" sz="1000" kern="1200" dirty="0" smtClean="0"/>
            <a:t> </a:t>
          </a:r>
          <a:r>
            <a:rPr lang="en-US" sz="1000" kern="1200" dirty="0" err="1" smtClean="0"/>
            <a:t>persyaratan</a:t>
          </a:r>
          <a:r>
            <a:rPr lang="en-US" sz="1000" kern="1200" dirty="0" smtClean="0"/>
            <a:t> </a:t>
          </a:r>
          <a:r>
            <a:rPr lang="en-US" sz="1000" kern="1200" dirty="0" err="1" smtClean="0"/>
            <a:t>produk</a:t>
          </a:r>
          <a:r>
            <a:rPr lang="en-US" sz="1000" kern="1200" dirty="0" smtClean="0"/>
            <a:t> </a:t>
          </a:r>
          <a:r>
            <a:rPr lang="en-US" sz="1000" kern="1200" dirty="0" err="1" smtClean="0"/>
            <a:t>atau</a:t>
          </a:r>
          <a:r>
            <a:rPr lang="en-US" sz="1000" kern="1200" dirty="0" smtClean="0"/>
            <a:t> </a:t>
          </a:r>
          <a:r>
            <a:rPr lang="en-US" sz="1000" kern="1200" dirty="0" err="1" smtClean="0"/>
            <a:t>pemasok</a:t>
          </a:r>
          <a:r>
            <a:rPr lang="en-US" sz="1000" kern="1200" dirty="0" smtClean="0"/>
            <a:t>.</a:t>
          </a:r>
          <a:endParaRPr lang="en-US" sz="1000" kern="1200" dirty="0"/>
        </a:p>
      </dsp:txBody>
      <dsp:txXfrm rot="-5400000">
        <a:off x="2968371" y="1554997"/>
        <a:ext cx="5258644" cy="341231"/>
      </dsp:txXfrm>
    </dsp:sp>
    <dsp:sp modelId="{3F44FFC8-6A66-4973-AFF6-E5E9E38143A8}">
      <dsp:nvSpPr>
        <dsp:cNvPr id="0" name=""/>
        <dsp:cNvSpPr/>
      </dsp:nvSpPr>
      <dsp:spPr>
        <a:xfrm>
          <a:off x="0" y="1489267"/>
          <a:ext cx="2968371" cy="472689"/>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Pengambilan</a:t>
          </a:r>
          <a:r>
            <a:rPr lang="en-US" sz="1000" kern="1200" dirty="0" smtClean="0">
              <a:solidFill>
                <a:schemeClr val="tx1"/>
              </a:solidFill>
            </a:rPr>
            <a:t> </a:t>
          </a:r>
          <a:r>
            <a:rPr lang="en-US" sz="1000" kern="1200" dirty="0" err="1" smtClean="0">
              <a:solidFill>
                <a:schemeClr val="tx1"/>
              </a:solidFill>
            </a:rPr>
            <a:t>Keputusan</a:t>
          </a:r>
          <a:r>
            <a:rPr lang="en-US" sz="1000" kern="1200" dirty="0" smtClean="0">
              <a:solidFill>
                <a:schemeClr val="tx1"/>
              </a:solidFill>
            </a:rPr>
            <a:t> (</a:t>
          </a:r>
          <a:r>
            <a:rPr lang="en-US" sz="1000" i="1" kern="1200" dirty="0" smtClean="0">
              <a:solidFill>
                <a:schemeClr val="tx1"/>
              </a:solidFill>
            </a:rPr>
            <a:t>decider</a:t>
          </a:r>
          <a:r>
            <a:rPr lang="en-US" sz="1000" i="0" kern="1200" dirty="0" smtClean="0">
              <a:solidFill>
                <a:schemeClr val="tx1"/>
              </a:solidFill>
            </a:rPr>
            <a:t>)</a:t>
          </a:r>
          <a:endParaRPr lang="en-US" sz="1000" kern="1200" dirty="0">
            <a:solidFill>
              <a:schemeClr val="tx1"/>
            </a:solidFill>
          </a:endParaRPr>
        </a:p>
      </dsp:txBody>
      <dsp:txXfrm>
        <a:off x="23075" y="1512342"/>
        <a:ext cx="2922221" cy="426539"/>
      </dsp:txXfrm>
    </dsp:sp>
    <dsp:sp modelId="{0DC279BE-DA5F-4B94-BD91-72FC5C121D6E}">
      <dsp:nvSpPr>
        <dsp:cNvPr id="0" name=""/>
        <dsp:cNvSpPr/>
      </dsp:nvSpPr>
      <dsp:spPr>
        <a:xfrm rot="5400000">
          <a:off x="5417847" y="-416615"/>
          <a:ext cx="378151" cy="5277104"/>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Orang yang </a:t>
          </a:r>
          <a:r>
            <a:rPr lang="en-US" sz="1000" kern="1200" dirty="0" err="1" smtClean="0"/>
            <a:t>mengotorisasikan</a:t>
          </a:r>
          <a:r>
            <a:rPr lang="en-US" sz="1000" kern="1200" dirty="0" smtClean="0"/>
            <a:t> </a:t>
          </a:r>
          <a:r>
            <a:rPr lang="en-US" sz="1000" kern="1200" dirty="0" err="1" smtClean="0"/>
            <a:t>tindakan</a:t>
          </a:r>
          <a:r>
            <a:rPr lang="en-US" sz="1000" kern="1200" dirty="0" smtClean="0"/>
            <a:t> yang </a:t>
          </a:r>
          <a:r>
            <a:rPr lang="en-US" sz="1000" kern="1200" dirty="0" err="1" smtClean="0"/>
            <a:t>direncanakan</a:t>
          </a:r>
          <a:r>
            <a:rPr lang="en-US" sz="1000" kern="1200" dirty="0" smtClean="0"/>
            <a:t> </a:t>
          </a:r>
          <a:r>
            <a:rPr lang="en-US" sz="1000" kern="1200" dirty="0" err="1" smtClean="0"/>
            <a:t>oleh</a:t>
          </a:r>
          <a:r>
            <a:rPr lang="en-US" sz="1000" kern="1200" dirty="0" smtClean="0"/>
            <a:t> </a:t>
          </a:r>
          <a:r>
            <a:rPr lang="en-US" sz="1000" kern="1200" dirty="0" err="1" smtClean="0"/>
            <a:t>pengambil</a:t>
          </a:r>
          <a:r>
            <a:rPr lang="en-US" sz="1000" kern="1200" dirty="0" smtClean="0"/>
            <a:t> </a:t>
          </a:r>
          <a:r>
            <a:rPr lang="en-US" sz="1000" kern="1200" dirty="0" err="1" smtClean="0"/>
            <a:t>keputusan</a:t>
          </a:r>
          <a:r>
            <a:rPr lang="en-US" sz="1000" kern="1200" dirty="0" smtClean="0"/>
            <a:t> </a:t>
          </a:r>
          <a:r>
            <a:rPr lang="en-US" sz="1000" kern="1200" dirty="0" err="1" smtClean="0"/>
            <a:t>atau</a:t>
          </a:r>
          <a:r>
            <a:rPr lang="en-US" sz="1000" kern="1200" dirty="0" smtClean="0"/>
            <a:t> </a:t>
          </a:r>
          <a:r>
            <a:rPr lang="en-US" sz="1000" kern="1200" dirty="0" err="1" smtClean="0"/>
            <a:t>pembeli</a:t>
          </a:r>
          <a:r>
            <a:rPr lang="en-US" sz="1000" kern="1200" dirty="0" smtClean="0"/>
            <a:t>.</a:t>
          </a:r>
          <a:endParaRPr lang="en-US" sz="1000" kern="1200" dirty="0"/>
        </a:p>
      </dsp:txBody>
      <dsp:txXfrm rot="-5400000">
        <a:off x="2968371" y="2051321"/>
        <a:ext cx="5258644" cy="341231"/>
      </dsp:txXfrm>
    </dsp:sp>
    <dsp:sp modelId="{34301918-DCE6-42EC-A741-C642E9DC5F75}">
      <dsp:nvSpPr>
        <dsp:cNvPr id="0" name=""/>
        <dsp:cNvSpPr/>
      </dsp:nvSpPr>
      <dsp:spPr>
        <a:xfrm>
          <a:off x="0" y="1985591"/>
          <a:ext cx="2968371" cy="472689"/>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Pemberi</a:t>
          </a:r>
          <a:r>
            <a:rPr lang="en-US" sz="1000" kern="1200" dirty="0" smtClean="0">
              <a:solidFill>
                <a:schemeClr val="tx1"/>
              </a:solidFill>
            </a:rPr>
            <a:t> </a:t>
          </a:r>
          <a:r>
            <a:rPr lang="en-US" sz="1000" kern="1200" dirty="0" err="1" smtClean="0">
              <a:solidFill>
                <a:schemeClr val="tx1"/>
              </a:solidFill>
            </a:rPr>
            <a:t>Persetujuan</a:t>
          </a:r>
          <a:r>
            <a:rPr lang="en-US" sz="1000" kern="1200" dirty="0" smtClean="0">
              <a:solidFill>
                <a:schemeClr val="tx1"/>
              </a:solidFill>
            </a:rPr>
            <a:t> (</a:t>
          </a:r>
          <a:r>
            <a:rPr lang="en-US" sz="1000" i="1" kern="1200" dirty="0" smtClean="0">
              <a:solidFill>
                <a:schemeClr val="tx1"/>
              </a:solidFill>
            </a:rPr>
            <a:t>approver</a:t>
          </a:r>
          <a:r>
            <a:rPr lang="en-US" sz="1000" i="0" kern="1200" dirty="0" smtClean="0">
              <a:solidFill>
                <a:schemeClr val="tx1"/>
              </a:solidFill>
            </a:rPr>
            <a:t>)</a:t>
          </a:r>
          <a:endParaRPr lang="en-US" sz="1000" kern="1200" dirty="0">
            <a:solidFill>
              <a:schemeClr val="tx1"/>
            </a:solidFill>
          </a:endParaRPr>
        </a:p>
      </dsp:txBody>
      <dsp:txXfrm>
        <a:off x="23075" y="2008666"/>
        <a:ext cx="2922221" cy="426539"/>
      </dsp:txXfrm>
    </dsp:sp>
    <dsp:sp modelId="{F212ADA6-7683-4CBB-AC97-9B51A253F7CA}">
      <dsp:nvSpPr>
        <dsp:cNvPr id="0" name=""/>
        <dsp:cNvSpPr/>
      </dsp:nvSpPr>
      <dsp:spPr>
        <a:xfrm rot="5400000">
          <a:off x="5417847" y="79708"/>
          <a:ext cx="378151" cy="5277104"/>
        </a:xfrm>
        <a:prstGeom prst="round2SameRect">
          <a:avLst/>
        </a:prstGeom>
        <a:solidFill>
          <a:schemeClr val="accent5">
            <a:tint val="40000"/>
            <a:alpha val="90000"/>
            <a:hueOff val="-8950401"/>
            <a:satOff val="40211"/>
            <a:lumOff val="2764"/>
            <a:alphaOff val="0"/>
          </a:schemeClr>
        </a:solidFill>
        <a:ln w="9525" cap="flat" cmpd="sng" algn="ctr">
          <a:solidFill>
            <a:schemeClr val="accent5">
              <a:tint val="40000"/>
              <a:alpha val="90000"/>
              <a:hueOff val="-8950401"/>
              <a:satOff val="40211"/>
              <a:lumOff val="276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Orang yang </a:t>
          </a:r>
          <a:r>
            <a:rPr lang="en-US" sz="1000" kern="1200" dirty="0" err="1" smtClean="0"/>
            <a:t>mempunyai</a:t>
          </a:r>
          <a:r>
            <a:rPr lang="en-US" sz="1000" kern="1200" dirty="0" smtClean="0"/>
            <a:t> </a:t>
          </a:r>
          <a:r>
            <a:rPr lang="en-US" sz="1000" kern="1200" dirty="0" err="1" smtClean="0"/>
            <a:t>otoritas</a:t>
          </a:r>
          <a:r>
            <a:rPr lang="en-US" sz="1000" kern="1200" dirty="0" smtClean="0"/>
            <a:t> </a:t>
          </a:r>
          <a:r>
            <a:rPr lang="en-US" sz="1000" kern="1200" dirty="0" err="1" smtClean="0"/>
            <a:t>resmi</a:t>
          </a:r>
          <a:r>
            <a:rPr lang="en-US" sz="1000" kern="1200" dirty="0" smtClean="0"/>
            <a:t> </a:t>
          </a:r>
          <a:r>
            <a:rPr lang="en-US" sz="1000" kern="1200" dirty="0" err="1" smtClean="0"/>
            <a:t>untuk</a:t>
          </a:r>
          <a:r>
            <a:rPr lang="en-US" sz="1000" kern="1200" dirty="0" smtClean="0"/>
            <a:t> </a:t>
          </a:r>
          <a:r>
            <a:rPr lang="en-US" sz="1000" kern="1200" dirty="0" err="1" smtClean="0"/>
            <a:t>memilih</a:t>
          </a:r>
          <a:r>
            <a:rPr lang="en-US" sz="1000" kern="1200" dirty="0" smtClean="0"/>
            <a:t> </a:t>
          </a:r>
          <a:r>
            <a:rPr lang="en-US" sz="1000" kern="1200" dirty="0" err="1" smtClean="0"/>
            <a:t>pemasok</a:t>
          </a:r>
          <a:r>
            <a:rPr lang="en-US" sz="1000" kern="1200" dirty="0" smtClean="0"/>
            <a:t> </a:t>
          </a:r>
          <a:r>
            <a:rPr lang="en-US" sz="1000" kern="1200" dirty="0" err="1" smtClean="0"/>
            <a:t>dan</a:t>
          </a:r>
          <a:r>
            <a:rPr lang="en-US" sz="1000" kern="1200" dirty="0" smtClean="0"/>
            <a:t> </a:t>
          </a:r>
          <a:r>
            <a:rPr lang="en-US" sz="1000" kern="1200" dirty="0" err="1" smtClean="0"/>
            <a:t>mengatur</a:t>
          </a:r>
          <a:r>
            <a:rPr lang="en-US" sz="1000" kern="1200" dirty="0" smtClean="0"/>
            <a:t> </a:t>
          </a:r>
          <a:r>
            <a:rPr lang="en-US" sz="1000" kern="1200" dirty="0" err="1" smtClean="0"/>
            <a:t>syarat</a:t>
          </a:r>
          <a:r>
            <a:rPr lang="en-US" sz="1000" kern="1200" dirty="0" smtClean="0"/>
            <a:t> </a:t>
          </a:r>
          <a:r>
            <a:rPr lang="en-US" sz="1000" kern="1200" dirty="0" err="1" smtClean="0"/>
            <a:t>pembelian</a:t>
          </a:r>
          <a:r>
            <a:rPr lang="en-US" sz="1000" kern="1200" dirty="0" smtClean="0"/>
            <a:t>.</a:t>
          </a:r>
          <a:endParaRPr lang="en-US" sz="1000" kern="1200" dirty="0"/>
        </a:p>
      </dsp:txBody>
      <dsp:txXfrm rot="-5400000">
        <a:off x="2968371" y="2547644"/>
        <a:ext cx="5258644" cy="341231"/>
      </dsp:txXfrm>
    </dsp:sp>
    <dsp:sp modelId="{72883DBE-2695-4D80-88CD-EC61CD1D1011}">
      <dsp:nvSpPr>
        <dsp:cNvPr id="0" name=""/>
        <dsp:cNvSpPr/>
      </dsp:nvSpPr>
      <dsp:spPr>
        <a:xfrm>
          <a:off x="0" y="2481916"/>
          <a:ext cx="2968371" cy="472689"/>
        </a:xfrm>
        <a:prstGeom prst="roundRect">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Pembeli</a:t>
          </a:r>
          <a:r>
            <a:rPr lang="en-US" sz="1000" kern="1200" dirty="0" smtClean="0">
              <a:solidFill>
                <a:schemeClr val="tx1"/>
              </a:solidFill>
            </a:rPr>
            <a:t> (</a:t>
          </a:r>
          <a:r>
            <a:rPr lang="en-US" sz="1000" i="1" kern="1200" dirty="0" smtClean="0">
              <a:solidFill>
                <a:schemeClr val="tx1"/>
              </a:solidFill>
            </a:rPr>
            <a:t>Buyers</a:t>
          </a:r>
          <a:r>
            <a:rPr lang="en-US" sz="1000" kern="1200" dirty="0" smtClean="0">
              <a:solidFill>
                <a:schemeClr val="tx1"/>
              </a:solidFill>
            </a:rPr>
            <a:t>)</a:t>
          </a:r>
          <a:endParaRPr lang="en-US" sz="1000" kern="1200" dirty="0">
            <a:solidFill>
              <a:schemeClr val="tx1"/>
            </a:solidFill>
          </a:endParaRPr>
        </a:p>
      </dsp:txBody>
      <dsp:txXfrm>
        <a:off x="23075" y="2504991"/>
        <a:ext cx="2922221" cy="426539"/>
      </dsp:txXfrm>
    </dsp:sp>
    <dsp:sp modelId="{6323AC06-8A75-4F62-9ADD-19A95079B120}">
      <dsp:nvSpPr>
        <dsp:cNvPr id="0" name=""/>
        <dsp:cNvSpPr/>
      </dsp:nvSpPr>
      <dsp:spPr>
        <a:xfrm rot="5400000">
          <a:off x="5417847" y="576033"/>
          <a:ext cx="378151" cy="527710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Orang yang </a:t>
          </a:r>
          <a:r>
            <a:rPr lang="en-US" sz="1000" kern="1200" dirty="0" err="1" smtClean="0"/>
            <a:t>mempunyai</a:t>
          </a:r>
          <a:r>
            <a:rPr lang="en-US" sz="1000" kern="1200" dirty="0" smtClean="0"/>
            <a:t> </a:t>
          </a:r>
          <a:r>
            <a:rPr lang="en-US" sz="1000" kern="1200" dirty="0" err="1" smtClean="0"/>
            <a:t>kekuatan</a:t>
          </a:r>
          <a:r>
            <a:rPr lang="en-US" sz="1000" kern="1200" dirty="0" smtClean="0"/>
            <a:t> </a:t>
          </a:r>
          <a:r>
            <a:rPr lang="en-US" sz="1000" kern="1200" dirty="0" err="1" smtClean="0"/>
            <a:t>untuk</a:t>
          </a:r>
          <a:r>
            <a:rPr lang="en-US" sz="1000" kern="1200" dirty="0" smtClean="0"/>
            <a:t> </a:t>
          </a:r>
          <a:r>
            <a:rPr lang="en-US" sz="1000" kern="1200" dirty="0" err="1" smtClean="0"/>
            <a:t>mencegah</a:t>
          </a:r>
          <a:r>
            <a:rPr lang="en-US" sz="1000" kern="1200" dirty="0" smtClean="0"/>
            <a:t> </a:t>
          </a:r>
          <a:r>
            <a:rPr lang="en-US" sz="1000" kern="1200" dirty="0" err="1" smtClean="0"/>
            <a:t>penjual</a:t>
          </a:r>
          <a:r>
            <a:rPr lang="en-US" sz="1000" kern="1200" dirty="0" smtClean="0"/>
            <a:t> </a:t>
          </a:r>
          <a:r>
            <a:rPr lang="en-US" sz="1000" kern="1200" dirty="0" err="1" smtClean="0"/>
            <a:t>atau</a:t>
          </a:r>
          <a:r>
            <a:rPr lang="en-US" sz="1000" kern="1200" dirty="0" smtClean="0"/>
            <a:t> </a:t>
          </a:r>
          <a:r>
            <a:rPr lang="en-US" sz="1000" kern="1200" dirty="0" err="1" smtClean="0"/>
            <a:t>informasi</a:t>
          </a:r>
          <a:r>
            <a:rPr lang="en-US" sz="1000" kern="1200" dirty="0" smtClean="0"/>
            <a:t> agar </a:t>
          </a:r>
          <a:r>
            <a:rPr lang="en-US" sz="1000" kern="1200" dirty="0" err="1" smtClean="0"/>
            <a:t>tidak</a:t>
          </a:r>
          <a:r>
            <a:rPr lang="en-US" sz="1000" kern="1200" dirty="0" smtClean="0"/>
            <a:t> </a:t>
          </a:r>
          <a:r>
            <a:rPr lang="en-US" sz="1000" kern="1200" dirty="0" err="1" smtClean="0"/>
            <a:t>menjangkau</a:t>
          </a:r>
          <a:r>
            <a:rPr lang="en-US" sz="1000" kern="1200" dirty="0" smtClean="0"/>
            <a:t> </a:t>
          </a:r>
          <a:r>
            <a:rPr lang="en-US" sz="1000" kern="1200" dirty="0" err="1" smtClean="0"/>
            <a:t>anggota</a:t>
          </a:r>
          <a:r>
            <a:rPr lang="en-US" sz="1000" kern="1200" dirty="0" smtClean="0"/>
            <a:t> </a:t>
          </a:r>
          <a:r>
            <a:rPr lang="en-US" sz="1000" kern="1200" dirty="0" err="1" smtClean="0"/>
            <a:t>pusat</a:t>
          </a:r>
          <a:r>
            <a:rPr lang="en-US" sz="1000" kern="1200" dirty="0" smtClean="0"/>
            <a:t> </a:t>
          </a:r>
          <a:r>
            <a:rPr lang="en-US" sz="1000" kern="1200" dirty="0" err="1" smtClean="0"/>
            <a:t>pembelian</a:t>
          </a:r>
          <a:r>
            <a:rPr lang="en-US" sz="1000" kern="1200" dirty="0" smtClean="0"/>
            <a:t>.</a:t>
          </a:r>
          <a:endParaRPr lang="en-US" sz="1000" kern="1200" dirty="0"/>
        </a:p>
      </dsp:txBody>
      <dsp:txXfrm rot="-5400000">
        <a:off x="2968371" y="3043969"/>
        <a:ext cx="5258644" cy="341231"/>
      </dsp:txXfrm>
    </dsp:sp>
    <dsp:sp modelId="{2E6B28C5-9242-4DD8-AFE6-3E7B83A6A04A}">
      <dsp:nvSpPr>
        <dsp:cNvPr id="0" name=""/>
        <dsp:cNvSpPr/>
      </dsp:nvSpPr>
      <dsp:spPr>
        <a:xfrm>
          <a:off x="0" y="2978240"/>
          <a:ext cx="2968371" cy="47268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chemeClr val="tx1"/>
              </a:solidFill>
            </a:rPr>
            <a:t>Penjaga</a:t>
          </a:r>
          <a:r>
            <a:rPr lang="en-US" sz="1000" kern="1200" dirty="0" smtClean="0">
              <a:solidFill>
                <a:schemeClr val="tx1"/>
              </a:solidFill>
            </a:rPr>
            <a:t> </a:t>
          </a:r>
          <a:r>
            <a:rPr lang="en-US" sz="1000" kern="1200" dirty="0" err="1" smtClean="0">
              <a:solidFill>
                <a:schemeClr val="tx1"/>
              </a:solidFill>
            </a:rPr>
            <a:t>Gerbang</a:t>
          </a:r>
          <a:r>
            <a:rPr lang="en-US" sz="1000" kern="1200" dirty="0" smtClean="0">
              <a:solidFill>
                <a:schemeClr val="tx1"/>
              </a:solidFill>
            </a:rPr>
            <a:t> (</a:t>
          </a:r>
          <a:r>
            <a:rPr lang="en-US" sz="1000" i="1" kern="1200" dirty="0" smtClean="0">
              <a:solidFill>
                <a:schemeClr val="tx1"/>
              </a:solidFill>
            </a:rPr>
            <a:t>gatekeeper</a:t>
          </a:r>
          <a:r>
            <a:rPr lang="en-US" sz="1000" i="0" kern="1200" dirty="0" smtClean="0">
              <a:solidFill>
                <a:schemeClr val="tx1"/>
              </a:solidFill>
            </a:rPr>
            <a:t>)</a:t>
          </a:r>
          <a:endParaRPr lang="en-US" sz="1000" kern="1200" dirty="0">
            <a:solidFill>
              <a:schemeClr val="tx1"/>
            </a:solidFill>
          </a:endParaRPr>
        </a:p>
      </dsp:txBody>
      <dsp:txXfrm>
        <a:off x="23075" y="3001315"/>
        <a:ext cx="2922221" cy="426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AE5-C0C6-40FF-9668-70F38E53CE7B}">
      <dsp:nvSpPr>
        <dsp:cNvPr id="0" name=""/>
        <dsp:cNvSpPr/>
      </dsp:nvSpPr>
      <dsp:spPr>
        <a:xfrm>
          <a:off x="3298189" y="3033"/>
          <a:ext cx="4947285" cy="45331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smtClean="0">
              <a:solidFill>
                <a:schemeClr val="tx1"/>
              </a:solidFill>
            </a:rPr>
            <a:t>proses </a:t>
          </a:r>
          <a:r>
            <a:rPr lang="en-US" sz="700" kern="1200" dirty="0" err="1" smtClean="0">
              <a:solidFill>
                <a:schemeClr val="tx1"/>
              </a:solidFill>
            </a:rPr>
            <a:t>pembelian</a:t>
          </a:r>
          <a:r>
            <a:rPr lang="en-US" sz="700" kern="1200" dirty="0" smtClean="0">
              <a:solidFill>
                <a:schemeClr val="tx1"/>
              </a:solidFill>
            </a:rPr>
            <a:t> </a:t>
          </a:r>
          <a:r>
            <a:rPr lang="en-US" sz="700" kern="1200" dirty="0" err="1" smtClean="0">
              <a:solidFill>
                <a:schemeClr val="tx1"/>
              </a:solidFill>
            </a:rPr>
            <a:t>dimulai</a:t>
          </a:r>
          <a:r>
            <a:rPr lang="en-US" sz="700" kern="1200" dirty="0" smtClean="0">
              <a:solidFill>
                <a:schemeClr val="tx1"/>
              </a:solidFill>
            </a:rPr>
            <a:t> </a:t>
          </a:r>
          <a:r>
            <a:rPr lang="en-US" sz="700" kern="1200" dirty="0" err="1" smtClean="0">
              <a:solidFill>
                <a:schemeClr val="tx1"/>
              </a:solidFill>
            </a:rPr>
            <a:t>ketika</a:t>
          </a:r>
          <a:r>
            <a:rPr lang="en-US" sz="700" kern="1200" dirty="0" smtClean="0">
              <a:solidFill>
                <a:schemeClr val="tx1"/>
              </a:solidFill>
            </a:rPr>
            <a:t> </a:t>
          </a:r>
          <a:r>
            <a:rPr lang="en-US" sz="700" kern="1200" dirty="0" err="1" smtClean="0">
              <a:solidFill>
                <a:schemeClr val="tx1"/>
              </a:solidFill>
            </a:rPr>
            <a:t>seseorang</a:t>
          </a:r>
          <a:r>
            <a:rPr lang="en-US" sz="700" kern="1200" dirty="0" smtClean="0">
              <a:solidFill>
                <a:schemeClr val="tx1"/>
              </a:solidFill>
            </a:rPr>
            <a:t> di </a:t>
          </a:r>
          <a:r>
            <a:rPr lang="en-US" sz="700" kern="1200" dirty="0" err="1" smtClean="0">
              <a:solidFill>
                <a:schemeClr val="tx1"/>
              </a:solidFill>
            </a:rPr>
            <a:t>dalam</a:t>
          </a:r>
          <a:r>
            <a:rPr lang="en-US" sz="700" kern="1200" dirty="0" smtClean="0">
              <a:solidFill>
                <a:schemeClr val="tx1"/>
              </a:solidFill>
            </a:rPr>
            <a:t> </a:t>
          </a:r>
          <a:r>
            <a:rPr lang="en-US" sz="700" kern="1200" dirty="0" err="1" smtClean="0">
              <a:solidFill>
                <a:schemeClr val="tx1"/>
              </a:solidFill>
            </a:rPr>
            <a:t>perusahaan</a:t>
          </a:r>
          <a:r>
            <a:rPr lang="en-US" sz="700" kern="1200" dirty="0" smtClean="0">
              <a:solidFill>
                <a:schemeClr val="tx1"/>
              </a:solidFill>
            </a:rPr>
            <a:t> </a:t>
          </a:r>
          <a:r>
            <a:rPr lang="en-US" sz="700" kern="1200" dirty="0" err="1" smtClean="0">
              <a:solidFill>
                <a:schemeClr val="tx1"/>
              </a:solidFill>
            </a:rPr>
            <a:t>menyadari</a:t>
          </a:r>
          <a:r>
            <a:rPr lang="en-US" sz="700" kern="1200" dirty="0" smtClean="0">
              <a:solidFill>
                <a:schemeClr val="tx1"/>
              </a:solidFill>
            </a:rPr>
            <a:t> </a:t>
          </a:r>
          <a:r>
            <a:rPr lang="en-US" sz="700" kern="1200" dirty="0" err="1" smtClean="0">
              <a:solidFill>
                <a:schemeClr val="tx1"/>
              </a:solidFill>
            </a:rPr>
            <a:t>adanya</a:t>
          </a:r>
          <a:r>
            <a:rPr lang="en-US" sz="700" kern="1200" dirty="0" smtClean="0">
              <a:solidFill>
                <a:schemeClr val="tx1"/>
              </a:solidFill>
            </a:rPr>
            <a:t> </a:t>
          </a:r>
          <a:r>
            <a:rPr lang="en-US" sz="700" kern="1200" dirty="0" err="1" smtClean="0">
              <a:solidFill>
                <a:schemeClr val="tx1"/>
              </a:solidFill>
            </a:rPr>
            <a:t>masalah</a:t>
          </a:r>
          <a:r>
            <a:rPr lang="en-US" sz="700" kern="1200" dirty="0" smtClean="0">
              <a:solidFill>
                <a:schemeClr val="tx1"/>
              </a:solidFill>
            </a:rPr>
            <a:t> </a:t>
          </a:r>
          <a:r>
            <a:rPr lang="en-US" sz="700" kern="1200" dirty="0" err="1" smtClean="0">
              <a:solidFill>
                <a:schemeClr val="tx1"/>
              </a:solidFill>
            </a:rPr>
            <a:t>atau</a:t>
          </a:r>
          <a:r>
            <a:rPr lang="en-US" sz="700" kern="1200" dirty="0" smtClean="0">
              <a:solidFill>
                <a:schemeClr val="tx1"/>
              </a:solidFill>
            </a:rPr>
            <a:t> </a:t>
          </a:r>
          <a:r>
            <a:rPr lang="en-US" sz="700" kern="1200" dirty="0" err="1" smtClean="0">
              <a:solidFill>
                <a:schemeClr val="tx1"/>
              </a:solidFill>
            </a:rPr>
            <a:t>kebutuhan</a:t>
          </a:r>
          <a:r>
            <a:rPr lang="en-US" sz="700" kern="1200" dirty="0" smtClean="0">
              <a:solidFill>
                <a:schemeClr val="tx1"/>
              </a:solidFill>
            </a:rPr>
            <a:t> yang </a:t>
          </a:r>
          <a:r>
            <a:rPr lang="en-US" sz="700" kern="1200" dirty="0" err="1" smtClean="0">
              <a:solidFill>
                <a:schemeClr val="tx1"/>
              </a:solidFill>
            </a:rPr>
            <a:t>dapat</a:t>
          </a:r>
          <a:r>
            <a:rPr lang="en-US" sz="700" kern="1200" dirty="0" smtClean="0">
              <a:solidFill>
                <a:schemeClr val="tx1"/>
              </a:solidFill>
            </a:rPr>
            <a:t> </a:t>
          </a:r>
          <a:r>
            <a:rPr lang="en-US" sz="700" kern="1200" dirty="0" err="1" smtClean="0">
              <a:solidFill>
                <a:schemeClr val="tx1"/>
              </a:solidFill>
            </a:rPr>
            <a:t>diatasi</a:t>
          </a:r>
          <a:r>
            <a:rPr lang="en-US" sz="700" kern="1200" dirty="0" smtClean="0">
              <a:solidFill>
                <a:schemeClr val="tx1"/>
              </a:solidFill>
            </a:rPr>
            <a:t> </a:t>
          </a:r>
          <a:r>
            <a:rPr lang="en-US" sz="700" kern="1200" dirty="0" err="1" smtClean="0">
              <a:solidFill>
                <a:schemeClr val="tx1"/>
              </a:solidFill>
            </a:rPr>
            <a:t>dengan</a:t>
          </a:r>
          <a:r>
            <a:rPr lang="en-US" sz="700" kern="1200" dirty="0" smtClean="0">
              <a:solidFill>
                <a:schemeClr val="tx1"/>
              </a:solidFill>
            </a:rPr>
            <a:t> </a:t>
          </a:r>
          <a:r>
            <a:rPr lang="en-US" sz="700" kern="1200" dirty="0" err="1" smtClean="0">
              <a:solidFill>
                <a:schemeClr val="tx1"/>
              </a:solidFill>
            </a:rPr>
            <a:t>cara</a:t>
          </a:r>
          <a:r>
            <a:rPr lang="en-US" sz="700" kern="1200" dirty="0" smtClean="0">
              <a:solidFill>
                <a:schemeClr val="tx1"/>
              </a:solidFill>
            </a:rPr>
            <a:t> </a:t>
          </a:r>
          <a:r>
            <a:rPr lang="en-US" sz="700" kern="1200" dirty="0" err="1" smtClean="0">
              <a:solidFill>
                <a:schemeClr val="tx1"/>
              </a:solidFill>
            </a:rPr>
            <a:t>memperoleh</a:t>
          </a:r>
          <a:r>
            <a:rPr lang="en-US" sz="700" kern="1200" dirty="0" smtClean="0">
              <a:solidFill>
                <a:schemeClr val="tx1"/>
              </a:solidFill>
            </a:rPr>
            <a:t> </a:t>
          </a:r>
          <a:r>
            <a:rPr lang="en-US" sz="700" kern="1200" dirty="0" err="1" smtClean="0">
              <a:solidFill>
                <a:schemeClr val="tx1"/>
              </a:solidFill>
            </a:rPr>
            <a:t>barang</a:t>
          </a:r>
          <a:r>
            <a:rPr lang="en-US" sz="700" kern="1200" dirty="0" smtClean="0">
              <a:solidFill>
                <a:schemeClr val="tx1"/>
              </a:solidFill>
            </a:rPr>
            <a:t> </a:t>
          </a:r>
          <a:r>
            <a:rPr lang="en-US" sz="700" kern="1200" dirty="0" err="1" smtClean="0">
              <a:solidFill>
                <a:schemeClr val="tx1"/>
              </a:solidFill>
            </a:rPr>
            <a:t>atau</a:t>
          </a:r>
          <a:r>
            <a:rPr lang="en-US" sz="700" kern="1200" dirty="0" smtClean="0">
              <a:solidFill>
                <a:schemeClr val="tx1"/>
              </a:solidFill>
            </a:rPr>
            <a:t> </a:t>
          </a:r>
          <a:r>
            <a:rPr lang="en-US" sz="700" kern="1200" dirty="0" err="1" smtClean="0">
              <a:solidFill>
                <a:schemeClr val="tx1"/>
              </a:solidFill>
            </a:rPr>
            <a:t>jasa</a:t>
          </a:r>
          <a:r>
            <a:rPr lang="en-US" sz="700" kern="1200" dirty="0" smtClean="0">
              <a:solidFill>
                <a:schemeClr val="tx1"/>
              </a:solidFill>
            </a:rPr>
            <a:t>.</a:t>
          </a:r>
          <a:endParaRPr lang="en-US" sz="700" kern="1200" dirty="0">
            <a:solidFill>
              <a:schemeClr val="tx1"/>
            </a:solidFill>
          </a:endParaRPr>
        </a:p>
      </dsp:txBody>
      <dsp:txXfrm>
        <a:off x="3298189" y="59697"/>
        <a:ext cx="4777294" cy="339982"/>
      </dsp:txXfrm>
    </dsp:sp>
    <dsp:sp modelId="{59EDF09D-2236-48C3-BAAD-7612B8A5DACA}">
      <dsp:nvSpPr>
        <dsp:cNvPr id="0" name=""/>
        <dsp:cNvSpPr/>
      </dsp:nvSpPr>
      <dsp:spPr>
        <a:xfrm>
          <a:off x="0" y="3033"/>
          <a:ext cx="3298190" cy="4533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Pengenalan</a:t>
          </a:r>
          <a:r>
            <a:rPr lang="en-US" sz="1200" kern="1200" dirty="0" smtClean="0">
              <a:solidFill>
                <a:schemeClr val="tx1"/>
              </a:solidFill>
            </a:rPr>
            <a:t> </a:t>
          </a:r>
          <a:r>
            <a:rPr lang="en-US" sz="1200" kern="1200" dirty="0" err="1" smtClean="0">
              <a:solidFill>
                <a:schemeClr val="tx1"/>
              </a:solidFill>
            </a:rPr>
            <a:t>masalah</a:t>
          </a:r>
          <a:endParaRPr lang="en-US" sz="1200" kern="1200" dirty="0">
            <a:solidFill>
              <a:schemeClr val="tx1"/>
            </a:solidFill>
          </a:endParaRPr>
        </a:p>
      </dsp:txBody>
      <dsp:txXfrm>
        <a:off x="22129" y="25162"/>
        <a:ext cx="3253932" cy="409052"/>
      </dsp:txXfrm>
    </dsp:sp>
    <dsp:sp modelId="{2AA88D4B-35D7-4EAC-A420-A9243CC416B6}">
      <dsp:nvSpPr>
        <dsp:cNvPr id="0" name=""/>
        <dsp:cNvSpPr/>
      </dsp:nvSpPr>
      <dsp:spPr>
        <a:xfrm>
          <a:off x="3298189" y="501674"/>
          <a:ext cx="4947285" cy="453310"/>
        </a:xfrm>
        <a:prstGeom prst="rightArrow">
          <a:avLst>
            <a:gd name="adj1" fmla="val 75000"/>
            <a:gd name="adj2" fmla="val 50000"/>
          </a:avLst>
        </a:prstGeom>
        <a:solidFill>
          <a:schemeClr val="accent5">
            <a:tint val="40000"/>
            <a:alpha val="90000"/>
            <a:hueOff val="-1790080"/>
            <a:satOff val="8042"/>
            <a:lumOff val="553"/>
            <a:alphaOff val="0"/>
          </a:schemeClr>
        </a:solidFill>
        <a:ln w="25400" cap="flat" cmpd="sng" algn="ctr">
          <a:solidFill>
            <a:schemeClr val="accent5">
              <a:tint val="40000"/>
              <a:alpha val="90000"/>
              <a:hueOff val="-1790080"/>
              <a:satOff val="8042"/>
              <a:lumOff val="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err="1" smtClean="0">
              <a:solidFill>
                <a:schemeClr val="tx1"/>
              </a:solidFill>
            </a:rPr>
            <a:t>Pembeli</a:t>
          </a:r>
          <a:r>
            <a:rPr lang="en-US" sz="700" kern="1200" dirty="0" smtClean="0">
              <a:solidFill>
                <a:schemeClr val="tx1"/>
              </a:solidFill>
            </a:rPr>
            <a:t> </a:t>
          </a:r>
          <a:r>
            <a:rPr lang="en-US" sz="700" kern="1200" dirty="0" err="1" smtClean="0">
              <a:solidFill>
                <a:schemeClr val="tx1"/>
              </a:solidFill>
            </a:rPr>
            <a:t>menentukan</a:t>
          </a:r>
          <a:r>
            <a:rPr lang="en-US" sz="700" kern="1200" dirty="0" smtClean="0">
              <a:solidFill>
                <a:schemeClr val="tx1"/>
              </a:solidFill>
            </a:rPr>
            <a:t> </a:t>
          </a:r>
          <a:r>
            <a:rPr lang="en-US" sz="700" kern="1200" dirty="0" err="1" smtClean="0">
              <a:solidFill>
                <a:schemeClr val="tx1"/>
              </a:solidFill>
            </a:rPr>
            <a:t>karakteristik</a:t>
          </a:r>
          <a:r>
            <a:rPr lang="en-US" sz="700" kern="1200" dirty="0" smtClean="0">
              <a:solidFill>
                <a:schemeClr val="tx1"/>
              </a:solidFill>
            </a:rPr>
            <a:t> </a:t>
          </a:r>
          <a:r>
            <a:rPr lang="en-US" sz="700" kern="1200" dirty="0" err="1" smtClean="0">
              <a:solidFill>
                <a:schemeClr val="tx1"/>
              </a:solidFill>
            </a:rPr>
            <a:t>umum</a:t>
          </a:r>
          <a:r>
            <a:rPr lang="en-US" sz="700" kern="1200" dirty="0" smtClean="0">
              <a:solidFill>
                <a:schemeClr val="tx1"/>
              </a:solidFill>
            </a:rPr>
            <a:t> </a:t>
          </a:r>
          <a:r>
            <a:rPr lang="en-US" sz="700" kern="1200" dirty="0" err="1" smtClean="0">
              <a:solidFill>
                <a:schemeClr val="tx1"/>
              </a:solidFill>
            </a:rPr>
            <a:t>dari</a:t>
          </a:r>
          <a:r>
            <a:rPr lang="en-US" sz="700" kern="1200" dirty="0" smtClean="0">
              <a:solidFill>
                <a:schemeClr val="tx1"/>
              </a:solidFill>
            </a:rPr>
            <a:t> </a:t>
          </a:r>
          <a:r>
            <a:rPr lang="en-US" sz="700" kern="1200" dirty="0" err="1" smtClean="0">
              <a:solidFill>
                <a:schemeClr val="tx1"/>
              </a:solidFill>
            </a:rPr>
            <a:t>barang</a:t>
          </a:r>
          <a:r>
            <a:rPr lang="en-US" sz="700" kern="1200" dirty="0" smtClean="0">
              <a:solidFill>
                <a:schemeClr val="tx1"/>
              </a:solidFill>
            </a:rPr>
            <a:t> yang </a:t>
          </a:r>
          <a:r>
            <a:rPr lang="en-US" sz="700" kern="1200" dirty="0" err="1" smtClean="0">
              <a:solidFill>
                <a:schemeClr val="tx1"/>
              </a:solidFill>
            </a:rPr>
            <a:t>diperlukan</a:t>
          </a:r>
          <a:r>
            <a:rPr lang="en-US" sz="700" kern="1200" dirty="0" smtClean="0">
              <a:solidFill>
                <a:schemeClr val="tx1"/>
              </a:solidFill>
            </a:rPr>
            <a:t> </a:t>
          </a:r>
          <a:r>
            <a:rPr lang="en-US" sz="700" kern="1200" dirty="0" err="1" smtClean="0">
              <a:solidFill>
                <a:schemeClr val="tx1"/>
              </a:solidFill>
            </a:rPr>
            <a:t>berikut</a:t>
          </a:r>
          <a:r>
            <a:rPr lang="en-US" sz="700" kern="1200" dirty="0" smtClean="0">
              <a:solidFill>
                <a:schemeClr val="tx1"/>
              </a:solidFill>
            </a:rPr>
            <a:t> </a:t>
          </a:r>
          <a:r>
            <a:rPr lang="en-US" sz="700" kern="1200" dirty="0" err="1" smtClean="0">
              <a:solidFill>
                <a:schemeClr val="tx1"/>
              </a:solidFill>
            </a:rPr>
            <a:t>kuantitasnya</a:t>
          </a:r>
          <a:r>
            <a:rPr lang="en-US" sz="700" kern="1200" dirty="0" smtClean="0">
              <a:solidFill>
                <a:schemeClr val="tx1"/>
              </a:solidFill>
            </a:rPr>
            <a:t>.</a:t>
          </a:r>
          <a:endParaRPr lang="en-US" sz="700" kern="1200" dirty="0">
            <a:solidFill>
              <a:schemeClr val="tx1"/>
            </a:solidFill>
          </a:endParaRPr>
        </a:p>
      </dsp:txBody>
      <dsp:txXfrm>
        <a:off x="3298189" y="558338"/>
        <a:ext cx="4777294" cy="339982"/>
      </dsp:txXfrm>
    </dsp:sp>
    <dsp:sp modelId="{C2A28808-7EEA-49C7-B896-9949BB3B1F1D}">
      <dsp:nvSpPr>
        <dsp:cNvPr id="0" name=""/>
        <dsp:cNvSpPr/>
      </dsp:nvSpPr>
      <dsp:spPr>
        <a:xfrm>
          <a:off x="0" y="501674"/>
          <a:ext cx="3298190" cy="453310"/>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Deskripsi</a:t>
          </a:r>
          <a:r>
            <a:rPr lang="en-US" sz="1200" kern="1200" dirty="0" smtClean="0">
              <a:solidFill>
                <a:schemeClr val="tx1"/>
              </a:solidFill>
            </a:rPr>
            <a:t> </a:t>
          </a:r>
          <a:r>
            <a:rPr lang="en-US" sz="1200" kern="1200" dirty="0" err="1" smtClean="0">
              <a:solidFill>
                <a:schemeClr val="tx1"/>
              </a:solidFill>
            </a:rPr>
            <a:t>kebutuhan</a:t>
          </a:r>
          <a:r>
            <a:rPr lang="en-US" sz="1200" kern="1200" dirty="0" smtClean="0">
              <a:solidFill>
                <a:schemeClr val="tx1"/>
              </a:solidFill>
            </a:rPr>
            <a:t> </a:t>
          </a:r>
          <a:r>
            <a:rPr lang="en-US" sz="1200" kern="1200" dirty="0" err="1" smtClean="0">
              <a:solidFill>
                <a:schemeClr val="tx1"/>
              </a:solidFill>
            </a:rPr>
            <a:t>khusus</a:t>
          </a:r>
          <a:r>
            <a:rPr lang="en-US" sz="1200" kern="1200" dirty="0" smtClean="0">
              <a:solidFill>
                <a:schemeClr val="tx1"/>
              </a:solidFill>
            </a:rPr>
            <a:t> </a:t>
          </a:r>
          <a:r>
            <a:rPr lang="en-US" sz="1200" kern="1200" dirty="0" err="1" smtClean="0">
              <a:solidFill>
                <a:schemeClr val="tx1"/>
              </a:solidFill>
            </a:rPr>
            <a:t>dan</a:t>
          </a:r>
          <a:r>
            <a:rPr lang="en-US" sz="1200" kern="1200" dirty="0" smtClean="0">
              <a:solidFill>
                <a:schemeClr val="tx1"/>
              </a:solidFill>
            </a:rPr>
            <a:t> </a:t>
          </a:r>
          <a:r>
            <a:rPr lang="en-US" sz="1200" kern="1200" dirty="0" err="1" smtClean="0">
              <a:solidFill>
                <a:schemeClr val="tx1"/>
              </a:solidFill>
            </a:rPr>
            <a:t>spesifikasi</a:t>
          </a:r>
          <a:r>
            <a:rPr lang="en-US" sz="1200" kern="1200" dirty="0" smtClean="0">
              <a:solidFill>
                <a:schemeClr val="tx1"/>
              </a:solidFill>
            </a:rPr>
            <a:t> </a:t>
          </a:r>
          <a:r>
            <a:rPr lang="en-US" sz="1200" kern="1200" dirty="0" err="1" smtClean="0">
              <a:solidFill>
                <a:schemeClr val="tx1"/>
              </a:solidFill>
            </a:rPr>
            <a:t>produk</a:t>
          </a:r>
          <a:endParaRPr lang="en-US" sz="1200" kern="1200" dirty="0">
            <a:solidFill>
              <a:schemeClr val="tx1"/>
            </a:solidFill>
          </a:endParaRPr>
        </a:p>
      </dsp:txBody>
      <dsp:txXfrm>
        <a:off x="22129" y="523803"/>
        <a:ext cx="3253932" cy="409052"/>
      </dsp:txXfrm>
    </dsp:sp>
    <dsp:sp modelId="{8708D188-81CE-4AC3-BE9D-72E767AB4A9A}">
      <dsp:nvSpPr>
        <dsp:cNvPr id="0" name=""/>
        <dsp:cNvSpPr/>
      </dsp:nvSpPr>
      <dsp:spPr>
        <a:xfrm>
          <a:off x="3298189" y="1000315"/>
          <a:ext cx="4947285" cy="453310"/>
        </a:xfrm>
        <a:prstGeom prst="rightArrow">
          <a:avLst>
            <a:gd name="adj1" fmla="val 75000"/>
            <a:gd name="adj2" fmla="val 50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err="1" smtClean="0">
              <a:solidFill>
                <a:schemeClr val="tx1"/>
              </a:solidFill>
            </a:rPr>
            <a:t>Pembeli</a:t>
          </a:r>
          <a:r>
            <a:rPr lang="en-US" sz="700" kern="1200" dirty="0" smtClean="0">
              <a:solidFill>
                <a:schemeClr val="tx1"/>
              </a:solidFill>
            </a:rPr>
            <a:t> </a:t>
          </a:r>
          <a:r>
            <a:rPr lang="en-US" sz="700" kern="1200" dirty="0" err="1" smtClean="0">
              <a:solidFill>
                <a:schemeClr val="tx1"/>
              </a:solidFill>
            </a:rPr>
            <a:t>berusaha</a:t>
          </a:r>
          <a:r>
            <a:rPr lang="en-US" sz="700" kern="1200" dirty="0" smtClean="0">
              <a:solidFill>
                <a:schemeClr val="tx1"/>
              </a:solidFill>
            </a:rPr>
            <a:t> </a:t>
          </a:r>
          <a:r>
            <a:rPr lang="en-US" sz="700" kern="1200" dirty="0" err="1" smtClean="0">
              <a:solidFill>
                <a:schemeClr val="tx1"/>
              </a:solidFill>
            </a:rPr>
            <a:t>mengidentifikasi</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yang paling </a:t>
          </a:r>
          <a:r>
            <a:rPr lang="en-US" sz="700" kern="1200" dirty="0" err="1" smtClean="0">
              <a:solidFill>
                <a:schemeClr val="tx1"/>
              </a:solidFill>
            </a:rPr>
            <a:t>tepat</a:t>
          </a:r>
          <a:r>
            <a:rPr lang="en-US" sz="700" kern="1200" dirty="0" smtClean="0">
              <a:solidFill>
                <a:schemeClr val="tx1"/>
              </a:solidFill>
            </a:rPr>
            <a:t> </a:t>
          </a:r>
          <a:r>
            <a:rPr lang="en-US" sz="700" kern="1200" dirty="0" err="1" smtClean="0">
              <a:solidFill>
                <a:schemeClr val="tx1"/>
              </a:solidFill>
            </a:rPr>
            <a:t>melalui</a:t>
          </a:r>
          <a:r>
            <a:rPr lang="en-US" sz="700" kern="1200" dirty="0" smtClean="0">
              <a:solidFill>
                <a:schemeClr val="tx1"/>
              </a:solidFill>
            </a:rPr>
            <a:t> </a:t>
          </a:r>
          <a:r>
            <a:rPr lang="en-US" sz="700" kern="1200" dirty="0" err="1" smtClean="0">
              <a:solidFill>
                <a:schemeClr val="tx1"/>
              </a:solidFill>
            </a:rPr>
            <a:t>direktori</a:t>
          </a:r>
          <a:r>
            <a:rPr lang="en-US" sz="700" kern="1200" dirty="0" smtClean="0">
              <a:solidFill>
                <a:schemeClr val="tx1"/>
              </a:solidFill>
            </a:rPr>
            <a:t> </a:t>
          </a:r>
          <a:r>
            <a:rPr lang="en-US" sz="700" kern="1200" dirty="0" err="1" smtClean="0">
              <a:solidFill>
                <a:schemeClr val="tx1"/>
              </a:solidFill>
            </a:rPr>
            <a:t>perdagangan</a:t>
          </a:r>
          <a:r>
            <a:rPr lang="en-US" sz="700" kern="1200" dirty="0" smtClean="0">
              <a:solidFill>
                <a:schemeClr val="tx1"/>
              </a:solidFill>
            </a:rPr>
            <a:t>, </a:t>
          </a:r>
          <a:r>
            <a:rPr lang="en-US" sz="700" kern="1200" dirty="0" err="1" smtClean="0">
              <a:solidFill>
                <a:schemeClr val="tx1"/>
              </a:solidFill>
            </a:rPr>
            <a:t>kontak</a:t>
          </a:r>
          <a:r>
            <a:rPr lang="en-US" sz="700" kern="1200" dirty="0" smtClean="0">
              <a:solidFill>
                <a:schemeClr val="tx1"/>
              </a:solidFill>
            </a:rPr>
            <a:t> </a:t>
          </a:r>
          <a:r>
            <a:rPr lang="en-US" sz="700" kern="1200" dirty="0" err="1" smtClean="0">
              <a:solidFill>
                <a:schemeClr val="tx1"/>
              </a:solidFill>
            </a:rPr>
            <a:t>dengan</a:t>
          </a:r>
          <a:r>
            <a:rPr lang="en-US" sz="700" kern="1200" dirty="0" smtClean="0">
              <a:solidFill>
                <a:schemeClr val="tx1"/>
              </a:solidFill>
            </a:rPr>
            <a:t> </a:t>
          </a:r>
          <a:r>
            <a:rPr lang="en-US" sz="700" kern="1200" dirty="0" err="1" smtClean="0">
              <a:solidFill>
                <a:schemeClr val="tx1"/>
              </a:solidFill>
            </a:rPr>
            <a:t>perusahaan</a:t>
          </a:r>
          <a:r>
            <a:rPr lang="en-US" sz="700" kern="1200" dirty="0" smtClean="0">
              <a:solidFill>
                <a:schemeClr val="tx1"/>
              </a:solidFill>
            </a:rPr>
            <a:t> lain, </a:t>
          </a:r>
          <a:r>
            <a:rPr lang="en-US" sz="700" kern="1200" dirty="0" err="1" smtClean="0">
              <a:solidFill>
                <a:schemeClr val="tx1"/>
              </a:solidFill>
            </a:rPr>
            <a:t>iklan</a:t>
          </a:r>
          <a:r>
            <a:rPr lang="en-US" sz="700" kern="1200" dirty="0" smtClean="0">
              <a:solidFill>
                <a:schemeClr val="tx1"/>
              </a:solidFill>
            </a:rPr>
            <a:t> </a:t>
          </a:r>
          <a:r>
            <a:rPr lang="en-US" sz="700" kern="1200" dirty="0" err="1" smtClean="0">
              <a:solidFill>
                <a:schemeClr val="tx1"/>
              </a:solidFill>
            </a:rPr>
            <a:t>dagang</a:t>
          </a:r>
          <a:r>
            <a:rPr lang="en-US" sz="700" kern="1200" dirty="0" smtClean="0">
              <a:solidFill>
                <a:schemeClr val="tx1"/>
              </a:solidFill>
            </a:rPr>
            <a:t>, </a:t>
          </a:r>
          <a:r>
            <a:rPr lang="en-US" sz="700" kern="1200" dirty="0" err="1" smtClean="0">
              <a:solidFill>
                <a:schemeClr val="tx1"/>
              </a:solidFill>
            </a:rPr>
            <a:t>pameran</a:t>
          </a:r>
          <a:r>
            <a:rPr lang="en-US" sz="700" kern="1200" dirty="0" smtClean="0">
              <a:solidFill>
                <a:schemeClr val="tx1"/>
              </a:solidFill>
            </a:rPr>
            <a:t> </a:t>
          </a:r>
          <a:r>
            <a:rPr lang="en-US" sz="700" kern="1200" dirty="0" err="1" smtClean="0">
              <a:solidFill>
                <a:schemeClr val="tx1"/>
              </a:solidFill>
            </a:rPr>
            <a:t>dagang</a:t>
          </a:r>
          <a:r>
            <a:rPr lang="en-US" sz="700" kern="1200" dirty="0" smtClean="0">
              <a:solidFill>
                <a:schemeClr val="tx1"/>
              </a:solidFill>
            </a:rPr>
            <a:t> </a:t>
          </a:r>
          <a:r>
            <a:rPr lang="en-US" sz="700" kern="1200" dirty="0" err="1" smtClean="0">
              <a:solidFill>
                <a:schemeClr val="tx1"/>
              </a:solidFill>
            </a:rPr>
            <a:t>dan</a:t>
          </a:r>
          <a:r>
            <a:rPr lang="en-US" sz="700" kern="1200" dirty="0" smtClean="0">
              <a:solidFill>
                <a:schemeClr val="tx1"/>
              </a:solidFill>
            </a:rPr>
            <a:t> internet.</a:t>
          </a:r>
          <a:endParaRPr lang="en-US" sz="700" kern="1200" dirty="0">
            <a:solidFill>
              <a:schemeClr val="tx1"/>
            </a:solidFill>
          </a:endParaRPr>
        </a:p>
      </dsp:txBody>
      <dsp:txXfrm>
        <a:off x="3298189" y="1056979"/>
        <a:ext cx="4777294" cy="339982"/>
      </dsp:txXfrm>
    </dsp:sp>
    <dsp:sp modelId="{1A2B05E7-7AE4-4519-8FF1-7B80CEA3B630}">
      <dsp:nvSpPr>
        <dsp:cNvPr id="0" name=""/>
        <dsp:cNvSpPr/>
      </dsp:nvSpPr>
      <dsp:spPr>
        <a:xfrm>
          <a:off x="0" y="1000315"/>
          <a:ext cx="3298190" cy="45331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Pencarian</a:t>
          </a:r>
          <a:r>
            <a:rPr lang="en-US" sz="1200" kern="1200" dirty="0" smtClean="0">
              <a:solidFill>
                <a:schemeClr val="tx1"/>
              </a:solidFill>
            </a:rPr>
            <a:t> </a:t>
          </a:r>
          <a:r>
            <a:rPr lang="en-US" sz="1200" kern="1200" dirty="0" err="1" smtClean="0">
              <a:solidFill>
                <a:schemeClr val="tx1"/>
              </a:solidFill>
            </a:rPr>
            <a:t>pemasok</a:t>
          </a:r>
          <a:endParaRPr lang="en-US" sz="1200" kern="1200" dirty="0">
            <a:solidFill>
              <a:schemeClr val="tx1"/>
            </a:solidFill>
          </a:endParaRPr>
        </a:p>
      </dsp:txBody>
      <dsp:txXfrm>
        <a:off x="22129" y="1022444"/>
        <a:ext cx="3253932" cy="409052"/>
      </dsp:txXfrm>
    </dsp:sp>
    <dsp:sp modelId="{F682DC12-07B3-4D0C-901A-F02DB14958AD}">
      <dsp:nvSpPr>
        <dsp:cNvPr id="0" name=""/>
        <dsp:cNvSpPr/>
      </dsp:nvSpPr>
      <dsp:spPr>
        <a:xfrm>
          <a:off x="3298189" y="1498957"/>
          <a:ext cx="4947285" cy="453310"/>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err="1" smtClean="0">
              <a:solidFill>
                <a:schemeClr val="tx1"/>
              </a:solidFill>
            </a:rPr>
            <a:t>Pembeli</a:t>
          </a:r>
          <a:r>
            <a:rPr lang="en-US" sz="700" kern="1200" dirty="0" smtClean="0">
              <a:solidFill>
                <a:schemeClr val="tx1"/>
              </a:solidFill>
            </a:rPr>
            <a:t> </a:t>
          </a:r>
          <a:r>
            <a:rPr lang="en-US" sz="700" kern="1200" dirty="0" err="1" smtClean="0">
              <a:solidFill>
                <a:schemeClr val="tx1"/>
              </a:solidFill>
            </a:rPr>
            <a:t>mengundang</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yang </a:t>
          </a:r>
          <a:r>
            <a:rPr lang="en-US" sz="700" kern="1200" dirty="0" err="1" smtClean="0">
              <a:solidFill>
                <a:schemeClr val="tx1"/>
              </a:solidFill>
            </a:rPr>
            <a:t>lolos</a:t>
          </a:r>
          <a:r>
            <a:rPr lang="en-US" sz="700" kern="1200" dirty="0" smtClean="0">
              <a:solidFill>
                <a:schemeClr val="tx1"/>
              </a:solidFill>
            </a:rPr>
            <a:t> </a:t>
          </a:r>
          <a:r>
            <a:rPr lang="en-US" sz="700" kern="1200" dirty="0" err="1" smtClean="0">
              <a:solidFill>
                <a:schemeClr val="tx1"/>
              </a:solidFill>
            </a:rPr>
            <a:t>untuk</a:t>
          </a:r>
          <a:r>
            <a:rPr lang="en-US" sz="700" kern="1200" dirty="0" smtClean="0">
              <a:solidFill>
                <a:schemeClr val="tx1"/>
              </a:solidFill>
            </a:rPr>
            <a:t> </a:t>
          </a:r>
          <a:r>
            <a:rPr lang="en-US" sz="700" kern="1200" dirty="0" err="1" smtClean="0">
              <a:solidFill>
                <a:schemeClr val="tx1"/>
              </a:solidFill>
            </a:rPr>
            <a:t>menyerahkan</a:t>
          </a:r>
          <a:r>
            <a:rPr lang="en-US" sz="700" kern="1200" dirty="0" smtClean="0">
              <a:solidFill>
                <a:schemeClr val="tx1"/>
              </a:solidFill>
            </a:rPr>
            <a:t> proposal. </a:t>
          </a:r>
          <a:r>
            <a:rPr lang="en-US" sz="700" kern="1200" dirty="0" err="1" smtClean="0">
              <a:solidFill>
                <a:schemeClr val="tx1"/>
              </a:solidFill>
            </a:rPr>
            <a:t>Jika</a:t>
          </a:r>
          <a:r>
            <a:rPr lang="en-US" sz="700" kern="1200" dirty="0" smtClean="0">
              <a:solidFill>
                <a:schemeClr val="tx1"/>
              </a:solidFill>
            </a:rPr>
            <a:t> </a:t>
          </a:r>
          <a:r>
            <a:rPr lang="en-US" sz="700" kern="1200" dirty="0" err="1" smtClean="0">
              <a:solidFill>
                <a:schemeClr val="tx1"/>
              </a:solidFill>
            </a:rPr>
            <a:t>barang</a:t>
          </a:r>
          <a:r>
            <a:rPr lang="en-US" sz="700" kern="1200" dirty="0" smtClean="0">
              <a:solidFill>
                <a:schemeClr val="tx1"/>
              </a:solidFill>
            </a:rPr>
            <a:t> yang </a:t>
          </a:r>
          <a:r>
            <a:rPr lang="en-US" sz="700" kern="1200" dirty="0" err="1" smtClean="0">
              <a:solidFill>
                <a:schemeClr val="tx1"/>
              </a:solidFill>
            </a:rPr>
            <a:t>dicari</a:t>
          </a:r>
          <a:r>
            <a:rPr lang="en-US" sz="700" kern="1200" dirty="0" smtClean="0">
              <a:solidFill>
                <a:schemeClr val="tx1"/>
              </a:solidFill>
            </a:rPr>
            <a:t> </a:t>
          </a:r>
          <a:r>
            <a:rPr lang="en-US" sz="700" kern="1200" dirty="0" err="1" smtClean="0">
              <a:solidFill>
                <a:schemeClr val="tx1"/>
              </a:solidFill>
            </a:rPr>
            <a:t>kompleks</a:t>
          </a:r>
          <a:r>
            <a:rPr lang="en-US" sz="700" kern="1200" dirty="0" smtClean="0">
              <a:solidFill>
                <a:schemeClr val="tx1"/>
              </a:solidFill>
            </a:rPr>
            <a:t> </a:t>
          </a:r>
          <a:r>
            <a:rPr lang="en-US" sz="700" kern="1200" dirty="0" err="1" smtClean="0">
              <a:solidFill>
                <a:schemeClr val="tx1"/>
              </a:solidFill>
            </a:rPr>
            <a:t>atau</a:t>
          </a:r>
          <a:r>
            <a:rPr lang="en-US" sz="700" kern="1200" dirty="0" smtClean="0">
              <a:solidFill>
                <a:schemeClr val="tx1"/>
              </a:solidFill>
            </a:rPr>
            <a:t> </a:t>
          </a:r>
          <a:r>
            <a:rPr lang="en-US" sz="700" kern="1200" dirty="0" err="1" smtClean="0">
              <a:solidFill>
                <a:schemeClr val="tx1"/>
              </a:solidFill>
            </a:rPr>
            <a:t>mahal</a:t>
          </a:r>
          <a:r>
            <a:rPr lang="en-US" sz="700" kern="1200" dirty="0" smtClean="0">
              <a:solidFill>
                <a:schemeClr val="tx1"/>
              </a:solidFill>
            </a:rPr>
            <a:t>, </a:t>
          </a:r>
          <a:r>
            <a:rPr lang="en-US" sz="700" kern="1200" dirty="0" err="1" smtClean="0">
              <a:solidFill>
                <a:schemeClr val="tx1"/>
              </a:solidFill>
            </a:rPr>
            <a:t>pembeli</a:t>
          </a:r>
          <a:r>
            <a:rPr lang="en-US" sz="700" kern="1200" dirty="0" smtClean="0">
              <a:solidFill>
                <a:schemeClr val="tx1"/>
              </a:solidFill>
            </a:rPr>
            <a:t> </a:t>
          </a:r>
          <a:r>
            <a:rPr lang="en-US" sz="700" kern="1200" dirty="0" err="1" smtClean="0">
              <a:solidFill>
                <a:schemeClr val="tx1"/>
              </a:solidFill>
            </a:rPr>
            <a:t>akan</a:t>
          </a:r>
          <a:r>
            <a:rPr lang="en-US" sz="700" kern="1200" dirty="0" smtClean="0">
              <a:solidFill>
                <a:schemeClr val="tx1"/>
              </a:solidFill>
            </a:rPr>
            <a:t> </a:t>
          </a:r>
          <a:r>
            <a:rPr lang="en-US" sz="700" kern="1200" dirty="0" err="1" smtClean="0">
              <a:solidFill>
                <a:schemeClr val="tx1"/>
              </a:solidFill>
            </a:rPr>
            <a:t>memintaproposal</a:t>
          </a:r>
          <a:r>
            <a:rPr lang="en-US" sz="700" kern="1200" dirty="0" smtClean="0">
              <a:solidFill>
                <a:schemeClr val="tx1"/>
              </a:solidFill>
            </a:rPr>
            <a:t> </a:t>
          </a:r>
          <a:r>
            <a:rPr lang="en-US" sz="700" kern="1200" dirty="0" err="1" smtClean="0">
              <a:solidFill>
                <a:schemeClr val="tx1"/>
              </a:solidFill>
            </a:rPr>
            <a:t>tertulis</a:t>
          </a:r>
          <a:r>
            <a:rPr lang="en-US" sz="700" kern="1200" dirty="0" smtClean="0">
              <a:solidFill>
                <a:schemeClr val="tx1"/>
              </a:solidFill>
            </a:rPr>
            <a:t> yang </a:t>
          </a:r>
          <a:r>
            <a:rPr lang="en-US" sz="700" kern="1200" dirty="0" err="1" smtClean="0">
              <a:solidFill>
                <a:schemeClr val="tx1"/>
              </a:solidFill>
            </a:rPr>
            <a:t>rinci</a:t>
          </a:r>
          <a:r>
            <a:rPr lang="en-US" sz="700" kern="1200" dirty="0" smtClean="0">
              <a:solidFill>
                <a:schemeClr val="tx1"/>
              </a:solidFill>
            </a:rPr>
            <a:t> </a:t>
          </a:r>
          <a:r>
            <a:rPr lang="en-US" sz="700" kern="1200" dirty="0" err="1" smtClean="0">
              <a:solidFill>
                <a:schemeClr val="tx1"/>
              </a:solidFill>
            </a:rPr>
            <a:t>dari</a:t>
          </a:r>
          <a:r>
            <a:rPr lang="en-US" sz="700" kern="1200" dirty="0" smtClean="0">
              <a:solidFill>
                <a:schemeClr val="tx1"/>
              </a:solidFill>
            </a:rPr>
            <a:t> </a:t>
          </a:r>
          <a:r>
            <a:rPr lang="en-US" sz="700" kern="1200" dirty="0" err="1" smtClean="0">
              <a:solidFill>
                <a:schemeClr val="tx1"/>
              </a:solidFill>
            </a:rPr>
            <a:t>setiap</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a:t>
          </a:r>
          <a:r>
            <a:rPr lang="en-US" sz="700" kern="1200" dirty="0" err="1" smtClean="0">
              <a:solidFill>
                <a:schemeClr val="tx1"/>
              </a:solidFill>
            </a:rPr>
            <a:t>tersebut</a:t>
          </a:r>
          <a:r>
            <a:rPr lang="en-US" sz="700" kern="1200" dirty="0" smtClean="0">
              <a:solidFill>
                <a:schemeClr val="tx1"/>
              </a:solidFill>
            </a:rPr>
            <a:t>.</a:t>
          </a:r>
          <a:endParaRPr lang="en-US" sz="700" kern="1200" dirty="0">
            <a:solidFill>
              <a:schemeClr val="tx1"/>
            </a:solidFill>
          </a:endParaRPr>
        </a:p>
      </dsp:txBody>
      <dsp:txXfrm>
        <a:off x="3298189" y="1555621"/>
        <a:ext cx="4777294" cy="339982"/>
      </dsp:txXfrm>
    </dsp:sp>
    <dsp:sp modelId="{156C550F-9619-4F1F-B2FF-A34ECF47DC9D}">
      <dsp:nvSpPr>
        <dsp:cNvPr id="0" name=""/>
        <dsp:cNvSpPr/>
      </dsp:nvSpPr>
      <dsp:spPr>
        <a:xfrm>
          <a:off x="0" y="1498957"/>
          <a:ext cx="3298190" cy="45331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Pengumpulan</a:t>
          </a:r>
          <a:r>
            <a:rPr lang="en-US" sz="1200" kern="1200" dirty="0" smtClean="0">
              <a:solidFill>
                <a:schemeClr val="tx1"/>
              </a:solidFill>
            </a:rPr>
            <a:t> Proposal</a:t>
          </a:r>
          <a:endParaRPr lang="en-US" sz="1200" kern="1200" dirty="0">
            <a:solidFill>
              <a:schemeClr val="tx1"/>
            </a:solidFill>
          </a:endParaRPr>
        </a:p>
      </dsp:txBody>
      <dsp:txXfrm>
        <a:off x="22129" y="1521086"/>
        <a:ext cx="3253932" cy="409052"/>
      </dsp:txXfrm>
    </dsp:sp>
    <dsp:sp modelId="{08E015F3-CA34-4533-9C4A-2147B8A5EE13}">
      <dsp:nvSpPr>
        <dsp:cNvPr id="0" name=""/>
        <dsp:cNvSpPr/>
      </dsp:nvSpPr>
      <dsp:spPr>
        <a:xfrm>
          <a:off x="3298189" y="1997598"/>
          <a:ext cx="4947285" cy="453310"/>
        </a:xfrm>
        <a:prstGeom prst="rightArrow">
          <a:avLst>
            <a:gd name="adj1" fmla="val 75000"/>
            <a:gd name="adj2" fmla="val 50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err="1" smtClean="0">
              <a:solidFill>
                <a:schemeClr val="tx1"/>
              </a:solidFill>
            </a:rPr>
            <a:t>Sebelum</a:t>
          </a:r>
          <a:r>
            <a:rPr lang="en-US" sz="700" kern="1200" dirty="0" smtClean="0">
              <a:solidFill>
                <a:schemeClr val="tx1"/>
              </a:solidFill>
            </a:rPr>
            <a:t> </a:t>
          </a:r>
          <a:r>
            <a:rPr lang="en-US" sz="700" kern="1200" dirty="0" err="1" smtClean="0">
              <a:solidFill>
                <a:schemeClr val="tx1"/>
              </a:solidFill>
            </a:rPr>
            <a:t>memilih</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a:t>
          </a:r>
          <a:r>
            <a:rPr lang="en-US" sz="700" kern="1200" dirty="0" err="1" smtClean="0">
              <a:solidFill>
                <a:schemeClr val="tx1"/>
              </a:solidFill>
            </a:rPr>
            <a:t>pusat</a:t>
          </a:r>
          <a:r>
            <a:rPr lang="en-US" sz="700" kern="1200" dirty="0" smtClean="0">
              <a:solidFill>
                <a:schemeClr val="tx1"/>
              </a:solidFill>
            </a:rPr>
            <a:t> </a:t>
          </a:r>
          <a:r>
            <a:rPr lang="en-US" sz="700" kern="1200" dirty="0" err="1" smtClean="0">
              <a:solidFill>
                <a:schemeClr val="tx1"/>
              </a:solidFill>
            </a:rPr>
            <a:t>pembelian</a:t>
          </a:r>
          <a:r>
            <a:rPr lang="en-US" sz="700" kern="1200" dirty="0" smtClean="0">
              <a:solidFill>
                <a:schemeClr val="tx1"/>
              </a:solidFill>
            </a:rPr>
            <a:t> </a:t>
          </a:r>
          <a:r>
            <a:rPr lang="en-US" sz="700" kern="1200" dirty="0" err="1" smtClean="0">
              <a:solidFill>
                <a:schemeClr val="tx1"/>
              </a:solidFill>
            </a:rPr>
            <a:t>akan</a:t>
          </a:r>
          <a:r>
            <a:rPr lang="en-US" sz="700" kern="1200" dirty="0" smtClean="0">
              <a:solidFill>
                <a:schemeClr val="tx1"/>
              </a:solidFill>
            </a:rPr>
            <a:t> </a:t>
          </a:r>
          <a:r>
            <a:rPr lang="en-US" sz="700" kern="1200" dirty="0" err="1" smtClean="0">
              <a:solidFill>
                <a:schemeClr val="tx1"/>
              </a:solidFill>
            </a:rPr>
            <a:t>menyebutkan</a:t>
          </a:r>
          <a:r>
            <a:rPr lang="en-US" sz="700" kern="1200" dirty="0" smtClean="0">
              <a:solidFill>
                <a:schemeClr val="tx1"/>
              </a:solidFill>
            </a:rPr>
            <a:t> </a:t>
          </a:r>
          <a:r>
            <a:rPr lang="en-US" sz="700" kern="1200" dirty="0" err="1" smtClean="0">
              <a:solidFill>
                <a:schemeClr val="tx1"/>
              </a:solidFill>
            </a:rPr>
            <a:t>atribut</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yang </a:t>
          </a:r>
          <a:r>
            <a:rPr lang="en-US" sz="700" kern="1200" dirty="0" err="1" smtClean="0">
              <a:solidFill>
                <a:schemeClr val="tx1"/>
              </a:solidFill>
            </a:rPr>
            <a:t>diinginkan</a:t>
          </a:r>
          <a:r>
            <a:rPr lang="en-US" sz="700" kern="1200" dirty="0" smtClean="0">
              <a:solidFill>
                <a:schemeClr val="tx1"/>
              </a:solidFill>
            </a:rPr>
            <a:t> </a:t>
          </a:r>
          <a:r>
            <a:rPr lang="en-US" sz="700" kern="1200" dirty="0" err="1" smtClean="0">
              <a:solidFill>
                <a:schemeClr val="tx1"/>
              </a:solidFill>
            </a:rPr>
            <a:t>dan</a:t>
          </a:r>
          <a:r>
            <a:rPr lang="en-US" sz="700" kern="1200" dirty="0" smtClean="0">
              <a:solidFill>
                <a:schemeClr val="tx1"/>
              </a:solidFill>
            </a:rPr>
            <a:t> </a:t>
          </a:r>
          <a:r>
            <a:rPr lang="en-US" sz="700" kern="1200" dirty="0" err="1" smtClean="0">
              <a:solidFill>
                <a:schemeClr val="tx1"/>
              </a:solidFill>
            </a:rPr>
            <a:t>menunjukkan</a:t>
          </a:r>
          <a:r>
            <a:rPr lang="en-US" sz="700" kern="1200" dirty="0" smtClean="0">
              <a:solidFill>
                <a:schemeClr val="tx1"/>
              </a:solidFill>
            </a:rPr>
            <a:t> </a:t>
          </a:r>
          <a:r>
            <a:rPr lang="en-US" sz="700" kern="1200" dirty="0" err="1" smtClean="0">
              <a:solidFill>
                <a:schemeClr val="tx1"/>
              </a:solidFill>
            </a:rPr>
            <a:t>mana</a:t>
          </a:r>
          <a:r>
            <a:rPr lang="en-US" sz="700" kern="1200" dirty="0" smtClean="0">
              <a:solidFill>
                <a:schemeClr val="tx1"/>
              </a:solidFill>
            </a:rPr>
            <a:t> yang </a:t>
          </a:r>
          <a:r>
            <a:rPr lang="en-US" sz="700" kern="1200" dirty="0" err="1" smtClean="0">
              <a:solidFill>
                <a:schemeClr val="tx1"/>
              </a:solidFill>
            </a:rPr>
            <a:t>menjadi</a:t>
          </a:r>
          <a:r>
            <a:rPr lang="en-US" sz="700" kern="1200" dirty="0" smtClean="0">
              <a:solidFill>
                <a:schemeClr val="tx1"/>
              </a:solidFill>
            </a:rPr>
            <a:t> </a:t>
          </a:r>
          <a:r>
            <a:rPr lang="en-US" sz="700" kern="1200" dirty="0" err="1" smtClean="0">
              <a:solidFill>
                <a:schemeClr val="tx1"/>
              </a:solidFill>
            </a:rPr>
            <a:t>prioritas</a:t>
          </a:r>
          <a:r>
            <a:rPr lang="en-US" sz="700" kern="1200" dirty="0" smtClean="0">
              <a:solidFill>
                <a:schemeClr val="tx1"/>
              </a:solidFill>
            </a:rPr>
            <a:t>.</a:t>
          </a:r>
          <a:endParaRPr lang="en-US" sz="700" kern="1200" dirty="0">
            <a:solidFill>
              <a:schemeClr val="tx1"/>
            </a:solidFill>
          </a:endParaRPr>
        </a:p>
      </dsp:txBody>
      <dsp:txXfrm>
        <a:off x="3298189" y="2054262"/>
        <a:ext cx="4777294" cy="339982"/>
      </dsp:txXfrm>
    </dsp:sp>
    <dsp:sp modelId="{0AAEB59B-C671-4624-AE73-523682C03869}">
      <dsp:nvSpPr>
        <dsp:cNvPr id="0" name=""/>
        <dsp:cNvSpPr/>
      </dsp:nvSpPr>
      <dsp:spPr>
        <a:xfrm>
          <a:off x="0" y="1997598"/>
          <a:ext cx="3298190" cy="45331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Pemilihan</a:t>
          </a:r>
          <a:r>
            <a:rPr lang="en-US" sz="1200" kern="1200" dirty="0" smtClean="0">
              <a:solidFill>
                <a:schemeClr val="tx1"/>
              </a:solidFill>
            </a:rPr>
            <a:t> </a:t>
          </a:r>
          <a:r>
            <a:rPr lang="en-US" sz="1200" kern="1200" dirty="0" err="1" smtClean="0">
              <a:solidFill>
                <a:schemeClr val="tx1"/>
              </a:solidFill>
            </a:rPr>
            <a:t>Pemasok</a:t>
          </a:r>
          <a:r>
            <a:rPr lang="en-US" sz="1200" kern="1200" dirty="0" smtClean="0">
              <a:solidFill>
                <a:schemeClr val="tx1"/>
              </a:solidFill>
            </a:rPr>
            <a:t> (</a:t>
          </a:r>
          <a:r>
            <a:rPr lang="en-US" sz="1200" i="1" kern="1200" dirty="0" smtClean="0">
              <a:solidFill>
                <a:schemeClr val="tx1"/>
              </a:solidFill>
            </a:rPr>
            <a:t>Vendor</a:t>
          </a:r>
          <a:r>
            <a:rPr lang="en-US" sz="1200" i="0" kern="1200" dirty="0" smtClean="0">
              <a:solidFill>
                <a:schemeClr val="tx1"/>
              </a:solidFill>
            </a:rPr>
            <a:t>)</a:t>
          </a:r>
          <a:endParaRPr lang="en-US" sz="1200" kern="1200" dirty="0">
            <a:solidFill>
              <a:schemeClr val="tx1"/>
            </a:solidFill>
          </a:endParaRPr>
        </a:p>
      </dsp:txBody>
      <dsp:txXfrm>
        <a:off x="22129" y="2019727"/>
        <a:ext cx="3253932" cy="409052"/>
      </dsp:txXfrm>
    </dsp:sp>
    <dsp:sp modelId="{7CEB3E94-2CA2-4F73-A5F9-2919094E1E33}">
      <dsp:nvSpPr>
        <dsp:cNvPr id="0" name=""/>
        <dsp:cNvSpPr/>
      </dsp:nvSpPr>
      <dsp:spPr>
        <a:xfrm>
          <a:off x="3298189" y="2496240"/>
          <a:ext cx="4947285" cy="453310"/>
        </a:xfrm>
        <a:prstGeom prst="rightArrow">
          <a:avLst>
            <a:gd name="adj1" fmla="val 75000"/>
            <a:gd name="adj2" fmla="val 50000"/>
          </a:avLst>
        </a:prstGeom>
        <a:solidFill>
          <a:schemeClr val="accent5">
            <a:tint val="40000"/>
            <a:alpha val="90000"/>
            <a:hueOff val="-8950401"/>
            <a:satOff val="40211"/>
            <a:lumOff val="2764"/>
            <a:alphaOff val="0"/>
          </a:schemeClr>
        </a:solidFill>
        <a:ln w="25400" cap="flat" cmpd="sng" algn="ctr">
          <a:solidFill>
            <a:schemeClr val="accent5">
              <a:tint val="40000"/>
              <a:alpha val="90000"/>
              <a:hueOff val="-8950401"/>
              <a:satOff val="40211"/>
              <a:lumOff val="2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err="1" smtClean="0">
              <a:solidFill>
                <a:schemeClr val="tx1"/>
              </a:solidFill>
            </a:rPr>
            <a:t>Setelah</a:t>
          </a:r>
          <a:r>
            <a:rPr lang="en-US" sz="700" kern="1200" dirty="0" smtClean="0">
              <a:solidFill>
                <a:schemeClr val="tx1"/>
              </a:solidFill>
            </a:rPr>
            <a:t> </a:t>
          </a:r>
          <a:r>
            <a:rPr lang="en-US" sz="700" kern="1200" dirty="0" err="1" smtClean="0">
              <a:solidFill>
                <a:schemeClr val="tx1"/>
              </a:solidFill>
            </a:rPr>
            <a:t>memilih</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a:t>
          </a:r>
          <a:r>
            <a:rPr lang="en-US" sz="700" kern="1200" dirty="0" err="1" smtClean="0">
              <a:solidFill>
                <a:schemeClr val="tx1"/>
              </a:solidFill>
            </a:rPr>
            <a:t>pembeli</a:t>
          </a:r>
          <a:r>
            <a:rPr lang="en-US" sz="700" kern="1200" dirty="0" smtClean="0">
              <a:solidFill>
                <a:schemeClr val="tx1"/>
              </a:solidFill>
            </a:rPr>
            <a:t> </a:t>
          </a:r>
          <a:r>
            <a:rPr lang="en-US" sz="700" kern="1200" dirty="0" err="1" smtClean="0">
              <a:solidFill>
                <a:schemeClr val="tx1"/>
              </a:solidFill>
            </a:rPr>
            <a:t>menegosiasikan</a:t>
          </a:r>
          <a:r>
            <a:rPr lang="en-US" sz="700" kern="1200" dirty="0" smtClean="0">
              <a:solidFill>
                <a:schemeClr val="tx1"/>
              </a:solidFill>
            </a:rPr>
            <a:t> </a:t>
          </a:r>
          <a:r>
            <a:rPr lang="en-US" sz="700" kern="1200" dirty="0" err="1" smtClean="0">
              <a:solidFill>
                <a:schemeClr val="tx1"/>
              </a:solidFill>
            </a:rPr>
            <a:t>pesanan</a:t>
          </a:r>
          <a:r>
            <a:rPr lang="en-US" sz="700" kern="1200" dirty="0" smtClean="0">
              <a:solidFill>
                <a:schemeClr val="tx1"/>
              </a:solidFill>
            </a:rPr>
            <a:t> </a:t>
          </a:r>
          <a:r>
            <a:rPr lang="en-US" sz="700" kern="1200" dirty="0" err="1" smtClean="0">
              <a:solidFill>
                <a:schemeClr val="tx1"/>
              </a:solidFill>
            </a:rPr>
            <a:t>akhir</a:t>
          </a:r>
          <a:r>
            <a:rPr lang="en-US" sz="700" kern="1200" dirty="0" smtClean="0">
              <a:solidFill>
                <a:schemeClr val="tx1"/>
              </a:solidFill>
            </a:rPr>
            <a:t>, </a:t>
          </a:r>
          <a:r>
            <a:rPr lang="en-US" sz="700" kern="1200" dirty="0" err="1" smtClean="0">
              <a:solidFill>
                <a:schemeClr val="tx1"/>
              </a:solidFill>
            </a:rPr>
            <a:t>membuat</a:t>
          </a:r>
          <a:r>
            <a:rPr lang="en-US" sz="700" kern="1200" dirty="0" smtClean="0">
              <a:solidFill>
                <a:schemeClr val="tx1"/>
              </a:solidFill>
            </a:rPr>
            <a:t> </a:t>
          </a:r>
          <a:r>
            <a:rPr lang="en-US" sz="700" kern="1200" dirty="0" err="1" smtClean="0">
              <a:solidFill>
                <a:schemeClr val="tx1"/>
              </a:solidFill>
            </a:rPr>
            <a:t>daftar</a:t>
          </a:r>
          <a:r>
            <a:rPr lang="en-US" sz="700" kern="1200" dirty="0" smtClean="0">
              <a:solidFill>
                <a:schemeClr val="tx1"/>
              </a:solidFill>
            </a:rPr>
            <a:t> </a:t>
          </a:r>
          <a:r>
            <a:rPr lang="en-US" sz="700" kern="1200" dirty="0" err="1" smtClean="0">
              <a:solidFill>
                <a:schemeClr val="tx1"/>
              </a:solidFill>
            </a:rPr>
            <a:t>spesifikasi</a:t>
          </a:r>
          <a:r>
            <a:rPr lang="en-US" sz="700" kern="1200" dirty="0" smtClean="0">
              <a:solidFill>
                <a:schemeClr val="tx1"/>
              </a:solidFill>
            </a:rPr>
            <a:t> </a:t>
          </a:r>
          <a:r>
            <a:rPr lang="en-US" sz="700" kern="1200" dirty="0" err="1" smtClean="0">
              <a:solidFill>
                <a:schemeClr val="tx1"/>
              </a:solidFill>
            </a:rPr>
            <a:t>teknis</a:t>
          </a:r>
          <a:r>
            <a:rPr lang="en-US" sz="700" kern="1200" dirty="0" smtClean="0">
              <a:solidFill>
                <a:schemeClr val="tx1"/>
              </a:solidFill>
            </a:rPr>
            <a:t>, </a:t>
          </a:r>
          <a:r>
            <a:rPr lang="en-US" sz="700" kern="1200" dirty="0" err="1" smtClean="0">
              <a:solidFill>
                <a:schemeClr val="tx1"/>
              </a:solidFill>
            </a:rPr>
            <a:t>jumlah</a:t>
          </a:r>
          <a:r>
            <a:rPr lang="en-US" sz="700" kern="1200" dirty="0" smtClean="0">
              <a:solidFill>
                <a:schemeClr val="tx1"/>
              </a:solidFill>
            </a:rPr>
            <a:t> yang </a:t>
          </a:r>
          <a:r>
            <a:rPr lang="en-US" sz="700" kern="1200" dirty="0" err="1" smtClean="0">
              <a:solidFill>
                <a:schemeClr val="tx1"/>
              </a:solidFill>
            </a:rPr>
            <a:t>diperlukan</a:t>
          </a:r>
          <a:r>
            <a:rPr lang="en-US" sz="700" kern="1200" dirty="0" smtClean="0">
              <a:solidFill>
                <a:schemeClr val="tx1"/>
              </a:solidFill>
            </a:rPr>
            <a:t>, </a:t>
          </a:r>
          <a:r>
            <a:rPr lang="en-US" sz="700" kern="1200" dirty="0" err="1" smtClean="0">
              <a:solidFill>
                <a:schemeClr val="tx1"/>
              </a:solidFill>
            </a:rPr>
            <a:t>waktu</a:t>
          </a:r>
          <a:r>
            <a:rPr lang="en-US" sz="700" kern="1200" dirty="0" smtClean="0">
              <a:solidFill>
                <a:schemeClr val="tx1"/>
              </a:solidFill>
            </a:rPr>
            <a:t> </a:t>
          </a:r>
          <a:r>
            <a:rPr lang="en-US" sz="700" kern="1200" dirty="0" err="1" smtClean="0">
              <a:solidFill>
                <a:schemeClr val="tx1"/>
              </a:solidFill>
            </a:rPr>
            <a:t>pengiriman</a:t>
          </a:r>
          <a:r>
            <a:rPr lang="en-US" sz="700" kern="1200" dirty="0" smtClean="0">
              <a:solidFill>
                <a:schemeClr val="tx1"/>
              </a:solidFill>
            </a:rPr>
            <a:t> yang </a:t>
          </a:r>
          <a:r>
            <a:rPr lang="en-US" sz="700" kern="1200" dirty="0" err="1" smtClean="0">
              <a:solidFill>
                <a:schemeClr val="tx1"/>
              </a:solidFill>
            </a:rPr>
            <a:t>diharapkan</a:t>
          </a:r>
          <a:r>
            <a:rPr lang="en-US" sz="700" kern="1200" dirty="0" smtClean="0">
              <a:solidFill>
                <a:schemeClr val="tx1"/>
              </a:solidFill>
            </a:rPr>
            <a:t>, </a:t>
          </a:r>
          <a:r>
            <a:rPr lang="en-US" sz="700" kern="1200" dirty="0" err="1" smtClean="0">
              <a:solidFill>
                <a:schemeClr val="tx1"/>
              </a:solidFill>
            </a:rPr>
            <a:t>kebijakan</a:t>
          </a:r>
          <a:r>
            <a:rPr lang="en-US" sz="700" kern="1200" dirty="0" smtClean="0">
              <a:solidFill>
                <a:schemeClr val="tx1"/>
              </a:solidFill>
            </a:rPr>
            <a:t> </a:t>
          </a:r>
          <a:r>
            <a:rPr lang="en-US" sz="700" kern="1200" dirty="0" err="1" smtClean="0">
              <a:solidFill>
                <a:schemeClr val="tx1"/>
              </a:solidFill>
            </a:rPr>
            <a:t>pengembalian</a:t>
          </a:r>
          <a:r>
            <a:rPr lang="en-US" sz="700" kern="1200" dirty="0" smtClean="0">
              <a:solidFill>
                <a:schemeClr val="tx1"/>
              </a:solidFill>
            </a:rPr>
            <a:t>, </a:t>
          </a:r>
          <a:r>
            <a:rPr lang="en-US" sz="700" kern="1200" dirty="0" err="1" smtClean="0">
              <a:solidFill>
                <a:schemeClr val="tx1"/>
              </a:solidFill>
            </a:rPr>
            <a:t>jaminan</a:t>
          </a:r>
          <a:r>
            <a:rPr lang="en-US" sz="700" kern="1200" dirty="0" smtClean="0">
              <a:solidFill>
                <a:schemeClr val="tx1"/>
              </a:solidFill>
            </a:rPr>
            <a:t> </a:t>
          </a:r>
          <a:r>
            <a:rPr lang="en-US" sz="700" kern="1200" dirty="0" err="1" smtClean="0">
              <a:solidFill>
                <a:schemeClr val="tx1"/>
              </a:solidFill>
            </a:rPr>
            <a:t>dan</a:t>
          </a:r>
          <a:r>
            <a:rPr lang="en-US" sz="700" kern="1200" dirty="0" smtClean="0">
              <a:solidFill>
                <a:schemeClr val="tx1"/>
              </a:solidFill>
            </a:rPr>
            <a:t> </a:t>
          </a:r>
          <a:r>
            <a:rPr lang="en-US" sz="700" kern="1200" dirty="0" err="1" smtClean="0">
              <a:solidFill>
                <a:schemeClr val="tx1"/>
              </a:solidFill>
            </a:rPr>
            <a:t>seterusnya</a:t>
          </a:r>
          <a:r>
            <a:rPr lang="en-US" sz="700" kern="1200" dirty="0" smtClean="0">
              <a:solidFill>
                <a:schemeClr val="tx1"/>
              </a:solidFill>
            </a:rPr>
            <a:t>.</a:t>
          </a:r>
          <a:endParaRPr lang="en-US" sz="700" kern="1200" dirty="0">
            <a:solidFill>
              <a:schemeClr val="tx1"/>
            </a:solidFill>
          </a:endParaRPr>
        </a:p>
      </dsp:txBody>
      <dsp:txXfrm>
        <a:off x="3298189" y="2552904"/>
        <a:ext cx="4777294" cy="339982"/>
      </dsp:txXfrm>
    </dsp:sp>
    <dsp:sp modelId="{BA583F1D-1402-485A-88DC-91C3C5AF60CA}">
      <dsp:nvSpPr>
        <dsp:cNvPr id="0" name=""/>
        <dsp:cNvSpPr/>
      </dsp:nvSpPr>
      <dsp:spPr>
        <a:xfrm>
          <a:off x="0" y="2496240"/>
          <a:ext cx="3298190" cy="453310"/>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Spesifikasi</a:t>
          </a:r>
          <a:r>
            <a:rPr lang="en-US" sz="1200" kern="1200" dirty="0" smtClean="0">
              <a:solidFill>
                <a:schemeClr val="tx1"/>
              </a:solidFill>
            </a:rPr>
            <a:t> </a:t>
          </a:r>
          <a:r>
            <a:rPr lang="en-US" sz="1200" kern="1200" err="1" smtClean="0">
              <a:solidFill>
                <a:schemeClr val="tx1"/>
              </a:solidFill>
            </a:rPr>
            <a:t>Pesanan</a:t>
          </a:r>
          <a:r>
            <a:rPr lang="en-US" sz="1200" kern="1200" smtClean="0">
              <a:solidFill>
                <a:schemeClr val="tx1"/>
              </a:solidFill>
            </a:rPr>
            <a:t> Rutin</a:t>
          </a:r>
          <a:endParaRPr lang="en-US" sz="1200" kern="1200" dirty="0">
            <a:solidFill>
              <a:schemeClr val="tx1"/>
            </a:solidFill>
          </a:endParaRPr>
        </a:p>
      </dsp:txBody>
      <dsp:txXfrm>
        <a:off x="22129" y="2518369"/>
        <a:ext cx="3253932" cy="409052"/>
      </dsp:txXfrm>
    </dsp:sp>
    <dsp:sp modelId="{23B7DC14-C5B2-4022-B53E-0B5534758188}">
      <dsp:nvSpPr>
        <dsp:cNvPr id="0" name=""/>
        <dsp:cNvSpPr/>
      </dsp:nvSpPr>
      <dsp:spPr>
        <a:xfrm>
          <a:off x="3298189" y="2994881"/>
          <a:ext cx="4947285" cy="453310"/>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US" sz="700" kern="1200" dirty="0" err="1" smtClean="0">
              <a:solidFill>
                <a:schemeClr val="tx1"/>
              </a:solidFill>
            </a:rPr>
            <a:t>Pembeli</a:t>
          </a:r>
          <a:r>
            <a:rPr lang="en-US" sz="700" kern="1200" dirty="0" smtClean="0">
              <a:solidFill>
                <a:schemeClr val="tx1"/>
              </a:solidFill>
            </a:rPr>
            <a:t> </a:t>
          </a:r>
          <a:r>
            <a:rPr lang="en-US" sz="700" kern="1200" dirty="0" err="1" smtClean="0">
              <a:solidFill>
                <a:schemeClr val="tx1"/>
              </a:solidFill>
            </a:rPr>
            <a:t>meninjau</a:t>
          </a:r>
          <a:r>
            <a:rPr lang="en-US" sz="700" kern="1200" dirty="0" smtClean="0">
              <a:solidFill>
                <a:schemeClr val="tx1"/>
              </a:solidFill>
            </a:rPr>
            <a:t> </a:t>
          </a:r>
          <a:r>
            <a:rPr lang="en-US" sz="700" kern="1200" dirty="0" err="1" smtClean="0">
              <a:solidFill>
                <a:schemeClr val="tx1"/>
              </a:solidFill>
            </a:rPr>
            <a:t>kinerja</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a:t>
          </a:r>
          <a:r>
            <a:rPr lang="en-US" sz="700" kern="1200" dirty="0" err="1" smtClean="0">
              <a:solidFill>
                <a:schemeClr val="tx1"/>
              </a:solidFill>
            </a:rPr>
            <a:t>terpilih</a:t>
          </a:r>
          <a:r>
            <a:rPr lang="en-US" sz="700" kern="1200" dirty="0" smtClean="0">
              <a:solidFill>
                <a:schemeClr val="tx1"/>
              </a:solidFill>
            </a:rPr>
            <a:t> </a:t>
          </a:r>
          <a:r>
            <a:rPr lang="en-US" sz="700" kern="1200" dirty="0" err="1" smtClean="0">
              <a:solidFill>
                <a:schemeClr val="tx1"/>
              </a:solidFill>
            </a:rPr>
            <a:t>secara</a:t>
          </a:r>
          <a:r>
            <a:rPr lang="en-US" sz="700" kern="1200" dirty="0" smtClean="0">
              <a:solidFill>
                <a:schemeClr val="tx1"/>
              </a:solidFill>
            </a:rPr>
            <a:t> </a:t>
          </a:r>
          <a:r>
            <a:rPr lang="en-US" sz="700" kern="1200" dirty="0" err="1" smtClean="0">
              <a:solidFill>
                <a:schemeClr val="tx1"/>
              </a:solidFill>
            </a:rPr>
            <a:t>berkala</a:t>
          </a:r>
          <a:r>
            <a:rPr lang="en-US" sz="700" kern="1200" dirty="0" smtClean="0">
              <a:solidFill>
                <a:schemeClr val="tx1"/>
              </a:solidFill>
            </a:rPr>
            <a:t> </a:t>
          </a:r>
          <a:r>
            <a:rPr lang="en-US" sz="700" kern="1200" dirty="0" err="1" smtClean="0">
              <a:solidFill>
                <a:schemeClr val="tx1"/>
              </a:solidFill>
            </a:rPr>
            <a:t>dengan</a:t>
          </a:r>
          <a:r>
            <a:rPr lang="en-US" sz="700" kern="1200" dirty="0" smtClean="0">
              <a:solidFill>
                <a:schemeClr val="tx1"/>
              </a:solidFill>
            </a:rPr>
            <a:t> </a:t>
          </a:r>
          <a:r>
            <a:rPr lang="en-US" sz="700" kern="1200" dirty="0" err="1" smtClean="0">
              <a:solidFill>
                <a:schemeClr val="tx1"/>
              </a:solidFill>
            </a:rPr>
            <a:t>menggunakan</a:t>
          </a:r>
          <a:r>
            <a:rPr lang="en-US" sz="700" kern="1200" dirty="0" smtClean="0">
              <a:solidFill>
                <a:schemeClr val="tx1"/>
              </a:solidFill>
            </a:rPr>
            <a:t> </a:t>
          </a:r>
          <a:r>
            <a:rPr lang="en-US" sz="700" kern="1200" dirty="0" err="1" smtClean="0">
              <a:solidFill>
                <a:schemeClr val="tx1"/>
              </a:solidFill>
            </a:rPr>
            <a:t>salah</a:t>
          </a:r>
          <a:r>
            <a:rPr lang="en-US" sz="700" kern="1200" dirty="0" smtClean="0">
              <a:solidFill>
                <a:schemeClr val="tx1"/>
              </a:solidFill>
            </a:rPr>
            <a:t> </a:t>
          </a:r>
          <a:r>
            <a:rPr lang="en-US" sz="700" kern="1200" dirty="0" err="1" smtClean="0">
              <a:solidFill>
                <a:schemeClr val="tx1"/>
              </a:solidFill>
            </a:rPr>
            <a:t>satu</a:t>
          </a:r>
          <a:r>
            <a:rPr lang="en-US" sz="700" kern="1200" dirty="0" smtClean="0">
              <a:solidFill>
                <a:schemeClr val="tx1"/>
              </a:solidFill>
            </a:rPr>
            <a:t> </a:t>
          </a:r>
          <a:r>
            <a:rPr lang="en-US" sz="700" kern="1200" dirty="0" err="1" smtClean="0">
              <a:solidFill>
                <a:schemeClr val="tx1"/>
              </a:solidFill>
            </a:rPr>
            <a:t>dari</a:t>
          </a:r>
          <a:r>
            <a:rPr lang="en-US" sz="700" kern="1200" dirty="0" smtClean="0">
              <a:solidFill>
                <a:schemeClr val="tx1"/>
              </a:solidFill>
            </a:rPr>
            <a:t> </a:t>
          </a:r>
          <a:r>
            <a:rPr lang="en-US" sz="700" kern="1200" dirty="0" err="1" smtClean="0">
              <a:solidFill>
                <a:schemeClr val="tx1"/>
              </a:solidFill>
            </a:rPr>
            <a:t>tiga</a:t>
          </a:r>
          <a:r>
            <a:rPr lang="en-US" sz="700" kern="1200" dirty="0" smtClean="0">
              <a:solidFill>
                <a:schemeClr val="tx1"/>
              </a:solidFill>
            </a:rPr>
            <a:t> </a:t>
          </a:r>
          <a:r>
            <a:rPr lang="en-US" sz="700" kern="1200" dirty="0" err="1" smtClean="0">
              <a:solidFill>
                <a:schemeClr val="tx1"/>
              </a:solidFill>
            </a:rPr>
            <a:t>metode</a:t>
          </a:r>
          <a:r>
            <a:rPr lang="en-US" sz="700" kern="1200" dirty="0" smtClean="0">
              <a:solidFill>
                <a:schemeClr val="tx1"/>
              </a:solidFill>
            </a:rPr>
            <a:t> </a:t>
          </a:r>
          <a:r>
            <a:rPr lang="en-US" sz="700" kern="1200" dirty="0" err="1" smtClean="0">
              <a:solidFill>
                <a:schemeClr val="tx1"/>
              </a:solidFill>
            </a:rPr>
            <a:t>yaitu</a:t>
          </a:r>
          <a:r>
            <a:rPr lang="en-US" sz="700" kern="1200" dirty="0" smtClean="0">
              <a:solidFill>
                <a:schemeClr val="tx1"/>
              </a:solidFill>
            </a:rPr>
            <a:t> </a:t>
          </a:r>
          <a:r>
            <a:rPr lang="en-US" sz="700" kern="1200" dirty="0" err="1" smtClean="0">
              <a:solidFill>
                <a:schemeClr val="tx1"/>
              </a:solidFill>
            </a:rPr>
            <a:t>menghubungi</a:t>
          </a:r>
          <a:r>
            <a:rPr lang="en-US" sz="700" kern="1200" dirty="0" smtClean="0">
              <a:solidFill>
                <a:schemeClr val="tx1"/>
              </a:solidFill>
            </a:rPr>
            <a:t> </a:t>
          </a:r>
          <a:r>
            <a:rPr lang="en-US" sz="700" kern="1200" dirty="0" err="1" smtClean="0">
              <a:solidFill>
                <a:schemeClr val="tx1"/>
              </a:solidFill>
            </a:rPr>
            <a:t>pengguna</a:t>
          </a:r>
          <a:r>
            <a:rPr lang="en-US" sz="700" kern="1200" dirty="0" smtClean="0">
              <a:solidFill>
                <a:schemeClr val="tx1"/>
              </a:solidFill>
            </a:rPr>
            <a:t> </a:t>
          </a:r>
          <a:r>
            <a:rPr lang="en-US" sz="700" kern="1200" dirty="0" err="1" smtClean="0">
              <a:solidFill>
                <a:schemeClr val="tx1"/>
              </a:solidFill>
            </a:rPr>
            <a:t>akhir</a:t>
          </a:r>
          <a:r>
            <a:rPr lang="en-US" sz="700" kern="1200" dirty="0" smtClean="0">
              <a:solidFill>
                <a:schemeClr val="tx1"/>
              </a:solidFill>
            </a:rPr>
            <a:t> </a:t>
          </a:r>
          <a:r>
            <a:rPr lang="en-US" sz="700" kern="1200" dirty="0" err="1" smtClean="0">
              <a:solidFill>
                <a:schemeClr val="tx1"/>
              </a:solidFill>
            </a:rPr>
            <a:t>dan</a:t>
          </a:r>
          <a:r>
            <a:rPr lang="en-US" sz="700" kern="1200" dirty="0" smtClean="0">
              <a:solidFill>
                <a:schemeClr val="tx1"/>
              </a:solidFill>
            </a:rPr>
            <a:t> </a:t>
          </a:r>
          <a:r>
            <a:rPr lang="en-US" sz="700" kern="1200" dirty="0" err="1" smtClean="0">
              <a:solidFill>
                <a:schemeClr val="tx1"/>
              </a:solidFill>
            </a:rPr>
            <a:t>meminta</a:t>
          </a:r>
          <a:r>
            <a:rPr lang="en-US" sz="700" kern="1200" dirty="0" smtClean="0">
              <a:solidFill>
                <a:schemeClr val="tx1"/>
              </a:solidFill>
            </a:rPr>
            <a:t> </a:t>
          </a:r>
          <a:r>
            <a:rPr lang="en-US" sz="700" kern="1200" dirty="0" err="1" smtClean="0">
              <a:solidFill>
                <a:schemeClr val="tx1"/>
              </a:solidFill>
            </a:rPr>
            <a:t>penilaian</a:t>
          </a:r>
          <a:r>
            <a:rPr lang="en-US" sz="700" kern="1200" dirty="0" smtClean="0">
              <a:solidFill>
                <a:schemeClr val="tx1"/>
              </a:solidFill>
            </a:rPr>
            <a:t>, </a:t>
          </a:r>
          <a:r>
            <a:rPr lang="en-US" sz="700" kern="1200" dirty="0" err="1" smtClean="0">
              <a:solidFill>
                <a:schemeClr val="tx1"/>
              </a:solidFill>
            </a:rPr>
            <a:t>menentukan</a:t>
          </a:r>
          <a:r>
            <a:rPr lang="en-US" sz="700" kern="1200" dirty="0" smtClean="0">
              <a:solidFill>
                <a:schemeClr val="tx1"/>
              </a:solidFill>
            </a:rPr>
            <a:t> </a:t>
          </a:r>
          <a:r>
            <a:rPr lang="en-US" sz="700" kern="1200" dirty="0" err="1" smtClean="0">
              <a:solidFill>
                <a:schemeClr val="tx1"/>
              </a:solidFill>
            </a:rPr>
            <a:t>peringkat</a:t>
          </a:r>
          <a:r>
            <a:rPr lang="en-US" sz="700" kern="1200" dirty="0" smtClean="0">
              <a:solidFill>
                <a:schemeClr val="tx1"/>
              </a:solidFill>
            </a:rPr>
            <a:t> </a:t>
          </a:r>
          <a:r>
            <a:rPr lang="en-US" sz="700" kern="1200" dirty="0" err="1" smtClean="0">
              <a:solidFill>
                <a:schemeClr val="tx1"/>
              </a:solidFill>
            </a:rPr>
            <a:t>pemasok</a:t>
          </a:r>
          <a:r>
            <a:rPr lang="en-US" sz="700" kern="1200" dirty="0" smtClean="0">
              <a:solidFill>
                <a:schemeClr val="tx1"/>
              </a:solidFill>
            </a:rPr>
            <a:t> </a:t>
          </a:r>
          <a:r>
            <a:rPr lang="en-US" sz="700" kern="1200" dirty="0" err="1" smtClean="0">
              <a:solidFill>
                <a:schemeClr val="tx1"/>
              </a:solidFill>
            </a:rPr>
            <a:t>berdasarkan</a:t>
          </a:r>
          <a:r>
            <a:rPr lang="en-US" sz="700" kern="1200" dirty="0" smtClean="0">
              <a:solidFill>
                <a:schemeClr val="tx1"/>
              </a:solidFill>
            </a:rPr>
            <a:t> </a:t>
          </a:r>
          <a:r>
            <a:rPr lang="en-US" sz="700" kern="1200" dirty="0" err="1" smtClean="0">
              <a:solidFill>
                <a:schemeClr val="tx1"/>
              </a:solidFill>
            </a:rPr>
            <a:t>beberapa</a:t>
          </a:r>
          <a:r>
            <a:rPr lang="en-US" sz="700" kern="1200" dirty="0" smtClean="0">
              <a:solidFill>
                <a:schemeClr val="tx1"/>
              </a:solidFill>
            </a:rPr>
            <a:t> </a:t>
          </a:r>
          <a:r>
            <a:rPr lang="en-US" sz="700" kern="1200" dirty="0" err="1" smtClean="0">
              <a:solidFill>
                <a:schemeClr val="tx1"/>
              </a:solidFill>
            </a:rPr>
            <a:t>kriteria</a:t>
          </a:r>
          <a:r>
            <a:rPr lang="en-US" sz="700" kern="1200" dirty="0" smtClean="0">
              <a:solidFill>
                <a:schemeClr val="tx1"/>
              </a:solidFill>
            </a:rPr>
            <a:t> </a:t>
          </a:r>
          <a:r>
            <a:rPr lang="en-US" sz="700" kern="1200" dirty="0" err="1" smtClean="0">
              <a:solidFill>
                <a:schemeClr val="tx1"/>
              </a:solidFill>
            </a:rPr>
            <a:t>dengan</a:t>
          </a:r>
          <a:r>
            <a:rPr lang="en-US" sz="700" kern="1200" dirty="0" smtClean="0">
              <a:solidFill>
                <a:schemeClr val="tx1"/>
              </a:solidFill>
            </a:rPr>
            <a:t> </a:t>
          </a:r>
          <a:r>
            <a:rPr lang="en-US" sz="700" kern="1200" dirty="0" err="1" smtClean="0">
              <a:solidFill>
                <a:schemeClr val="tx1"/>
              </a:solidFill>
            </a:rPr>
            <a:t>menggunakan</a:t>
          </a:r>
          <a:r>
            <a:rPr lang="en-US" sz="700" kern="1200" dirty="0" smtClean="0">
              <a:solidFill>
                <a:schemeClr val="tx1"/>
              </a:solidFill>
            </a:rPr>
            <a:t> </a:t>
          </a:r>
          <a:r>
            <a:rPr lang="en-US" sz="700" kern="1200" dirty="0" err="1" smtClean="0">
              <a:solidFill>
                <a:schemeClr val="tx1"/>
              </a:solidFill>
            </a:rPr>
            <a:t>metode</a:t>
          </a:r>
          <a:r>
            <a:rPr lang="en-US" sz="700" kern="1200" dirty="0" smtClean="0">
              <a:solidFill>
                <a:schemeClr val="tx1"/>
              </a:solidFill>
            </a:rPr>
            <a:t> </a:t>
          </a:r>
          <a:r>
            <a:rPr lang="en-US" sz="700" kern="1200" dirty="0" err="1" smtClean="0">
              <a:solidFill>
                <a:schemeClr val="tx1"/>
              </a:solidFill>
            </a:rPr>
            <a:t>nilai</a:t>
          </a:r>
          <a:r>
            <a:rPr lang="en-US" sz="700" kern="1200" dirty="0" smtClean="0">
              <a:solidFill>
                <a:schemeClr val="tx1"/>
              </a:solidFill>
            </a:rPr>
            <a:t> </a:t>
          </a:r>
          <a:r>
            <a:rPr lang="en-US" sz="700" kern="1200" dirty="0" err="1" smtClean="0">
              <a:solidFill>
                <a:schemeClr val="tx1"/>
              </a:solidFill>
            </a:rPr>
            <a:t>tertimbang</a:t>
          </a:r>
          <a:r>
            <a:rPr lang="en-US" sz="700" kern="1200" dirty="0" smtClean="0">
              <a:solidFill>
                <a:schemeClr val="tx1"/>
              </a:solidFill>
            </a:rPr>
            <a:t>, </a:t>
          </a:r>
          <a:r>
            <a:rPr lang="en-US" sz="700" kern="1200" dirty="0" err="1" smtClean="0">
              <a:solidFill>
                <a:schemeClr val="tx1"/>
              </a:solidFill>
            </a:rPr>
            <a:t>dan</a:t>
          </a:r>
          <a:r>
            <a:rPr lang="en-US" sz="700" kern="1200" dirty="0" smtClean="0">
              <a:solidFill>
                <a:schemeClr val="tx1"/>
              </a:solidFill>
            </a:rPr>
            <a:t> </a:t>
          </a:r>
          <a:r>
            <a:rPr lang="en-US" sz="700" kern="1200" dirty="0" err="1" smtClean="0">
              <a:solidFill>
                <a:schemeClr val="tx1"/>
              </a:solidFill>
            </a:rPr>
            <a:t>menggabungkan</a:t>
          </a:r>
          <a:r>
            <a:rPr lang="en-US" sz="700" kern="1200" dirty="0" smtClean="0">
              <a:solidFill>
                <a:schemeClr val="tx1"/>
              </a:solidFill>
            </a:rPr>
            <a:t> </a:t>
          </a:r>
          <a:r>
            <a:rPr lang="en-US" sz="700" kern="1200" dirty="0" err="1" smtClean="0">
              <a:solidFill>
                <a:schemeClr val="tx1"/>
              </a:solidFill>
            </a:rPr>
            <a:t>biaya</a:t>
          </a:r>
          <a:r>
            <a:rPr lang="en-US" sz="700" kern="1200" dirty="0" smtClean="0">
              <a:solidFill>
                <a:schemeClr val="tx1"/>
              </a:solidFill>
            </a:rPr>
            <a:t> </a:t>
          </a:r>
          <a:r>
            <a:rPr lang="en-US" sz="700" kern="1200" dirty="0" err="1" smtClean="0">
              <a:solidFill>
                <a:schemeClr val="tx1"/>
              </a:solidFill>
            </a:rPr>
            <a:t>kinerja</a:t>
          </a:r>
          <a:r>
            <a:rPr lang="en-US" sz="700" kern="1200" dirty="0" smtClean="0">
              <a:solidFill>
                <a:schemeClr val="tx1"/>
              </a:solidFill>
            </a:rPr>
            <a:t> yang </a:t>
          </a:r>
          <a:r>
            <a:rPr lang="en-US" sz="700" kern="1200" dirty="0" err="1" smtClean="0">
              <a:solidFill>
                <a:schemeClr val="tx1"/>
              </a:solidFill>
            </a:rPr>
            <a:t>buruk</a:t>
          </a:r>
          <a:r>
            <a:rPr lang="en-US" sz="700" kern="1200" dirty="0" smtClean="0">
              <a:solidFill>
                <a:schemeClr val="tx1"/>
              </a:solidFill>
            </a:rPr>
            <a:t> </a:t>
          </a:r>
          <a:r>
            <a:rPr lang="en-US" sz="700" kern="1200" dirty="0" err="1" smtClean="0">
              <a:solidFill>
                <a:schemeClr val="tx1"/>
              </a:solidFill>
            </a:rPr>
            <a:t>untuk</a:t>
          </a:r>
          <a:r>
            <a:rPr lang="en-US" sz="700" kern="1200" dirty="0" smtClean="0">
              <a:solidFill>
                <a:schemeClr val="tx1"/>
              </a:solidFill>
            </a:rPr>
            <a:t> </a:t>
          </a:r>
          <a:r>
            <a:rPr lang="en-US" sz="700" kern="1200" dirty="0" err="1" smtClean="0">
              <a:solidFill>
                <a:schemeClr val="tx1"/>
              </a:solidFill>
            </a:rPr>
            <a:t>menghasilkan</a:t>
          </a:r>
          <a:r>
            <a:rPr lang="en-US" sz="700" kern="1200" dirty="0" smtClean="0">
              <a:solidFill>
                <a:schemeClr val="tx1"/>
              </a:solidFill>
            </a:rPr>
            <a:t> </a:t>
          </a:r>
          <a:r>
            <a:rPr lang="en-US" sz="700" kern="1200" dirty="0" err="1" smtClean="0">
              <a:solidFill>
                <a:schemeClr val="tx1"/>
              </a:solidFill>
            </a:rPr>
            <a:t>biaya</a:t>
          </a:r>
          <a:r>
            <a:rPr lang="en-US" sz="700" kern="1200" dirty="0" smtClean="0">
              <a:solidFill>
                <a:schemeClr val="tx1"/>
              </a:solidFill>
            </a:rPr>
            <a:t> </a:t>
          </a:r>
          <a:r>
            <a:rPr lang="en-US" sz="700" kern="1200" dirty="0" err="1" smtClean="0">
              <a:solidFill>
                <a:schemeClr val="tx1"/>
              </a:solidFill>
            </a:rPr>
            <a:t>pembelian</a:t>
          </a:r>
          <a:r>
            <a:rPr lang="en-US" sz="700" kern="1200" dirty="0" smtClean="0">
              <a:solidFill>
                <a:schemeClr val="tx1"/>
              </a:solidFill>
            </a:rPr>
            <a:t> yang </a:t>
          </a:r>
          <a:r>
            <a:rPr lang="en-US" sz="700" kern="1200" dirty="0" err="1" smtClean="0">
              <a:solidFill>
                <a:schemeClr val="tx1"/>
              </a:solidFill>
            </a:rPr>
            <a:t>disesuaikan</a:t>
          </a:r>
          <a:r>
            <a:rPr lang="en-US" sz="700" kern="1200" dirty="0" smtClean="0">
              <a:solidFill>
                <a:schemeClr val="tx1"/>
              </a:solidFill>
            </a:rPr>
            <a:t>.</a:t>
          </a:r>
          <a:endParaRPr lang="en-US" sz="700" kern="1200" dirty="0">
            <a:solidFill>
              <a:schemeClr val="tx1"/>
            </a:solidFill>
          </a:endParaRPr>
        </a:p>
      </dsp:txBody>
      <dsp:txXfrm>
        <a:off x="3298189" y="3051545"/>
        <a:ext cx="4777294" cy="339982"/>
      </dsp:txXfrm>
    </dsp:sp>
    <dsp:sp modelId="{4E179730-CA06-4B5B-B0B0-ED1EE303F1B1}">
      <dsp:nvSpPr>
        <dsp:cNvPr id="0" name=""/>
        <dsp:cNvSpPr/>
      </dsp:nvSpPr>
      <dsp:spPr>
        <a:xfrm>
          <a:off x="0" y="2994881"/>
          <a:ext cx="3298190" cy="45331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Tinjauan</a:t>
          </a:r>
          <a:r>
            <a:rPr lang="en-US" sz="1200" kern="1200" dirty="0" smtClean="0">
              <a:solidFill>
                <a:schemeClr val="tx1"/>
              </a:solidFill>
            </a:rPr>
            <a:t> </a:t>
          </a:r>
          <a:r>
            <a:rPr lang="en-US" sz="1200" kern="1200" dirty="0" err="1" smtClean="0">
              <a:solidFill>
                <a:schemeClr val="tx1"/>
              </a:solidFill>
            </a:rPr>
            <a:t>Kinerja</a:t>
          </a:r>
          <a:endParaRPr lang="en-US" sz="1200" kern="1200" dirty="0">
            <a:solidFill>
              <a:schemeClr val="tx1"/>
            </a:solidFill>
          </a:endParaRPr>
        </a:p>
      </dsp:txBody>
      <dsp:txXfrm>
        <a:off x="22129" y="3017010"/>
        <a:ext cx="3253932" cy="4090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0A7F8F-1F75-4741-9202-98099310A081}"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9321BDD-7D70-4A31-909F-E999D0C23C3B}"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306B0E-BA34-472C-9ED5-991BD56CB70F}" type="slidenum">
              <a:rPr lang="id-ID" altLang="en-US">
                <a:latin typeface="Calibri" panose="020F0502020204030204" pitchFamily="34" charset="0"/>
              </a:rPr>
              <a:pPr eaLnBrk="1" hangingPunct="1"/>
              <a:t>3</a:t>
            </a:fld>
            <a:endParaRPr lang="id-ID"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6C37B1-B7B2-4AA2-91D9-C3EF67DB7D58}" type="slidenum">
              <a:rPr lang="id-ID" altLang="en-US">
                <a:latin typeface="Calibri" panose="020F0502020204030204" pitchFamily="34" charset="0"/>
              </a:rPr>
              <a:pPr eaLnBrk="1" hangingPunct="1"/>
              <a:t>6</a:t>
            </a:fld>
            <a:endParaRPr lang="id-ID"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E2EF85-C8BC-4A1B-B074-C2F5F73BBDE0}" type="slidenum">
              <a:rPr lang="id-ID" altLang="en-US">
                <a:latin typeface="Calibri" panose="020F0502020204030204" pitchFamily="34" charset="0"/>
              </a:rPr>
              <a:pPr eaLnBrk="1" hangingPunct="1"/>
              <a:t>15</a:t>
            </a:fld>
            <a:endParaRPr lang="id-ID"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405B53-91EB-49D9-AACD-AA0A7C1DF5A7}" type="slidenum">
              <a:rPr lang="id-ID" altLang="en-US">
                <a:latin typeface="Calibri" panose="020F0502020204030204" pitchFamily="34" charset="0"/>
              </a:rPr>
              <a:pPr eaLnBrk="1" hangingPunct="1"/>
              <a:t>16</a:t>
            </a:fld>
            <a:endParaRPr lang="id-ID"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E077A4-7F8A-4212-BF45-7480B272628D}" type="slidenum">
              <a:rPr lang="id-ID" altLang="en-US">
                <a:latin typeface="Calibri" panose="020F0502020204030204" pitchFamily="34" charset="0"/>
              </a:rPr>
              <a:pPr eaLnBrk="1" hangingPunct="1"/>
              <a:t>17</a:t>
            </a:fld>
            <a:endParaRPr lang="id-ID"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1C6A56-DADC-4B8A-AD90-394474668E46}" type="slidenum">
              <a:rPr lang="id-ID" altLang="en-US">
                <a:latin typeface="Calibri" panose="020F0502020204030204" pitchFamily="34" charset="0"/>
              </a:rPr>
              <a:pPr eaLnBrk="1" hangingPunct="1"/>
              <a:t>18</a:t>
            </a:fld>
            <a:endParaRPr lang="id-ID"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Revisi: 00</a:t>
            </a:r>
            <a:endParaRPr lang="id-ID" sz="1600" dirty="0">
              <a:cs typeface="Arial" panose="020B0604020202020204" pitchFamily="34" charset="0"/>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0"/>
          </p:nvPr>
        </p:nvSpPr>
        <p:spPr/>
        <p:txBody>
          <a:bodyPr/>
          <a:lstStyle>
            <a:lvl1pPr>
              <a:defRPr/>
            </a:lvl1pPr>
          </a:lstStyle>
          <a:p>
            <a:fld id="{AE0AC9E4-B68A-4458-9D89-B463CD56CF17}" type="slidenum">
              <a:rPr lang="en-US" altLang="en-US"/>
              <a:pPr/>
              <a:t>‹#›</a:t>
            </a:fld>
            <a:endParaRPr lang="en-US" altLang="en-US"/>
          </a:p>
        </p:txBody>
      </p:sp>
    </p:spTree>
    <p:extLst>
      <p:ext uri="{BB962C8B-B14F-4D97-AF65-F5344CB8AC3E}">
        <p14:creationId xmlns:p14="http://schemas.microsoft.com/office/powerpoint/2010/main" val="726930568"/>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6" name="Slide Number Placeholder 5"/>
          <p:cNvSpPr>
            <a:spLocks noGrp="1"/>
          </p:cNvSpPr>
          <p:nvPr>
            <p:ph type="sldNum" sz="quarter" idx="12"/>
          </p:nvPr>
        </p:nvSpPr>
        <p:spPr/>
        <p:txBody>
          <a:bodyPr/>
          <a:lstStyle>
            <a:lvl1pPr>
              <a:defRPr/>
            </a:lvl1pPr>
          </a:lstStyle>
          <a:p>
            <a:fld id="{F60AC8AD-00A8-4D01-B1B1-3B320C55B6A8}" type="slidenum">
              <a:rPr lang="en-US" altLang="en-US"/>
              <a:pPr/>
              <a:t>‹#›</a:t>
            </a:fld>
            <a:endParaRPr lang="en-US" altLang="en-US"/>
          </a:p>
        </p:txBody>
      </p:sp>
    </p:spTree>
    <p:extLst>
      <p:ext uri="{BB962C8B-B14F-4D97-AF65-F5344CB8AC3E}">
        <p14:creationId xmlns:p14="http://schemas.microsoft.com/office/powerpoint/2010/main" val="55786932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6" name="Slide Number Placeholder 5"/>
          <p:cNvSpPr>
            <a:spLocks noGrp="1"/>
          </p:cNvSpPr>
          <p:nvPr>
            <p:ph type="sldNum" sz="quarter" idx="12"/>
          </p:nvPr>
        </p:nvSpPr>
        <p:spPr/>
        <p:txBody>
          <a:bodyPr/>
          <a:lstStyle>
            <a:lvl1pPr>
              <a:defRPr/>
            </a:lvl1pPr>
          </a:lstStyle>
          <a:p>
            <a:fld id="{D3506057-79E5-44D3-B65C-4383C4864B63}" type="slidenum">
              <a:rPr lang="en-US" altLang="en-US"/>
              <a:pPr/>
              <a:t>‹#›</a:t>
            </a:fld>
            <a:endParaRPr lang="en-US" altLang="en-US"/>
          </a:p>
        </p:txBody>
      </p:sp>
    </p:spTree>
    <p:extLst>
      <p:ext uri="{BB962C8B-B14F-4D97-AF65-F5344CB8AC3E}">
        <p14:creationId xmlns:p14="http://schemas.microsoft.com/office/powerpoint/2010/main" val="623948224"/>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fld id="{539D4AB0-0595-4285-A9FA-0E86B2B71317}" type="datetime1">
              <a:rPr lang="en-US"/>
              <a:pPr>
                <a:defRPr/>
              </a:pPr>
              <a:t>10/12/2025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r>
              <a:rPr lang="en-US"/>
              <a:t>MAN1100445 Manajemen Pemasaran</a:t>
            </a:r>
          </a:p>
        </p:txBody>
      </p:sp>
      <p:sp>
        <p:nvSpPr>
          <p:cNvPr id="6" name="Slide Number Placeholder 5"/>
          <p:cNvSpPr>
            <a:spLocks noGrp="1"/>
          </p:cNvSpPr>
          <p:nvPr>
            <p:ph type="sldNum" sz="quarter" idx="12"/>
          </p:nvPr>
        </p:nvSpPr>
        <p:spPr/>
        <p:txBody>
          <a:bodyPr/>
          <a:lstStyle>
            <a:lvl1pPr>
              <a:defRPr/>
            </a:lvl1pPr>
          </a:lstStyle>
          <a:p>
            <a:fld id="{06F3D85E-1E13-44ED-BA3E-83AF979E24BA}" type="slidenum">
              <a:rPr lang="en-US" altLang="en-US"/>
              <a:pPr/>
              <a:t>‹#›</a:t>
            </a:fld>
            <a:endParaRPr lang="en-US" altLang="en-US"/>
          </a:p>
        </p:txBody>
      </p:sp>
    </p:spTree>
    <p:extLst>
      <p:ext uri="{BB962C8B-B14F-4D97-AF65-F5344CB8AC3E}">
        <p14:creationId xmlns:p14="http://schemas.microsoft.com/office/powerpoint/2010/main" val="2098040677"/>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2826" y="3136489"/>
            <a:ext cx="7005484" cy="1995951"/>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6739" y="1632152"/>
            <a:ext cx="7382308" cy="904568"/>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lvl1pPr>
              <a:defRPr/>
            </a:lvl1pPr>
          </a:lstStyle>
          <a:p>
            <a:pPr>
              <a:defRPr/>
            </a:pPr>
            <a:fld id="{F266D6B6-FD87-4E2B-9FEA-79DED057EB4F}" type="datetimeFigureOut">
              <a:rPr lang="en-US"/>
              <a:pPr>
                <a:defRPr/>
              </a:pPr>
              <a:t>10/12/2025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F70E80-1F1B-40B9-AAF5-1A6FDC7BEB09}" type="slidenum">
              <a:rPr lang="en-US" altLang="en-US"/>
              <a:pPr/>
              <a:t>‹#›</a:t>
            </a:fld>
            <a:endParaRPr lang="en-US" altLang="en-US"/>
          </a:p>
        </p:txBody>
      </p:sp>
    </p:spTree>
    <p:extLst>
      <p:ext uri="{BB962C8B-B14F-4D97-AF65-F5344CB8AC3E}">
        <p14:creationId xmlns:p14="http://schemas.microsoft.com/office/powerpoint/2010/main" val="292008610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47" y="387607"/>
            <a:ext cx="8259098" cy="101803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769808"/>
            <a:ext cx="8246070" cy="4601493"/>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49D10A4-310F-4620-BB1D-A5FD1B53BE04}" type="datetimeFigureOut">
              <a:rPr lang="en-US"/>
              <a:pPr>
                <a:defRPr/>
              </a:pPr>
              <a:t>10/12/2025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CCACE6-21BB-416A-B5C0-F9151717C5D8}" type="slidenum">
              <a:rPr lang="en-US" altLang="en-US"/>
              <a:pPr/>
              <a:t>‹#›</a:t>
            </a:fld>
            <a:endParaRPr lang="en-US" altLang="en-US"/>
          </a:p>
        </p:txBody>
      </p:sp>
    </p:spTree>
    <p:extLst>
      <p:ext uri="{BB962C8B-B14F-4D97-AF65-F5344CB8AC3E}">
        <p14:creationId xmlns:p14="http://schemas.microsoft.com/office/powerpoint/2010/main" val="11596779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1762" y="424062"/>
            <a:ext cx="6489566" cy="967132"/>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97511" y="1425678"/>
            <a:ext cx="6511411" cy="482565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5F4E5C4-5DFC-4B52-9A42-0A1BEB49BED7}" type="datetimeFigureOut">
              <a:rPr lang="en-US"/>
              <a:pPr>
                <a:defRPr/>
              </a:pPr>
              <a:t>10/12/2025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6DE447-4827-4058-BB35-DA53E0D0F69F}" type="slidenum">
              <a:rPr lang="en-US" altLang="en-US"/>
              <a:pPr/>
              <a:t>‹#›</a:t>
            </a:fld>
            <a:endParaRPr lang="en-US" altLang="en-US"/>
          </a:p>
        </p:txBody>
      </p:sp>
    </p:spTree>
    <p:extLst>
      <p:ext uri="{BB962C8B-B14F-4D97-AF65-F5344CB8AC3E}">
        <p14:creationId xmlns:p14="http://schemas.microsoft.com/office/powerpoint/2010/main" val="98716835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17AB63-DFDA-409D-ABEF-69AAD7C067CF}" type="datetimeFigureOut">
              <a:rPr lang="en-US"/>
              <a:pPr>
                <a:defRPr/>
              </a:pPr>
              <a:t>10/12/2025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AA6193-6C0D-4930-AA89-56AF8D94328E}" type="slidenum">
              <a:rPr lang="en-US" altLang="en-US"/>
              <a:pPr/>
              <a:t>‹#›</a:t>
            </a:fld>
            <a:endParaRPr lang="en-US" altLang="en-US"/>
          </a:p>
        </p:txBody>
      </p:sp>
    </p:spTree>
    <p:extLst>
      <p:ext uri="{BB962C8B-B14F-4D97-AF65-F5344CB8AC3E}">
        <p14:creationId xmlns:p14="http://schemas.microsoft.com/office/powerpoint/2010/main" val="93242026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2EE9E7-605C-4707-B7DD-178FC179EEB3}" type="datetimeFigureOut">
              <a:rPr lang="en-US"/>
              <a:pPr>
                <a:defRPr/>
              </a:pPr>
              <a:t>10/12/2025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63F279-6611-4FF4-82ED-FA04AD3C233E}" type="slidenum">
              <a:rPr lang="en-US" altLang="en-US"/>
              <a:pPr/>
              <a:t>‹#›</a:t>
            </a:fld>
            <a:endParaRPr lang="en-US" altLang="en-US"/>
          </a:p>
        </p:txBody>
      </p:sp>
    </p:spTree>
    <p:extLst>
      <p:ext uri="{BB962C8B-B14F-4D97-AF65-F5344CB8AC3E}">
        <p14:creationId xmlns:p14="http://schemas.microsoft.com/office/powerpoint/2010/main" val="370382939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8" y="322868"/>
            <a:ext cx="8093365" cy="1018033"/>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2236855"/>
            <a:ext cx="4040188"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866717"/>
            <a:ext cx="4040188"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3" y="2236855"/>
            <a:ext cx="4041775"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3" y="2866717"/>
            <a:ext cx="4041775" cy="303505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3848C6FE-7A2D-471D-A164-A371D05AD283}" type="datetimeFigureOut">
              <a:rPr lang="en-US"/>
              <a:pPr>
                <a:defRPr/>
              </a:pPr>
              <a:t>10/12/2025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3343AA7-C685-4B5B-98B3-8ADE036F16F9}" type="slidenum">
              <a:rPr lang="en-US" altLang="en-US"/>
              <a:pPr/>
              <a:t>‹#›</a:t>
            </a:fld>
            <a:endParaRPr lang="en-US" altLang="en-US"/>
          </a:p>
        </p:txBody>
      </p:sp>
    </p:spTree>
    <p:extLst>
      <p:ext uri="{BB962C8B-B14F-4D97-AF65-F5344CB8AC3E}">
        <p14:creationId xmlns:p14="http://schemas.microsoft.com/office/powerpoint/2010/main" val="250108743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9EB228-035B-4C55-8110-033B793A1599}" type="datetimeFigureOut">
              <a:rPr lang="en-US"/>
              <a:pPr>
                <a:defRPr/>
              </a:pPr>
              <a:t>10/12/2025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4BFB7BF-D47A-493C-873D-80FE9225B8D7}" type="slidenum">
              <a:rPr lang="en-US" altLang="en-US"/>
              <a:pPr/>
              <a:t>‹#›</a:t>
            </a:fld>
            <a:endParaRPr lang="en-US" altLang="en-US"/>
          </a:p>
        </p:txBody>
      </p:sp>
    </p:spTree>
    <p:extLst>
      <p:ext uri="{BB962C8B-B14F-4D97-AF65-F5344CB8AC3E}">
        <p14:creationId xmlns:p14="http://schemas.microsoft.com/office/powerpoint/2010/main" val="396164278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Revisi: 00</a:t>
            </a:r>
            <a:endParaRPr lang="id-ID" sz="1600" dirty="0">
              <a:cs typeface="Arial" panose="020B0604020202020204"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id-ID"/>
              <a:t>17/9/2015</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en-US"/>
              <a:t>Kode MK :</a:t>
            </a:r>
            <a:endParaRPr lang="id-ID"/>
          </a:p>
          <a:p>
            <a:pPr>
              <a:defRPr/>
            </a:pPr>
            <a:r>
              <a:rPr lang="en-US"/>
              <a:t>MK :</a:t>
            </a:r>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37E414CC-7E2F-4BAA-98DB-C240B1DFDFF7}" type="slidenum">
              <a:rPr lang="en-US" altLang="en-US"/>
              <a:pPr/>
              <a:t>‹#›</a:t>
            </a:fld>
            <a:endParaRPr lang="en-US" altLang="en-US"/>
          </a:p>
        </p:txBody>
      </p:sp>
    </p:spTree>
    <p:extLst>
      <p:ext uri="{BB962C8B-B14F-4D97-AF65-F5344CB8AC3E}">
        <p14:creationId xmlns:p14="http://schemas.microsoft.com/office/powerpoint/2010/main" val="963944172"/>
      </p:ext>
    </p:extLst>
  </p:cSld>
  <p:clrMapOvr>
    <a:masterClrMapping/>
  </p:clrMapOvr>
  <p:transition spd="slow">
    <p:fade thruBlk="1"/>
  </p:transition>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046E93-B6B8-489F-A8E8-5529B4786CA9}" type="datetimeFigureOut">
              <a:rPr lang="en-US"/>
              <a:pPr>
                <a:defRPr/>
              </a:pPr>
              <a:t>10/12/2025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FD32BA9-AB2E-41D9-93EF-C97568E45CB4}" type="slidenum">
              <a:rPr lang="en-US" altLang="en-US"/>
              <a:pPr/>
              <a:t>‹#›</a:t>
            </a:fld>
            <a:endParaRPr lang="en-US" altLang="en-US"/>
          </a:p>
        </p:txBody>
      </p:sp>
    </p:spTree>
    <p:extLst>
      <p:ext uri="{BB962C8B-B14F-4D97-AF65-F5344CB8AC3E}">
        <p14:creationId xmlns:p14="http://schemas.microsoft.com/office/powerpoint/2010/main" val="12538951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251B21-5F0B-4523-A285-026D4FDD3D03}" type="datetimeFigureOut">
              <a:rPr lang="en-US"/>
              <a:pPr>
                <a:defRPr/>
              </a:pPr>
              <a:t>10/12/2025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C458AA-587B-457E-B988-FB6117936ABC}" type="slidenum">
              <a:rPr lang="en-US" altLang="en-US"/>
              <a:pPr/>
              <a:t>‹#›</a:t>
            </a:fld>
            <a:endParaRPr lang="en-US" altLang="en-US"/>
          </a:p>
        </p:txBody>
      </p:sp>
    </p:spTree>
    <p:extLst>
      <p:ext uri="{BB962C8B-B14F-4D97-AF65-F5344CB8AC3E}">
        <p14:creationId xmlns:p14="http://schemas.microsoft.com/office/powerpoint/2010/main" val="42050030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ABA92C-78FD-4D5B-AABA-6965C0C2476F}" type="datetimeFigureOut">
              <a:rPr lang="en-US"/>
              <a:pPr>
                <a:defRPr/>
              </a:pPr>
              <a:t>10/12/2025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385F60-C0DD-42A9-8852-907417D3877D}" type="slidenum">
              <a:rPr lang="en-US" altLang="en-US"/>
              <a:pPr/>
              <a:t>‹#›</a:t>
            </a:fld>
            <a:endParaRPr lang="en-US" altLang="en-US"/>
          </a:p>
        </p:txBody>
      </p:sp>
    </p:spTree>
    <p:extLst>
      <p:ext uri="{BB962C8B-B14F-4D97-AF65-F5344CB8AC3E}">
        <p14:creationId xmlns:p14="http://schemas.microsoft.com/office/powerpoint/2010/main" val="234444797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5E7DFB-3DAC-4D13-952B-8BBB73AE2A81}" type="datetimeFigureOut">
              <a:rPr lang="en-US"/>
              <a:pPr>
                <a:defRPr/>
              </a:pPr>
              <a:t>10/12/2025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DC0D41-F9EF-4FBA-8439-CEE72D6C847A}" type="slidenum">
              <a:rPr lang="en-US" altLang="en-US"/>
              <a:pPr/>
              <a:t>‹#›</a:t>
            </a:fld>
            <a:endParaRPr lang="en-US" altLang="en-US"/>
          </a:p>
        </p:txBody>
      </p:sp>
    </p:spTree>
    <p:extLst>
      <p:ext uri="{BB962C8B-B14F-4D97-AF65-F5344CB8AC3E}">
        <p14:creationId xmlns:p14="http://schemas.microsoft.com/office/powerpoint/2010/main" val="264374206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8414" y="3100917"/>
            <a:ext cx="1463675"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F50970-29C3-49B2-9246-DB3464059516}" type="datetimeFigureOut">
              <a:rPr lang="en-US"/>
              <a:pPr>
                <a:defRPr/>
              </a:pPr>
              <a:t>10/12/2025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976E6A-1AC4-4C88-B7E8-6BA6C4324C7F}" type="slidenum">
              <a:rPr lang="en-US" altLang="en-US"/>
              <a:pPr/>
              <a:t>‹#›</a:t>
            </a:fld>
            <a:endParaRPr lang="en-US" altLang="en-US"/>
          </a:p>
        </p:txBody>
      </p:sp>
    </p:spTree>
    <p:extLst>
      <p:ext uri="{BB962C8B-B14F-4D97-AF65-F5344CB8AC3E}">
        <p14:creationId xmlns:p14="http://schemas.microsoft.com/office/powerpoint/2010/main" val="13861477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Versi : 01</a:t>
            </a:r>
            <a:endParaRPr lang="id-ID" sz="1600" dirty="0">
              <a:cs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id-ID"/>
              <a:t>17/9/2015</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en-US"/>
              <a:t>Kode MK : MK :</a:t>
            </a:r>
            <a:endParaRPr lang="en-US" dirty="0"/>
          </a:p>
        </p:txBody>
      </p:sp>
      <p:sp>
        <p:nvSpPr>
          <p:cNvPr id="7" name="Slide Number Placeholder 5"/>
          <p:cNvSpPr>
            <a:spLocks noGrp="1"/>
          </p:cNvSpPr>
          <p:nvPr>
            <p:ph type="sldNum" sz="quarter" idx="12"/>
          </p:nvPr>
        </p:nvSpPr>
        <p:spPr/>
        <p:txBody>
          <a:bodyPr/>
          <a:lstStyle>
            <a:lvl1pPr>
              <a:defRPr/>
            </a:lvl1pPr>
          </a:lstStyle>
          <a:p>
            <a:fld id="{D7CA6BE9-1231-43EC-A246-DE87250021B1}" type="slidenum">
              <a:rPr lang="en-US" altLang="en-US"/>
              <a:pPr/>
              <a:t>‹#›</a:t>
            </a:fld>
            <a:endParaRPr lang="en-US" altLang="en-US"/>
          </a:p>
        </p:txBody>
      </p:sp>
    </p:spTree>
    <p:extLst>
      <p:ext uri="{BB962C8B-B14F-4D97-AF65-F5344CB8AC3E}">
        <p14:creationId xmlns:p14="http://schemas.microsoft.com/office/powerpoint/2010/main" val="159647430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Versi : 01</a:t>
            </a:r>
            <a:endParaRPr lang="id-ID" sz="1600" dirty="0">
              <a:cs typeface="Arial" panose="020B060402020202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8" name="Slide Number Placeholder 6"/>
          <p:cNvSpPr>
            <a:spLocks noGrp="1"/>
          </p:cNvSpPr>
          <p:nvPr>
            <p:ph type="sldNum" sz="quarter" idx="12"/>
          </p:nvPr>
        </p:nvSpPr>
        <p:spPr/>
        <p:txBody>
          <a:bodyPr/>
          <a:lstStyle>
            <a:lvl1pPr>
              <a:defRPr/>
            </a:lvl1pPr>
          </a:lstStyle>
          <a:p>
            <a:fld id="{5C0CE3A5-D4DE-4B47-AC5B-AB86EFD789BF}" type="slidenum">
              <a:rPr lang="en-US" altLang="en-US"/>
              <a:pPr/>
              <a:t>‹#›</a:t>
            </a:fld>
            <a:endParaRPr lang="en-US" altLang="en-US"/>
          </a:p>
        </p:txBody>
      </p:sp>
    </p:spTree>
    <p:extLst>
      <p:ext uri="{BB962C8B-B14F-4D97-AF65-F5344CB8AC3E}">
        <p14:creationId xmlns:p14="http://schemas.microsoft.com/office/powerpoint/2010/main" val="214573734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a:t>
            </a:r>
            <a:endParaRPr lang="id-ID"/>
          </a:p>
          <a:p>
            <a:pPr>
              <a:defRPr/>
            </a:pPr>
            <a:r>
              <a:rPr lang="en-US"/>
              <a:t>MK :</a:t>
            </a:r>
          </a:p>
        </p:txBody>
      </p:sp>
      <p:sp>
        <p:nvSpPr>
          <p:cNvPr id="9" name="Slide Number Placeholder 8"/>
          <p:cNvSpPr>
            <a:spLocks noGrp="1"/>
          </p:cNvSpPr>
          <p:nvPr>
            <p:ph type="sldNum" sz="quarter" idx="12"/>
          </p:nvPr>
        </p:nvSpPr>
        <p:spPr/>
        <p:txBody>
          <a:bodyPr/>
          <a:lstStyle>
            <a:lvl1pPr>
              <a:defRPr/>
            </a:lvl1pPr>
          </a:lstStyle>
          <a:p>
            <a:fld id="{43DEA683-7F2B-4D64-B159-C8E855F06DA9}" type="slidenum">
              <a:rPr lang="en-US" altLang="en-US"/>
              <a:pPr/>
              <a:t>‹#›</a:t>
            </a:fld>
            <a:endParaRPr lang="en-US" altLang="en-US"/>
          </a:p>
        </p:txBody>
      </p:sp>
    </p:spTree>
    <p:extLst>
      <p:ext uri="{BB962C8B-B14F-4D97-AF65-F5344CB8AC3E}">
        <p14:creationId xmlns:p14="http://schemas.microsoft.com/office/powerpoint/2010/main" val="2288590148"/>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5" name="Slide Number Placeholder 4"/>
          <p:cNvSpPr>
            <a:spLocks noGrp="1"/>
          </p:cNvSpPr>
          <p:nvPr>
            <p:ph type="sldNum" sz="quarter" idx="12"/>
          </p:nvPr>
        </p:nvSpPr>
        <p:spPr/>
        <p:txBody>
          <a:bodyPr/>
          <a:lstStyle>
            <a:lvl1pPr>
              <a:defRPr/>
            </a:lvl1pPr>
          </a:lstStyle>
          <a:p>
            <a:fld id="{833E6B80-4730-4468-9F2F-18D2BD26AF61}" type="slidenum">
              <a:rPr lang="en-US" altLang="en-US"/>
              <a:pPr/>
              <a:t>‹#›</a:t>
            </a:fld>
            <a:endParaRPr lang="en-US" altLang="en-US"/>
          </a:p>
        </p:txBody>
      </p:sp>
    </p:spTree>
    <p:extLst>
      <p:ext uri="{BB962C8B-B14F-4D97-AF65-F5344CB8AC3E}">
        <p14:creationId xmlns:p14="http://schemas.microsoft.com/office/powerpoint/2010/main" val="66379243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4" name="Slide Number Placeholder 3"/>
          <p:cNvSpPr>
            <a:spLocks noGrp="1"/>
          </p:cNvSpPr>
          <p:nvPr>
            <p:ph type="sldNum" sz="quarter" idx="12"/>
          </p:nvPr>
        </p:nvSpPr>
        <p:spPr/>
        <p:txBody>
          <a:bodyPr/>
          <a:lstStyle>
            <a:lvl1pPr>
              <a:defRPr/>
            </a:lvl1pPr>
          </a:lstStyle>
          <a:p>
            <a:fld id="{C3DE7C5D-C2CF-4E77-8E8F-3EF1E21ABD0C}" type="slidenum">
              <a:rPr lang="en-US" altLang="en-US"/>
              <a:pPr/>
              <a:t>‹#›</a:t>
            </a:fld>
            <a:endParaRPr lang="en-US" altLang="en-US"/>
          </a:p>
        </p:txBody>
      </p:sp>
    </p:spTree>
    <p:extLst>
      <p:ext uri="{BB962C8B-B14F-4D97-AF65-F5344CB8AC3E}">
        <p14:creationId xmlns:p14="http://schemas.microsoft.com/office/powerpoint/2010/main" val="59283298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7" name="Slide Number Placeholder 6"/>
          <p:cNvSpPr>
            <a:spLocks noGrp="1"/>
          </p:cNvSpPr>
          <p:nvPr>
            <p:ph type="sldNum" sz="quarter" idx="12"/>
          </p:nvPr>
        </p:nvSpPr>
        <p:spPr/>
        <p:txBody>
          <a:bodyPr/>
          <a:lstStyle>
            <a:lvl1pPr>
              <a:defRPr/>
            </a:lvl1pPr>
          </a:lstStyle>
          <a:p>
            <a:fld id="{1F57E1DE-6B74-4823-907F-834109B0707E}" type="slidenum">
              <a:rPr lang="en-US" altLang="en-US"/>
              <a:pPr/>
              <a:t>‹#›</a:t>
            </a:fld>
            <a:endParaRPr lang="en-US" altLang="en-US"/>
          </a:p>
        </p:txBody>
      </p:sp>
    </p:spTree>
    <p:extLst>
      <p:ext uri="{BB962C8B-B14F-4D97-AF65-F5344CB8AC3E}">
        <p14:creationId xmlns:p14="http://schemas.microsoft.com/office/powerpoint/2010/main" val="262440334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7" name="Slide Number Placeholder 6"/>
          <p:cNvSpPr>
            <a:spLocks noGrp="1"/>
          </p:cNvSpPr>
          <p:nvPr>
            <p:ph type="sldNum" sz="quarter" idx="12"/>
          </p:nvPr>
        </p:nvSpPr>
        <p:spPr/>
        <p:txBody>
          <a:bodyPr/>
          <a:lstStyle>
            <a:lvl1pPr>
              <a:defRPr/>
            </a:lvl1pPr>
          </a:lstStyle>
          <a:p>
            <a:fld id="{0D071552-8CB8-4941-A62A-319E51BE3B29}" type="slidenum">
              <a:rPr lang="en-US" altLang="en-US"/>
              <a:pPr/>
              <a:t>‹#›</a:t>
            </a:fld>
            <a:endParaRPr lang="en-US" altLang="en-US"/>
          </a:p>
        </p:txBody>
      </p:sp>
    </p:spTree>
    <p:extLst>
      <p:ext uri="{BB962C8B-B14F-4D97-AF65-F5344CB8AC3E}">
        <p14:creationId xmlns:p14="http://schemas.microsoft.com/office/powerpoint/2010/main" val="52125929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DF6CDBE-4163-4597-9DA6-28A2AA27E815}" type="slidenum">
              <a:rPr lang="en-US" altLang="en-US"/>
              <a:pPr/>
              <a:t>‹#›</a:t>
            </a:fld>
            <a:endParaRPr lang="en-US" altLang="en-US"/>
          </a:p>
        </p:txBody>
      </p:sp>
      <p:sp>
        <p:nvSpPr>
          <p:cNvPr id="7" name="TextBox 6"/>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Versi : 01</a:t>
            </a:r>
            <a:endParaRPr lang="id-ID" sz="1600" dirty="0">
              <a:cs typeface="Arial" panose="020B0604020202020204" pitchFamily="34" charset="0"/>
            </a:endParaRPr>
          </a:p>
        </p:txBody>
      </p:sp>
      <p:sp>
        <p:nvSpPr>
          <p:cNvPr id="8" name="TextBox 7"/>
          <p:cNvSpPr txBox="1"/>
          <p:nvPr userDrawn="1"/>
        </p:nvSpPr>
        <p:spPr>
          <a:xfrm>
            <a:off x="323850" y="404813"/>
            <a:ext cx="1655763" cy="27622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200" b="1">
                <a:cs typeface="Arial" panose="020B0604020202020204" pitchFamily="34" charset="0"/>
              </a:rPr>
              <a:t>I.</a:t>
            </a:r>
            <a:fld id="{14D76D85-FA1E-498C-8F53-7509D1662F47}" type="slidenum">
              <a:rPr lang="id-ID" altLang="en-US" sz="1200" b="1">
                <a:cs typeface="Arial" panose="020B0604020202020204" pitchFamily="34" charset="0"/>
              </a:rPr>
              <a:pPr eaLnBrk="1" hangingPunct="1"/>
              <a:t>‹#›</a:t>
            </a:fld>
            <a:endParaRPr lang="id-ID" altLang="en-US" sz="1200" b="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ransition spd="slow">
    <p:fade thruBlk="1"/>
  </p:transition>
  <p:hf sldNum="0" hd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fontAlgn="base">
        <a:spcBef>
          <a:spcPct val="0"/>
        </a:spcBef>
        <a:spcAft>
          <a:spcPct val="0"/>
        </a:spcAft>
        <a:defRPr sz="3600" b="1">
          <a:solidFill>
            <a:schemeClr val="tx1"/>
          </a:solidFill>
          <a:latin typeface="Arial" pitchFamily="34" charset="0"/>
          <a:cs typeface="Arial" pitchFamily="34" charset="0"/>
        </a:defRPr>
      </a:lvl6pPr>
      <a:lvl7pPr marL="914400" algn="ctr" rtl="0" fontAlgn="base">
        <a:spcBef>
          <a:spcPct val="0"/>
        </a:spcBef>
        <a:spcAft>
          <a:spcPct val="0"/>
        </a:spcAft>
        <a:defRPr sz="3600" b="1">
          <a:solidFill>
            <a:schemeClr val="tx1"/>
          </a:solidFill>
          <a:latin typeface="Arial" pitchFamily="34" charset="0"/>
          <a:cs typeface="Arial" pitchFamily="34" charset="0"/>
        </a:defRPr>
      </a:lvl7pPr>
      <a:lvl8pPr marL="1371600" algn="ctr" rtl="0" fontAlgn="base">
        <a:spcBef>
          <a:spcPct val="0"/>
        </a:spcBef>
        <a:spcAft>
          <a:spcPct val="0"/>
        </a:spcAft>
        <a:defRPr sz="3600" b="1">
          <a:solidFill>
            <a:schemeClr val="tx1"/>
          </a:solidFill>
          <a:latin typeface="Arial" pitchFamily="34" charset="0"/>
          <a:cs typeface="Arial" pitchFamily="34" charset="0"/>
        </a:defRPr>
      </a:lvl8pPr>
      <a:lvl9pPr marL="1828800" algn="ctr" rtl="0" fontAlgn="base">
        <a:spcBef>
          <a:spcPct val="0"/>
        </a:spcBef>
        <a:spcAft>
          <a:spcPct val="0"/>
        </a:spcAft>
        <a:defRPr sz="36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CD79C2-3093-4CA8-9579-F73E9DD64461}" type="datetimeFigureOut">
              <a:rPr lang="en-US"/>
              <a:pPr>
                <a:defRPr/>
              </a:pPr>
              <a:t>10/12/2025</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7FE48DA-71CF-4B4A-A14B-769D4D5552CA}" type="slidenum">
              <a:rPr lang="en-US" altLang="en-US"/>
              <a:pPr/>
              <a:t>‹#›</a:t>
            </a:fld>
            <a:endParaRPr lang="en-US" altLang="en-US"/>
          </a:p>
        </p:txBody>
      </p:sp>
      <p:sp>
        <p:nvSpPr>
          <p:cNvPr id="1031" name="TextBox 6"/>
          <p:cNvSpPr txBox="1">
            <a:spLocks noChangeArrowheads="1"/>
          </p:cNvSpPr>
          <p:nvPr userDrawn="1"/>
        </p:nvSpPr>
        <p:spPr bwMode="auto">
          <a:xfrm>
            <a:off x="-9525" y="6951134"/>
            <a:ext cx="8389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rgbClr val="A6A6A6"/>
                </a:solidFill>
                <a:cs typeface="Arial" charset="0"/>
              </a:rPr>
              <a:t>This presentation uses a free template provided by FPPT.com</a:t>
            </a:r>
          </a:p>
          <a:p>
            <a:pPr>
              <a:defRPr/>
            </a:pPr>
            <a:r>
              <a:rPr lang="en-US" sz="1400" smtClean="0">
                <a:solidFill>
                  <a:srgbClr val="A6A6A6"/>
                </a:solidFill>
                <a:cs typeface="Arial" charset="0"/>
              </a:rPr>
              <a:t>www.free-power-point-templates.com</a:t>
            </a:r>
          </a:p>
        </p:txBody>
      </p:sp>
    </p:spTree>
    <p:extLst>
      <p:ext uri="{BB962C8B-B14F-4D97-AF65-F5344CB8AC3E}">
        <p14:creationId xmlns:p14="http://schemas.microsoft.com/office/powerpoint/2010/main" val="121621839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slow">
    <p:push di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00329"/>
          </a:xfrm>
          <a:prstGeom prst="rect">
            <a:avLst/>
          </a:prstGeom>
          <a:noFill/>
        </p:spPr>
        <p:txBody>
          <a:bodyPr>
            <a:spAutoFit/>
          </a:bodyPr>
          <a:lstStyle/>
          <a:p>
            <a:pPr algn="ctr" fontAlgn="auto">
              <a:spcBef>
                <a:spcPts val="0"/>
              </a:spcBef>
              <a:spcAft>
                <a:spcPts val="0"/>
              </a:spcAft>
              <a:defRPr/>
            </a:pPr>
            <a:r>
              <a:rPr lang="en-US" sz="3600" dirty="0" err="1">
                <a:solidFill>
                  <a:schemeClr val="bg2">
                    <a:lumMod val="10000"/>
                  </a:schemeClr>
                </a:solidFill>
                <a:effectLst>
                  <a:outerShdw blurRad="38100" dist="38100" dir="2700000" algn="tl">
                    <a:srgbClr val="000000">
                      <a:alpha val="43137"/>
                    </a:srgbClr>
                  </a:outerShdw>
                </a:effectLst>
              </a:rPr>
              <a:t>Menganalisis</a:t>
            </a:r>
            <a:r>
              <a:rPr lang="en-US" sz="3600" dirty="0">
                <a:solidFill>
                  <a:schemeClr val="bg2">
                    <a:lumMod val="10000"/>
                  </a:schemeClr>
                </a:solidFill>
                <a:effectLst>
                  <a:outerShdw blurRad="38100" dist="38100" dir="2700000" algn="tl">
                    <a:srgbClr val="000000">
                      <a:alpha val="43137"/>
                    </a:srgbClr>
                  </a:outerShdw>
                </a:effectLst>
              </a:rPr>
              <a:t> </a:t>
            </a:r>
            <a:r>
              <a:rPr lang="en-US" sz="3600" dirty="0" err="1">
                <a:solidFill>
                  <a:schemeClr val="bg2">
                    <a:lumMod val="10000"/>
                  </a:schemeClr>
                </a:solidFill>
                <a:effectLst>
                  <a:outerShdw blurRad="38100" dist="38100" dir="2700000" algn="tl">
                    <a:srgbClr val="000000">
                      <a:alpha val="43137"/>
                    </a:srgbClr>
                  </a:outerShdw>
                </a:effectLst>
              </a:rPr>
              <a:t>Pasar</a:t>
            </a:r>
            <a:r>
              <a:rPr lang="en-US" sz="3600" dirty="0">
                <a:solidFill>
                  <a:schemeClr val="bg2">
                    <a:lumMod val="10000"/>
                  </a:schemeClr>
                </a:solidFill>
                <a:effectLst>
                  <a:outerShdw blurRad="38100" dist="38100" dir="2700000" algn="tl">
                    <a:srgbClr val="000000">
                      <a:alpha val="43137"/>
                    </a:srgbClr>
                  </a:outerShdw>
                </a:effectLst>
              </a:rPr>
              <a:t> </a:t>
            </a:r>
            <a:r>
              <a:rPr lang="en-US" sz="3600" dirty="0" err="1">
                <a:solidFill>
                  <a:schemeClr val="bg2">
                    <a:lumMod val="10000"/>
                  </a:schemeClr>
                </a:solidFill>
                <a:effectLst>
                  <a:outerShdw blurRad="38100" dist="38100" dir="2700000" algn="tl">
                    <a:srgbClr val="000000">
                      <a:alpha val="43137"/>
                    </a:srgbClr>
                  </a:outerShdw>
                </a:effectLst>
              </a:rPr>
              <a:t>Bisnis</a:t>
            </a:r>
            <a:endParaRPr lang="en-US" sz="3600" dirty="0">
              <a:solidFill>
                <a:schemeClr val="bg2">
                  <a:lumMod val="10000"/>
                </a:schemeClr>
              </a:solidFill>
              <a:effectLst>
                <a:outerShdw blurRad="38100" dist="38100" dir="2700000" algn="tl">
                  <a:srgbClr val="000000">
                    <a:alpha val="43137"/>
                  </a:srgbClr>
                </a:outerShdw>
              </a:effectLst>
            </a:endParaRPr>
          </a:p>
          <a:p>
            <a:pPr algn="ctr" fontAlgn="auto">
              <a:spcBef>
                <a:spcPts val="0"/>
              </a:spcBef>
              <a:spcAft>
                <a:spcPts val="0"/>
              </a:spcAft>
              <a:defRPr/>
            </a:pP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5</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14339"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Date Placeholder 1"/>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smtClean="0">
                <a:cs typeface="Arial" panose="020B0604020202020204" pitchFamily="34" charset="0"/>
              </a:rPr>
              <a:t>10/12/2025</a:t>
            </a:r>
          </a:p>
          <a:p>
            <a:pPr eaLnBrk="1" hangingPunct="1"/>
            <a:endParaRPr lang="en-US" altLang="en-US" sz="1200" dirty="0">
              <a:cs typeface="Arial" panose="020B0604020202020204" pitchFamily="34" charset="0"/>
            </a:endParaRPr>
          </a:p>
        </p:txBody>
      </p:sp>
      <p:sp>
        <p:nvSpPr>
          <p:cNvPr id="14341" name="Footer Placeholder 2"/>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err="1" smtClean="0"/>
              <a:t>Manajemen</a:t>
            </a:r>
            <a:r>
              <a:rPr lang="en-US" altLang="en-US" sz="1200" dirty="0" smtClean="0"/>
              <a:t> </a:t>
            </a:r>
            <a:r>
              <a:rPr lang="en-US" altLang="en-US" sz="1200" dirty="0" err="1"/>
              <a:t>Pemasaran</a:t>
            </a:r>
            <a:endParaRPr lang="en-US" altLang="en-US" sz="1200" dirty="0"/>
          </a:p>
          <a:p>
            <a:pPr algn="ctr" eaLnBrk="1" hangingPunct="1"/>
            <a:endParaRPr lang="en-US" altLang="en-US" sz="1200" dirty="0">
              <a:cs typeface="Arial" panose="020B0604020202020204" pitchFamily="34" charset="0"/>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47764"/>
            <a:ext cx="8259762" cy="763587"/>
          </a:xfrm>
        </p:spPr>
        <p:txBody>
          <a:bodyPr/>
          <a:lstStyle/>
          <a:p>
            <a:pPr>
              <a:defRPr/>
            </a:pPr>
            <a:r>
              <a:rPr lang="en-US" dirty="0" err="1" smtClean="0"/>
              <a:t>Penentuan</a:t>
            </a:r>
            <a:r>
              <a:rPr lang="en-US" dirty="0" smtClean="0"/>
              <a:t> Target </a:t>
            </a:r>
            <a:r>
              <a:rPr lang="en-US" dirty="0" err="1" smtClean="0"/>
              <a:t>Pusat</a:t>
            </a:r>
            <a:r>
              <a:rPr lang="en-US" dirty="0" smtClean="0"/>
              <a:t> </a:t>
            </a:r>
            <a:r>
              <a:rPr lang="en-US" dirty="0" err="1" smtClean="0"/>
              <a:t>Pembelian</a:t>
            </a:r>
            <a:endParaRPr lang="en-US" dirty="0"/>
          </a:p>
        </p:txBody>
      </p:sp>
      <p:sp>
        <p:nvSpPr>
          <p:cNvPr id="13315" name="Content Placeholder 2"/>
          <p:cNvSpPr>
            <a:spLocks noGrp="1"/>
          </p:cNvSpPr>
          <p:nvPr>
            <p:ph idx="1"/>
          </p:nvPr>
        </p:nvSpPr>
        <p:spPr>
          <a:xfrm>
            <a:off x="463551" y="2184401"/>
            <a:ext cx="8245475" cy="3451225"/>
          </a:xfrm>
        </p:spPr>
        <p:txBody>
          <a:bodyPr/>
          <a:lstStyle/>
          <a:p>
            <a:r>
              <a:rPr lang="en-US" altLang="en-US" sz="2400"/>
              <a:t>Untuk membidik usaha perusahaan dengan tepat, pemasar bisnis harus mengetahui: Siapa peserta utama dalam pengambilan keputusan? Apa keputusan yang mereka pengaruhi? Sejauh apa pengaruhnya? Apa kriteria evaluasi yang digunakan?</a:t>
            </a:r>
          </a:p>
          <a:p>
            <a:r>
              <a:rPr lang="en-US" altLang="en-US" sz="2400"/>
              <a:t>Penjual kecil biasanya berkonsentrasi untuk menjangkau </a:t>
            </a:r>
            <a:r>
              <a:rPr lang="en-US" altLang="en-US" sz="2400" i="1"/>
              <a:t>influencer kunci</a:t>
            </a:r>
            <a:r>
              <a:rPr lang="en-US" altLang="en-US" sz="2400"/>
              <a:t>. Penjual besar melakukan penjualan multilevel yang mendalam untuk menjangkau peserta sebanyak mungkin. </a:t>
            </a:r>
          </a:p>
        </p:txBody>
      </p:sp>
    </p:spTree>
    <p:extLst>
      <p:ext uri="{BB962C8B-B14F-4D97-AF65-F5344CB8AC3E}">
        <p14:creationId xmlns:p14="http://schemas.microsoft.com/office/powerpoint/2010/main" val="3274669246"/>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47764"/>
            <a:ext cx="8259762" cy="763587"/>
          </a:xfrm>
        </p:spPr>
        <p:txBody>
          <a:bodyPr>
            <a:normAutofit fontScale="90000"/>
          </a:bodyPr>
          <a:lstStyle/>
          <a:p>
            <a:pPr>
              <a:defRPr/>
            </a:pPr>
            <a:r>
              <a:rPr lang="en-US" dirty="0" smtClean="0"/>
              <a:t>Proses </a:t>
            </a:r>
            <a:r>
              <a:rPr lang="en-US" dirty="0" err="1" smtClean="0"/>
              <a:t>Pembelian</a:t>
            </a:r>
            <a:r>
              <a:rPr lang="en-US" dirty="0" smtClean="0"/>
              <a:t>/</a:t>
            </a:r>
            <a:r>
              <a:rPr lang="en-US" dirty="0" err="1" smtClean="0"/>
              <a:t>Pengadaan</a:t>
            </a:r>
            <a:r>
              <a:rPr lang="en-US" dirty="0" smtClean="0"/>
              <a:t> (</a:t>
            </a:r>
            <a:r>
              <a:rPr lang="en-US" i="1" dirty="0"/>
              <a:t>P</a:t>
            </a:r>
            <a:r>
              <a:rPr lang="en-US" i="1" dirty="0" smtClean="0"/>
              <a:t>rocurement</a:t>
            </a:r>
            <a:r>
              <a:rPr lang="en-US" dirty="0" smtClean="0"/>
              <a:t>)</a:t>
            </a:r>
            <a:endParaRPr lang="en-US" dirty="0"/>
          </a:p>
        </p:txBody>
      </p:sp>
      <p:sp>
        <p:nvSpPr>
          <p:cNvPr id="14339" name="Content Placeholder 2"/>
          <p:cNvSpPr>
            <a:spLocks noGrp="1"/>
          </p:cNvSpPr>
          <p:nvPr>
            <p:ph idx="1"/>
          </p:nvPr>
        </p:nvSpPr>
        <p:spPr>
          <a:xfrm>
            <a:off x="463551" y="2184401"/>
            <a:ext cx="8245475" cy="3451225"/>
          </a:xfrm>
        </p:spPr>
        <p:txBody>
          <a:bodyPr/>
          <a:lstStyle/>
          <a:p>
            <a:r>
              <a:rPr lang="en-US" altLang="en-US" sz="2400"/>
              <a:t>Tugas pemasar adalah membuat penawaran menguntungkan yang menghantarkan nilai pelanggan yang unggul kepada pembeli sasaran.</a:t>
            </a:r>
          </a:p>
          <a:p>
            <a:r>
              <a:rPr lang="en-US" altLang="en-US" sz="2400"/>
              <a:t>Keragaman pemasok adalah satu keuntungan yang mungkin tidak ada harganya tetapi sering terlewat oleh pembeli bisnis.</a:t>
            </a:r>
          </a:p>
          <a:p>
            <a:r>
              <a:rPr lang="en-US" altLang="en-US" sz="2400"/>
              <a:t>Basis pemasok yang beragam merupakan keharusan bisnis, pemasok minoritas merupakan segmen dengan pertumbuhan paling pesat dalam lansekap bisnis saat ini.</a:t>
            </a:r>
          </a:p>
        </p:txBody>
      </p:sp>
    </p:spTree>
    <p:extLst>
      <p:ext uri="{BB962C8B-B14F-4D97-AF65-F5344CB8AC3E}">
        <p14:creationId xmlns:p14="http://schemas.microsoft.com/office/powerpoint/2010/main" val="2191048226"/>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47764"/>
            <a:ext cx="8259762" cy="763587"/>
          </a:xfrm>
        </p:spPr>
        <p:txBody>
          <a:bodyPr/>
          <a:lstStyle/>
          <a:p>
            <a:pPr>
              <a:defRPr/>
            </a:pPr>
            <a:r>
              <a:rPr lang="en-US" dirty="0" err="1" smtClean="0"/>
              <a:t>Persepsi</a:t>
            </a:r>
            <a:r>
              <a:rPr lang="en-US" dirty="0" smtClean="0"/>
              <a:t> </a:t>
            </a:r>
            <a:r>
              <a:rPr lang="en-US" dirty="0" err="1" smtClean="0"/>
              <a:t>Depertemen</a:t>
            </a:r>
            <a:r>
              <a:rPr lang="en-US" dirty="0" smtClean="0"/>
              <a:t> </a:t>
            </a:r>
            <a:r>
              <a:rPr lang="en-US" dirty="0" err="1" smtClean="0"/>
              <a:t>Pembelian</a:t>
            </a:r>
            <a:endParaRPr lang="en-US" dirty="0"/>
          </a:p>
        </p:txBody>
      </p:sp>
      <p:sp>
        <p:nvSpPr>
          <p:cNvPr id="15363" name="Content Placeholder 2"/>
          <p:cNvSpPr>
            <a:spLocks noGrp="1"/>
          </p:cNvSpPr>
          <p:nvPr>
            <p:ph idx="1"/>
          </p:nvPr>
        </p:nvSpPr>
        <p:spPr>
          <a:xfrm>
            <a:off x="463551" y="2184401"/>
            <a:ext cx="8245475" cy="3451225"/>
          </a:xfrm>
        </p:spPr>
        <p:txBody>
          <a:bodyPr/>
          <a:lstStyle/>
          <a:p>
            <a:r>
              <a:rPr lang="en-US" altLang="en-US" sz="2200"/>
              <a:t>Departemen pembelian menduduki posisi yang rendah dalam hierarki manajemen pada masa lalu, meskipun sering mengelola lebih dari setengah biaya perusahaan.</a:t>
            </a:r>
          </a:p>
          <a:p>
            <a:r>
              <a:rPr lang="en-US" altLang="en-US" sz="2200"/>
              <a:t>Depertemen pembelian baru yang lebih berorientasi strategis ini mempunyai misi mencari nilai terbaik dari pemasok yang lebih sedikit dan lebih baik.</a:t>
            </a:r>
          </a:p>
          <a:p>
            <a:r>
              <a:rPr lang="en-US" altLang="en-US" sz="2200"/>
              <a:t>Beberapa perusahaan multinasional bahkan menaikkan status departemen pembelian menjadi departemen pasokan strategis dengan tanggung jawab pencarian dan kemitraan global.</a:t>
            </a:r>
          </a:p>
        </p:txBody>
      </p:sp>
    </p:spTree>
    <p:extLst>
      <p:ext uri="{BB962C8B-B14F-4D97-AF65-F5344CB8AC3E}">
        <p14:creationId xmlns:p14="http://schemas.microsoft.com/office/powerpoint/2010/main" val="58871835"/>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47764"/>
            <a:ext cx="8259762" cy="763587"/>
          </a:xfrm>
        </p:spPr>
        <p:txBody>
          <a:bodyPr/>
          <a:lstStyle/>
          <a:p>
            <a:pPr>
              <a:defRPr/>
            </a:pPr>
            <a:r>
              <a:rPr lang="en-US" dirty="0" err="1" smtClean="0"/>
              <a:t>Organisasi</a:t>
            </a:r>
            <a:r>
              <a:rPr lang="en-US" dirty="0" smtClean="0"/>
              <a:t> </a:t>
            </a:r>
            <a:r>
              <a:rPr lang="en-US" dirty="0" err="1" smtClean="0"/>
              <a:t>dan</a:t>
            </a:r>
            <a:r>
              <a:rPr lang="en-US" dirty="0" smtClean="0"/>
              <a:t> </a:t>
            </a:r>
            <a:r>
              <a:rPr lang="en-US" dirty="0" err="1" smtClean="0"/>
              <a:t>Administrasi</a:t>
            </a:r>
            <a:r>
              <a:rPr lang="en-US" dirty="0" smtClean="0"/>
              <a:t> </a:t>
            </a:r>
            <a:r>
              <a:rPr lang="en-US" dirty="0" err="1" smtClean="0"/>
              <a:t>Pembelian</a:t>
            </a:r>
            <a:endParaRPr lang="en-US" dirty="0"/>
          </a:p>
        </p:txBody>
      </p:sp>
      <p:sp>
        <p:nvSpPr>
          <p:cNvPr id="16387" name="Content Placeholder 2"/>
          <p:cNvSpPr>
            <a:spLocks noGrp="1"/>
          </p:cNvSpPr>
          <p:nvPr>
            <p:ph idx="1"/>
          </p:nvPr>
        </p:nvSpPr>
        <p:spPr>
          <a:xfrm>
            <a:off x="463551" y="2184401"/>
            <a:ext cx="8245475" cy="3451225"/>
          </a:xfrm>
        </p:spPr>
        <p:txBody>
          <a:bodyPr/>
          <a:lstStyle/>
          <a:p>
            <a:r>
              <a:rPr lang="en-US" altLang="en-US" sz="2400"/>
              <a:t>Beberapa perusahaan mulai melakukan pemusatan pembelian. Kantor pusat mengidentifikasi bahan yang dibeli oleh beberapa devisi dan membeli semuanya secara terpusat, mendapatkan lebih banyak pembelian yang baik.</a:t>
            </a:r>
          </a:p>
          <a:p>
            <a:r>
              <a:rPr lang="en-US" altLang="en-US" sz="2400"/>
              <a:t>Bagi pemasar bisnis, perkembangan ini berarti berurusan dengan pembeli yang lebih sedikit tetapi tingkatnya lebih tinggi dan menggunakan kelompok penjualan akun nasional untuk berurusan dengan koorporat besar.</a:t>
            </a:r>
          </a:p>
        </p:txBody>
      </p:sp>
    </p:spTree>
    <p:extLst>
      <p:ext uri="{BB962C8B-B14F-4D97-AF65-F5344CB8AC3E}">
        <p14:creationId xmlns:p14="http://schemas.microsoft.com/office/powerpoint/2010/main" val="3780906006"/>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380" y="304800"/>
            <a:ext cx="4373562" cy="763587"/>
          </a:xfrm>
        </p:spPr>
        <p:txBody>
          <a:bodyPr>
            <a:normAutofit fontScale="90000"/>
          </a:bodyPr>
          <a:lstStyle/>
          <a:p>
            <a:pPr>
              <a:defRPr/>
            </a:pPr>
            <a:r>
              <a:rPr lang="en-US" dirty="0" err="1" smtClean="0">
                <a:solidFill>
                  <a:schemeClr val="tx1"/>
                </a:solidFill>
              </a:rPr>
              <a:t>Tahap-tahap</a:t>
            </a:r>
            <a:r>
              <a:rPr lang="en-US" dirty="0" smtClean="0">
                <a:solidFill>
                  <a:schemeClr val="tx1"/>
                </a:solidFill>
              </a:rPr>
              <a:t> </a:t>
            </a:r>
            <a:r>
              <a:rPr lang="en-US" dirty="0" err="1" smtClean="0">
                <a:solidFill>
                  <a:schemeClr val="tx1"/>
                </a:solidFill>
              </a:rPr>
              <a:t>dalam</a:t>
            </a:r>
            <a:r>
              <a:rPr lang="en-US" dirty="0" smtClean="0">
                <a:solidFill>
                  <a:schemeClr val="tx1"/>
                </a:solidFill>
              </a:rPr>
              <a:t> Proses </a:t>
            </a:r>
            <a:r>
              <a:rPr lang="en-US" dirty="0" err="1" smtClean="0">
                <a:solidFill>
                  <a:schemeClr val="tx1"/>
                </a:solidFill>
              </a:rPr>
              <a:t>Pembelian</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3095827"/>
              </p:ext>
            </p:extLst>
          </p:nvPr>
        </p:nvGraphicFramePr>
        <p:xfrm>
          <a:off x="463551" y="2184401"/>
          <a:ext cx="8245475"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6901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Tahap-Tahap dalam proses Pembelian</a:t>
            </a:r>
            <a:endParaRPr lang="id-ID" altLang="en-US" smtClean="0"/>
          </a:p>
        </p:txBody>
      </p:sp>
      <p:pic>
        <p:nvPicPr>
          <p:cNvPr id="18435" name="Picture 2" descr="C:\Users\Acer\Contacts\Desktop\IMG_20140728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1676400"/>
            <a:ext cx="87169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55867A-AC09-46B0-9535-97C2A4357438}"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D1DB1F-1910-4097-B7E0-9D2D66DC6C3D}"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sp>
        <p:nvSpPr>
          <p:cNvPr id="1843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14600" y="304800"/>
            <a:ext cx="6324600" cy="533400"/>
          </a:xfrm>
        </p:spPr>
        <p:txBody>
          <a:bodyPr/>
          <a:lstStyle/>
          <a:p>
            <a:pPr eaLnBrk="1" hangingPunct="1"/>
            <a:r>
              <a:rPr lang="en-US" altLang="en-US" smtClean="0"/>
              <a:t>Hubungan dalam Bisnis-ke-Bisnis</a:t>
            </a:r>
          </a:p>
        </p:txBody>
      </p:sp>
      <p:sp>
        <p:nvSpPr>
          <p:cNvPr id="19459" name="Content Placeholder 2"/>
          <p:cNvSpPr>
            <a:spLocks noGrp="1"/>
          </p:cNvSpPr>
          <p:nvPr>
            <p:ph idx="1"/>
          </p:nvPr>
        </p:nvSpPr>
        <p:spPr>
          <a:xfrm>
            <a:off x="457200" y="1524000"/>
            <a:ext cx="8229600" cy="4343400"/>
          </a:xfrm>
        </p:spPr>
        <p:txBody>
          <a:bodyPr/>
          <a:lstStyle/>
          <a:p>
            <a:pPr eaLnBrk="1" hangingPunct="1"/>
            <a:r>
              <a:rPr lang="en-US" altLang="en-US" sz="2400" smtClean="0">
                <a:latin typeface="Arial" panose="020B0604020202020204" pitchFamily="34" charset="0"/>
                <a:cs typeface="Arial" panose="020B0604020202020204" pitchFamily="34" charset="0"/>
              </a:rPr>
              <a:t>Dibedakan oleh alternatif, pentingnya dan kompleksitas pasokan, dinamisme pasar</a:t>
            </a:r>
          </a:p>
          <a:p>
            <a:pPr eaLnBrk="1" hangingPunct="1"/>
            <a:r>
              <a:rPr lang="en-US" altLang="en-US" sz="2400" smtClean="0">
                <a:latin typeface="Arial" panose="020B0604020202020204" pitchFamily="34" charset="0"/>
                <a:cs typeface="Arial" panose="020B0604020202020204" pitchFamily="34" charset="0"/>
              </a:rPr>
              <a:t>Hubungan pembeli-pemasok digolongkan menjadi :</a:t>
            </a:r>
          </a:p>
          <a:p>
            <a:pPr lvl="1" eaLnBrk="1" hangingPunct="1"/>
            <a:r>
              <a:rPr lang="en-US" altLang="en-US" sz="2000" smtClean="0">
                <a:latin typeface="Arial" panose="020B0604020202020204" pitchFamily="34" charset="0"/>
                <a:cs typeface="Arial" panose="020B0604020202020204" pitchFamily="34" charset="0"/>
              </a:rPr>
              <a:t>Pembelian dan penjualan dasar</a:t>
            </a:r>
          </a:p>
          <a:p>
            <a:pPr lvl="1" eaLnBrk="1" hangingPunct="1"/>
            <a:r>
              <a:rPr lang="en-US" altLang="en-US" sz="2000" smtClean="0">
                <a:latin typeface="Arial" panose="020B0604020202020204" pitchFamily="34" charset="0"/>
                <a:cs typeface="Arial" panose="020B0604020202020204" pitchFamily="34" charset="0"/>
              </a:rPr>
              <a:t>Pembelian per elemen</a:t>
            </a:r>
          </a:p>
          <a:p>
            <a:pPr lvl="1" eaLnBrk="1" hangingPunct="1"/>
            <a:r>
              <a:rPr lang="en-US" altLang="en-US" sz="2000" smtClean="0">
                <a:latin typeface="Arial" panose="020B0604020202020204" pitchFamily="34" charset="0"/>
                <a:cs typeface="Arial" panose="020B0604020202020204" pitchFamily="34" charset="0"/>
              </a:rPr>
              <a:t>Transaksi kontraktual</a:t>
            </a:r>
          </a:p>
          <a:p>
            <a:pPr lvl="1" eaLnBrk="1" hangingPunct="1"/>
            <a:r>
              <a:rPr lang="en-US" altLang="en-US" sz="2000" smtClean="0">
                <a:latin typeface="Arial" panose="020B0604020202020204" pitchFamily="34" charset="0"/>
                <a:cs typeface="Arial" panose="020B0604020202020204" pitchFamily="34" charset="0"/>
              </a:rPr>
              <a:t>Pasokan pelanggan</a:t>
            </a:r>
          </a:p>
          <a:p>
            <a:pPr lvl="1" eaLnBrk="1" hangingPunct="1"/>
            <a:r>
              <a:rPr lang="en-US" altLang="en-US" sz="2000" smtClean="0">
                <a:latin typeface="Arial" panose="020B0604020202020204" pitchFamily="34" charset="0"/>
                <a:cs typeface="Arial" panose="020B0604020202020204" pitchFamily="34" charset="0"/>
              </a:rPr>
              <a:t>Sistem kerjasama</a:t>
            </a:r>
          </a:p>
          <a:p>
            <a:pPr lvl="1" eaLnBrk="1" hangingPunct="1"/>
            <a:r>
              <a:rPr lang="en-US" altLang="en-US" sz="2000" smtClean="0">
                <a:latin typeface="Arial" panose="020B0604020202020204" pitchFamily="34" charset="0"/>
                <a:cs typeface="Arial" panose="020B0604020202020204" pitchFamily="34" charset="0"/>
              </a:rPr>
              <a:t>Kolaboratif</a:t>
            </a:r>
          </a:p>
          <a:p>
            <a:pPr lvl="1" eaLnBrk="1" hangingPunct="1"/>
            <a:r>
              <a:rPr lang="en-US" altLang="en-US" sz="2000" smtClean="0">
                <a:latin typeface="Arial" panose="020B0604020202020204" pitchFamily="34" charset="0"/>
                <a:cs typeface="Arial" panose="020B0604020202020204" pitchFamily="34" charset="0"/>
              </a:rPr>
              <a:t> Adaptif di kedua pihak</a:t>
            </a:r>
          </a:p>
          <a:p>
            <a:pPr lvl="1" eaLnBrk="1" hangingPunct="1"/>
            <a:r>
              <a:rPr lang="en-US" altLang="en-US" sz="2000" smtClean="0">
                <a:latin typeface="Arial" panose="020B0604020202020204" pitchFamily="34" charset="0"/>
                <a:cs typeface="Arial" panose="020B0604020202020204" pitchFamily="34" charset="0"/>
              </a:rPr>
              <a:t>Pelanggan adalah raja</a:t>
            </a:r>
          </a:p>
          <a:p>
            <a:pPr eaLnBrk="1" hangingPunct="1">
              <a:buFont typeface="Arial" panose="020B0604020202020204" pitchFamily="34" charset="0"/>
              <a:buNone/>
            </a:pPr>
            <a:r>
              <a:rPr lang="en-US" altLang="en-US" sz="2400" smtClean="0">
                <a:latin typeface="Arial" panose="020B0604020202020204" pitchFamily="34" charset="0"/>
                <a:cs typeface="Arial" panose="020B0604020202020204" pitchFamily="34" charset="0"/>
              </a:rPr>
              <a:t>    Menciptakan kepercayaan adalah salah satu syarat hubungan jangka panjang yang sehat</a:t>
            </a:r>
          </a:p>
          <a:p>
            <a:pPr eaLnBrk="1" hangingPunct="1">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BEEE97-6388-4826-AF38-2324A2E171F5}"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892317-9167-492D-BE01-03490A0EF607}" type="slidenum">
              <a:rPr lang="en-US" altLang="en-US">
                <a:solidFill>
                  <a:srgbClr val="898989"/>
                </a:solidFill>
                <a:latin typeface="Calibri" panose="020F0502020204030204" pitchFamily="34" charset="0"/>
              </a:rPr>
              <a:pPr eaLnBrk="1" hangingPunct="1"/>
              <a:t>16</a:t>
            </a:fld>
            <a:endParaRPr lang="en-US" altLang="en-US">
              <a:solidFill>
                <a:srgbClr val="898989"/>
              </a:solidFill>
              <a:latin typeface="Calibri" panose="020F0502020204030204" pitchFamily="34" charset="0"/>
            </a:endParaRPr>
          </a:p>
        </p:txBody>
      </p:sp>
      <p:sp>
        <p:nvSpPr>
          <p:cNvPr id="1946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Risiko dan Oportunisme</a:t>
            </a:r>
          </a:p>
        </p:txBody>
      </p:sp>
      <p:sp>
        <p:nvSpPr>
          <p:cNvPr id="20483" name="Content Placeholder 2"/>
          <p:cNvSpPr>
            <a:spLocks noGrp="1"/>
          </p:cNvSpPr>
          <p:nvPr>
            <p:ph idx="1"/>
          </p:nvPr>
        </p:nvSpPr>
        <p:spPr>
          <a:xfrm>
            <a:off x="457200" y="1447800"/>
            <a:ext cx="8229600" cy="4525963"/>
          </a:xfrm>
        </p:spPr>
        <p:txBody>
          <a:bodyPr/>
          <a:lstStyle/>
          <a:p>
            <a:pPr eaLnBrk="1" hangingPunct="1"/>
            <a:r>
              <a:rPr lang="en-US" altLang="en-US" smtClean="0">
                <a:latin typeface="Arial" panose="020B0604020202020204" pitchFamily="34" charset="0"/>
                <a:cs typeface="Arial" panose="020B0604020202020204" pitchFamily="34" charset="0"/>
              </a:rPr>
              <a:t>Koordinasi vertikal : memperkuat ikatan pelanggan-penjual, sekaligus meningkatkan risiko terhadap investasi khusus</a:t>
            </a:r>
          </a:p>
          <a:p>
            <a:pPr eaLnBrk="1" hangingPunct="1"/>
            <a:r>
              <a:rPr lang="en-US" altLang="en-US" smtClean="0">
                <a:latin typeface="Arial" panose="020B0604020202020204" pitchFamily="34" charset="0"/>
                <a:cs typeface="Arial" panose="020B0604020202020204" pitchFamily="34" charset="0"/>
              </a:rPr>
              <a:t>Investasi khusus : pengeluaran yang dirancang khusus untuk perusahaan tertentu dan mitra rantai nilai</a:t>
            </a:r>
          </a:p>
          <a:p>
            <a:pPr eaLnBrk="1" hangingPunct="1"/>
            <a:r>
              <a:rPr lang="en-US" altLang="en-US" smtClean="0">
                <a:latin typeface="Arial" panose="020B0604020202020204" pitchFamily="34" charset="0"/>
                <a:cs typeface="Arial" panose="020B0604020202020204" pitchFamily="34" charset="0"/>
              </a:rPr>
              <a:t>Oportunisme : Perbuatan curang dengan tidak menghantar nilai yang diharapkan (kerap terjadi di </a:t>
            </a:r>
            <a:r>
              <a:rPr lang="en-US" altLang="en-US" i="1" smtClean="0">
                <a:latin typeface="Arial" panose="020B0604020202020204" pitchFamily="34" charset="0"/>
                <a:cs typeface="Arial" panose="020B0604020202020204" pitchFamily="34" charset="0"/>
              </a:rPr>
              <a:t>Business to Business)</a:t>
            </a:r>
          </a:p>
        </p:txBody>
      </p:sp>
      <p:sp>
        <p:nvSpPr>
          <p:cNvPr id="204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59F8D3-896D-4E7A-8DDE-25941B59A8CB}"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01E2E6-EC90-45F3-AD25-D4F5A80CBF5D}" type="slidenum">
              <a:rPr lang="en-US" altLang="en-US">
                <a:solidFill>
                  <a:srgbClr val="898989"/>
                </a:solidFill>
                <a:latin typeface="Calibri" panose="020F0502020204030204" pitchFamily="34" charset="0"/>
              </a:rPr>
              <a:pPr eaLnBrk="1" hangingPunct="1"/>
              <a:t>17</a:t>
            </a:fld>
            <a:endParaRPr lang="en-US" altLang="en-US">
              <a:solidFill>
                <a:srgbClr val="898989"/>
              </a:solidFill>
              <a:latin typeface="Calibri" panose="020F0502020204030204" pitchFamily="34" charset="0"/>
            </a:endParaRPr>
          </a:p>
        </p:txBody>
      </p:sp>
      <p:sp>
        <p:nvSpPr>
          <p:cNvPr id="2048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Pasar Lembaga &amp; Pemerintahan</a:t>
            </a:r>
            <a:endParaRPr lang="id-ID" altLang="en-US" smtClean="0"/>
          </a:p>
        </p:txBody>
      </p:sp>
      <p:sp>
        <p:nvSpPr>
          <p:cNvPr id="21507" name="Content Placeholder 2"/>
          <p:cNvSpPr>
            <a:spLocks noGrp="1"/>
          </p:cNvSpPr>
          <p:nvPr>
            <p:ph idx="1"/>
          </p:nvPr>
        </p:nvSpPr>
        <p:spPr>
          <a:xfrm>
            <a:off x="457200" y="1527175"/>
            <a:ext cx="8229600" cy="5026025"/>
          </a:xfrm>
        </p:spPr>
        <p:txBody>
          <a:bodyPr/>
          <a:lstStyle/>
          <a:p>
            <a:r>
              <a:rPr lang="en-US" altLang="en-US" sz="2200" b="1" smtClean="0">
                <a:latin typeface="Arial" panose="020B0604020202020204" pitchFamily="34" charset="0"/>
                <a:cs typeface="Arial" panose="020B0604020202020204" pitchFamily="34" charset="0"/>
              </a:rPr>
              <a:t>Pasar Institusi </a:t>
            </a:r>
            <a:r>
              <a:rPr lang="en-US" altLang="en-US" sz="2200" smtClean="0">
                <a:latin typeface="Arial" panose="020B0604020202020204" pitchFamily="34" charset="0"/>
                <a:cs typeface="Arial" panose="020B0604020202020204" pitchFamily="34" charset="0"/>
              </a:rPr>
              <a:t>Terdiri dari sekolah, Rumah Sakit, Rumah Perawatan, Penjara dan Lembaga lain yang menyediakan barang dan jasa kepada orang-orang yang mereka urus</a:t>
            </a:r>
          </a:p>
          <a:p>
            <a:r>
              <a:rPr lang="en-US" altLang="en-US" sz="2200" smtClean="0">
                <a:latin typeface="Arial" panose="020B0604020202020204" pitchFamily="34" charset="0"/>
                <a:cs typeface="Arial" panose="020B0604020202020204" pitchFamily="34" charset="0"/>
              </a:rPr>
              <a:t>Beberapa hal yang perlu mendapatkan perhatian;</a:t>
            </a:r>
          </a:p>
          <a:p>
            <a:pPr marL="720725" lvl="1" indent="-263525" eaLnBrk="1" hangingPunct="1">
              <a:buFont typeface="Calibri" panose="020F0502020204030204" pitchFamily="34" charset="0"/>
              <a:buAutoNum type="arabicPeriod"/>
            </a:pPr>
            <a:r>
              <a:rPr lang="en-US" altLang="en-US" sz="2200" smtClean="0">
                <a:latin typeface="Arial" panose="020B0604020202020204" pitchFamily="34" charset="0"/>
                <a:cs typeface="Arial" panose="020B0604020202020204" pitchFamily="34" charset="0"/>
              </a:rPr>
              <a:t>Anggaran yang rendah dan pelanggan yang captive</a:t>
            </a:r>
          </a:p>
          <a:p>
            <a:pPr marL="720725" lvl="1" indent="-263525" eaLnBrk="1" hangingPunct="1">
              <a:buFont typeface="Calibri" panose="020F0502020204030204" pitchFamily="34" charset="0"/>
              <a:buAutoNum type="arabicPeriod"/>
            </a:pPr>
            <a:r>
              <a:rPr lang="en-US" altLang="en-US" sz="2200" smtClean="0">
                <a:latin typeface="Arial" panose="020B0604020202020204" pitchFamily="34" charset="0"/>
                <a:cs typeface="Arial" panose="020B0604020202020204" pitchFamily="34" charset="0"/>
              </a:rPr>
              <a:t>Cenderung diharuskan banyak pekerjaan administratif serta lebih menyukai penawaran terbuka </a:t>
            </a:r>
          </a:p>
          <a:p>
            <a:pPr marL="720725" lvl="1" indent="-263525" eaLnBrk="1" hangingPunct="1">
              <a:buFont typeface="Calibri" panose="020F0502020204030204" pitchFamily="34" charset="0"/>
              <a:buAutoNum type="arabicPeriod"/>
            </a:pPr>
            <a:r>
              <a:rPr lang="en-US" altLang="en-US" sz="2200" smtClean="0">
                <a:latin typeface="Arial" panose="020B0604020202020204" pitchFamily="34" charset="0"/>
                <a:cs typeface="Arial" panose="020B0604020202020204" pitchFamily="34" charset="0"/>
              </a:rPr>
              <a:t>Penyesuaian penawaran dengan kebutuhan dan prosedur khusus</a:t>
            </a:r>
          </a:p>
          <a:p>
            <a:pPr marL="720725" lvl="1" indent="-263525" eaLnBrk="1" hangingPunct="1">
              <a:buFont typeface="Calibri" panose="020F0502020204030204" pitchFamily="34" charset="0"/>
              <a:buAutoNum type="arabicPeriod"/>
            </a:pPr>
            <a:r>
              <a:rPr lang="en-US" altLang="en-US" sz="2200" smtClean="0">
                <a:latin typeface="Arial" panose="020B0604020202020204" pitchFamily="34" charset="0"/>
                <a:cs typeface="Arial" panose="020B0604020202020204" pitchFamily="34" charset="0"/>
              </a:rPr>
              <a:t>negara memperlihatkan favoritisme kepada perusahaan nasional</a:t>
            </a:r>
          </a:p>
          <a:p>
            <a:pPr marL="720725" lvl="1" indent="-263525" eaLnBrk="1" hangingPunct="1">
              <a:buFont typeface="Calibri" panose="020F0502020204030204" pitchFamily="34" charset="0"/>
              <a:buAutoNum type="arabicPeriod"/>
            </a:pPr>
            <a:r>
              <a:rPr lang="en-US" altLang="en-US" sz="2200" smtClean="0">
                <a:latin typeface="Arial" panose="020B0604020202020204" pitchFamily="34" charset="0"/>
                <a:cs typeface="Arial" panose="020B0604020202020204" pitchFamily="34" charset="0"/>
              </a:rPr>
              <a:t>Birokrasi, regulasi, penundaan pengambilan keputusan, pergantian personel pengadaan</a:t>
            </a: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8F20E7-F1C3-40AC-8A44-3745466CFD93}"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E1802D-B44E-4C34-B887-CD1A39DD2C0A}" type="slidenum">
              <a:rPr lang="en-US" altLang="en-US">
                <a:solidFill>
                  <a:srgbClr val="898989"/>
                </a:solidFill>
                <a:latin typeface="Calibri" panose="020F0502020204030204" pitchFamily="34" charset="0"/>
              </a:rPr>
              <a:pPr eaLnBrk="1" hangingPunct="1"/>
              <a:t>18</a:t>
            </a:fld>
            <a:endParaRPr lang="en-US" altLang="en-US">
              <a:solidFill>
                <a:srgbClr val="898989"/>
              </a:solidFill>
              <a:latin typeface="Calibri" panose="020F0502020204030204" pitchFamily="34" charset="0"/>
            </a:endParaRPr>
          </a:p>
        </p:txBody>
      </p:sp>
      <p:sp>
        <p:nvSpPr>
          <p:cNvPr id="2151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Pasar</a:t>
            </a:r>
            <a:r>
              <a:rPr lang="en-US" dirty="0"/>
              <a:t> </a:t>
            </a:r>
            <a:r>
              <a:rPr lang="en-US" dirty="0" err="1"/>
              <a:t>Bisnis</a:t>
            </a:r>
            <a:r>
              <a:rPr lang="en-US" dirty="0"/>
              <a:t> </a:t>
            </a:r>
            <a:r>
              <a:rPr lang="en-US" dirty="0" err="1"/>
              <a:t>Berbeda</a:t>
            </a:r>
            <a:r>
              <a:rPr lang="en-US" dirty="0"/>
              <a:t> </a:t>
            </a:r>
            <a:r>
              <a:rPr lang="en-US" dirty="0" err="1"/>
              <a:t>dengan</a:t>
            </a:r>
            <a:r>
              <a:rPr lang="en-US" dirty="0"/>
              <a:t> </a:t>
            </a:r>
            <a:r>
              <a:rPr lang="en-US" dirty="0" err="1"/>
              <a:t>Pasar</a:t>
            </a:r>
            <a:r>
              <a:rPr lang="en-US" dirty="0"/>
              <a:t> </a:t>
            </a:r>
            <a:r>
              <a:rPr lang="en-US" dirty="0" err="1"/>
              <a:t>Konsumen</a:t>
            </a:r>
            <a:r>
              <a:rPr lang="en-US" dirty="0"/>
              <a:t/>
            </a:r>
            <a:br>
              <a:rPr lang="en-US" dirty="0"/>
            </a:br>
            <a:endParaRPr lang="en-US" dirty="0"/>
          </a:p>
        </p:txBody>
      </p:sp>
      <p:sp>
        <p:nvSpPr>
          <p:cNvPr id="3" name="Content Placeholder 2"/>
          <p:cNvSpPr>
            <a:spLocks noGrp="1"/>
          </p:cNvSpPr>
          <p:nvPr>
            <p:ph idx="1"/>
          </p:nvPr>
        </p:nvSpPr>
        <p:spPr/>
        <p:txBody>
          <a:bodyPr/>
          <a:lstStyle/>
          <a:p>
            <a:r>
              <a:rPr lang="en-US" sz="2400" b="1" dirty="0" err="1"/>
              <a:t>Pasar</a:t>
            </a:r>
            <a:r>
              <a:rPr lang="en-US" sz="2400" b="1" dirty="0"/>
              <a:t> </a:t>
            </a:r>
            <a:r>
              <a:rPr lang="en-US" sz="2400" b="1" dirty="0" err="1"/>
              <a:t>bisnis</a:t>
            </a:r>
            <a:r>
              <a:rPr lang="en-US" sz="2400" b="1" dirty="0"/>
              <a:t> </a:t>
            </a:r>
            <a:r>
              <a:rPr lang="en-US" sz="2400" b="1" dirty="0" err="1"/>
              <a:t>adalah</a:t>
            </a:r>
            <a:r>
              <a:rPr lang="en-US" sz="2400" b="1" dirty="0"/>
              <a:t> </a:t>
            </a:r>
            <a:r>
              <a:rPr lang="en-US" sz="2400" dirty="0" err="1"/>
              <a:t>pasar</a:t>
            </a:r>
            <a:r>
              <a:rPr lang="en-US" sz="2400" dirty="0"/>
              <a:t> yang </a:t>
            </a:r>
            <a:r>
              <a:rPr lang="en-US" sz="2400" dirty="0" err="1"/>
              <a:t>menargetkan</a:t>
            </a:r>
            <a:r>
              <a:rPr lang="en-US" sz="2400" dirty="0"/>
              <a:t> para </a:t>
            </a:r>
            <a:r>
              <a:rPr lang="en-US" sz="2400" dirty="0" err="1"/>
              <a:t>pelaku</a:t>
            </a:r>
            <a:r>
              <a:rPr lang="en-US" sz="2400" dirty="0"/>
              <a:t> </a:t>
            </a:r>
            <a:r>
              <a:rPr lang="en-US" sz="2400" dirty="0" err="1"/>
              <a:t>bisnis</a:t>
            </a:r>
            <a:r>
              <a:rPr lang="en-US" sz="2400" dirty="0"/>
              <a:t> </a:t>
            </a:r>
            <a:r>
              <a:rPr lang="en-US" sz="2400" dirty="0" err="1"/>
              <a:t>sebagai</a:t>
            </a:r>
            <a:r>
              <a:rPr lang="en-US" sz="2400" dirty="0"/>
              <a:t> </a:t>
            </a:r>
            <a:r>
              <a:rPr lang="en-US" sz="2400" dirty="0" err="1"/>
              <a:t>pembeli</a:t>
            </a:r>
            <a:r>
              <a:rPr lang="en-US" sz="2400" dirty="0"/>
              <a:t>. </a:t>
            </a:r>
            <a:r>
              <a:rPr lang="en-US" sz="2400" dirty="0" err="1"/>
              <a:t>Tentu</a:t>
            </a:r>
            <a:r>
              <a:rPr lang="en-US" sz="2400" dirty="0"/>
              <a:t> </a:t>
            </a:r>
            <a:r>
              <a:rPr lang="en-US" sz="2400" dirty="0" err="1"/>
              <a:t>saja</a:t>
            </a:r>
            <a:r>
              <a:rPr lang="en-US" sz="2400" dirty="0"/>
              <a:t> </a:t>
            </a:r>
            <a:r>
              <a:rPr lang="en-US" sz="2400" dirty="0" err="1"/>
              <a:t>hal</a:t>
            </a:r>
            <a:r>
              <a:rPr lang="en-US" sz="2400" dirty="0"/>
              <a:t> </a:t>
            </a:r>
            <a:r>
              <a:rPr lang="en-US" sz="2400" dirty="0" err="1"/>
              <a:t>ini</a:t>
            </a:r>
            <a:r>
              <a:rPr lang="en-US" sz="2400" dirty="0"/>
              <a:t> </a:t>
            </a:r>
            <a:r>
              <a:rPr lang="en-US" sz="2400" dirty="0" err="1"/>
              <a:t>berbeda</a:t>
            </a:r>
            <a:r>
              <a:rPr lang="en-US" sz="2400" dirty="0"/>
              <a:t> </a:t>
            </a:r>
            <a:r>
              <a:rPr lang="en-US" sz="2400" dirty="0" err="1"/>
              <a:t>dengan</a:t>
            </a:r>
            <a:r>
              <a:rPr lang="en-US" sz="2400" dirty="0"/>
              <a:t> </a:t>
            </a:r>
            <a:r>
              <a:rPr lang="en-US" sz="2400" dirty="0" err="1"/>
              <a:t>pasar</a:t>
            </a:r>
            <a:r>
              <a:rPr lang="en-US" sz="2400" dirty="0"/>
              <a:t> </a:t>
            </a:r>
            <a:r>
              <a:rPr lang="en-US" sz="2400" dirty="0" err="1"/>
              <a:t>konsumen</a:t>
            </a:r>
            <a:r>
              <a:rPr lang="en-US" sz="2400" dirty="0"/>
              <a:t> yang </a:t>
            </a:r>
            <a:r>
              <a:rPr lang="en-US" sz="2400" dirty="0" err="1"/>
              <a:t>menargetkan</a:t>
            </a:r>
            <a:r>
              <a:rPr lang="en-US" sz="2400" dirty="0"/>
              <a:t> </a:t>
            </a:r>
            <a:r>
              <a:rPr lang="en-US" sz="2400" dirty="0" err="1"/>
              <a:t>pengguna</a:t>
            </a:r>
            <a:r>
              <a:rPr lang="en-US" sz="2400" dirty="0"/>
              <a:t> </a:t>
            </a:r>
            <a:r>
              <a:rPr lang="en-US" sz="2400" dirty="0" err="1"/>
              <a:t>dari</a:t>
            </a:r>
            <a:r>
              <a:rPr lang="en-US" sz="2400" dirty="0"/>
              <a:t> </a:t>
            </a:r>
            <a:r>
              <a:rPr lang="en-US" sz="2400" dirty="0" err="1"/>
              <a:t>produk</a:t>
            </a:r>
            <a:r>
              <a:rPr lang="en-US" sz="2400" dirty="0"/>
              <a:t> </a:t>
            </a:r>
            <a:r>
              <a:rPr lang="en-US" sz="2400" dirty="0" err="1"/>
              <a:t>atau</a:t>
            </a:r>
            <a:r>
              <a:rPr lang="en-US" sz="2400" dirty="0"/>
              <a:t> </a:t>
            </a:r>
            <a:r>
              <a:rPr lang="en-US" sz="2400" dirty="0" err="1"/>
              <a:t>jasa</a:t>
            </a:r>
            <a:r>
              <a:rPr lang="en-US" sz="2400" dirty="0"/>
              <a:t> yang </a:t>
            </a:r>
            <a:r>
              <a:rPr lang="en-US" sz="2400" dirty="0" err="1"/>
              <a:t>ditawarkan</a:t>
            </a:r>
            <a:r>
              <a:rPr lang="en-US" sz="2400" dirty="0"/>
              <a:t>. </a:t>
            </a:r>
            <a:r>
              <a:rPr lang="en-US" sz="2400" dirty="0" err="1"/>
              <a:t>Akibatnya</a:t>
            </a:r>
            <a:r>
              <a:rPr lang="en-US" sz="2400" dirty="0"/>
              <a:t>, </a:t>
            </a:r>
            <a:r>
              <a:rPr lang="en-US" sz="2400" dirty="0" err="1"/>
              <a:t>metode</a:t>
            </a:r>
            <a:r>
              <a:rPr lang="en-US" sz="2400" dirty="0"/>
              <a:t> </a:t>
            </a:r>
            <a:r>
              <a:rPr lang="en-US" sz="2400" dirty="0" err="1"/>
              <a:t>penjualan</a:t>
            </a:r>
            <a:r>
              <a:rPr lang="en-US" sz="2400" dirty="0"/>
              <a:t> </a:t>
            </a:r>
            <a:r>
              <a:rPr lang="en-US" sz="2400" dirty="0" err="1"/>
              <a:t>dan</a:t>
            </a:r>
            <a:r>
              <a:rPr lang="en-US" sz="2400" dirty="0"/>
              <a:t> </a:t>
            </a:r>
            <a:r>
              <a:rPr lang="en-US" sz="2400" dirty="0" err="1"/>
              <a:t>layanan</a:t>
            </a:r>
            <a:r>
              <a:rPr lang="en-US" sz="2400" dirty="0"/>
              <a:t> </a:t>
            </a:r>
            <a:r>
              <a:rPr lang="en-US" sz="2400" dirty="0" err="1"/>
              <a:t>ke</a:t>
            </a:r>
            <a:r>
              <a:rPr lang="en-US" sz="2400" dirty="0"/>
              <a:t> </a:t>
            </a:r>
            <a:r>
              <a:rPr lang="en-US" sz="2400" dirty="0" err="1"/>
              <a:t>pasar</a:t>
            </a:r>
            <a:r>
              <a:rPr lang="en-US" sz="2400" dirty="0"/>
              <a:t> </a:t>
            </a:r>
            <a:r>
              <a:rPr lang="en-US" sz="2400" dirty="0" err="1"/>
              <a:t>bisnis</a:t>
            </a:r>
            <a:r>
              <a:rPr lang="en-US" sz="2400" dirty="0"/>
              <a:t> </a:t>
            </a:r>
            <a:r>
              <a:rPr lang="en-US" sz="2400" dirty="0" err="1"/>
              <a:t>sudah</a:t>
            </a:r>
            <a:r>
              <a:rPr lang="en-US" sz="2400" dirty="0"/>
              <a:t> </a:t>
            </a:r>
            <a:r>
              <a:rPr lang="en-US" sz="2400" dirty="0" err="1"/>
              <a:t>tentu</a:t>
            </a:r>
            <a:r>
              <a:rPr lang="en-US" sz="2400" dirty="0"/>
              <a:t> </a:t>
            </a:r>
            <a:r>
              <a:rPr lang="en-US" sz="2400" dirty="0" err="1"/>
              <a:t>berbeda</a:t>
            </a:r>
            <a:r>
              <a:rPr lang="en-US" sz="2400" dirty="0"/>
              <a:t> </a:t>
            </a:r>
            <a:r>
              <a:rPr lang="en-US" sz="2400" dirty="0" err="1"/>
              <a:t>dengan</a:t>
            </a:r>
            <a:r>
              <a:rPr lang="en-US" sz="2400" dirty="0"/>
              <a:t> </a:t>
            </a:r>
            <a:r>
              <a:rPr lang="en-US" sz="2400" dirty="0" err="1"/>
              <a:t>pasar</a:t>
            </a:r>
            <a:r>
              <a:rPr lang="en-US" sz="2400" dirty="0"/>
              <a:t> </a:t>
            </a:r>
            <a:r>
              <a:rPr lang="en-US" sz="2400" dirty="0" err="1"/>
              <a:t>konsumen</a:t>
            </a:r>
            <a:r>
              <a:rPr lang="en-US" sz="2400" dirty="0" smtClean="0"/>
              <a:t>.</a:t>
            </a:r>
          </a:p>
          <a:p>
            <a:r>
              <a:rPr lang="en-US" sz="2400" dirty="0" err="1"/>
              <a:t>Dalam</a:t>
            </a:r>
            <a:r>
              <a:rPr lang="en-US" sz="2400" dirty="0"/>
              <a:t> </a:t>
            </a:r>
            <a:r>
              <a:rPr lang="en-US" sz="2400" dirty="0" err="1"/>
              <a:t>pasar</a:t>
            </a:r>
            <a:r>
              <a:rPr lang="en-US" sz="2400" dirty="0"/>
              <a:t> </a:t>
            </a:r>
            <a:r>
              <a:rPr lang="en-US" sz="2400" dirty="0" err="1"/>
              <a:t>bisnis</a:t>
            </a:r>
            <a:r>
              <a:rPr lang="en-US" sz="2400" dirty="0"/>
              <a:t>, </a:t>
            </a:r>
            <a:r>
              <a:rPr lang="en-US" sz="2400" dirty="0" err="1"/>
              <a:t>orientasi</a:t>
            </a:r>
            <a:r>
              <a:rPr lang="en-US" sz="2400" dirty="0"/>
              <a:t> </a:t>
            </a:r>
            <a:r>
              <a:rPr lang="en-US" sz="2400" dirty="0" err="1"/>
              <a:t>pembeli</a:t>
            </a:r>
            <a:r>
              <a:rPr lang="en-US" sz="2400" dirty="0"/>
              <a:t> </a:t>
            </a:r>
            <a:r>
              <a:rPr lang="en-US" sz="2400" dirty="0" err="1"/>
              <a:t>diarahkan</a:t>
            </a:r>
            <a:r>
              <a:rPr lang="en-US" sz="2400" dirty="0"/>
              <a:t> </a:t>
            </a:r>
            <a:r>
              <a:rPr lang="en-US" sz="2400" dirty="0" err="1"/>
              <a:t>untuk</a:t>
            </a:r>
            <a:r>
              <a:rPr lang="en-US" sz="2400" dirty="0"/>
              <a:t> </a:t>
            </a:r>
            <a:r>
              <a:rPr lang="en-US" sz="2400" dirty="0" err="1"/>
              <a:t>mencapai</a:t>
            </a:r>
            <a:r>
              <a:rPr lang="en-US" sz="2400" dirty="0"/>
              <a:t> target </a:t>
            </a:r>
            <a:r>
              <a:rPr lang="en-US" sz="2400" dirty="0" err="1"/>
              <a:t>perusahaan</a:t>
            </a:r>
            <a:r>
              <a:rPr lang="en-US" sz="2400" dirty="0"/>
              <a:t>. </a:t>
            </a:r>
            <a:r>
              <a:rPr lang="en-US" sz="2400" dirty="0" err="1"/>
              <a:t>Dengan</a:t>
            </a:r>
            <a:r>
              <a:rPr lang="en-US" sz="2400" dirty="0"/>
              <a:t> </a:t>
            </a:r>
            <a:r>
              <a:rPr lang="en-US" sz="2400" dirty="0" err="1"/>
              <a:t>demikian</a:t>
            </a:r>
            <a:r>
              <a:rPr lang="en-US" sz="2400" dirty="0"/>
              <a:t>, </a:t>
            </a:r>
            <a:r>
              <a:rPr lang="en-US" sz="2400" dirty="0" err="1"/>
              <a:t>pertimbangan</a:t>
            </a:r>
            <a:r>
              <a:rPr lang="en-US" sz="2400" dirty="0"/>
              <a:t> </a:t>
            </a:r>
            <a:r>
              <a:rPr lang="en-US" sz="2400" dirty="0" err="1"/>
              <a:t>pembelian</a:t>
            </a:r>
            <a:r>
              <a:rPr lang="en-US" sz="2400" dirty="0"/>
              <a:t> </a:t>
            </a:r>
            <a:r>
              <a:rPr lang="en-US" sz="2400" dirty="0" err="1"/>
              <a:t>dalam</a:t>
            </a:r>
            <a:r>
              <a:rPr lang="en-US" sz="2400" dirty="0"/>
              <a:t> </a:t>
            </a:r>
            <a:r>
              <a:rPr lang="en-US" sz="2400" dirty="0" err="1"/>
              <a:t>pasar</a:t>
            </a:r>
            <a:r>
              <a:rPr lang="en-US" sz="2400" dirty="0"/>
              <a:t> </a:t>
            </a:r>
            <a:r>
              <a:rPr lang="en-US" sz="2400" dirty="0" err="1"/>
              <a:t>bisnis</a:t>
            </a:r>
            <a:r>
              <a:rPr lang="en-US" sz="2400" dirty="0"/>
              <a:t> </a:t>
            </a:r>
            <a:r>
              <a:rPr lang="en-US" sz="2400" dirty="0" err="1"/>
              <a:t>lebih</a:t>
            </a:r>
            <a:r>
              <a:rPr lang="en-US" sz="2400" dirty="0"/>
              <a:t> </a:t>
            </a:r>
            <a:r>
              <a:rPr lang="en-US" sz="2400" dirty="0" err="1"/>
              <a:t>banyak</a:t>
            </a:r>
            <a:r>
              <a:rPr lang="en-US" sz="2400" dirty="0"/>
              <a:t> </a:t>
            </a:r>
            <a:r>
              <a:rPr lang="en-US" sz="2400" dirty="0" err="1"/>
              <a:t>dipengaruhi</a:t>
            </a:r>
            <a:r>
              <a:rPr lang="en-US" sz="2400" dirty="0"/>
              <a:t> </a:t>
            </a:r>
            <a:r>
              <a:rPr lang="en-US" sz="2400" dirty="0" err="1"/>
              <a:t>oleh</a:t>
            </a:r>
            <a:r>
              <a:rPr lang="en-US" sz="2400" dirty="0"/>
              <a:t> </a:t>
            </a:r>
            <a:r>
              <a:rPr lang="en-US" sz="2400" dirty="0" err="1"/>
              <a:t>objektivitas</a:t>
            </a:r>
            <a:r>
              <a:rPr lang="en-US" sz="2400" dirty="0"/>
              <a:t>, </a:t>
            </a:r>
            <a:r>
              <a:rPr lang="en-US" sz="2400" dirty="0" err="1"/>
              <a:t>pemikiran</a:t>
            </a:r>
            <a:r>
              <a:rPr lang="en-US" sz="2400" dirty="0"/>
              <a:t> </a:t>
            </a:r>
            <a:r>
              <a:rPr lang="en-US" sz="2400" dirty="0" err="1"/>
              <a:t>logis</a:t>
            </a:r>
            <a:r>
              <a:rPr lang="en-US" sz="2400" dirty="0"/>
              <a:t>, </a:t>
            </a:r>
            <a:r>
              <a:rPr lang="en-US" sz="2400" dirty="0" err="1"/>
              <a:t>dan</a:t>
            </a:r>
            <a:r>
              <a:rPr lang="en-US" sz="2400" dirty="0"/>
              <a:t> </a:t>
            </a:r>
            <a:r>
              <a:rPr lang="en-US" sz="2400" dirty="0" err="1"/>
              <a:t>tidak</a:t>
            </a:r>
            <a:r>
              <a:rPr lang="en-US" sz="2400" dirty="0"/>
              <a:t> </a:t>
            </a:r>
            <a:r>
              <a:rPr lang="en-US" sz="2400" dirty="0" err="1"/>
              <a:t>emosional</a:t>
            </a:r>
            <a:r>
              <a:rPr lang="en-US" sz="2400" dirty="0"/>
              <a:t>. </a:t>
            </a:r>
            <a:r>
              <a:rPr lang="en-US" sz="2400" dirty="0" err="1"/>
              <a:t>Sebaliknya</a:t>
            </a:r>
            <a:r>
              <a:rPr lang="en-US" sz="2400" dirty="0"/>
              <a:t>, </a:t>
            </a:r>
            <a:r>
              <a:rPr lang="en-US" sz="2400" dirty="0" err="1"/>
              <a:t>pasar</a:t>
            </a:r>
            <a:r>
              <a:rPr lang="en-US" sz="2400" dirty="0"/>
              <a:t> </a:t>
            </a:r>
            <a:r>
              <a:rPr lang="en-US" sz="2400" dirty="0" err="1"/>
              <a:t>konsumen</a:t>
            </a:r>
            <a:r>
              <a:rPr lang="en-US" sz="2400" dirty="0"/>
              <a:t> </a:t>
            </a:r>
            <a:r>
              <a:rPr lang="en-US" sz="2400" dirty="0" err="1"/>
              <a:t>sangat</a:t>
            </a:r>
            <a:r>
              <a:rPr lang="en-US" sz="2400" dirty="0"/>
              <a:t> </a:t>
            </a:r>
            <a:r>
              <a:rPr lang="en-US" sz="2400" dirty="0" err="1"/>
              <a:t>dipengaruhi</a:t>
            </a:r>
            <a:r>
              <a:rPr lang="en-US" sz="2400" dirty="0"/>
              <a:t> </a:t>
            </a:r>
            <a:r>
              <a:rPr lang="en-US" sz="2400" dirty="0" err="1"/>
              <a:t>oleh</a:t>
            </a:r>
            <a:r>
              <a:rPr lang="en-US" sz="2400" dirty="0"/>
              <a:t> </a:t>
            </a:r>
            <a:r>
              <a:rPr lang="en-US" sz="2400" dirty="0" err="1"/>
              <a:t>gaya</a:t>
            </a:r>
            <a:r>
              <a:rPr lang="en-US" sz="2400" dirty="0"/>
              <a:t>, </a:t>
            </a:r>
            <a:r>
              <a:rPr lang="en-US" sz="2400" dirty="0" err="1"/>
              <a:t>selera</a:t>
            </a:r>
            <a:r>
              <a:rPr lang="en-US" sz="2400" dirty="0"/>
              <a:t>, </a:t>
            </a:r>
            <a:r>
              <a:rPr lang="en-US" sz="2400" dirty="0" err="1"/>
              <a:t>dan</a:t>
            </a:r>
            <a:r>
              <a:rPr lang="en-US" sz="2400" dirty="0"/>
              <a:t> </a:t>
            </a:r>
            <a:r>
              <a:rPr lang="en-US" sz="2400" dirty="0" err="1"/>
              <a:t>keinginan</a:t>
            </a:r>
            <a:r>
              <a:rPr lang="en-US" sz="2400" dirty="0"/>
              <a:t> </a:t>
            </a:r>
            <a:r>
              <a:rPr lang="en-US" sz="2400" dirty="0" err="1"/>
              <a:t>individu</a:t>
            </a:r>
            <a:r>
              <a:rPr lang="en-US" sz="2400" dirty="0"/>
              <a:t>.</a:t>
            </a:r>
          </a:p>
          <a:p>
            <a:endParaRPr lang="en-US" dirty="0"/>
          </a:p>
        </p:txBody>
      </p:sp>
      <p:sp>
        <p:nvSpPr>
          <p:cNvPr id="4" name="Date Placeholder 3"/>
          <p:cNvSpPr>
            <a:spLocks noGrp="1"/>
          </p:cNvSpPr>
          <p:nvPr>
            <p:ph type="dt" sz="half" idx="10"/>
          </p:nvPr>
        </p:nvSpPr>
        <p:spPr/>
        <p:txBody>
          <a:bodyPr/>
          <a:lstStyle/>
          <a:p>
            <a:pPr>
              <a:defRPr/>
            </a:pPr>
            <a:fld id="{539D4AB0-0595-4285-A9FA-0E86B2B71317}"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smtClean="0"/>
              <a:t>MAN1100445 Manajemen Pemasaran</a:t>
            </a:r>
            <a:endParaRPr lang="en-US"/>
          </a:p>
        </p:txBody>
      </p:sp>
    </p:spTree>
    <p:extLst>
      <p:ext uri="{BB962C8B-B14F-4D97-AF65-F5344CB8AC3E}">
        <p14:creationId xmlns:p14="http://schemas.microsoft.com/office/powerpoint/2010/main" val="4165231729"/>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Pembelian</a:t>
            </a:r>
            <a:r>
              <a:rPr lang="en-US" dirty="0" smtClean="0"/>
              <a:t> </a:t>
            </a:r>
            <a:r>
              <a:rPr lang="en-US" dirty="0" err="1" smtClean="0"/>
              <a:t>Organisasi</a:t>
            </a:r>
            <a:endParaRPr lang="en-US" dirty="0"/>
          </a:p>
        </p:txBody>
      </p:sp>
      <p:sp>
        <p:nvSpPr>
          <p:cNvPr id="6" name="Content Placeholder 5"/>
          <p:cNvSpPr>
            <a:spLocks noGrp="1"/>
          </p:cNvSpPr>
          <p:nvPr>
            <p:ph idx="1"/>
          </p:nvPr>
        </p:nvSpPr>
        <p:spPr/>
        <p:txBody>
          <a:bodyPr/>
          <a:lstStyle/>
          <a:p>
            <a:r>
              <a:rPr lang="en-US" altLang="en-US" dirty="0" err="1" smtClean="0"/>
              <a:t>Sebagai</a:t>
            </a:r>
            <a:r>
              <a:rPr lang="en-US" altLang="en-US" dirty="0" smtClean="0"/>
              <a:t> proses </a:t>
            </a:r>
            <a:r>
              <a:rPr lang="en-US" altLang="en-US" dirty="0" err="1" smtClean="0"/>
              <a:t>pengambilan</a:t>
            </a:r>
            <a:r>
              <a:rPr lang="en-US" altLang="en-US" dirty="0" smtClean="0"/>
              <a:t> </a:t>
            </a:r>
            <a:r>
              <a:rPr lang="en-US" altLang="en-US" dirty="0" err="1" smtClean="0"/>
              <a:t>keputusan</a:t>
            </a:r>
            <a:r>
              <a:rPr lang="en-US" altLang="en-US" dirty="0" smtClean="0"/>
              <a:t> di mana proses </a:t>
            </a:r>
            <a:r>
              <a:rPr lang="en-US" altLang="en-US" dirty="0" err="1" smtClean="0"/>
              <a:t>ini</a:t>
            </a:r>
            <a:r>
              <a:rPr lang="en-US" altLang="en-US" dirty="0" smtClean="0"/>
              <a:t> </a:t>
            </a:r>
            <a:r>
              <a:rPr lang="en-US" altLang="en-US" dirty="0" err="1" smtClean="0"/>
              <a:t>organisasi</a:t>
            </a:r>
            <a:r>
              <a:rPr lang="en-US" altLang="en-US" dirty="0" smtClean="0"/>
              <a:t> formal </a:t>
            </a:r>
            <a:r>
              <a:rPr lang="en-US" altLang="en-US" dirty="0" err="1" smtClean="0"/>
              <a:t>menetapkan</a:t>
            </a:r>
            <a:r>
              <a:rPr lang="en-US" altLang="en-US" dirty="0" smtClean="0"/>
              <a:t> </a:t>
            </a:r>
            <a:r>
              <a:rPr lang="en-US" altLang="en-US" dirty="0" err="1" smtClean="0"/>
              <a:t>apakah</a:t>
            </a:r>
            <a:r>
              <a:rPr lang="en-US" altLang="en-US" dirty="0" smtClean="0"/>
              <a:t> </a:t>
            </a:r>
            <a:r>
              <a:rPr lang="en-US" altLang="en-US" dirty="0" err="1" smtClean="0"/>
              <a:t>mereka</a:t>
            </a:r>
            <a:r>
              <a:rPr lang="en-US" altLang="en-US" dirty="0" smtClean="0"/>
              <a:t> </a:t>
            </a:r>
            <a:r>
              <a:rPr lang="en-US" altLang="en-US" dirty="0" err="1" smtClean="0"/>
              <a:t>perlu</a:t>
            </a:r>
            <a:r>
              <a:rPr lang="en-US" altLang="en-US" dirty="0" smtClean="0"/>
              <a:t> </a:t>
            </a:r>
            <a:r>
              <a:rPr lang="en-US" altLang="en-US" dirty="0" err="1" smtClean="0"/>
              <a:t>membeli</a:t>
            </a:r>
            <a:r>
              <a:rPr lang="en-US" altLang="en-US" dirty="0" smtClean="0"/>
              <a:t> </a:t>
            </a:r>
            <a:r>
              <a:rPr lang="en-US" altLang="en-US" dirty="0" err="1" smtClean="0"/>
              <a:t>produk</a:t>
            </a:r>
            <a:r>
              <a:rPr lang="en-US" altLang="en-US" dirty="0" smtClean="0"/>
              <a:t> </a:t>
            </a:r>
            <a:r>
              <a:rPr lang="en-US" altLang="en-US" dirty="0" err="1" smtClean="0"/>
              <a:t>dan</a:t>
            </a:r>
            <a:r>
              <a:rPr lang="en-US" altLang="en-US" dirty="0" smtClean="0"/>
              <a:t> </a:t>
            </a:r>
            <a:r>
              <a:rPr lang="en-US" altLang="en-US" dirty="0" err="1" smtClean="0"/>
              <a:t>jasa</a:t>
            </a:r>
            <a:r>
              <a:rPr lang="en-US" altLang="en-US" dirty="0" smtClean="0"/>
              <a:t> </a:t>
            </a:r>
            <a:r>
              <a:rPr lang="en-US" altLang="en-US" dirty="0" err="1" smtClean="0"/>
              <a:t>dan</a:t>
            </a:r>
            <a:r>
              <a:rPr lang="en-US" altLang="en-US" dirty="0" smtClean="0"/>
              <a:t> </a:t>
            </a:r>
            <a:r>
              <a:rPr lang="en-US" altLang="en-US" dirty="0" err="1" smtClean="0"/>
              <a:t>mengidentifikasi</a:t>
            </a:r>
            <a:r>
              <a:rPr lang="en-US" altLang="en-US" dirty="0" smtClean="0"/>
              <a:t>, </a:t>
            </a:r>
            <a:r>
              <a:rPr lang="en-US" altLang="en-US" dirty="0" err="1" smtClean="0"/>
              <a:t>mengevaluasi</a:t>
            </a:r>
            <a:r>
              <a:rPr lang="en-US" altLang="en-US" dirty="0" smtClean="0"/>
              <a:t>, </a:t>
            </a:r>
            <a:r>
              <a:rPr lang="en-US" altLang="en-US" dirty="0" err="1" smtClean="0"/>
              <a:t>serta</a:t>
            </a:r>
            <a:r>
              <a:rPr lang="en-US" altLang="en-US" dirty="0" smtClean="0"/>
              <a:t> </a:t>
            </a:r>
            <a:r>
              <a:rPr lang="en-US" altLang="en-US" dirty="0" err="1" smtClean="0"/>
              <a:t>memilih</a:t>
            </a:r>
            <a:r>
              <a:rPr lang="en-US" altLang="en-US" dirty="0" smtClean="0"/>
              <a:t> </a:t>
            </a:r>
            <a:r>
              <a:rPr lang="en-US" altLang="en-US" dirty="0" err="1" smtClean="0"/>
              <a:t>antara</a:t>
            </a:r>
            <a:r>
              <a:rPr lang="en-US" altLang="en-US" dirty="0" smtClean="0"/>
              <a:t> </a:t>
            </a:r>
            <a:r>
              <a:rPr lang="en-US" altLang="en-US" dirty="0" err="1" smtClean="0"/>
              <a:t>merek</a:t>
            </a:r>
            <a:r>
              <a:rPr lang="en-US" altLang="en-US" dirty="0" smtClean="0"/>
              <a:t> </a:t>
            </a:r>
            <a:r>
              <a:rPr lang="en-US" altLang="en-US" dirty="0" err="1" smtClean="0"/>
              <a:t>dan</a:t>
            </a:r>
            <a:r>
              <a:rPr lang="en-US" altLang="en-US" dirty="0" smtClean="0"/>
              <a:t> </a:t>
            </a:r>
            <a:r>
              <a:rPr lang="en-US" altLang="en-US" dirty="0" err="1" smtClean="0"/>
              <a:t>pemasok</a:t>
            </a:r>
            <a:r>
              <a:rPr lang="en-US" altLang="en-US" dirty="0" smtClean="0"/>
              <a:t> yang </a:t>
            </a:r>
            <a:r>
              <a:rPr lang="en-US" altLang="en-US" dirty="0" err="1" smtClean="0"/>
              <a:t>ada</a:t>
            </a:r>
            <a:r>
              <a:rPr lang="en-US" altLang="en-US" dirty="0" smtClean="0"/>
              <a:t>.</a:t>
            </a:r>
          </a:p>
          <a:p>
            <a:endParaRPr lang="en-US" dirty="0"/>
          </a:p>
        </p:txBody>
      </p:sp>
      <p:sp>
        <p:nvSpPr>
          <p:cNvPr id="3" name="Date Placeholder 2"/>
          <p:cNvSpPr>
            <a:spLocks noGrp="1"/>
          </p:cNvSpPr>
          <p:nvPr>
            <p:ph type="dt" sz="half" idx="10"/>
          </p:nvPr>
        </p:nvSpPr>
        <p:spPr/>
        <p:txBody>
          <a:bodyPr/>
          <a:lstStyle/>
          <a:p>
            <a:pPr>
              <a:defRPr/>
            </a:pPr>
            <a:r>
              <a:rPr lang="id-ID" smtClean="0"/>
              <a:t>17/9/2015</a:t>
            </a:r>
            <a:endParaRPr lang="en-US" dirty="0"/>
          </a:p>
        </p:txBody>
      </p:sp>
      <p:sp>
        <p:nvSpPr>
          <p:cNvPr id="4" name="Footer Placeholder 3"/>
          <p:cNvSpPr>
            <a:spLocks noGrp="1"/>
          </p:cNvSpPr>
          <p:nvPr>
            <p:ph type="ftr" sz="quarter" idx="11"/>
          </p:nvPr>
        </p:nvSpPr>
        <p:spPr/>
        <p:txBody>
          <a:bodyPr/>
          <a:lstStyle/>
          <a:p>
            <a:pPr>
              <a:defRPr/>
            </a:pPr>
            <a:r>
              <a:rPr lang="en-US" smtClean="0"/>
              <a:t>Kode MK :</a:t>
            </a:r>
            <a:endParaRPr lang="id-ID" smtClean="0"/>
          </a:p>
          <a:p>
            <a:pPr>
              <a:defRPr/>
            </a:pPr>
            <a:r>
              <a:rPr lang="en-US" smtClean="0"/>
              <a:t>MK :</a:t>
            </a:r>
            <a:endParaRPr lang="en-US"/>
          </a:p>
        </p:txBody>
      </p:sp>
    </p:spTree>
    <p:extLst>
      <p:ext uri="{BB962C8B-B14F-4D97-AF65-F5344CB8AC3E}">
        <p14:creationId xmlns:p14="http://schemas.microsoft.com/office/powerpoint/2010/main" val="3942336851"/>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4068763"/>
          </a:xfrm>
        </p:spPr>
        <p:txBody>
          <a:bodyPr/>
          <a:lstStyle/>
          <a:p>
            <a:r>
              <a:rPr lang="en-US" sz="2000" dirty="0" err="1"/>
              <a:t>Transaksi</a:t>
            </a:r>
            <a:r>
              <a:rPr lang="en-US" sz="2000" dirty="0"/>
              <a:t> </a:t>
            </a:r>
            <a:r>
              <a:rPr lang="en-US" sz="2000" dirty="0" err="1"/>
              <a:t>dalam</a:t>
            </a:r>
            <a:r>
              <a:rPr lang="en-US" sz="2000" dirty="0"/>
              <a:t> </a:t>
            </a:r>
            <a:r>
              <a:rPr lang="en-US" sz="2000" dirty="0" err="1"/>
              <a:t>pasar</a:t>
            </a:r>
            <a:r>
              <a:rPr lang="en-US" sz="2000" dirty="0"/>
              <a:t> </a:t>
            </a:r>
            <a:r>
              <a:rPr lang="en-US" sz="2000" dirty="0" err="1"/>
              <a:t>bisnis</a:t>
            </a:r>
            <a:r>
              <a:rPr lang="en-US" sz="2000" dirty="0"/>
              <a:t> pun </a:t>
            </a:r>
            <a:r>
              <a:rPr lang="en-US" sz="2000" dirty="0" err="1"/>
              <a:t>cenderung</a:t>
            </a:r>
            <a:r>
              <a:rPr lang="en-US" sz="2000" dirty="0"/>
              <a:t> </a:t>
            </a:r>
            <a:r>
              <a:rPr lang="en-US" sz="2000" dirty="0" err="1"/>
              <a:t>lebih</a:t>
            </a:r>
            <a:r>
              <a:rPr lang="en-US" sz="2000" dirty="0"/>
              <a:t> </a:t>
            </a:r>
            <a:r>
              <a:rPr lang="en-US" sz="2000" dirty="0" err="1"/>
              <a:t>kompleks</a:t>
            </a:r>
            <a:r>
              <a:rPr lang="en-US" sz="2000" dirty="0"/>
              <a:t> </a:t>
            </a:r>
            <a:r>
              <a:rPr lang="en-US" sz="2000" dirty="0" err="1"/>
              <a:t>daripada</a:t>
            </a:r>
            <a:r>
              <a:rPr lang="en-US" sz="2000" dirty="0"/>
              <a:t> </a:t>
            </a:r>
            <a:r>
              <a:rPr lang="en-US" sz="2000" dirty="0" err="1"/>
              <a:t>pasar</a:t>
            </a:r>
            <a:r>
              <a:rPr lang="en-US" sz="2000" dirty="0"/>
              <a:t> </a:t>
            </a:r>
            <a:r>
              <a:rPr lang="en-US" sz="2000" dirty="0" err="1"/>
              <a:t>konsumen</a:t>
            </a:r>
            <a:r>
              <a:rPr lang="en-US" sz="2000" dirty="0"/>
              <a:t>. </a:t>
            </a:r>
            <a:r>
              <a:rPr lang="en-US" sz="2000" dirty="0" err="1"/>
              <a:t>Dalam</a:t>
            </a:r>
            <a:r>
              <a:rPr lang="en-US" sz="2000" dirty="0"/>
              <a:t> </a:t>
            </a:r>
            <a:r>
              <a:rPr lang="en-US" sz="2000" dirty="0" err="1"/>
              <a:t>pasar</a:t>
            </a:r>
            <a:r>
              <a:rPr lang="en-US" sz="2000" dirty="0"/>
              <a:t> </a:t>
            </a:r>
            <a:r>
              <a:rPr lang="en-US" sz="2000" dirty="0" err="1"/>
              <a:t>konsumen</a:t>
            </a:r>
            <a:r>
              <a:rPr lang="en-US" sz="2000" dirty="0"/>
              <a:t>, </a:t>
            </a:r>
            <a:r>
              <a:rPr lang="en-US" sz="2000" dirty="0" err="1"/>
              <a:t>penjual</a:t>
            </a:r>
            <a:r>
              <a:rPr lang="en-US" sz="2000" dirty="0"/>
              <a:t> </a:t>
            </a:r>
            <a:r>
              <a:rPr lang="en-US" sz="2000" dirty="0" err="1"/>
              <a:t>dapat</a:t>
            </a:r>
            <a:r>
              <a:rPr lang="en-US" sz="2000" dirty="0"/>
              <a:t> </a:t>
            </a:r>
            <a:r>
              <a:rPr lang="en-US" sz="2000" dirty="0" err="1"/>
              <a:t>langsung</a:t>
            </a:r>
            <a:r>
              <a:rPr lang="en-US" sz="2000" dirty="0"/>
              <a:t> </a:t>
            </a:r>
            <a:r>
              <a:rPr lang="en-US" sz="2000" dirty="0" err="1"/>
              <a:t>menerima</a:t>
            </a:r>
            <a:r>
              <a:rPr lang="en-US" sz="2000" dirty="0"/>
              <a:t> </a:t>
            </a:r>
            <a:r>
              <a:rPr lang="en-US" sz="2000" dirty="0" err="1"/>
              <a:t>pembayaran</a:t>
            </a:r>
            <a:r>
              <a:rPr lang="en-US" sz="2000" dirty="0"/>
              <a:t> </a:t>
            </a:r>
            <a:r>
              <a:rPr lang="en-US" sz="2000" dirty="0" err="1"/>
              <a:t>segera</a:t>
            </a:r>
            <a:r>
              <a:rPr lang="en-US" sz="2000" dirty="0"/>
              <a:t> </a:t>
            </a:r>
            <a:r>
              <a:rPr lang="en-US" sz="2000" dirty="0" err="1"/>
              <a:t>setelah</a:t>
            </a:r>
            <a:r>
              <a:rPr lang="en-US" sz="2000" dirty="0"/>
              <a:t> </a:t>
            </a:r>
            <a:r>
              <a:rPr lang="en-US" sz="2000" dirty="0" err="1"/>
              <a:t>barang</a:t>
            </a:r>
            <a:r>
              <a:rPr lang="en-US" sz="2000" dirty="0"/>
              <a:t> </a:t>
            </a:r>
            <a:r>
              <a:rPr lang="en-US" sz="2000" dirty="0" err="1"/>
              <a:t>terjual</a:t>
            </a:r>
            <a:r>
              <a:rPr lang="en-US" sz="2000" dirty="0"/>
              <a:t>. </a:t>
            </a:r>
            <a:r>
              <a:rPr lang="en-US" sz="2000" dirty="0" err="1"/>
              <a:t>Adapun</a:t>
            </a:r>
            <a:r>
              <a:rPr lang="en-US" sz="2000" dirty="0"/>
              <a:t>, </a:t>
            </a:r>
            <a:r>
              <a:rPr lang="en-US" sz="2000" dirty="0" err="1"/>
              <a:t>dalam</a:t>
            </a:r>
            <a:r>
              <a:rPr lang="en-US" sz="2000" dirty="0"/>
              <a:t> </a:t>
            </a:r>
            <a:r>
              <a:rPr lang="en-US" sz="2000" dirty="0" err="1"/>
              <a:t>pasar</a:t>
            </a:r>
            <a:r>
              <a:rPr lang="en-US" sz="2000" dirty="0"/>
              <a:t> </a:t>
            </a:r>
            <a:r>
              <a:rPr lang="en-US" sz="2000" dirty="0" err="1"/>
              <a:t>bisnis</a:t>
            </a:r>
            <a:r>
              <a:rPr lang="en-US" sz="2000" dirty="0"/>
              <a:t>, proses </a:t>
            </a:r>
            <a:r>
              <a:rPr lang="en-US" sz="2000" dirty="0" err="1"/>
              <a:t>pembelian</a:t>
            </a:r>
            <a:r>
              <a:rPr lang="en-US" sz="2000" dirty="0"/>
              <a:t>/</a:t>
            </a:r>
            <a:r>
              <a:rPr lang="en-US" sz="2000" dirty="0" err="1"/>
              <a:t>penjualan</a:t>
            </a:r>
            <a:r>
              <a:rPr lang="en-US" sz="2000" dirty="0"/>
              <a:t> </a:t>
            </a:r>
            <a:r>
              <a:rPr lang="en-US" sz="2000" dirty="0" err="1"/>
              <a:t>harus</a:t>
            </a:r>
            <a:r>
              <a:rPr lang="en-US" sz="2000" dirty="0"/>
              <a:t> </a:t>
            </a:r>
            <a:r>
              <a:rPr lang="en-US" sz="2000" dirty="0" err="1"/>
              <a:t>melalui</a:t>
            </a:r>
            <a:r>
              <a:rPr lang="en-US" sz="2000" dirty="0"/>
              <a:t> </a:t>
            </a:r>
            <a:r>
              <a:rPr lang="en-US" sz="2000" dirty="0" err="1"/>
              <a:t>sejumlah</a:t>
            </a:r>
            <a:r>
              <a:rPr lang="en-US" sz="2000" dirty="0"/>
              <a:t> </a:t>
            </a:r>
            <a:r>
              <a:rPr lang="en-US" sz="2000" dirty="0" err="1"/>
              <a:t>prosedur</a:t>
            </a:r>
            <a:r>
              <a:rPr lang="en-US" sz="2000" dirty="0"/>
              <a:t> </a:t>
            </a:r>
            <a:r>
              <a:rPr lang="en-US" sz="2000" dirty="0" err="1"/>
              <a:t>perusahaan</a:t>
            </a:r>
            <a:r>
              <a:rPr lang="en-US" sz="2000" dirty="0"/>
              <a:t> </a:t>
            </a:r>
            <a:r>
              <a:rPr lang="en-US" sz="2000" dirty="0" err="1"/>
              <a:t>dengan</a:t>
            </a:r>
            <a:r>
              <a:rPr lang="en-US" sz="2000" dirty="0"/>
              <a:t> </a:t>
            </a:r>
            <a:r>
              <a:rPr lang="en-US" sz="2000" dirty="0" err="1"/>
              <a:t>tingkat</a:t>
            </a:r>
            <a:r>
              <a:rPr lang="en-US" sz="2000" dirty="0"/>
              <a:t> </a:t>
            </a:r>
            <a:r>
              <a:rPr lang="en-US" sz="2000" dirty="0" err="1"/>
              <a:t>kesulitan</a:t>
            </a:r>
            <a:r>
              <a:rPr lang="en-US" sz="2000" dirty="0"/>
              <a:t> yang </a:t>
            </a:r>
            <a:r>
              <a:rPr lang="en-US" sz="2000" dirty="0" err="1"/>
              <a:t>berbeda-beda</a:t>
            </a:r>
            <a:r>
              <a:rPr lang="en-US" sz="2000" dirty="0"/>
              <a:t>. </a:t>
            </a:r>
            <a:r>
              <a:rPr lang="en-US" sz="2000" dirty="0" err="1"/>
              <a:t>Tak</a:t>
            </a:r>
            <a:r>
              <a:rPr lang="en-US" sz="2000" dirty="0"/>
              <a:t> </a:t>
            </a:r>
            <a:r>
              <a:rPr lang="en-US" sz="2000" dirty="0" err="1"/>
              <a:t>jarang</a:t>
            </a:r>
            <a:r>
              <a:rPr lang="en-US" sz="2000" dirty="0"/>
              <a:t>, </a:t>
            </a:r>
            <a:r>
              <a:rPr lang="en-US" sz="2000" dirty="0" err="1"/>
              <a:t>pembayaran</a:t>
            </a:r>
            <a:r>
              <a:rPr lang="en-US" sz="2000" dirty="0"/>
              <a:t> </a:t>
            </a:r>
            <a:r>
              <a:rPr lang="en-US" sz="2000" dirty="0" err="1"/>
              <a:t>atas</a:t>
            </a:r>
            <a:r>
              <a:rPr lang="en-US" sz="2000" dirty="0"/>
              <a:t> </a:t>
            </a:r>
            <a:r>
              <a:rPr lang="en-US" sz="2000" dirty="0" err="1"/>
              <a:t>suatu</a:t>
            </a:r>
            <a:r>
              <a:rPr lang="en-US" sz="2000" dirty="0"/>
              <a:t> </a:t>
            </a:r>
            <a:r>
              <a:rPr lang="en-US" sz="2000" dirty="0" err="1"/>
              <a:t>aktivitas</a:t>
            </a:r>
            <a:r>
              <a:rPr lang="en-US" sz="2000" dirty="0"/>
              <a:t> </a:t>
            </a:r>
            <a:r>
              <a:rPr lang="en-US" sz="2000" dirty="0" err="1"/>
              <a:t>jual-beli</a:t>
            </a:r>
            <a:r>
              <a:rPr lang="en-US" sz="2000" dirty="0"/>
              <a:t> pun </a:t>
            </a:r>
            <a:r>
              <a:rPr lang="en-US" sz="2000" dirty="0" err="1"/>
              <a:t>baru</a:t>
            </a:r>
            <a:r>
              <a:rPr lang="en-US" sz="2000" dirty="0"/>
              <a:t> </a:t>
            </a:r>
            <a:r>
              <a:rPr lang="en-US" sz="2000" dirty="0" err="1"/>
              <a:t>benar-benar</a:t>
            </a:r>
            <a:r>
              <a:rPr lang="en-US" sz="2000" dirty="0"/>
              <a:t> </a:t>
            </a:r>
            <a:r>
              <a:rPr lang="en-US" sz="2000" dirty="0" err="1"/>
              <a:t>diwujudkan</a:t>
            </a:r>
            <a:r>
              <a:rPr lang="en-US" sz="2000" dirty="0"/>
              <a:t> </a:t>
            </a:r>
            <a:r>
              <a:rPr lang="en-US" sz="2000" dirty="0" err="1"/>
              <a:t>berbulan-bulan</a:t>
            </a:r>
            <a:r>
              <a:rPr lang="en-US" sz="2000" dirty="0"/>
              <a:t> </a:t>
            </a:r>
            <a:r>
              <a:rPr lang="en-US" sz="2000" dirty="0" err="1"/>
              <a:t>setelah</a:t>
            </a:r>
            <a:r>
              <a:rPr lang="en-US" sz="2000" dirty="0"/>
              <a:t> </a:t>
            </a:r>
            <a:r>
              <a:rPr lang="en-US" sz="2000" dirty="0" err="1"/>
              <a:t>barang</a:t>
            </a:r>
            <a:r>
              <a:rPr lang="en-US" sz="2000" dirty="0"/>
              <a:t> </a:t>
            </a:r>
            <a:r>
              <a:rPr lang="en-US" sz="2000" dirty="0" err="1"/>
              <a:t>terjual</a:t>
            </a:r>
            <a:r>
              <a:rPr lang="en-US" sz="2000" dirty="0"/>
              <a:t>/</a:t>
            </a:r>
            <a:r>
              <a:rPr lang="en-US" sz="2000" dirty="0" err="1"/>
              <a:t>dibeli</a:t>
            </a:r>
            <a:r>
              <a:rPr lang="en-US" sz="2000" dirty="0" smtClean="0"/>
              <a:t>.</a:t>
            </a:r>
          </a:p>
          <a:p>
            <a:r>
              <a:rPr lang="en-US" sz="2000" dirty="0" err="1"/>
              <a:t>Kebutuhan</a:t>
            </a:r>
            <a:r>
              <a:rPr lang="en-US" sz="2000" dirty="0"/>
              <a:t> </a:t>
            </a:r>
            <a:r>
              <a:rPr lang="en-US" sz="2000" dirty="0" err="1"/>
              <a:t>pasar</a:t>
            </a:r>
            <a:r>
              <a:rPr lang="en-US" sz="2000" dirty="0"/>
              <a:t> </a:t>
            </a:r>
            <a:r>
              <a:rPr lang="en-US" sz="2000" dirty="0" err="1"/>
              <a:t>bisnis</a:t>
            </a:r>
            <a:r>
              <a:rPr lang="en-US" sz="2000" dirty="0"/>
              <a:t> </a:t>
            </a:r>
            <a:r>
              <a:rPr lang="en-US" sz="2000" dirty="0" err="1"/>
              <a:t>membutuhkan</a:t>
            </a:r>
            <a:r>
              <a:rPr lang="en-US" sz="2000" dirty="0"/>
              <a:t> </a:t>
            </a:r>
            <a:r>
              <a:rPr lang="en-US" sz="2000" dirty="0" err="1"/>
              <a:t>spesifikasi</a:t>
            </a:r>
            <a:r>
              <a:rPr lang="en-US" sz="2000" dirty="0"/>
              <a:t> yang </a:t>
            </a:r>
            <a:r>
              <a:rPr lang="en-US" sz="2000" dirty="0" err="1"/>
              <a:t>lebih</a:t>
            </a:r>
            <a:r>
              <a:rPr lang="en-US" sz="2000" dirty="0"/>
              <a:t> </a:t>
            </a:r>
            <a:r>
              <a:rPr lang="en-US" sz="2000" dirty="0" err="1"/>
              <a:t>tinggi</a:t>
            </a:r>
            <a:r>
              <a:rPr lang="en-US" sz="2000" dirty="0"/>
              <a:t>, </a:t>
            </a:r>
            <a:r>
              <a:rPr lang="en-US" sz="2000" dirty="0" err="1"/>
              <a:t>layanan</a:t>
            </a:r>
            <a:r>
              <a:rPr lang="en-US" sz="2000" dirty="0"/>
              <a:t> yang prima, </a:t>
            </a:r>
            <a:r>
              <a:rPr lang="en-US" sz="2000" dirty="0" err="1"/>
              <a:t>dan</a:t>
            </a:r>
            <a:r>
              <a:rPr lang="en-US" sz="2000" dirty="0"/>
              <a:t> </a:t>
            </a:r>
            <a:r>
              <a:rPr lang="en-US" sz="2000" dirty="0" err="1"/>
              <a:t>diskon</a:t>
            </a:r>
            <a:r>
              <a:rPr lang="en-US" sz="2000" dirty="0"/>
              <a:t> </a:t>
            </a:r>
            <a:r>
              <a:rPr lang="en-US" sz="2000" dirty="0" err="1"/>
              <a:t>besar</a:t>
            </a:r>
            <a:r>
              <a:rPr lang="en-US" sz="2000" dirty="0"/>
              <a:t> </a:t>
            </a:r>
            <a:r>
              <a:rPr lang="en-US" sz="2000" dirty="0" err="1"/>
              <a:t>dibandingkan</a:t>
            </a:r>
            <a:r>
              <a:rPr lang="en-US" sz="2000" dirty="0"/>
              <a:t> </a:t>
            </a:r>
            <a:r>
              <a:rPr lang="en-US" sz="2000" dirty="0" err="1"/>
              <a:t>pasar</a:t>
            </a:r>
            <a:r>
              <a:rPr lang="en-US" sz="2000" dirty="0"/>
              <a:t> </a:t>
            </a:r>
            <a:r>
              <a:rPr lang="en-US" sz="2000" dirty="0" err="1"/>
              <a:t>konsumen</a:t>
            </a:r>
            <a:r>
              <a:rPr lang="en-US" sz="2000" dirty="0"/>
              <a:t>. Di </a:t>
            </a:r>
            <a:r>
              <a:rPr lang="en-US" sz="2000" dirty="0" err="1"/>
              <a:t>antara</a:t>
            </a:r>
            <a:r>
              <a:rPr lang="en-US" sz="2000" dirty="0"/>
              <a:t> </a:t>
            </a:r>
            <a:r>
              <a:rPr lang="en-US" sz="2000" dirty="0" err="1"/>
              <a:t>layanan</a:t>
            </a:r>
            <a:r>
              <a:rPr lang="en-US" sz="2000" dirty="0"/>
              <a:t> yang </a:t>
            </a:r>
            <a:r>
              <a:rPr lang="en-US" sz="2000" dirty="0" err="1"/>
              <a:t>banyak</a:t>
            </a:r>
            <a:r>
              <a:rPr lang="en-US" sz="2000" dirty="0"/>
              <a:t> </a:t>
            </a:r>
            <a:r>
              <a:rPr lang="en-US" sz="2000" dirty="0" err="1"/>
              <a:t>diharapkan</a:t>
            </a:r>
            <a:r>
              <a:rPr lang="en-US" sz="2000" dirty="0"/>
              <a:t> </a:t>
            </a:r>
            <a:r>
              <a:rPr lang="en-US" sz="2000" dirty="0" err="1"/>
              <a:t>pasar</a:t>
            </a:r>
            <a:r>
              <a:rPr lang="en-US" sz="2000" dirty="0"/>
              <a:t> </a:t>
            </a:r>
            <a:r>
              <a:rPr lang="en-US" sz="2000" dirty="0" err="1"/>
              <a:t>bisnis</a:t>
            </a:r>
            <a:r>
              <a:rPr lang="en-US" sz="2000" dirty="0"/>
              <a:t> </a:t>
            </a:r>
            <a:r>
              <a:rPr lang="en-US" sz="2000" dirty="0" err="1"/>
              <a:t>yaitu</a:t>
            </a:r>
            <a:r>
              <a:rPr lang="en-US" sz="2000" dirty="0"/>
              <a:t> </a:t>
            </a:r>
            <a:r>
              <a:rPr lang="en-US" sz="2000" dirty="0" err="1"/>
              <a:t>teknisi</a:t>
            </a:r>
            <a:r>
              <a:rPr lang="en-US" sz="2000" dirty="0"/>
              <a:t> yang </a:t>
            </a:r>
            <a:r>
              <a:rPr lang="en-US" sz="2000" dirty="0" err="1"/>
              <a:t>siaga</a:t>
            </a:r>
            <a:r>
              <a:rPr lang="en-US" sz="2000" dirty="0"/>
              <a:t> </a:t>
            </a:r>
            <a:r>
              <a:rPr lang="en-US" sz="2000" dirty="0" err="1"/>
              <a:t>membantu</a:t>
            </a:r>
            <a:r>
              <a:rPr lang="en-US" sz="2000" dirty="0"/>
              <a:t> </a:t>
            </a:r>
            <a:r>
              <a:rPr lang="en-US" sz="2000" dirty="0" err="1"/>
              <a:t>ketika</a:t>
            </a:r>
            <a:r>
              <a:rPr lang="en-US" sz="2000" dirty="0"/>
              <a:t> </a:t>
            </a:r>
            <a:r>
              <a:rPr lang="en-US" sz="2000" dirty="0" err="1"/>
              <a:t>terjadi</a:t>
            </a:r>
            <a:r>
              <a:rPr lang="en-US" sz="2000" dirty="0"/>
              <a:t> </a:t>
            </a:r>
            <a:r>
              <a:rPr lang="en-US" sz="2000" dirty="0" err="1"/>
              <a:t>masalah</a:t>
            </a:r>
            <a:r>
              <a:rPr lang="en-US" sz="2000" dirty="0"/>
              <a:t> </a:t>
            </a:r>
            <a:r>
              <a:rPr lang="en-US" sz="2000" dirty="0" err="1"/>
              <a:t>pada</a:t>
            </a:r>
            <a:r>
              <a:rPr lang="en-US" sz="2000" dirty="0"/>
              <a:t> </a:t>
            </a:r>
            <a:r>
              <a:rPr lang="en-US" sz="2000" dirty="0" err="1"/>
              <a:t>produk</a:t>
            </a:r>
            <a:r>
              <a:rPr lang="en-US" sz="2000" dirty="0"/>
              <a:t> yang </a:t>
            </a:r>
            <a:r>
              <a:rPr lang="en-US" sz="2000" dirty="0" err="1"/>
              <a:t>diperjualbelikan</a:t>
            </a:r>
            <a:r>
              <a:rPr lang="en-US" sz="2000" dirty="0"/>
              <a:t>. </a:t>
            </a:r>
            <a:endParaRPr lang="en-US" sz="2000" dirty="0" smtClean="0"/>
          </a:p>
          <a:p>
            <a:r>
              <a:rPr lang="en-US" sz="2000" dirty="0" err="1"/>
              <a:t>Ketika</a:t>
            </a:r>
            <a:r>
              <a:rPr lang="en-US" sz="2000" dirty="0"/>
              <a:t> </a:t>
            </a:r>
            <a:r>
              <a:rPr lang="en-US" sz="2000" dirty="0" err="1"/>
              <a:t>seorang</a:t>
            </a:r>
            <a:r>
              <a:rPr lang="en-US" sz="2000" dirty="0"/>
              <a:t> </a:t>
            </a:r>
            <a:r>
              <a:rPr lang="en-US" sz="2000" dirty="0" err="1"/>
              <a:t>pebisnis</a:t>
            </a:r>
            <a:r>
              <a:rPr lang="en-US" sz="2000" dirty="0"/>
              <a:t> </a:t>
            </a:r>
            <a:r>
              <a:rPr lang="en-US" sz="2000" dirty="0" err="1"/>
              <a:t>menawarkan</a:t>
            </a:r>
            <a:r>
              <a:rPr lang="en-US" sz="2000" dirty="0"/>
              <a:t> </a:t>
            </a:r>
            <a:r>
              <a:rPr lang="en-US" sz="2000" dirty="0" err="1"/>
              <a:t>produk</a:t>
            </a:r>
            <a:r>
              <a:rPr lang="en-US" sz="2000" dirty="0"/>
              <a:t> </a:t>
            </a:r>
            <a:r>
              <a:rPr lang="en-US" sz="2000" dirty="0" err="1"/>
              <a:t>atau</a:t>
            </a:r>
            <a:r>
              <a:rPr lang="en-US" sz="2000" dirty="0"/>
              <a:t> </a:t>
            </a:r>
            <a:r>
              <a:rPr lang="en-US" sz="2000" dirty="0" err="1"/>
              <a:t>jasa</a:t>
            </a:r>
            <a:r>
              <a:rPr lang="en-US" sz="2000" dirty="0"/>
              <a:t> </a:t>
            </a:r>
            <a:r>
              <a:rPr lang="en-US" sz="2000" dirty="0" err="1"/>
              <a:t>untuk</a:t>
            </a:r>
            <a:r>
              <a:rPr lang="en-US" sz="2000" dirty="0"/>
              <a:t> </a:t>
            </a:r>
            <a:r>
              <a:rPr lang="en-US" sz="2000" dirty="0" err="1"/>
              <a:t>keperluan</a:t>
            </a:r>
            <a:r>
              <a:rPr lang="en-US" sz="2000" dirty="0"/>
              <a:t> </a:t>
            </a:r>
            <a:r>
              <a:rPr lang="en-US" sz="2000" dirty="0" err="1"/>
              <a:t>pebisnis</a:t>
            </a:r>
            <a:r>
              <a:rPr lang="en-US" sz="2000" dirty="0"/>
              <a:t> lain, </a:t>
            </a:r>
            <a:r>
              <a:rPr lang="en-US" sz="2000" dirty="0" err="1"/>
              <a:t>sering</a:t>
            </a:r>
            <a:r>
              <a:rPr lang="en-US" sz="2000" dirty="0"/>
              <a:t> kali </a:t>
            </a:r>
            <a:r>
              <a:rPr lang="en-US" sz="2000" dirty="0" err="1"/>
              <a:t>kontrak</a:t>
            </a:r>
            <a:r>
              <a:rPr lang="en-US" sz="2000" dirty="0"/>
              <a:t> yang </a:t>
            </a:r>
            <a:r>
              <a:rPr lang="en-US" sz="2000" dirty="0" err="1"/>
              <a:t>dilakukan</a:t>
            </a:r>
            <a:r>
              <a:rPr lang="en-US" sz="2000" dirty="0"/>
              <a:t> </a:t>
            </a:r>
            <a:r>
              <a:rPr lang="en-US" sz="2000" dirty="0" err="1"/>
              <a:t>akan</a:t>
            </a:r>
            <a:r>
              <a:rPr lang="en-US" sz="2000" dirty="0"/>
              <a:t> </a:t>
            </a:r>
            <a:r>
              <a:rPr lang="en-US" sz="2000" dirty="0" err="1"/>
              <a:t>berlangsung</a:t>
            </a:r>
            <a:r>
              <a:rPr lang="en-US" sz="2000" dirty="0"/>
              <a:t> </a:t>
            </a:r>
            <a:r>
              <a:rPr lang="en-US" sz="2000" dirty="0" err="1"/>
              <a:t>dalam</a:t>
            </a:r>
            <a:r>
              <a:rPr lang="en-US" sz="2000" dirty="0"/>
              <a:t> </a:t>
            </a:r>
            <a:r>
              <a:rPr lang="en-US" sz="2000" dirty="0" err="1"/>
              <a:t>jangka</a:t>
            </a:r>
            <a:r>
              <a:rPr lang="en-US" sz="2000" dirty="0"/>
              <a:t> </a:t>
            </a:r>
            <a:r>
              <a:rPr lang="en-US" sz="2000" dirty="0" err="1"/>
              <a:t>panjang</a:t>
            </a:r>
            <a:r>
              <a:rPr lang="en-US" sz="2000" dirty="0"/>
              <a:t>. </a:t>
            </a:r>
            <a:r>
              <a:rPr lang="en-US" sz="2000" dirty="0" err="1"/>
              <a:t>Selain</a:t>
            </a:r>
            <a:r>
              <a:rPr lang="en-US" sz="2000" dirty="0"/>
              <a:t> </a:t>
            </a:r>
            <a:r>
              <a:rPr lang="en-US" sz="2000" dirty="0" err="1"/>
              <a:t>itu</a:t>
            </a:r>
            <a:r>
              <a:rPr lang="en-US" sz="2000" dirty="0"/>
              <a:t>, </a:t>
            </a:r>
            <a:r>
              <a:rPr lang="en-US" sz="2000" dirty="0" err="1"/>
              <a:t>Oleh</a:t>
            </a:r>
            <a:r>
              <a:rPr lang="en-US" sz="2000" dirty="0"/>
              <a:t> </a:t>
            </a:r>
            <a:r>
              <a:rPr lang="en-US" sz="2000" dirty="0" err="1"/>
              <a:t>karena</a:t>
            </a:r>
            <a:r>
              <a:rPr lang="en-US" sz="2000" dirty="0"/>
              <a:t> </a:t>
            </a:r>
            <a:r>
              <a:rPr lang="en-US" sz="2000" dirty="0" err="1"/>
              <a:t>itu</a:t>
            </a:r>
            <a:r>
              <a:rPr lang="en-US" sz="2000" dirty="0"/>
              <a:t>, </a:t>
            </a:r>
            <a:r>
              <a:rPr lang="en-US" sz="2000" dirty="0" err="1"/>
              <a:t>penting</a:t>
            </a:r>
            <a:r>
              <a:rPr lang="en-US" sz="2000" dirty="0"/>
              <a:t> </a:t>
            </a:r>
            <a:r>
              <a:rPr lang="en-US" sz="2000" dirty="0" err="1"/>
              <a:t>bagimu</a:t>
            </a:r>
            <a:r>
              <a:rPr lang="en-US" sz="2000" dirty="0"/>
              <a:t> </a:t>
            </a:r>
            <a:r>
              <a:rPr lang="en-US" sz="2000" dirty="0" err="1"/>
              <a:t>untuk</a:t>
            </a:r>
            <a:r>
              <a:rPr lang="en-US" sz="2000" dirty="0"/>
              <a:t> </a:t>
            </a:r>
            <a:r>
              <a:rPr lang="en-US" sz="2000" dirty="0" err="1"/>
              <a:t>menjalin</a:t>
            </a:r>
            <a:r>
              <a:rPr lang="en-US" sz="2000" dirty="0"/>
              <a:t> </a:t>
            </a:r>
            <a:r>
              <a:rPr lang="en-US" sz="2000" dirty="0" err="1"/>
              <a:t>hubungan</a:t>
            </a:r>
            <a:r>
              <a:rPr lang="en-US" sz="2000" dirty="0"/>
              <a:t> </a:t>
            </a:r>
            <a:r>
              <a:rPr lang="en-US" sz="2000" dirty="0" err="1"/>
              <a:t>erat</a:t>
            </a:r>
            <a:r>
              <a:rPr lang="en-US" sz="2000" dirty="0"/>
              <a:t> </a:t>
            </a:r>
            <a:r>
              <a:rPr lang="en-US" sz="2000" dirty="0" err="1"/>
              <a:t>dengan</a:t>
            </a:r>
            <a:r>
              <a:rPr lang="en-US" sz="2000" dirty="0"/>
              <a:t> </a:t>
            </a:r>
            <a:r>
              <a:rPr lang="en-US" sz="2000" dirty="0" err="1"/>
              <a:t>pembeli</a:t>
            </a:r>
            <a:r>
              <a:rPr lang="en-US" sz="2000" dirty="0"/>
              <a:t> </a:t>
            </a:r>
            <a:r>
              <a:rPr lang="en-US" sz="2000" dirty="0" err="1"/>
              <a:t>ketika</a:t>
            </a:r>
            <a:r>
              <a:rPr lang="en-US" sz="2000" dirty="0"/>
              <a:t> </a:t>
            </a:r>
            <a:r>
              <a:rPr lang="en-US" sz="2000" dirty="0" err="1"/>
              <a:t>pasar</a:t>
            </a:r>
            <a:r>
              <a:rPr lang="en-US" sz="2000" dirty="0"/>
              <a:t> </a:t>
            </a:r>
            <a:r>
              <a:rPr lang="en-US" sz="2000" dirty="0" err="1"/>
              <a:t>bisnis</a:t>
            </a:r>
            <a:r>
              <a:rPr lang="en-US" sz="2000" dirty="0"/>
              <a:t> </a:t>
            </a:r>
            <a:r>
              <a:rPr lang="en-US" sz="2000" dirty="0" err="1"/>
              <a:t>menjadi</a:t>
            </a:r>
            <a:r>
              <a:rPr lang="en-US" sz="2000" dirty="0"/>
              <a:t> </a:t>
            </a:r>
            <a:r>
              <a:rPr lang="en-US" sz="2000" dirty="0" err="1"/>
              <a:t>sasaranmu</a:t>
            </a:r>
            <a:r>
              <a:rPr lang="en-US" sz="2000" dirty="0"/>
              <a:t>. </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539D4AB0-0595-4285-A9FA-0E86B2B71317}"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smtClean="0"/>
              <a:t>MAN1100445 Manajemen Pemasaran</a:t>
            </a:r>
            <a:endParaRPr lang="en-US"/>
          </a:p>
        </p:txBody>
      </p:sp>
    </p:spTree>
    <p:extLst>
      <p:ext uri="{BB962C8B-B14F-4D97-AF65-F5344CB8AC3E}">
        <p14:creationId xmlns:p14="http://schemas.microsoft.com/office/powerpoint/2010/main" val="100543109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Contoh-Contoh</a:t>
            </a:r>
            <a:r>
              <a:rPr lang="en-US" dirty="0"/>
              <a:t> </a:t>
            </a:r>
            <a:r>
              <a:rPr lang="en-US" dirty="0" err="1"/>
              <a:t>Pasar</a:t>
            </a:r>
            <a:r>
              <a:rPr lang="en-US" dirty="0"/>
              <a:t> </a:t>
            </a:r>
            <a:r>
              <a:rPr lang="en-US" dirty="0" err="1"/>
              <a:t>Bisnis</a:t>
            </a:r>
            <a:endParaRPr lang="en-US" dirty="0"/>
          </a:p>
        </p:txBody>
      </p:sp>
      <p:sp>
        <p:nvSpPr>
          <p:cNvPr id="3" name="Content Placeholder 2"/>
          <p:cNvSpPr>
            <a:spLocks noGrp="1"/>
          </p:cNvSpPr>
          <p:nvPr>
            <p:ph idx="1"/>
          </p:nvPr>
        </p:nvSpPr>
        <p:spPr/>
        <p:txBody>
          <a:bodyPr/>
          <a:lstStyle/>
          <a:p>
            <a:r>
              <a:rPr lang="en-US" b="1" dirty="0" err="1"/>
              <a:t>Pasar</a:t>
            </a:r>
            <a:r>
              <a:rPr lang="en-US" b="1" dirty="0"/>
              <a:t> </a:t>
            </a:r>
            <a:r>
              <a:rPr lang="en-US" b="1" i="1" dirty="0"/>
              <a:t>Business to Business</a:t>
            </a:r>
            <a:r>
              <a:rPr lang="en-US" b="1" dirty="0"/>
              <a:t> (B2B)</a:t>
            </a:r>
          </a:p>
          <a:p>
            <a:pPr marL="0" indent="0">
              <a:buNone/>
            </a:pPr>
            <a:r>
              <a:rPr lang="en-US" dirty="0"/>
              <a:t>Dari </a:t>
            </a:r>
            <a:r>
              <a:rPr lang="en-US" dirty="0" err="1"/>
              <a:t>berbagai</a:t>
            </a:r>
            <a:r>
              <a:rPr lang="en-US" dirty="0"/>
              <a:t> </a:t>
            </a:r>
            <a:r>
              <a:rPr lang="en-US" dirty="0" err="1"/>
              <a:t>tipe</a:t>
            </a:r>
            <a:r>
              <a:rPr lang="en-US" dirty="0"/>
              <a:t> </a:t>
            </a:r>
            <a:r>
              <a:rPr lang="en-US" dirty="0" err="1"/>
              <a:t>pasar</a:t>
            </a:r>
            <a:r>
              <a:rPr lang="en-US" dirty="0"/>
              <a:t> yang </a:t>
            </a:r>
            <a:r>
              <a:rPr lang="en-US" dirty="0" err="1"/>
              <a:t>ada</a:t>
            </a:r>
            <a:r>
              <a:rPr lang="en-US" dirty="0"/>
              <a:t>, </a:t>
            </a:r>
            <a:r>
              <a:rPr lang="en-US" dirty="0" err="1"/>
              <a:t>bisa</a:t>
            </a:r>
            <a:r>
              <a:rPr lang="en-US" dirty="0"/>
              <a:t> </a:t>
            </a:r>
            <a:r>
              <a:rPr lang="en-US" dirty="0" err="1"/>
              <a:t>diklasifikasikan</a:t>
            </a:r>
            <a:r>
              <a:rPr lang="en-US" dirty="0"/>
              <a:t> </a:t>
            </a:r>
            <a:r>
              <a:rPr lang="en-US" dirty="0" err="1"/>
              <a:t>salah</a:t>
            </a:r>
            <a:r>
              <a:rPr lang="en-US" dirty="0"/>
              <a:t> </a:t>
            </a:r>
            <a:r>
              <a:rPr lang="en-US" dirty="0" err="1"/>
              <a:t>satu</a:t>
            </a:r>
            <a:r>
              <a:rPr lang="en-US" dirty="0"/>
              <a:t> </a:t>
            </a:r>
            <a:r>
              <a:rPr lang="en-US" dirty="0" err="1"/>
              <a:t>kelompok</a:t>
            </a:r>
            <a:r>
              <a:rPr lang="en-US" dirty="0"/>
              <a:t> </a:t>
            </a:r>
            <a:r>
              <a:rPr lang="en-US" dirty="0" err="1"/>
              <a:t>besar</a:t>
            </a:r>
            <a:r>
              <a:rPr lang="en-US" dirty="0"/>
              <a:t> </a:t>
            </a:r>
            <a:r>
              <a:rPr lang="en-US" dirty="0" err="1"/>
              <a:t>sebagai</a:t>
            </a:r>
            <a:r>
              <a:rPr lang="en-US" dirty="0"/>
              <a:t> </a:t>
            </a:r>
            <a:r>
              <a:rPr lang="en-US" dirty="0" err="1"/>
              <a:t>pasar</a:t>
            </a:r>
            <a:r>
              <a:rPr lang="en-US" dirty="0"/>
              <a:t> </a:t>
            </a:r>
            <a:r>
              <a:rPr lang="en-US" dirty="0" err="1"/>
              <a:t>dari</a:t>
            </a:r>
            <a:r>
              <a:rPr lang="en-US" dirty="0"/>
              <a:t> </a:t>
            </a:r>
            <a:r>
              <a:rPr lang="en-US" dirty="0" err="1"/>
              <a:t>satu</a:t>
            </a:r>
            <a:r>
              <a:rPr lang="en-US" dirty="0"/>
              <a:t> </a:t>
            </a:r>
            <a:r>
              <a:rPr lang="en-US" dirty="0" err="1"/>
              <a:t>bisnis</a:t>
            </a:r>
            <a:r>
              <a:rPr lang="en-US" dirty="0"/>
              <a:t> </a:t>
            </a:r>
            <a:r>
              <a:rPr lang="en-US" dirty="0" err="1"/>
              <a:t>ke</a:t>
            </a:r>
            <a:r>
              <a:rPr lang="en-US" dirty="0"/>
              <a:t> </a:t>
            </a:r>
            <a:r>
              <a:rPr lang="en-US" dirty="0" err="1"/>
              <a:t>bisnis</a:t>
            </a:r>
            <a:r>
              <a:rPr lang="en-US" dirty="0"/>
              <a:t> </a:t>
            </a:r>
            <a:r>
              <a:rPr lang="en-US" dirty="0" err="1"/>
              <a:t>lainnya</a:t>
            </a:r>
            <a:r>
              <a:rPr lang="en-US" dirty="0"/>
              <a:t>. </a:t>
            </a:r>
            <a:r>
              <a:rPr lang="en-US" dirty="0" err="1"/>
              <a:t>Penjual</a:t>
            </a:r>
            <a:r>
              <a:rPr lang="en-US" dirty="0"/>
              <a:t> di </a:t>
            </a:r>
            <a:r>
              <a:rPr lang="en-US" dirty="0" err="1"/>
              <a:t>pasar</a:t>
            </a:r>
            <a:r>
              <a:rPr lang="en-US" dirty="0"/>
              <a:t> </a:t>
            </a:r>
            <a:r>
              <a:rPr lang="en-US" dirty="0" err="1"/>
              <a:t>ini</a:t>
            </a:r>
            <a:r>
              <a:rPr lang="en-US" dirty="0"/>
              <a:t> </a:t>
            </a:r>
            <a:r>
              <a:rPr lang="en-US" dirty="0" err="1"/>
              <a:t>memasarkan</a:t>
            </a:r>
            <a:r>
              <a:rPr lang="en-US" dirty="0"/>
              <a:t> </a:t>
            </a:r>
            <a:r>
              <a:rPr lang="en-US" dirty="0" err="1"/>
              <a:t>produknya</a:t>
            </a:r>
            <a:r>
              <a:rPr lang="en-US" dirty="0"/>
              <a:t> </a:t>
            </a:r>
            <a:r>
              <a:rPr lang="en-US" dirty="0" err="1"/>
              <a:t>ke</a:t>
            </a:r>
            <a:r>
              <a:rPr lang="en-US" dirty="0"/>
              <a:t> </a:t>
            </a:r>
            <a:r>
              <a:rPr lang="en-US" dirty="0" err="1"/>
              <a:t>pembeli</a:t>
            </a:r>
            <a:r>
              <a:rPr lang="en-US" dirty="0"/>
              <a:t> </a:t>
            </a:r>
            <a:r>
              <a:rPr lang="en-US" dirty="0" err="1"/>
              <a:t>dari</a:t>
            </a:r>
            <a:r>
              <a:rPr lang="en-US" dirty="0"/>
              <a:t> </a:t>
            </a:r>
            <a:r>
              <a:rPr lang="en-US" dirty="0" err="1"/>
              <a:t>kalangan</a:t>
            </a:r>
            <a:r>
              <a:rPr lang="en-US" dirty="0"/>
              <a:t> </a:t>
            </a:r>
            <a:r>
              <a:rPr lang="en-US" dirty="0" err="1"/>
              <a:t>bisnis</a:t>
            </a:r>
            <a:r>
              <a:rPr lang="en-US" dirty="0"/>
              <a:t>. </a:t>
            </a:r>
            <a:r>
              <a:rPr lang="en-US" dirty="0" err="1"/>
              <a:t>Pembeli</a:t>
            </a:r>
            <a:r>
              <a:rPr lang="en-US" dirty="0"/>
              <a:t> di </a:t>
            </a:r>
            <a:r>
              <a:rPr lang="en-US" dirty="0" err="1"/>
              <a:t>pasar</a:t>
            </a:r>
            <a:r>
              <a:rPr lang="en-US" dirty="0"/>
              <a:t> </a:t>
            </a:r>
            <a:r>
              <a:rPr lang="en-US" dirty="0" err="1"/>
              <a:t>ini</a:t>
            </a:r>
            <a:r>
              <a:rPr lang="en-US" dirty="0"/>
              <a:t> </a:t>
            </a:r>
            <a:r>
              <a:rPr lang="en-US" dirty="0" err="1"/>
              <a:t>membutuhkan</a:t>
            </a:r>
            <a:r>
              <a:rPr lang="en-US" dirty="0"/>
              <a:t> </a:t>
            </a:r>
            <a:r>
              <a:rPr lang="en-US" dirty="0" err="1"/>
              <a:t>produk-produk</a:t>
            </a:r>
            <a:r>
              <a:rPr lang="en-US" dirty="0"/>
              <a:t> </a:t>
            </a:r>
            <a:r>
              <a:rPr lang="en-US" dirty="0" err="1"/>
              <a:t>untuk</a:t>
            </a:r>
            <a:r>
              <a:rPr lang="en-US" dirty="0"/>
              <a:t> </a:t>
            </a:r>
            <a:r>
              <a:rPr lang="en-US" dirty="0" err="1"/>
              <a:t>keperluan</a:t>
            </a:r>
            <a:r>
              <a:rPr lang="en-US" dirty="0"/>
              <a:t> </a:t>
            </a:r>
            <a:r>
              <a:rPr lang="en-US" dirty="0" err="1"/>
              <a:t>produksi</a:t>
            </a:r>
            <a:r>
              <a:rPr lang="en-US" dirty="0"/>
              <a:t>, </a:t>
            </a:r>
            <a:r>
              <a:rPr lang="en-US" dirty="0" err="1"/>
              <a:t>distribusi</a:t>
            </a:r>
            <a:r>
              <a:rPr lang="en-US" dirty="0"/>
              <a:t>, </a:t>
            </a:r>
            <a:r>
              <a:rPr lang="en-US" dirty="0" err="1"/>
              <a:t>ataupun</a:t>
            </a:r>
            <a:r>
              <a:rPr lang="en-US" dirty="0"/>
              <a:t> </a:t>
            </a:r>
            <a:r>
              <a:rPr lang="en-US" dirty="0" err="1"/>
              <a:t>penjualan</a:t>
            </a:r>
            <a:r>
              <a:rPr lang="en-US" dirty="0"/>
              <a:t>. </a:t>
            </a:r>
            <a:r>
              <a:rPr lang="en-US" dirty="0" err="1"/>
              <a:t>Contohnya</a:t>
            </a:r>
            <a:r>
              <a:rPr lang="en-US" dirty="0"/>
              <a:t>, </a:t>
            </a:r>
            <a:r>
              <a:rPr lang="en-US" dirty="0" err="1"/>
              <a:t>penjualan</a:t>
            </a:r>
            <a:r>
              <a:rPr lang="en-US" dirty="0"/>
              <a:t> </a:t>
            </a:r>
            <a:r>
              <a:rPr lang="en-US" dirty="0" err="1"/>
              <a:t>produk</a:t>
            </a:r>
            <a:r>
              <a:rPr lang="en-US" dirty="0"/>
              <a:t> </a:t>
            </a:r>
            <a:r>
              <a:rPr lang="en-US" dirty="0" err="1"/>
              <a:t>ke</a:t>
            </a:r>
            <a:r>
              <a:rPr lang="en-US" dirty="0"/>
              <a:t> reseller, </a:t>
            </a:r>
            <a:r>
              <a:rPr lang="en-US" dirty="0" err="1"/>
              <a:t>pasar</a:t>
            </a:r>
            <a:r>
              <a:rPr lang="en-US" dirty="0"/>
              <a:t> </a:t>
            </a:r>
            <a:r>
              <a:rPr lang="en-US" dirty="0" err="1"/>
              <a:t>jasa</a:t>
            </a:r>
            <a:r>
              <a:rPr lang="en-US" dirty="0"/>
              <a:t> </a:t>
            </a:r>
            <a:r>
              <a:rPr lang="en-US" dirty="0" err="1"/>
              <a:t>profesional</a:t>
            </a:r>
            <a:r>
              <a:rPr lang="en-US" dirty="0"/>
              <a:t>, </a:t>
            </a:r>
            <a:r>
              <a:rPr lang="en-US" dirty="0" err="1"/>
              <a:t>dan</a:t>
            </a:r>
            <a:r>
              <a:rPr lang="en-US" dirty="0"/>
              <a:t> lain-lain.</a:t>
            </a:r>
          </a:p>
        </p:txBody>
      </p:sp>
      <p:sp>
        <p:nvSpPr>
          <p:cNvPr id="4" name="Date Placeholder 3"/>
          <p:cNvSpPr>
            <a:spLocks noGrp="1"/>
          </p:cNvSpPr>
          <p:nvPr>
            <p:ph type="dt" sz="half" idx="10"/>
          </p:nvPr>
        </p:nvSpPr>
        <p:spPr/>
        <p:txBody>
          <a:bodyPr/>
          <a:lstStyle/>
          <a:p>
            <a:pPr>
              <a:defRPr/>
            </a:pPr>
            <a:fld id="{539D4AB0-0595-4285-A9FA-0E86B2B71317}"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smtClean="0"/>
              <a:t>MAN1100445 Manajemen Pemasaran</a:t>
            </a:r>
            <a:endParaRPr lang="en-US"/>
          </a:p>
        </p:txBody>
      </p:sp>
    </p:spTree>
    <p:extLst>
      <p:ext uri="{BB962C8B-B14F-4D97-AF65-F5344CB8AC3E}">
        <p14:creationId xmlns:p14="http://schemas.microsoft.com/office/powerpoint/2010/main" val="1106681640"/>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r>
              <a:rPr lang="en-US" sz="2000" b="1" dirty="0" err="1"/>
              <a:t>Pasar</a:t>
            </a:r>
            <a:r>
              <a:rPr lang="en-US" sz="2000" b="1" dirty="0"/>
              <a:t> </a:t>
            </a:r>
            <a:r>
              <a:rPr lang="en-US" sz="2000" b="1" i="1" dirty="0"/>
              <a:t>Customer to Business</a:t>
            </a:r>
            <a:r>
              <a:rPr lang="en-US" sz="2000" b="1" dirty="0"/>
              <a:t> (C2B)</a:t>
            </a:r>
          </a:p>
          <a:p>
            <a:pPr marL="0" indent="0">
              <a:buNone/>
            </a:pPr>
            <a:r>
              <a:rPr lang="en-US" sz="2000" dirty="0" err="1"/>
              <a:t>Pasar</a:t>
            </a:r>
            <a:r>
              <a:rPr lang="en-US" sz="2000" dirty="0"/>
              <a:t> C2B </a:t>
            </a:r>
            <a:r>
              <a:rPr lang="en-US" sz="2000" dirty="0" err="1"/>
              <a:t>sebenarnya</a:t>
            </a:r>
            <a:r>
              <a:rPr lang="en-US" sz="2000" dirty="0"/>
              <a:t> </a:t>
            </a:r>
            <a:r>
              <a:rPr lang="en-US" sz="2000" dirty="0" err="1"/>
              <a:t>juga</a:t>
            </a:r>
            <a:r>
              <a:rPr lang="en-US" sz="2000" dirty="0"/>
              <a:t> </a:t>
            </a:r>
            <a:r>
              <a:rPr lang="en-US" sz="2000" dirty="0" err="1"/>
              <a:t>merupakan</a:t>
            </a:r>
            <a:r>
              <a:rPr lang="en-US" sz="2000" dirty="0"/>
              <a:t> </a:t>
            </a:r>
            <a:r>
              <a:rPr lang="en-US" sz="2000" dirty="0" err="1"/>
              <a:t>bagian</a:t>
            </a:r>
            <a:r>
              <a:rPr lang="en-US" sz="2000" dirty="0"/>
              <a:t> </a:t>
            </a:r>
            <a:r>
              <a:rPr lang="en-US" sz="2000" dirty="0" err="1"/>
              <a:t>dari</a:t>
            </a:r>
            <a:r>
              <a:rPr lang="en-US" sz="2000" dirty="0"/>
              <a:t> </a:t>
            </a:r>
            <a:r>
              <a:rPr lang="en-US" sz="2000" dirty="0" err="1"/>
              <a:t>pasar</a:t>
            </a:r>
            <a:r>
              <a:rPr lang="en-US" sz="2000" dirty="0"/>
              <a:t> B2B. </a:t>
            </a:r>
            <a:r>
              <a:rPr lang="en-US" sz="2000" dirty="0" err="1"/>
              <a:t>Hanya</a:t>
            </a:r>
            <a:r>
              <a:rPr lang="en-US" sz="2000" dirty="0"/>
              <a:t> </a:t>
            </a:r>
            <a:r>
              <a:rPr lang="en-US" sz="2000" dirty="0" err="1"/>
              <a:t>saja</a:t>
            </a:r>
            <a:r>
              <a:rPr lang="en-US" sz="2000" dirty="0"/>
              <a:t> </a:t>
            </a:r>
            <a:r>
              <a:rPr lang="en-US" sz="2000" dirty="0" err="1"/>
              <a:t>penjual</a:t>
            </a:r>
            <a:r>
              <a:rPr lang="en-US" sz="2000" dirty="0"/>
              <a:t> di </a:t>
            </a:r>
            <a:r>
              <a:rPr lang="en-US" sz="2000" dirty="0" err="1"/>
              <a:t>pasar</a:t>
            </a:r>
            <a:r>
              <a:rPr lang="en-US" sz="2000" dirty="0"/>
              <a:t> </a:t>
            </a:r>
            <a:r>
              <a:rPr lang="en-US" sz="2000" dirty="0" err="1"/>
              <a:t>ini</a:t>
            </a:r>
            <a:r>
              <a:rPr lang="en-US" sz="2000" dirty="0"/>
              <a:t> </a:t>
            </a:r>
            <a:r>
              <a:rPr lang="en-US" sz="2000" dirty="0" err="1"/>
              <a:t>merupakan</a:t>
            </a:r>
            <a:r>
              <a:rPr lang="en-US" sz="2000" dirty="0"/>
              <a:t> </a:t>
            </a:r>
            <a:r>
              <a:rPr lang="en-US" sz="2000" dirty="0" err="1"/>
              <a:t>individu</a:t>
            </a:r>
            <a:r>
              <a:rPr lang="en-US" sz="2000" dirty="0"/>
              <a:t> yang </a:t>
            </a:r>
            <a:r>
              <a:rPr lang="en-US" sz="2000" dirty="0" err="1"/>
              <a:t>menyediakan</a:t>
            </a:r>
            <a:r>
              <a:rPr lang="en-US" sz="2000" dirty="0"/>
              <a:t> </a:t>
            </a:r>
            <a:r>
              <a:rPr lang="en-US" sz="2000" dirty="0" err="1"/>
              <a:t>kebutuhan</a:t>
            </a:r>
            <a:r>
              <a:rPr lang="en-US" sz="2000" dirty="0"/>
              <a:t> </a:t>
            </a:r>
            <a:r>
              <a:rPr lang="en-US" sz="2000" dirty="0" err="1"/>
              <a:t>untuk</a:t>
            </a:r>
            <a:r>
              <a:rPr lang="en-US" sz="2000" dirty="0"/>
              <a:t> </a:t>
            </a:r>
            <a:r>
              <a:rPr lang="en-US" sz="2000" dirty="0" err="1"/>
              <a:t>keperluan</a:t>
            </a:r>
            <a:r>
              <a:rPr lang="en-US" sz="2000" dirty="0"/>
              <a:t> </a:t>
            </a:r>
            <a:r>
              <a:rPr lang="en-US" sz="2000" dirty="0" err="1"/>
              <a:t>bisnis</a:t>
            </a:r>
            <a:r>
              <a:rPr lang="en-US" sz="2000" dirty="0"/>
              <a:t>. </a:t>
            </a:r>
            <a:r>
              <a:rPr lang="en-US" sz="2000" dirty="0" err="1"/>
              <a:t>Contoh</a:t>
            </a:r>
            <a:r>
              <a:rPr lang="en-US" sz="2000" dirty="0"/>
              <a:t> </a:t>
            </a:r>
            <a:r>
              <a:rPr lang="en-US" sz="2000" dirty="0" err="1"/>
              <a:t>dari</a:t>
            </a:r>
            <a:r>
              <a:rPr lang="en-US" sz="2000" dirty="0"/>
              <a:t> </a:t>
            </a:r>
            <a:r>
              <a:rPr lang="en-US" sz="2000" dirty="0" err="1"/>
              <a:t>pasar</a:t>
            </a:r>
            <a:r>
              <a:rPr lang="en-US" sz="2000" dirty="0"/>
              <a:t> </a:t>
            </a:r>
            <a:r>
              <a:rPr lang="en-US" sz="2000" dirty="0" err="1"/>
              <a:t>ini</a:t>
            </a:r>
            <a:r>
              <a:rPr lang="en-US" sz="2000" dirty="0"/>
              <a:t> </a:t>
            </a:r>
            <a:r>
              <a:rPr lang="en-US" sz="2000" dirty="0" err="1"/>
              <a:t>adalah</a:t>
            </a:r>
            <a:r>
              <a:rPr lang="en-US" sz="2000" dirty="0"/>
              <a:t> </a:t>
            </a:r>
            <a:r>
              <a:rPr lang="en-US" sz="2000" dirty="0" err="1"/>
              <a:t>penjualan</a:t>
            </a:r>
            <a:r>
              <a:rPr lang="en-US" sz="2000" dirty="0"/>
              <a:t> </a:t>
            </a:r>
            <a:r>
              <a:rPr lang="en-US" sz="2000" dirty="0" err="1"/>
              <a:t>stok</a:t>
            </a:r>
            <a:r>
              <a:rPr lang="en-US" sz="2000" dirty="0"/>
              <a:t> </a:t>
            </a:r>
            <a:r>
              <a:rPr lang="en-US" sz="2000" dirty="0" err="1"/>
              <a:t>foto</a:t>
            </a:r>
            <a:r>
              <a:rPr lang="en-US" sz="2000" dirty="0"/>
              <a:t> </a:t>
            </a:r>
            <a:r>
              <a:rPr lang="en-US" sz="2000" dirty="0" err="1"/>
              <a:t>dari</a:t>
            </a:r>
            <a:r>
              <a:rPr lang="en-US" sz="2000" dirty="0"/>
              <a:t> </a:t>
            </a:r>
            <a:r>
              <a:rPr lang="en-US" sz="2000" dirty="0" err="1"/>
              <a:t>fotografer</a:t>
            </a:r>
            <a:r>
              <a:rPr lang="en-US" sz="2000" dirty="0"/>
              <a:t> </a:t>
            </a:r>
            <a:r>
              <a:rPr lang="en-US" sz="2000" dirty="0" err="1"/>
              <a:t>mandiri</a:t>
            </a:r>
            <a:r>
              <a:rPr lang="en-US" sz="2000" dirty="0"/>
              <a:t> di platform </a:t>
            </a:r>
            <a:r>
              <a:rPr lang="en-US" sz="2000" dirty="0" err="1"/>
              <a:t>penyedia</a:t>
            </a:r>
            <a:r>
              <a:rPr lang="en-US" sz="2000" dirty="0"/>
              <a:t> </a:t>
            </a:r>
            <a:r>
              <a:rPr lang="en-US" sz="2000" dirty="0" err="1"/>
              <a:t>foto</a:t>
            </a:r>
            <a:r>
              <a:rPr lang="en-US" sz="2000" dirty="0"/>
              <a:t>. Perusahaan yang </a:t>
            </a:r>
            <a:r>
              <a:rPr lang="en-US" sz="2000" dirty="0" err="1"/>
              <a:t>memerlukan</a:t>
            </a:r>
            <a:r>
              <a:rPr lang="en-US" sz="2000" dirty="0"/>
              <a:t> </a:t>
            </a:r>
            <a:r>
              <a:rPr lang="en-US" sz="2000" dirty="0" err="1"/>
              <a:t>foto</a:t>
            </a:r>
            <a:r>
              <a:rPr lang="en-US" sz="2000" dirty="0"/>
              <a:t> </a:t>
            </a:r>
            <a:r>
              <a:rPr lang="en-US" sz="2000" dirty="0" err="1"/>
              <a:t>untuk</a:t>
            </a:r>
            <a:r>
              <a:rPr lang="en-US" sz="2000" dirty="0"/>
              <a:t> </a:t>
            </a:r>
            <a:r>
              <a:rPr lang="en-US" sz="2000" dirty="0" err="1"/>
              <a:t>keperluan</a:t>
            </a:r>
            <a:r>
              <a:rPr lang="en-US" sz="2000" dirty="0"/>
              <a:t> </a:t>
            </a:r>
            <a:r>
              <a:rPr lang="en-US" sz="2000" dirty="0" err="1"/>
              <a:t>bisnis</a:t>
            </a:r>
            <a:r>
              <a:rPr lang="en-US" sz="2000" dirty="0"/>
              <a:t> </a:t>
            </a:r>
            <a:r>
              <a:rPr lang="en-US" sz="2000" dirty="0" err="1"/>
              <a:t>bisa</a:t>
            </a:r>
            <a:r>
              <a:rPr lang="en-US" sz="2000" dirty="0"/>
              <a:t> </a:t>
            </a:r>
            <a:r>
              <a:rPr lang="en-US" sz="2000" dirty="0" err="1"/>
              <a:t>membeli</a:t>
            </a:r>
            <a:r>
              <a:rPr lang="en-US" sz="2000" dirty="0"/>
              <a:t> </a:t>
            </a:r>
            <a:r>
              <a:rPr lang="en-US" sz="2000" dirty="0" err="1"/>
              <a:t>gambar</a:t>
            </a:r>
            <a:r>
              <a:rPr lang="en-US" sz="2000" dirty="0"/>
              <a:t> </a:t>
            </a:r>
            <a:r>
              <a:rPr lang="en-US" sz="2000" dirty="0" err="1"/>
              <a:t>atau</a:t>
            </a:r>
            <a:r>
              <a:rPr lang="en-US" sz="2000" dirty="0"/>
              <a:t> </a:t>
            </a:r>
            <a:r>
              <a:rPr lang="en-US" sz="2000" dirty="0" err="1"/>
              <a:t>foto</a:t>
            </a:r>
            <a:r>
              <a:rPr lang="en-US" sz="2000" dirty="0"/>
              <a:t> </a:t>
            </a:r>
            <a:r>
              <a:rPr lang="en-US" sz="2000" dirty="0" err="1"/>
              <a:t>dari</a:t>
            </a:r>
            <a:r>
              <a:rPr lang="en-US" sz="2000" dirty="0"/>
              <a:t> platform </a:t>
            </a:r>
            <a:r>
              <a:rPr lang="en-US" sz="2000" dirty="0" err="1"/>
              <a:t>ini</a:t>
            </a:r>
            <a:r>
              <a:rPr lang="en-US" sz="2000" dirty="0"/>
              <a:t>.</a:t>
            </a:r>
          </a:p>
          <a:p>
            <a:r>
              <a:rPr lang="en-US" sz="2000" b="1" dirty="0" err="1"/>
              <a:t>Pasar</a:t>
            </a:r>
            <a:r>
              <a:rPr lang="en-US" sz="2000" b="1" dirty="0"/>
              <a:t> </a:t>
            </a:r>
            <a:r>
              <a:rPr lang="en-US" sz="2000" b="1" i="1" dirty="0"/>
              <a:t>Business to Government</a:t>
            </a:r>
            <a:r>
              <a:rPr lang="en-US" sz="2000" b="1" dirty="0"/>
              <a:t> (B2G)</a:t>
            </a:r>
          </a:p>
          <a:p>
            <a:pPr marL="0" indent="0">
              <a:buNone/>
            </a:pPr>
            <a:r>
              <a:rPr lang="en-US" sz="2000" dirty="0" err="1"/>
              <a:t>Selain</a:t>
            </a:r>
            <a:r>
              <a:rPr lang="en-US" sz="2000" dirty="0"/>
              <a:t> </a:t>
            </a:r>
            <a:r>
              <a:rPr lang="en-US" sz="2000" dirty="0" err="1"/>
              <a:t>pasar</a:t>
            </a:r>
            <a:r>
              <a:rPr lang="en-US" sz="2000" dirty="0"/>
              <a:t> B2B, </a:t>
            </a:r>
            <a:r>
              <a:rPr lang="en-US" sz="2000" dirty="0" err="1"/>
              <a:t>pasar</a:t>
            </a:r>
            <a:r>
              <a:rPr lang="en-US" sz="2000" dirty="0"/>
              <a:t> </a:t>
            </a:r>
            <a:r>
              <a:rPr lang="en-US" sz="2000" dirty="0" err="1"/>
              <a:t>bisnis</a:t>
            </a:r>
            <a:r>
              <a:rPr lang="en-US" sz="2000" dirty="0"/>
              <a:t> </a:t>
            </a:r>
            <a:r>
              <a:rPr lang="en-US" sz="2000" dirty="0" err="1"/>
              <a:t>juga</a:t>
            </a:r>
            <a:r>
              <a:rPr lang="en-US" sz="2000" dirty="0"/>
              <a:t> </a:t>
            </a:r>
            <a:r>
              <a:rPr lang="en-US" sz="2000" dirty="0" err="1"/>
              <a:t>bisa</a:t>
            </a:r>
            <a:r>
              <a:rPr lang="en-US" sz="2000" dirty="0"/>
              <a:t> </a:t>
            </a:r>
            <a:r>
              <a:rPr lang="en-US" sz="2000" dirty="0" err="1"/>
              <a:t>berupa</a:t>
            </a:r>
            <a:r>
              <a:rPr lang="en-US" sz="2000" dirty="0"/>
              <a:t> </a:t>
            </a:r>
            <a:r>
              <a:rPr lang="en-US" sz="2000" dirty="0" err="1"/>
              <a:t>aktivitas</a:t>
            </a:r>
            <a:r>
              <a:rPr lang="en-US" sz="2000" dirty="0"/>
              <a:t> </a:t>
            </a:r>
            <a:r>
              <a:rPr lang="en-US" sz="2000" dirty="0" err="1"/>
              <a:t>jual-beli</a:t>
            </a:r>
            <a:r>
              <a:rPr lang="en-US" sz="2000" dirty="0"/>
              <a:t> </a:t>
            </a:r>
            <a:r>
              <a:rPr lang="en-US" sz="2000" dirty="0" err="1"/>
              <a:t>dari</a:t>
            </a:r>
            <a:r>
              <a:rPr lang="en-US" sz="2000" dirty="0"/>
              <a:t> </a:t>
            </a:r>
            <a:r>
              <a:rPr lang="en-US" sz="2000" dirty="0" err="1"/>
              <a:t>suatu</a:t>
            </a:r>
            <a:r>
              <a:rPr lang="en-US" sz="2000" dirty="0"/>
              <a:t> </a:t>
            </a:r>
            <a:r>
              <a:rPr lang="en-US" sz="2000" dirty="0" err="1"/>
              <a:t>pelaku</a:t>
            </a:r>
            <a:r>
              <a:rPr lang="en-US" sz="2000" dirty="0"/>
              <a:t> </a:t>
            </a:r>
            <a:r>
              <a:rPr lang="en-US" sz="2000" dirty="0" err="1"/>
              <a:t>bisnis</a:t>
            </a:r>
            <a:r>
              <a:rPr lang="en-US" sz="2000" dirty="0"/>
              <a:t> </a:t>
            </a:r>
            <a:r>
              <a:rPr lang="en-US" sz="2000" dirty="0" err="1"/>
              <a:t>ke</a:t>
            </a:r>
            <a:r>
              <a:rPr lang="en-US" sz="2000" dirty="0"/>
              <a:t> </a:t>
            </a:r>
            <a:r>
              <a:rPr lang="en-US" sz="2000" dirty="0" err="1"/>
              <a:t>pemerintah</a:t>
            </a:r>
            <a:r>
              <a:rPr lang="en-US" sz="2000" dirty="0"/>
              <a:t>. </a:t>
            </a:r>
            <a:r>
              <a:rPr lang="en-US" sz="2000" dirty="0" err="1"/>
              <a:t>Dalam</a:t>
            </a:r>
            <a:r>
              <a:rPr lang="en-US" sz="2000" dirty="0"/>
              <a:t> </a:t>
            </a:r>
            <a:r>
              <a:rPr lang="en-US" sz="2000" dirty="0" err="1"/>
              <a:t>hal</a:t>
            </a:r>
            <a:r>
              <a:rPr lang="en-US" sz="2000" dirty="0"/>
              <a:t> </a:t>
            </a:r>
            <a:r>
              <a:rPr lang="en-US" sz="2000" dirty="0" err="1"/>
              <a:t>ini</a:t>
            </a:r>
            <a:r>
              <a:rPr lang="en-US" sz="2000" dirty="0"/>
              <a:t>, </a:t>
            </a:r>
            <a:r>
              <a:rPr lang="en-US" sz="2000" dirty="0" err="1"/>
              <a:t>pemerintah</a:t>
            </a:r>
            <a:r>
              <a:rPr lang="en-US" sz="2000" dirty="0"/>
              <a:t> </a:t>
            </a:r>
            <a:r>
              <a:rPr lang="en-US" sz="2000" dirty="0" err="1"/>
              <a:t>membeli</a:t>
            </a:r>
            <a:r>
              <a:rPr lang="en-US" sz="2000" dirty="0"/>
              <a:t> </a:t>
            </a:r>
            <a:r>
              <a:rPr lang="en-US" sz="2000" dirty="0" err="1"/>
              <a:t>barang</a:t>
            </a:r>
            <a:r>
              <a:rPr lang="en-US" sz="2000" dirty="0"/>
              <a:t> </a:t>
            </a:r>
            <a:r>
              <a:rPr lang="en-US" sz="2000" dirty="0" err="1"/>
              <a:t>atau</a:t>
            </a:r>
            <a:r>
              <a:rPr lang="en-US" sz="2000" dirty="0"/>
              <a:t> </a:t>
            </a:r>
            <a:r>
              <a:rPr lang="en-US" sz="2000" dirty="0" err="1"/>
              <a:t>jasa</a:t>
            </a:r>
            <a:r>
              <a:rPr lang="en-US" sz="2000" dirty="0"/>
              <a:t> </a:t>
            </a:r>
            <a:r>
              <a:rPr lang="en-US" sz="2000" dirty="0" err="1"/>
              <a:t>untuk</a:t>
            </a:r>
            <a:r>
              <a:rPr lang="en-US" sz="2000" dirty="0"/>
              <a:t> </a:t>
            </a:r>
            <a:r>
              <a:rPr lang="en-US" sz="2000" dirty="0" err="1"/>
              <a:t>kepentingan</a:t>
            </a:r>
            <a:r>
              <a:rPr lang="en-US" sz="2000" dirty="0"/>
              <a:t> </a:t>
            </a:r>
            <a:r>
              <a:rPr lang="en-US" sz="2000" dirty="0" err="1"/>
              <a:t>publik</a:t>
            </a:r>
            <a:r>
              <a:rPr lang="en-US" sz="2000" dirty="0"/>
              <a:t>. </a:t>
            </a:r>
            <a:r>
              <a:rPr lang="en-US" sz="2000" dirty="0" err="1"/>
              <a:t>Contohnya</a:t>
            </a:r>
            <a:r>
              <a:rPr lang="en-US" sz="2000" dirty="0"/>
              <a:t>, </a:t>
            </a:r>
            <a:r>
              <a:rPr lang="en-US" sz="2000" dirty="0" err="1"/>
              <a:t>pengadaan</a:t>
            </a:r>
            <a:r>
              <a:rPr lang="en-US" sz="2000" dirty="0"/>
              <a:t> </a:t>
            </a:r>
            <a:r>
              <a:rPr lang="en-US" sz="2000" dirty="0" err="1"/>
              <a:t>barang</a:t>
            </a:r>
            <a:r>
              <a:rPr lang="en-US" sz="2000" dirty="0"/>
              <a:t> </a:t>
            </a:r>
            <a:r>
              <a:rPr lang="en-US" sz="2000" dirty="0" err="1"/>
              <a:t>dan</a:t>
            </a:r>
            <a:r>
              <a:rPr lang="en-US" sz="2000" dirty="0"/>
              <a:t> </a:t>
            </a:r>
            <a:r>
              <a:rPr lang="en-US" sz="2000" dirty="0" err="1"/>
              <a:t>jasa</a:t>
            </a:r>
            <a:r>
              <a:rPr lang="en-US" sz="2000" dirty="0"/>
              <a:t> </a:t>
            </a:r>
            <a:r>
              <a:rPr lang="en-US" sz="2000" dirty="0" err="1"/>
              <a:t>pemerintahan</a:t>
            </a:r>
            <a:r>
              <a:rPr lang="en-US" sz="2000" dirty="0"/>
              <a:t>, </a:t>
            </a:r>
            <a:r>
              <a:rPr lang="en-US" sz="2000" dirty="0" err="1"/>
              <a:t>proyek</a:t>
            </a:r>
            <a:r>
              <a:rPr lang="en-US" sz="2000" dirty="0"/>
              <a:t> </a:t>
            </a:r>
            <a:r>
              <a:rPr lang="en-US" sz="2000" dirty="0" err="1"/>
              <a:t>infrastruktur</a:t>
            </a:r>
            <a:r>
              <a:rPr lang="en-US" sz="2000" dirty="0"/>
              <a:t> </a:t>
            </a:r>
            <a:r>
              <a:rPr lang="en-US" sz="2000" dirty="0" err="1"/>
              <a:t>pemerintah</a:t>
            </a:r>
            <a:r>
              <a:rPr lang="en-US" sz="2000" dirty="0"/>
              <a:t>, </a:t>
            </a:r>
            <a:r>
              <a:rPr lang="en-US" sz="2000" dirty="0" err="1"/>
              <a:t>dan</a:t>
            </a:r>
            <a:r>
              <a:rPr lang="en-US" sz="2000" dirty="0"/>
              <a:t> lain-lain.</a:t>
            </a:r>
          </a:p>
        </p:txBody>
      </p:sp>
      <p:sp>
        <p:nvSpPr>
          <p:cNvPr id="4" name="Date Placeholder 3"/>
          <p:cNvSpPr>
            <a:spLocks noGrp="1"/>
          </p:cNvSpPr>
          <p:nvPr>
            <p:ph type="dt" sz="half" idx="10"/>
          </p:nvPr>
        </p:nvSpPr>
        <p:spPr/>
        <p:txBody>
          <a:bodyPr/>
          <a:lstStyle/>
          <a:p>
            <a:pPr>
              <a:defRPr/>
            </a:pPr>
            <a:fld id="{539D4AB0-0595-4285-A9FA-0E86B2B71317}"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smtClean="0"/>
              <a:t>MAN1100445 Manajemen Pemasaran</a:t>
            </a:r>
            <a:endParaRPr lang="en-US"/>
          </a:p>
        </p:txBody>
      </p:sp>
    </p:spTree>
    <p:extLst>
      <p:ext uri="{BB962C8B-B14F-4D97-AF65-F5344CB8AC3E}">
        <p14:creationId xmlns:p14="http://schemas.microsoft.com/office/powerpoint/2010/main" val="2041345711"/>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60350"/>
            <a:ext cx="8229600" cy="1143000"/>
          </a:xfrm>
        </p:spPr>
        <p:txBody>
          <a:bodyPr/>
          <a:lstStyle/>
          <a:p>
            <a:pPr eaLnBrk="1" hangingPunct="1"/>
            <a:endParaRPr lang="en-US" altLang="en-US" smtClean="0"/>
          </a:p>
        </p:txBody>
      </p:sp>
      <p:sp>
        <p:nvSpPr>
          <p:cNvPr id="22531" name="Content Placeholder 2"/>
          <p:cNvSpPr>
            <a:spLocks noGrp="1"/>
          </p:cNvSpPr>
          <p:nvPr>
            <p:ph idx="1"/>
          </p:nvPr>
        </p:nvSpPr>
        <p:spPr/>
        <p:txBody>
          <a:bodyPr/>
          <a:lstStyle/>
          <a:p>
            <a:pPr algn="ctr" eaLnBrk="1" hangingPunct="1">
              <a:buFont typeface="Arial" panose="020B0604020202020204" pitchFamily="34" charset="0"/>
              <a:buNone/>
            </a:pPr>
            <a:r>
              <a:rPr lang="en-US" altLang="en-US" sz="4000" b="1" dirty="0" smtClean="0"/>
              <a:t>	</a:t>
            </a:r>
          </a:p>
          <a:p>
            <a:pPr algn="ctr" eaLnBrk="1" hangingPunct="1">
              <a:buFont typeface="Arial" panose="020B0604020202020204" pitchFamily="34" charset="0"/>
              <a:buNone/>
            </a:pPr>
            <a:endParaRPr lang="en-US" altLang="en-US" sz="4000" b="1" dirty="0" smtClean="0"/>
          </a:p>
          <a:p>
            <a:pPr algn="ctr" eaLnBrk="1" hangingPunct="1">
              <a:buFont typeface="Arial" panose="020B0604020202020204" pitchFamily="34" charset="0"/>
              <a:buNone/>
            </a:pPr>
            <a:endParaRPr lang="en-US" altLang="en-US" sz="4000" b="1" dirty="0" smtClean="0"/>
          </a:p>
          <a:p>
            <a:pPr algn="ctr" eaLnBrk="1" hangingPunct="1">
              <a:buFont typeface="Arial" panose="020B0604020202020204" pitchFamily="34" charset="0"/>
              <a:buNone/>
            </a:pPr>
            <a:r>
              <a:rPr lang="id-ID" altLang="en-US" sz="4000" b="1" dirty="0" smtClean="0">
                <a:sym typeface="Wingdings" panose="05000000000000000000" pitchFamily="2" charset="2"/>
              </a:rPr>
              <a:t> </a:t>
            </a:r>
            <a:r>
              <a:rPr lang="en-US" altLang="en-US" sz="4000" b="1" dirty="0" smtClean="0"/>
              <a:t>END</a:t>
            </a:r>
            <a:r>
              <a:rPr lang="id-ID" altLang="en-US" sz="4000" b="1" dirty="0" smtClean="0"/>
              <a:t> </a:t>
            </a:r>
            <a:r>
              <a:rPr lang="id-ID" altLang="en-US" sz="4000" b="1" dirty="0" smtClean="0">
                <a:sym typeface="Wingdings" panose="05000000000000000000" pitchFamily="2" charset="2"/>
              </a:rPr>
              <a:t></a:t>
            </a:r>
            <a:endParaRPr lang="en-US" altLang="en-US" sz="4000" b="1" dirty="0" smtClean="0"/>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dirty="0" smtClean="0"/>
              <a:t>10/12/2025</a:t>
            </a:r>
            <a:endParaRPr lang="en-US" altLang="en-US" dirty="0" smtClean="0"/>
          </a:p>
        </p:txBody>
      </p:sp>
      <p:sp>
        <p:nvSpPr>
          <p:cNvPr id="22533" name="Footer Placeholder 4"/>
          <p:cNvSpPr>
            <a:spLocks noGrp="1"/>
          </p:cNvSpPr>
          <p:nvPr>
            <p:ph type="ftr" sz="quarter" idx="11"/>
          </p:nvPr>
        </p:nvSpPr>
        <p:spPr bwMode="auto">
          <a:xfrm>
            <a:off x="3124200"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dirty="0" err="1" smtClean="0"/>
              <a:t>Manajemen</a:t>
            </a:r>
            <a:r>
              <a:rPr lang="en-US" altLang="en-US" dirty="0" smtClean="0"/>
              <a:t> </a:t>
            </a:r>
            <a:r>
              <a:rPr lang="en-US" altLang="en-US" dirty="0" err="1" smtClean="0"/>
              <a:t>Pemasaran</a:t>
            </a:r>
            <a:endParaRPr lang="en-US" altLang="en-US" dirty="0" smtClean="0"/>
          </a:p>
          <a:p>
            <a:pPr eaLnBrk="1" fontAlgn="base" hangingPunct="1">
              <a:spcBef>
                <a:spcPct val="0"/>
              </a:spcBef>
              <a:spcAft>
                <a:spcPct val="0"/>
              </a:spcAft>
            </a:pPr>
            <a:r>
              <a:rPr lang="en-US" altLang="en-US" dirty="0" smtClean="0"/>
              <a:t>:</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Pasar Bisnis</a:t>
            </a:r>
          </a:p>
        </p:txBody>
      </p:sp>
      <p:sp>
        <p:nvSpPr>
          <p:cNvPr id="15363" name="Content Placeholder 2"/>
          <p:cNvSpPr>
            <a:spLocks noGrp="1"/>
          </p:cNvSpPr>
          <p:nvPr>
            <p:ph idx="1"/>
          </p:nvPr>
        </p:nvSpPr>
        <p:spPr>
          <a:xfrm>
            <a:off x="0" y="1524000"/>
            <a:ext cx="8229600" cy="4525963"/>
          </a:xfrm>
        </p:spPr>
        <p:txBody>
          <a:bodyPr/>
          <a:lstStyle/>
          <a:p>
            <a:pPr eaLnBrk="1" hangingPunct="1"/>
            <a:r>
              <a:rPr lang="en-US" altLang="en-US" sz="1900" smtClean="0">
                <a:latin typeface="Arial" panose="020B0604020202020204" pitchFamily="34" charset="0"/>
                <a:cs typeface="Arial" panose="020B0604020202020204" pitchFamily="34" charset="0"/>
              </a:rPr>
              <a:t>Pasar bisnis terdiri dari semua organisasi yang mendapatkan barang dan jasa yang digunakan untuk memproduksi produk/jasa lain yang kemudian dijual/disewakan/dipasok ke organisasi lain</a:t>
            </a:r>
          </a:p>
          <a:p>
            <a:pPr eaLnBrk="1" hangingPunct="1">
              <a:buFont typeface="Arial" panose="020B0604020202020204" pitchFamily="34" charset="0"/>
              <a:buNone/>
            </a:pPr>
            <a:endParaRPr lang="en-US" altLang="en-US" sz="1900" smtClean="0">
              <a:latin typeface="Arial" panose="020B0604020202020204" pitchFamily="34" charset="0"/>
              <a:cs typeface="Arial" panose="020B0604020202020204" pitchFamily="34" charset="0"/>
            </a:endParaRPr>
          </a:p>
          <a:p>
            <a:pPr eaLnBrk="1" hangingPunct="1"/>
            <a:r>
              <a:rPr lang="en-US" altLang="en-US" sz="1900" smtClean="0">
                <a:latin typeface="Arial" panose="020B0604020202020204" pitchFamily="34" charset="0"/>
                <a:cs typeface="Arial" panose="020B0604020202020204" pitchFamily="34" charset="0"/>
              </a:rPr>
              <a:t>Karakteristik Pasar Bisnis :</a:t>
            </a:r>
          </a:p>
          <a:p>
            <a:pPr lvl="1" eaLnBrk="1" hangingPunct="1"/>
            <a:r>
              <a:rPr lang="en-US" altLang="en-US" sz="1900" smtClean="0">
                <a:latin typeface="Arial" panose="020B0604020202020204" pitchFamily="34" charset="0"/>
                <a:cs typeface="Arial" panose="020B0604020202020204" pitchFamily="34" charset="0"/>
              </a:rPr>
              <a:t>Pembeli yang lebih sedikit tetapi lebih besar</a:t>
            </a:r>
          </a:p>
          <a:p>
            <a:pPr lvl="1" eaLnBrk="1" hangingPunct="1"/>
            <a:r>
              <a:rPr lang="en-US" altLang="en-US" sz="1900" smtClean="0">
                <a:latin typeface="Arial" panose="020B0604020202020204" pitchFamily="34" charset="0"/>
                <a:cs typeface="Arial" panose="020B0604020202020204" pitchFamily="34" charset="0"/>
              </a:rPr>
              <a:t>Hubungan pemasok-pelanggan erat</a:t>
            </a:r>
          </a:p>
          <a:p>
            <a:pPr lvl="1" eaLnBrk="1" hangingPunct="1"/>
            <a:r>
              <a:rPr lang="en-US" altLang="en-US" sz="1900" smtClean="0">
                <a:latin typeface="Arial" panose="020B0604020202020204" pitchFamily="34" charset="0"/>
                <a:cs typeface="Arial" panose="020B0604020202020204" pitchFamily="34" charset="0"/>
              </a:rPr>
              <a:t>Pembelian profesional</a:t>
            </a:r>
          </a:p>
          <a:p>
            <a:pPr lvl="1" eaLnBrk="1" hangingPunct="1"/>
            <a:r>
              <a:rPr lang="en-US" altLang="en-US" sz="1900" smtClean="0">
                <a:latin typeface="Arial" panose="020B0604020202020204" pitchFamily="34" charset="0"/>
                <a:cs typeface="Arial" panose="020B0604020202020204" pitchFamily="34" charset="0"/>
              </a:rPr>
              <a:t>Pengaruh pembelian berganda</a:t>
            </a:r>
          </a:p>
          <a:p>
            <a:pPr lvl="1" eaLnBrk="1" hangingPunct="1"/>
            <a:r>
              <a:rPr lang="en-US" altLang="en-US" sz="1900" smtClean="0">
                <a:latin typeface="Arial" panose="020B0604020202020204" pitchFamily="34" charset="0"/>
                <a:cs typeface="Arial" panose="020B0604020202020204" pitchFamily="34" charset="0"/>
              </a:rPr>
              <a:t>Panggilan penjual berganda</a:t>
            </a:r>
          </a:p>
          <a:p>
            <a:pPr lvl="1" eaLnBrk="1" hangingPunct="1"/>
            <a:r>
              <a:rPr lang="en-US" altLang="en-US" sz="1900" smtClean="0">
                <a:latin typeface="Arial" panose="020B0604020202020204" pitchFamily="34" charset="0"/>
                <a:cs typeface="Arial" panose="020B0604020202020204" pitchFamily="34" charset="0"/>
              </a:rPr>
              <a:t>Permintaan turunan</a:t>
            </a:r>
          </a:p>
          <a:p>
            <a:pPr lvl="1" eaLnBrk="1" hangingPunct="1"/>
            <a:r>
              <a:rPr lang="en-US" altLang="en-US" sz="1900" smtClean="0">
                <a:latin typeface="Arial" panose="020B0604020202020204" pitchFamily="34" charset="0"/>
                <a:cs typeface="Arial" panose="020B0604020202020204" pitchFamily="34" charset="0"/>
              </a:rPr>
              <a:t>Permintaan inelastis</a:t>
            </a:r>
          </a:p>
          <a:p>
            <a:pPr lvl="1" eaLnBrk="1" hangingPunct="1"/>
            <a:r>
              <a:rPr lang="en-US" altLang="en-US" sz="1900" smtClean="0">
                <a:latin typeface="Arial" panose="020B0604020202020204" pitchFamily="34" charset="0"/>
                <a:cs typeface="Arial" panose="020B0604020202020204" pitchFamily="34" charset="0"/>
              </a:rPr>
              <a:t>Permintaan berfluktuasi</a:t>
            </a:r>
          </a:p>
          <a:p>
            <a:pPr lvl="1" eaLnBrk="1" hangingPunct="1"/>
            <a:r>
              <a:rPr lang="en-US" altLang="en-US" sz="1900" smtClean="0">
                <a:latin typeface="Arial" panose="020B0604020202020204" pitchFamily="34" charset="0"/>
                <a:cs typeface="Arial" panose="020B0604020202020204" pitchFamily="34" charset="0"/>
              </a:rPr>
              <a:t>Pembeli terkonsentrasi secara geografis</a:t>
            </a:r>
          </a:p>
          <a:p>
            <a:pPr lvl="1" eaLnBrk="1" hangingPunct="1"/>
            <a:r>
              <a:rPr lang="en-US" altLang="en-US" sz="1900" smtClean="0">
                <a:latin typeface="Arial" panose="020B0604020202020204" pitchFamily="34" charset="0"/>
                <a:cs typeface="Arial" panose="020B0604020202020204" pitchFamily="34" charset="0"/>
              </a:rPr>
              <a:t>Pembelian langsung</a:t>
            </a:r>
          </a:p>
        </p:txBody>
      </p:sp>
      <p:pic>
        <p:nvPicPr>
          <p:cNvPr id="15364" name="Picture 3" descr="Scan100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86063"/>
            <a:ext cx="30480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Date Placeholder 4"/>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95C1F9-BBB5-4445-9532-4382C69E74B8}" type="datetime1">
              <a:rPr lang="en-US" altLang="en-US" sz="1200" smtClean="0"/>
              <a:pPr eaLnBrk="1" hangingPunct="1"/>
              <a:t>10/12/2025</a:t>
            </a:fld>
            <a:endParaRPr lang="en-US" altLang="en-US" sz="1200"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AEEA6-221B-4325-A198-38184DCF59C2}"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sp>
        <p:nvSpPr>
          <p:cNvPr id="1536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dirty="0" err="1" smtClean="0"/>
              <a:t>Manajemen</a:t>
            </a:r>
            <a:r>
              <a:rPr lang="en-US" altLang="en-US" sz="1100" dirty="0" smtClean="0"/>
              <a:t> </a:t>
            </a:r>
            <a:r>
              <a:rPr lang="en-US" altLang="en-US" sz="1100" dirty="0" err="1" smtClean="0"/>
              <a:t>Pemasaran</a:t>
            </a:r>
            <a:endParaRPr lang="en-US" altLang="en-US" sz="1100" dirty="0" smtClean="0"/>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Tipe-Tipe</a:t>
            </a:r>
            <a:r>
              <a:rPr lang="en-US" dirty="0" smtClean="0"/>
              <a:t> </a:t>
            </a:r>
            <a:r>
              <a:rPr lang="en-US" dirty="0" err="1" smtClean="0"/>
              <a:t>Pasar</a:t>
            </a:r>
            <a:r>
              <a:rPr lang="en-US" dirty="0" smtClean="0"/>
              <a:t> </a:t>
            </a:r>
            <a:r>
              <a:rPr lang="en-US" dirty="0" err="1" smtClean="0"/>
              <a:t>Bisnis</a:t>
            </a:r>
            <a:endParaRPr lang="en-US" dirty="0"/>
          </a:p>
        </p:txBody>
      </p:sp>
      <p:sp>
        <p:nvSpPr>
          <p:cNvPr id="3" name="Content Placeholder 2"/>
          <p:cNvSpPr>
            <a:spLocks noGrp="1"/>
          </p:cNvSpPr>
          <p:nvPr>
            <p:ph idx="1"/>
          </p:nvPr>
        </p:nvSpPr>
        <p:spPr/>
        <p:txBody>
          <a:bodyPr/>
          <a:lstStyle/>
          <a:p>
            <a:r>
              <a:rPr lang="en-US" dirty="0" err="1"/>
              <a:t>Pasar</a:t>
            </a:r>
            <a:r>
              <a:rPr lang="en-US" dirty="0"/>
              <a:t> </a:t>
            </a:r>
            <a:r>
              <a:rPr lang="en-US" dirty="0" err="1"/>
              <a:t>industri</a:t>
            </a:r>
            <a:r>
              <a:rPr lang="en-US" dirty="0"/>
              <a:t>, </a:t>
            </a:r>
            <a:r>
              <a:rPr lang="en-US" dirty="0" err="1"/>
              <a:t>yaitu</a:t>
            </a:r>
            <a:r>
              <a:rPr lang="en-US" dirty="0"/>
              <a:t> </a:t>
            </a:r>
            <a:r>
              <a:rPr lang="en-US" dirty="0" err="1"/>
              <a:t>pasar</a:t>
            </a:r>
            <a:r>
              <a:rPr lang="en-US" dirty="0"/>
              <a:t> </a:t>
            </a:r>
            <a:r>
              <a:rPr lang="en-US" dirty="0" err="1"/>
              <a:t>bisnis</a:t>
            </a:r>
            <a:r>
              <a:rPr lang="en-US" dirty="0"/>
              <a:t> </a:t>
            </a:r>
            <a:r>
              <a:rPr lang="en-US" dirty="0" err="1"/>
              <a:t>dari</a:t>
            </a:r>
            <a:r>
              <a:rPr lang="en-US" dirty="0"/>
              <a:t> </a:t>
            </a:r>
            <a:r>
              <a:rPr lang="en-US" dirty="0" err="1"/>
              <a:t>perusahaan-perusahaan</a:t>
            </a:r>
            <a:r>
              <a:rPr lang="en-US" dirty="0"/>
              <a:t> yang </a:t>
            </a:r>
            <a:r>
              <a:rPr lang="en-US" dirty="0" err="1"/>
              <a:t>bergantung</a:t>
            </a:r>
            <a:r>
              <a:rPr lang="en-US" dirty="0"/>
              <a:t> </a:t>
            </a:r>
            <a:r>
              <a:rPr lang="en-US" dirty="0" err="1"/>
              <a:t>pada</a:t>
            </a:r>
            <a:r>
              <a:rPr lang="en-US" dirty="0"/>
              <a:t> </a:t>
            </a:r>
            <a:r>
              <a:rPr lang="en-US" dirty="0" err="1"/>
              <a:t>barang</a:t>
            </a:r>
            <a:r>
              <a:rPr lang="en-US" dirty="0"/>
              <a:t> </a:t>
            </a:r>
            <a:r>
              <a:rPr lang="en-US" dirty="0" err="1"/>
              <a:t>baku</a:t>
            </a:r>
            <a:r>
              <a:rPr lang="en-US" dirty="0"/>
              <a:t> </a:t>
            </a:r>
            <a:r>
              <a:rPr lang="en-US" dirty="0" err="1"/>
              <a:t>atau</a:t>
            </a:r>
            <a:r>
              <a:rPr lang="en-US" dirty="0"/>
              <a:t> </a:t>
            </a:r>
            <a:r>
              <a:rPr lang="en-US" dirty="0" err="1"/>
              <a:t>barang</a:t>
            </a:r>
            <a:r>
              <a:rPr lang="en-US" dirty="0"/>
              <a:t> </a:t>
            </a:r>
            <a:r>
              <a:rPr lang="en-US" dirty="0" err="1"/>
              <a:t>mentah</a:t>
            </a:r>
            <a:r>
              <a:rPr lang="en-US" dirty="0"/>
              <a:t>. </a:t>
            </a:r>
            <a:r>
              <a:rPr lang="en-US" dirty="0" err="1"/>
              <a:t>Pasar</a:t>
            </a:r>
            <a:r>
              <a:rPr lang="en-US" dirty="0"/>
              <a:t> </a:t>
            </a:r>
            <a:r>
              <a:rPr lang="en-US" dirty="0" err="1"/>
              <a:t>ini</a:t>
            </a:r>
            <a:r>
              <a:rPr lang="en-US" dirty="0"/>
              <a:t> </a:t>
            </a:r>
            <a:r>
              <a:rPr lang="en-US" dirty="0" err="1"/>
              <a:t>bertujuan</a:t>
            </a:r>
            <a:r>
              <a:rPr lang="en-US" dirty="0"/>
              <a:t> </a:t>
            </a:r>
            <a:r>
              <a:rPr lang="en-US" dirty="0" err="1"/>
              <a:t>untuk</a:t>
            </a:r>
            <a:r>
              <a:rPr lang="en-US" dirty="0"/>
              <a:t> </a:t>
            </a:r>
            <a:r>
              <a:rPr lang="en-US" dirty="0" err="1"/>
              <a:t>memproduksi</a:t>
            </a:r>
            <a:r>
              <a:rPr lang="en-US" dirty="0"/>
              <a:t> </a:t>
            </a:r>
            <a:r>
              <a:rPr lang="en-US" dirty="0" err="1"/>
              <a:t>barang</a:t>
            </a:r>
            <a:r>
              <a:rPr lang="en-US" dirty="0"/>
              <a:t> </a:t>
            </a:r>
            <a:r>
              <a:rPr lang="en-US" dirty="0" err="1"/>
              <a:t>berwujud</a:t>
            </a:r>
            <a:r>
              <a:rPr lang="en-US" dirty="0"/>
              <a:t>, </a:t>
            </a:r>
            <a:r>
              <a:rPr lang="en-US" dirty="0" err="1"/>
              <a:t>misalnya</a:t>
            </a:r>
            <a:r>
              <a:rPr lang="en-US" dirty="0"/>
              <a:t> </a:t>
            </a:r>
            <a:r>
              <a:rPr lang="en-US" dirty="0" err="1"/>
              <a:t>tekstil</a:t>
            </a:r>
            <a:r>
              <a:rPr lang="en-US" dirty="0"/>
              <a:t>, </a:t>
            </a:r>
            <a:r>
              <a:rPr lang="en-US" dirty="0" err="1"/>
              <a:t>baja</a:t>
            </a:r>
            <a:r>
              <a:rPr lang="en-US" dirty="0"/>
              <a:t>, semen, </a:t>
            </a:r>
            <a:r>
              <a:rPr lang="en-US" dirty="0" err="1"/>
              <a:t>dan</a:t>
            </a:r>
            <a:r>
              <a:rPr lang="en-US" dirty="0"/>
              <a:t> </a:t>
            </a:r>
            <a:r>
              <a:rPr lang="en-US" dirty="0" err="1"/>
              <a:t>sebagainya</a:t>
            </a:r>
            <a:r>
              <a:rPr lang="en-US" dirty="0" smtClean="0"/>
              <a:t>.</a:t>
            </a:r>
          </a:p>
          <a:p>
            <a:r>
              <a:rPr lang="en-US" dirty="0" err="1"/>
              <a:t>Pasar</a:t>
            </a:r>
            <a:r>
              <a:rPr lang="en-US" dirty="0"/>
              <a:t> </a:t>
            </a:r>
            <a:r>
              <a:rPr lang="en-US" dirty="0" err="1"/>
              <a:t>institusi</a:t>
            </a:r>
            <a:r>
              <a:rPr lang="en-US" dirty="0"/>
              <a:t>, </a:t>
            </a:r>
            <a:r>
              <a:rPr lang="en-US" dirty="0" err="1"/>
              <a:t>yaitu</a:t>
            </a:r>
            <a:r>
              <a:rPr lang="en-US" dirty="0"/>
              <a:t> </a:t>
            </a:r>
            <a:r>
              <a:rPr lang="en-US" dirty="0" err="1"/>
              <a:t>pasar</a:t>
            </a:r>
            <a:r>
              <a:rPr lang="en-US" dirty="0"/>
              <a:t> </a:t>
            </a:r>
            <a:r>
              <a:rPr lang="en-US" dirty="0" err="1"/>
              <a:t>bisnis</a:t>
            </a:r>
            <a:r>
              <a:rPr lang="en-US" dirty="0"/>
              <a:t> </a:t>
            </a:r>
            <a:r>
              <a:rPr lang="en-US" dirty="0" err="1"/>
              <a:t>dari</a:t>
            </a:r>
            <a:r>
              <a:rPr lang="en-US" dirty="0"/>
              <a:t> </a:t>
            </a:r>
            <a:r>
              <a:rPr lang="en-US" dirty="0" err="1"/>
              <a:t>lembaga-lembaga</a:t>
            </a:r>
            <a:r>
              <a:rPr lang="en-US" dirty="0"/>
              <a:t> </a:t>
            </a:r>
            <a:r>
              <a:rPr lang="en-US" dirty="0" err="1"/>
              <a:t>atau</a:t>
            </a:r>
            <a:r>
              <a:rPr lang="en-US" dirty="0"/>
              <a:t> </a:t>
            </a:r>
            <a:r>
              <a:rPr lang="en-US" dirty="0" err="1"/>
              <a:t>organisasi</a:t>
            </a:r>
            <a:r>
              <a:rPr lang="en-US" dirty="0"/>
              <a:t> yang </a:t>
            </a:r>
            <a:r>
              <a:rPr lang="en-US" dirty="0" err="1"/>
              <a:t>tidak</a:t>
            </a:r>
            <a:r>
              <a:rPr lang="en-US" dirty="0"/>
              <a:t> </a:t>
            </a:r>
            <a:r>
              <a:rPr lang="en-US" dirty="0" err="1"/>
              <a:t>berorientasi</a:t>
            </a:r>
            <a:r>
              <a:rPr lang="en-US" dirty="0"/>
              <a:t> </a:t>
            </a:r>
            <a:r>
              <a:rPr lang="en-US" dirty="0" err="1"/>
              <a:t>pada</a:t>
            </a:r>
            <a:r>
              <a:rPr lang="en-US" dirty="0"/>
              <a:t> </a:t>
            </a:r>
            <a:r>
              <a:rPr lang="en-US" dirty="0" err="1"/>
              <a:t>laba</a:t>
            </a:r>
            <a:r>
              <a:rPr lang="en-US" dirty="0"/>
              <a:t>. </a:t>
            </a:r>
            <a:r>
              <a:rPr lang="en-US" dirty="0" err="1"/>
              <a:t>Pasar</a:t>
            </a:r>
            <a:r>
              <a:rPr lang="en-US" dirty="0"/>
              <a:t> </a:t>
            </a:r>
            <a:r>
              <a:rPr lang="en-US" dirty="0" err="1"/>
              <a:t>ini</a:t>
            </a:r>
            <a:r>
              <a:rPr lang="en-US" dirty="0"/>
              <a:t> </a:t>
            </a:r>
            <a:r>
              <a:rPr lang="en-US" dirty="0" err="1"/>
              <a:t>biasanya</a:t>
            </a:r>
            <a:r>
              <a:rPr lang="en-US" dirty="0"/>
              <a:t> </a:t>
            </a:r>
            <a:r>
              <a:rPr lang="en-US" dirty="0" err="1"/>
              <a:t>menyediakan</a:t>
            </a:r>
            <a:r>
              <a:rPr lang="en-US" dirty="0"/>
              <a:t> </a:t>
            </a:r>
            <a:r>
              <a:rPr lang="en-US" dirty="0" err="1"/>
              <a:t>barang</a:t>
            </a:r>
            <a:r>
              <a:rPr lang="en-US" dirty="0"/>
              <a:t> </a:t>
            </a:r>
            <a:r>
              <a:rPr lang="en-US" dirty="0" err="1"/>
              <a:t>atau</a:t>
            </a:r>
            <a:r>
              <a:rPr lang="en-US" dirty="0"/>
              <a:t> </a:t>
            </a:r>
            <a:r>
              <a:rPr lang="en-US" dirty="0" err="1"/>
              <a:t>jasa</a:t>
            </a:r>
            <a:r>
              <a:rPr lang="en-US" dirty="0"/>
              <a:t> </a:t>
            </a:r>
            <a:r>
              <a:rPr lang="en-US" dirty="0" err="1"/>
              <a:t>untuk</a:t>
            </a:r>
            <a:r>
              <a:rPr lang="en-US" dirty="0"/>
              <a:t> </a:t>
            </a:r>
            <a:r>
              <a:rPr lang="en-US" dirty="0" err="1"/>
              <a:t>kepentingan</a:t>
            </a:r>
            <a:r>
              <a:rPr lang="en-US" dirty="0"/>
              <a:t> </a:t>
            </a:r>
            <a:r>
              <a:rPr lang="en-US" dirty="0" err="1"/>
              <a:t>umum</a:t>
            </a:r>
            <a:r>
              <a:rPr lang="en-US" dirty="0"/>
              <a:t> </a:t>
            </a:r>
            <a:r>
              <a:rPr lang="en-US" dirty="0" err="1"/>
              <a:t>atau</a:t>
            </a:r>
            <a:r>
              <a:rPr lang="en-US" dirty="0"/>
              <a:t> </a:t>
            </a:r>
            <a:r>
              <a:rPr lang="en-US" dirty="0" err="1"/>
              <a:t>sosial</a:t>
            </a:r>
            <a:r>
              <a:rPr lang="en-US" dirty="0"/>
              <a:t>. </a:t>
            </a:r>
            <a:r>
              <a:rPr lang="en-US" dirty="0" err="1"/>
              <a:t>Contoh</a:t>
            </a:r>
            <a:r>
              <a:rPr lang="en-US" dirty="0"/>
              <a:t> </a:t>
            </a:r>
            <a:r>
              <a:rPr lang="en-US" dirty="0" err="1"/>
              <a:t>dari</a:t>
            </a:r>
            <a:r>
              <a:rPr lang="en-US" dirty="0"/>
              <a:t> </a:t>
            </a:r>
            <a:r>
              <a:rPr lang="en-US" dirty="0" err="1"/>
              <a:t>pasar</a:t>
            </a:r>
            <a:r>
              <a:rPr lang="en-US" dirty="0"/>
              <a:t> </a:t>
            </a:r>
            <a:r>
              <a:rPr lang="en-US" dirty="0" err="1"/>
              <a:t>ini</a:t>
            </a:r>
            <a:r>
              <a:rPr lang="en-US" dirty="0"/>
              <a:t> </a:t>
            </a:r>
            <a:r>
              <a:rPr lang="en-US" dirty="0" err="1"/>
              <a:t>yaitu</a:t>
            </a:r>
            <a:r>
              <a:rPr lang="en-US" dirty="0"/>
              <a:t> </a:t>
            </a:r>
            <a:r>
              <a:rPr lang="en-US" dirty="0" err="1"/>
              <a:t>sekolah</a:t>
            </a:r>
            <a:r>
              <a:rPr lang="en-US" dirty="0"/>
              <a:t>, </a:t>
            </a:r>
            <a:r>
              <a:rPr lang="en-US" dirty="0" err="1"/>
              <a:t>universitas</a:t>
            </a:r>
            <a:r>
              <a:rPr lang="en-US" dirty="0"/>
              <a:t>, </a:t>
            </a:r>
            <a:r>
              <a:rPr lang="en-US" dirty="0" err="1"/>
              <a:t>yayasan</a:t>
            </a:r>
            <a:r>
              <a:rPr lang="en-US" dirty="0"/>
              <a:t> </a:t>
            </a:r>
            <a:r>
              <a:rPr lang="en-US" dirty="0" err="1"/>
              <a:t>sosial</a:t>
            </a:r>
            <a:r>
              <a:rPr lang="en-US" dirty="0"/>
              <a:t>, </a:t>
            </a:r>
            <a:r>
              <a:rPr lang="en-US" dirty="0" err="1"/>
              <a:t>dan</a:t>
            </a:r>
            <a:r>
              <a:rPr lang="en-US" dirty="0"/>
              <a:t> </a:t>
            </a:r>
            <a:r>
              <a:rPr lang="en-US" dirty="0" err="1"/>
              <a:t>rumah</a:t>
            </a:r>
            <a:r>
              <a:rPr lang="en-US" dirty="0"/>
              <a:t> </a:t>
            </a:r>
            <a:r>
              <a:rPr lang="en-US" dirty="0" err="1"/>
              <a:t>sakit</a:t>
            </a:r>
            <a:r>
              <a:rPr lang="en-US" dirty="0"/>
              <a:t>.</a:t>
            </a:r>
          </a:p>
          <a:p>
            <a:endParaRPr lang="en-US" dirty="0"/>
          </a:p>
        </p:txBody>
      </p:sp>
      <p:sp>
        <p:nvSpPr>
          <p:cNvPr id="4" name="Date Placeholder 3"/>
          <p:cNvSpPr>
            <a:spLocks noGrp="1"/>
          </p:cNvSpPr>
          <p:nvPr>
            <p:ph type="dt" sz="half" idx="10"/>
          </p:nvPr>
        </p:nvSpPr>
        <p:spPr/>
        <p:txBody>
          <a:bodyPr/>
          <a:lstStyle/>
          <a:p>
            <a:pPr>
              <a:defRPr/>
            </a:pPr>
            <a:fld id="{539D4AB0-0595-4285-A9FA-0E86B2B71317}"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smtClean="0"/>
              <a:t>MAN1100445 Manajemen Pemasaran</a:t>
            </a:r>
            <a:endParaRPr lang="en-US"/>
          </a:p>
        </p:txBody>
      </p:sp>
    </p:spTree>
    <p:extLst>
      <p:ext uri="{BB962C8B-B14F-4D97-AF65-F5344CB8AC3E}">
        <p14:creationId xmlns:p14="http://schemas.microsoft.com/office/powerpoint/2010/main" val="934883742"/>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116" y="457200"/>
            <a:ext cx="8229600" cy="4525963"/>
          </a:xfrm>
        </p:spPr>
        <p:txBody>
          <a:bodyPr/>
          <a:lstStyle/>
          <a:p>
            <a:r>
              <a:rPr lang="en-US" dirty="0" err="1"/>
              <a:t>Pasar</a:t>
            </a:r>
            <a:r>
              <a:rPr lang="en-US" dirty="0"/>
              <a:t> </a:t>
            </a:r>
            <a:r>
              <a:rPr lang="en-US" dirty="0" err="1"/>
              <a:t>internasional</a:t>
            </a:r>
            <a:r>
              <a:rPr lang="en-US" dirty="0"/>
              <a:t>, </a:t>
            </a:r>
            <a:r>
              <a:rPr lang="en-US" dirty="0" err="1"/>
              <a:t>yaitu</a:t>
            </a:r>
            <a:r>
              <a:rPr lang="en-US" dirty="0"/>
              <a:t> </a:t>
            </a:r>
            <a:r>
              <a:rPr lang="en-US" dirty="0" err="1"/>
              <a:t>pembeli</a:t>
            </a:r>
            <a:r>
              <a:rPr lang="en-US" dirty="0"/>
              <a:t> </a:t>
            </a:r>
            <a:r>
              <a:rPr lang="en-US" dirty="0" err="1"/>
              <a:t>luar</a:t>
            </a:r>
            <a:r>
              <a:rPr lang="en-US" dirty="0"/>
              <a:t> </a:t>
            </a:r>
            <a:r>
              <a:rPr lang="en-US" dirty="0" err="1"/>
              <a:t>negeri</a:t>
            </a:r>
            <a:r>
              <a:rPr lang="en-US" dirty="0"/>
              <a:t> yang </a:t>
            </a:r>
            <a:r>
              <a:rPr lang="en-US" dirty="0" err="1"/>
              <a:t>membutuhkan</a:t>
            </a:r>
            <a:r>
              <a:rPr lang="en-US" dirty="0"/>
              <a:t> </a:t>
            </a:r>
            <a:r>
              <a:rPr lang="en-US" dirty="0" err="1"/>
              <a:t>barang</a:t>
            </a:r>
            <a:r>
              <a:rPr lang="en-US" dirty="0"/>
              <a:t> </a:t>
            </a:r>
            <a:r>
              <a:rPr lang="en-US" dirty="0" err="1"/>
              <a:t>atau</a:t>
            </a:r>
            <a:r>
              <a:rPr lang="en-US" dirty="0"/>
              <a:t> </a:t>
            </a:r>
            <a:r>
              <a:rPr lang="en-US" dirty="0" err="1"/>
              <a:t>jasa</a:t>
            </a:r>
            <a:r>
              <a:rPr lang="en-US" dirty="0"/>
              <a:t> </a:t>
            </a:r>
            <a:r>
              <a:rPr lang="en-US" dirty="0" err="1"/>
              <a:t>dari</a:t>
            </a:r>
            <a:r>
              <a:rPr lang="en-US" dirty="0"/>
              <a:t> </a:t>
            </a:r>
            <a:r>
              <a:rPr lang="en-US" dirty="0" err="1"/>
              <a:t>produsen</a:t>
            </a:r>
            <a:r>
              <a:rPr lang="en-US" dirty="0"/>
              <a:t> </a:t>
            </a:r>
            <a:r>
              <a:rPr lang="en-US" dirty="0" err="1"/>
              <a:t>dalam</a:t>
            </a:r>
            <a:r>
              <a:rPr lang="en-US" dirty="0"/>
              <a:t> </a:t>
            </a:r>
            <a:r>
              <a:rPr lang="en-US" dirty="0" err="1"/>
              <a:t>negeri</a:t>
            </a:r>
            <a:r>
              <a:rPr lang="en-US" dirty="0"/>
              <a:t>. </a:t>
            </a:r>
            <a:r>
              <a:rPr lang="en-US" dirty="0" err="1"/>
              <a:t>Pasar</a:t>
            </a:r>
            <a:r>
              <a:rPr lang="en-US" dirty="0"/>
              <a:t> </a:t>
            </a:r>
            <a:r>
              <a:rPr lang="en-US" dirty="0" err="1"/>
              <a:t>ini</a:t>
            </a:r>
            <a:r>
              <a:rPr lang="en-US" dirty="0"/>
              <a:t> </a:t>
            </a:r>
            <a:r>
              <a:rPr lang="en-US" dirty="0" err="1"/>
              <a:t>dapat</a:t>
            </a:r>
            <a:r>
              <a:rPr lang="en-US" dirty="0"/>
              <a:t> </a:t>
            </a:r>
            <a:r>
              <a:rPr lang="en-US" dirty="0" err="1"/>
              <a:t>ditemukan</a:t>
            </a:r>
            <a:r>
              <a:rPr lang="en-US" dirty="0"/>
              <a:t> di </a:t>
            </a:r>
            <a:r>
              <a:rPr lang="en-US" dirty="0" err="1"/>
              <a:t>perusahaan</a:t>
            </a:r>
            <a:r>
              <a:rPr lang="en-US" dirty="0"/>
              <a:t> </a:t>
            </a:r>
            <a:r>
              <a:rPr lang="en-US" dirty="0" err="1"/>
              <a:t>multinasional</a:t>
            </a:r>
            <a:r>
              <a:rPr lang="en-US" dirty="0"/>
              <a:t>, </a:t>
            </a:r>
            <a:r>
              <a:rPr lang="en-US" dirty="0" err="1"/>
              <a:t>organisasi</a:t>
            </a:r>
            <a:r>
              <a:rPr lang="en-US" dirty="0"/>
              <a:t> </a:t>
            </a:r>
            <a:r>
              <a:rPr lang="en-US" dirty="0" err="1"/>
              <a:t>internasional</a:t>
            </a:r>
            <a:r>
              <a:rPr lang="en-US" dirty="0"/>
              <a:t>, </a:t>
            </a:r>
            <a:r>
              <a:rPr lang="en-US" dirty="0" err="1"/>
              <a:t>atau</a:t>
            </a:r>
            <a:r>
              <a:rPr lang="en-US" dirty="0"/>
              <a:t> </a:t>
            </a:r>
            <a:r>
              <a:rPr lang="en-US" dirty="0" err="1"/>
              <a:t>pembeli</a:t>
            </a:r>
            <a:r>
              <a:rPr lang="en-US" dirty="0"/>
              <a:t> di </a:t>
            </a:r>
            <a:r>
              <a:rPr lang="en-US" dirty="0" err="1"/>
              <a:t>mancanegara</a:t>
            </a:r>
            <a:r>
              <a:rPr lang="en-US" dirty="0" smtClean="0"/>
              <a:t>.</a:t>
            </a:r>
          </a:p>
          <a:p>
            <a:r>
              <a:rPr lang="en-US" dirty="0" err="1"/>
              <a:t>Pasar</a:t>
            </a:r>
            <a:r>
              <a:rPr lang="en-US" dirty="0"/>
              <a:t> </a:t>
            </a:r>
            <a:r>
              <a:rPr lang="en-US" dirty="0" err="1"/>
              <a:t>layanan</a:t>
            </a:r>
            <a:r>
              <a:rPr lang="en-US" dirty="0"/>
              <a:t> </a:t>
            </a:r>
            <a:r>
              <a:rPr lang="en-US" dirty="0" err="1"/>
              <a:t>profesional</a:t>
            </a:r>
            <a:r>
              <a:rPr lang="en-US" dirty="0"/>
              <a:t>, </a:t>
            </a:r>
            <a:r>
              <a:rPr lang="en-US" dirty="0" err="1"/>
              <a:t>yaitu</a:t>
            </a:r>
            <a:r>
              <a:rPr lang="en-US" dirty="0"/>
              <a:t> </a:t>
            </a:r>
            <a:r>
              <a:rPr lang="en-US" dirty="0" err="1"/>
              <a:t>pembeli</a:t>
            </a:r>
            <a:r>
              <a:rPr lang="en-US" dirty="0"/>
              <a:t> </a:t>
            </a:r>
            <a:r>
              <a:rPr lang="en-US" dirty="0" err="1"/>
              <a:t>dari</a:t>
            </a:r>
            <a:r>
              <a:rPr lang="en-US" dirty="0"/>
              <a:t> </a:t>
            </a:r>
            <a:r>
              <a:rPr lang="en-US" dirty="0" err="1"/>
              <a:t>perusahaan-perusahaan</a:t>
            </a:r>
            <a:r>
              <a:rPr lang="en-US" dirty="0"/>
              <a:t> yang </a:t>
            </a:r>
            <a:r>
              <a:rPr lang="en-US" dirty="0" err="1"/>
              <a:t>memberikan</a:t>
            </a:r>
            <a:r>
              <a:rPr lang="en-US" dirty="0"/>
              <a:t> </a:t>
            </a:r>
            <a:r>
              <a:rPr lang="en-US" dirty="0" err="1"/>
              <a:t>layanan</a:t>
            </a:r>
            <a:r>
              <a:rPr lang="en-US" dirty="0"/>
              <a:t> </a:t>
            </a:r>
            <a:r>
              <a:rPr lang="en-US" dirty="0" err="1"/>
              <a:t>profesional</a:t>
            </a:r>
            <a:r>
              <a:rPr lang="en-US" dirty="0"/>
              <a:t> </a:t>
            </a:r>
            <a:r>
              <a:rPr lang="en-US" dirty="0" err="1"/>
              <a:t>sehingga</a:t>
            </a:r>
            <a:r>
              <a:rPr lang="en-US" dirty="0"/>
              <a:t> </a:t>
            </a:r>
            <a:r>
              <a:rPr lang="en-US" dirty="0" err="1"/>
              <a:t>memerlukan</a:t>
            </a:r>
            <a:r>
              <a:rPr lang="en-US" dirty="0"/>
              <a:t> </a:t>
            </a:r>
            <a:r>
              <a:rPr lang="en-US" dirty="0" err="1"/>
              <a:t>banyak</a:t>
            </a:r>
            <a:r>
              <a:rPr lang="en-US" dirty="0"/>
              <a:t> </a:t>
            </a:r>
            <a:r>
              <a:rPr lang="en-US" dirty="0" err="1"/>
              <a:t>keahlian</a:t>
            </a:r>
            <a:r>
              <a:rPr lang="en-US" dirty="0"/>
              <a:t> </a:t>
            </a:r>
            <a:r>
              <a:rPr lang="en-US" dirty="0" err="1"/>
              <a:t>khusus</a:t>
            </a:r>
            <a:r>
              <a:rPr lang="en-US" dirty="0"/>
              <a:t>. </a:t>
            </a:r>
            <a:r>
              <a:rPr lang="en-US" dirty="0" err="1"/>
              <a:t>Untuk</a:t>
            </a:r>
            <a:r>
              <a:rPr lang="en-US" dirty="0"/>
              <a:t> </a:t>
            </a:r>
            <a:r>
              <a:rPr lang="en-US" dirty="0" err="1"/>
              <a:t>itu</a:t>
            </a:r>
            <a:r>
              <a:rPr lang="en-US" dirty="0"/>
              <a:t>, </a:t>
            </a:r>
            <a:r>
              <a:rPr lang="en-US" dirty="0" err="1"/>
              <a:t>produk-produk</a:t>
            </a:r>
            <a:r>
              <a:rPr lang="en-US" dirty="0"/>
              <a:t> </a:t>
            </a:r>
            <a:r>
              <a:rPr lang="en-US" dirty="0" err="1"/>
              <a:t>pelatihan</a:t>
            </a:r>
            <a:r>
              <a:rPr lang="en-US" dirty="0"/>
              <a:t> </a:t>
            </a:r>
            <a:r>
              <a:rPr lang="en-US" dirty="0" err="1"/>
              <a:t>dan</a:t>
            </a:r>
            <a:r>
              <a:rPr lang="en-US" dirty="0"/>
              <a:t> </a:t>
            </a:r>
            <a:r>
              <a:rPr lang="en-US" dirty="0" err="1"/>
              <a:t>sertifikasi</a:t>
            </a:r>
            <a:r>
              <a:rPr lang="en-US" dirty="0"/>
              <a:t> </a:t>
            </a:r>
            <a:r>
              <a:rPr lang="en-US" dirty="0" err="1"/>
              <a:t>bisa</a:t>
            </a:r>
            <a:r>
              <a:rPr lang="en-US" dirty="0"/>
              <a:t> </a:t>
            </a:r>
            <a:r>
              <a:rPr lang="en-US" dirty="0" err="1"/>
              <a:t>ditawarkan</a:t>
            </a:r>
            <a:r>
              <a:rPr lang="en-US" dirty="0"/>
              <a:t> </a:t>
            </a:r>
            <a:r>
              <a:rPr lang="en-US" dirty="0" err="1"/>
              <a:t>ke</a:t>
            </a:r>
            <a:r>
              <a:rPr lang="en-US" dirty="0"/>
              <a:t> </a:t>
            </a:r>
            <a:r>
              <a:rPr lang="en-US" dirty="0" err="1"/>
              <a:t>pasar</a:t>
            </a:r>
            <a:r>
              <a:rPr lang="en-US" dirty="0"/>
              <a:t> </a:t>
            </a:r>
            <a:r>
              <a:rPr lang="en-US" dirty="0" err="1"/>
              <a:t>ini</a:t>
            </a:r>
            <a:r>
              <a:rPr lang="en-US" dirty="0"/>
              <a:t>.</a:t>
            </a:r>
          </a:p>
          <a:p>
            <a:r>
              <a:rPr lang="en-US" dirty="0" err="1"/>
              <a:t>Pasar</a:t>
            </a:r>
            <a:r>
              <a:rPr lang="en-US" dirty="0"/>
              <a:t> reseller, </a:t>
            </a:r>
            <a:r>
              <a:rPr lang="en-US" dirty="0" err="1"/>
              <a:t>yaitu</a:t>
            </a:r>
            <a:r>
              <a:rPr lang="en-US" dirty="0"/>
              <a:t> </a:t>
            </a:r>
            <a:r>
              <a:rPr lang="en-US" dirty="0" err="1"/>
              <a:t>pasar</a:t>
            </a:r>
            <a:r>
              <a:rPr lang="en-US" dirty="0"/>
              <a:t> yang </a:t>
            </a:r>
            <a:r>
              <a:rPr lang="en-US" dirty="0" err="1"/>
              <a:t>berasal</a:t>
            </a:r>
            <a:r>
              <a:rPr lang="en-US" dirty="0"/>
              <a:t> </a:t>
            </a:r>
            <a:r>
              <a:rPr lang="en-US" dirty="0" err="1"/>
              <a:t>dari</a:t>
            </a:r>
            <a:r>
              <a:rPr lang="en-US" dirty="0"/>
              <a:t> para </a:t>
            </a:r>
            <a:r>
              <a:rPr lang="en-US" dirty="0" err="1"/>
              <a:t>pembeli</a:t>
            </a:r>
            <a:r>
              <a:rPr lang="en-US" dirty="0"/>
              <a:t> </a:t>
            </a:r>
            <a:r>
              <a:rPr lang="en-US" dirty="0" err="1"/>
              <a:t>barang</a:t>
            </a:r>
            <a:r>
              <a:rPr lang="en-US" dirty="0"/>
              <a:t> </a:t>
            </a:r>
            <a:r>
              <a:rPr lang="en-US" dirty="0" err="1"/>
              <a:t>atau</a:t>
            </a:r>
            <a:r>
              <a:rPr lang="en-US" dirty="0"/>
              <a:t> </a:t>
            </a:r>
            <a:r>
              <a:rPr lang="en-US" dirty="0" err="1"/>
              <a:t>jasa</a:t>
            </a:r>
            <a:r>
              <a:rPr lang="en-US" dirty="0"/>
              <a:t> yang </a:t>
            </a:r>
            <a:r>
              <a:rPr lang="en-US" dirty="0" err="1"/>
              <a:t>ingin</a:t>
            </a:r>
            <a:r>
              <a:rPr lang="en-US" dirty="0"/>
              <a:t> </a:t>
            </a:r>
            <a:r>
              <a:rPr lang="en-US" dirty="0" err="1"/>
              <a:t>menjual</a:t>
            </a:r>
            <a:r>
              <a:rPr lang="en-US" dirty="0"/>
              <a:t> </a:t>
            </a:r>
            <a:r>
              <a:rPr lang="en-US" dirty="0" err="1"/>
              <a:t>kembali</a:t>
            </a:r>
            <a:r>
              <a:rPr lang="en-US" dirty="0"/>
              <a:t> </a:t>
            </a:r>
            <a:r>
              <a:rPr lang="en-US" dirty="0" err="1"/>
              <a:t>produk-produk</a:t>
            </a:r>
            <a:r>
              <a:rPr lang="en-US" dirty="0"/>
              <a:t> yang </a:t>
            </a:r>
            <a:r>
              <a:rPr lang="en-US" dirty="0" err="1"/>
              <a:t>dibelinya</a:t>
            </a:r>
            <a:r>
              <a:rPr lang="en-US" dirty="0"/>
              <a:t> </a:t>
            </a:r>
            <a:r>
              <a:rPr lang="en-US" dirty="0" err="1"/>
              <a:t>ke</a:t>
            </a:r>
            <a:r>
              <a:rPr lang="en-US" dirty="0"/>
              <a:t> </a:t>
            </a:r>
            <a:r>
              <a:rPr lang="en-US" dirty="0" err="1"/>
              <a:t>pasar</a:t>
            </a:r>
            <a:r>
              <a:rPr lang="en-US" dirty="0"/>
              <a:t> </a:t>
            </a:r>
            <a:r>
              <a:rPr lang="en-US" dirty="0" err="1"/>
              <a:t>konsumen</a:t>
            </a:r>
            <a:r>
              <a:rPr lang="en-US" dirty="0"/>
              <a:t>.</a:t>
            </a:r>
          </a:p>
          <a:p>
            <a:endParaRPr lang="en-US" dirty="0"/>
          </a:p>
        </p:txBody>
      </p:sp>
      <p:sp>
        <p:nvSpPr>
          <p:cNvPr id="4" name="Date Placeholder 3"/>
          <p:cNvSpPr>
            <a:spLocks noGrp="1"/>
          </p:cNvSpPr>
          <p:nvPr>
            <p:ph type="dt" sz="half" idx="10"/>
          </p:nvPr>
        </p:nvSpPr>
        <p:spPr/>
        <p:txBody>
          <a:bodyPr/>
          <a:lstStyle/>
          <a:p>
            <a:pPr>
              <a:defRPr/>
            </a:pPr>
            <a:fld id="{539D4AB0-0595-4285-A9FA-0E86B2B71317}"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smtClean="0"/>
              <a:t>MAN1100445 Manajemen Pemasaran</a:t>
            </a:r>
            <a:endParaRPr lang="en-US"/>
          </a:p>
        </p:txBody>
      </p:sp>
    </p:spTree>
    <p:extLst>
      <p:ext uri="{BB962C8B-B14F-4D97-AF65-F5344CB8AC3E}">
        <p14:creationId xmlns:p14="http://schemas.microsoft.com/office/powerpoint/2010/main" val="225385670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Situasi Pembelian</a:t>
            </a:r>
          </a:p>
        </p:txBody>
      </p:sp>
      <p:sp>
        <p:nvSpPr>
          <p:cNvPr id="16387" name="Content Placeholder 2"/>
          <p:cNvSpPr>
            <a:spLocks noGrp="1"/>
          </p:cNvSpPr>
          <p:nvPr>
            <p:ph idx="1"/>
          </p:nvPr>
        </p:nvSpPr>
        <p:spPr>
          <a:xfrm>
            <a:off x="76200" y="1524000"/>
            <a:ext cx="4953000" cy="5257800"/>
          </a:xfrm>
        </p:spPr>
        <p:txBody>
          <a:bodyPr/>
          <a:lstStyle/>
          <a:p>
            <a:pPr marL="457200" indent="-457200" eaLnBrk="1" hangingPunct="1">
              <a:lnSpc>
                <a:spcPct val="80000"/>
              </a:lnSpc>
              <a:buFont typeface="Calibri" panose="020F0502020204030204" pitchFamily="34" charset="0"/>
              <a:buAutoNum type="arabicPeriod"/>
            </a:pPr>
            <a:r>
              <a:rPr lang="en-US" altLang="en-US" sz="2500" b="1" smtClean="0">
                <a:latin typeface="Arial" panose="020B0604020202020204" pitchFamily="34" charset="0"/>
                <a:cs typeface="Arial" panose="020B0604020202020204" pitchFamily="34" charset="0"/>
              </a:rPr>
              <a:t>Pembelian kembali secara langsung </a:t>
            </a:r>
            <a:r>
              <a:rPr lang="en-US" altLang="en-US" sz="2500" smtClean="0">
                <a:latin typeface="Arial" panose="020B0604020202020204" pitchFamily="34" charset="0"/>
                <a:cs typeface="Arial" panose="020B0604020202020204" pitchFamily="34" charset="0"/>
              </a:rPr>
              <a:t>: departemen pembelian langsung melakukan pembelian ulang dari pemasok yang disetujui</a:t>
            </a:r>
          </a:p>
          <a:p>
            <a:pPr marL="457200" indent="-457200" eaLnBrk="1" hangingPunct="1">
              <a:lnSpc>
                <a:spcPct val="80000"/>
              </a:lnSpc>
              <a:buFont typeface="Calibri" panose="020F0502020204030204" pitchFamily="34" charset="0"/>
              <a:buAutoNum type="arabicPeriod"/>
            </a:pPr>
            <a:r>
              <a:rPr lang="en-US" altLang="en-US" sz="2500" b="1" smtClean="0">
                <a:latin typeface="Arial" panose="020B0604020202020204" pitchFamily="34" charset="0"/>
                <a:cs typeface="Arial" panose="020B0604020202020204" pitchFamily="34" charset="0"/>
              </a:rPr>
              <a:t>Pembelian kembali modifikasi :</a:t>
            </a:r>
            <a:r>
              <a:rPr lang="en-US" altLang="en-US" sz="2500" smtClean="0">
                <a:latin typeface="Arial" panose="020B0604020202020204" pitchFamily="34" charset="0"/>
                <a:cs typeface="Arial" panose="020B0604020202020204" pitchFamily="34" charset="0"/>
              </a:rPr>
              <a:t> departemen pembelian melakukan modifikasi spesifikasi</a:t>
            </a:r>
          </a:p>
          <a:p>
            <a:pPr marL="457200" indent="-457200" eaLnBrk="1" hangingPunct="1">
              <a:lnSpc>
                <a:spcPct val="80000"/>
              </a:lnSpc>
              <a:buFont typeface="Calibri" panose="020F0502020204030204" pitchFamily="34" charset="0"/>
              <a:buAutoNum type="arabicPeriod"/>
            </a:pPr>
            <a:r>
              <a:rPr lang="en-US" altLang="en-US" sz="2500" b="1" smtClean="0">
                <a:latin typeface="Arial" panose="020B0604020202020204" pitchFamily="34" charset="0"/>
                <a:cs typeface="Arial" panose="020B0604020202020204" pitchFamily="34" charset="0"/>
              </a:rPr>
              <a:t>Tugas baru :</a:t>
            </a:r>
            <a:r>
              <a:rPr lang="en-US" altLang="en-US" sz="2500" smtClean="0">
                <a:latin typeface="Arial" panose="020B0604020202020204" pitchFamily="34" charset="0"/>
                <a:cs typeface="Arial" panose="020B0604020202020204" pitchFamily="34" charset="0"/>
              </a:rPr>
              <a:t> pembeli membeli jasa/produk untuk pertama kali</a:t>
            </a:r>
          </a:p>
          <a:p>
            <a:pPr marL="457200" indent="-457200" eaLnBrk="1" hangingPunct="1">
              <a:lnSpc>
                <a:spcPct val="80000"/>
              </a:lnSpc>
              <a:buFont typeface="Calibri" panose="020F0502020204030204" pitchFamily="34" charset="0"/>
              <a:buAutoNum type="arabicPeriod"/>
            </a:pPr>
            <a:r>
              <a:rPr lang="en-US" altLang="en-US" sz="2500" b="1" smtClean="0">
                <a:latin typeface="Arial" panose="020B0604020202020204" pitchFamily="34" charset="0"/>
                <a:cs typeface="Arial" panose="020B0604020202020204" pitchFamily="34" charset="0"/>
              </a:rPr>
              <a:t>Pembelian sistem:</a:t>
            </a:r>
            <a:r>
              <a:rPr lang="en-US" altLang="en-US" sz="2500" smtClean="0">
                <a:latin typeface="Arial" panose="020B0604020202020204" pitchFamily="34" charset="0"/>
                <a:cs typeface="Arial" panose="020B0604020202020204" pitchFamily="34" charset="0"/>
              </a:rPr>
              <a:t>pembelian solusi total suatu masalah dari satu penjual.</a:t>
            </a:r>
          </a:p>
          <a:p>
            <a:pPr marL="457200" indent="-457200" eaLnBrk="1" hangingPunct="1">
              <a:lnSpc>
                <a:spcPct val="80000"/>
              </a:lnSpc>
              <a:buFont typeface="Calibri" panose="020F0502020204030204" pitchFamily="34" charset="0"/>
              <a:buAutoNum type="arabicPeriod"/>
            </a:pPr>
            <a:endParaRPr lang="en-US" altLang="en-US" sz="2500" smtClean="0">
              <a:latin typeface="Arial" panose="020B0604020202020204" pitchFamily="34" charset="0"/>
              <a:cs typeface="Arial" panose="020B0604020202020204" pitchFamily="34" charset="0"/>
            </a:endParaRPr>
          </a:p>
        </p:txBody>
      </p:sp>
      <p:pic>
        <p:nvPicPr>
          <p:cNvPr id="16388" name="Picture 3" descr="Scan100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1219200"/>
            <a:ext cx="39020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609A33-80D4-4EF7-B467-71161E7C99AA}" type="datetime1">
              <a:rPr lang="en-US" altLang="en-US" smtClean="0"/>
              <a:pPr eaLnBrk="1" hangingPunct="1"/>
              <a:t>10/12/2025</a:t>
            </a:fld>
            <a:endParaRPr lang="en-US" altLang="en-US"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9AC21B-9CC0-4BA5-96F5-E60AB2EC585F}"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sp>
        <p:nvSpPr>
          <p:cNvPr id="1639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47764"/>
            <a:ext cx="8259762" cy="763587"/>
          </a:xfrm>
        </p:spPr>
        <p:txBody>
          <a:bodyPr/>
          <a:lstStyle/>
          <a:p>
            <a:pPr eaLnBrk="1" hangingPunct="1">
              <a:defRPr/>
            </a:pPr>
            <a:r>
              <a:rPr lang="en-US" dirty="0" err="1" smtClean="0"/>
              <a:t>Pembelian</a:t>
            </a:r>
            <a:r>
              <a:rPr lang="en-US" dirty="0" smtClean="0"/>
              <a:t> </a:t>
            </a:r>
            <a:r>
              <a:rPr lang="en-US" dirty="0" err="1" smtClean="0"/>
              <a:t>dan</a:t>
            </a:r>
            <a:r>
              <a:rPr lang="en-US" dirty="0" smtClean="0"/>
              <a:t> </a:t>
            </a:r>
            <a:r>
              <a:rPr lang="en-US" dirty="0" err="1" smtClean="0"/>
              <a:t>Penjualan</a:t>
            </a:r>
            <a:r>
              <a:rPr lang="en-US" dirty="0" smtClean="0"/>
              <a:t> </a:t>
            </a:r>
            <a:r>
              <a:rPr lang="en-US" dirty="0" err="1" smtClean="0"/>
              <a:t>Sistem</a:t>
            </a:r>
            <a:endParaRPr lang="en-US" dirty="0"/>
          </a:p>
        </p:txBody>
      </p:sp>
      <p:sp>
        <p:nvSpPr>
          <p:cNvPr id="10243" name="Content Placeholder 2"/>
          <p:cNvSpPr>
            <a:spLocks noGrp="1"/>
          </p:cNvSpPr>
          <p:nvPr>
            <p:ph idx="1"/>
          </p:nvPr>
        </p:nvSpPr>
        <p:spPr>
          <a:xfrm>
            <a:off x="463551" y="2184401"/>
            <a:ext cx="8245475" cy="3451225"/>
          </a:xfrm>
        </p:spPr>
        <p:txBody>
          <a:bodyPr/>
          <a:lstStyle/>
          <a:p>
            <a:pPr eaLnBrk="1" hangingPunct="1"/>
            <a:r>
              <a:rPr lang="en-US" altLang="en-US" sz="1600"/>
              <a:t>Banyak pembeli bisnis lebih suka membeli solusi total suatu masalah dari satu penjual disebut pembelian sistem.</a:t>
            </a:r>
          </a:p>
          <a:p>
            <a:pPr eaLnBrk="1" hangingPunct="1"/>
            <a:r>
              <a:rPr lang="en-US" altLang="en-US" sz="1600"/>
              <a:t>Awalnya digunakan dalam pembelian senjata dan sistem komunikasi utama oleh pemerintah.</a:t>
            </a:r>
          </a:p>
          <a:p>
            <a:pPr eaLnBrk="1" hangingPunct="1"/>
            <a:r>
              <a:rPr lang="en-US" altLang="en-US" sz="1600"/>
              <a:t>Salah satu varian dari penjualan sistem adalah penetapan kontrak sistem, di mana satu pemasok tunggal menyediakan semua kebutuhan persediaan MRO pembeli (pemeliharaan, perbaikan, operasi) selama periode kontrak, pemasok mengelola persediaan pelanggan. Misalnya Shell Oil mengelola persediaan minyak dari banyak pelanggan bisnisnya dan mengetahui kapan pelanggan bisnis memerlukan pengisian ulang.</a:t>
            </a:r>
          </a:p>
          <a:p>
            <a:pPr eaLnBrk="1" hangingPunct="1"/>
            <a:r>
              <a:rPr lang="en-US" altLang="en-US" sz="1600"/>
              <a:t>Penjualan sistem merupakan strategi pemasaran industri kunci dalam mengajukan penawaran untuk membangun proyek industri skala besar, seperti bendungan, pabrik baja, sistem irigasi, sistem sanitasi, pemipaan, utilitas, dan bahkan kota baru.</a:t>
            </a:r>
          </a:p>
        </p:txBody>
      </p:sp>
    </p:spTree>
    <p:extLst>
      <p:ext uri="{BB962C8B-B14F-4D97-AF65-F5344CB8AC3E}">
        <p14:creationId xmlns:p14="http://schemas.microsoft.com/office/powerpoint/2010/main" val="245531869"/>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47764"/>
            <a:ext cx="8259762" cy="763587"/>
          </a:xfrm>
        </p:spPr>
        <p:txBody>
          <a:bodyPr/>
          <a:lstStyle/>
          <a:p>
            <a:pPr eaLnBrk="1" hangingPunct="1">
              <a:defRPr/>
            </a:pPr>
            <a:r>
              <a:rPr lang="en-US" dirty="0" err="1" smtClean="0"/>
              <a:t>Peserta</a:t>
            </a:r>
            <a:r>
              <a:rPr lang="en-US" dirty="0" smtClean="0"/>
              <a:t> Proses </a:t>
            </a:r>
            <a:r>
              <a:rPr lang="en-US" dirty="0" err="1" smtClean="0"/>
              <a:t>Pembelian</a:t>
            </a:r>
            <a:r>
              <a:rPr lang="en-US" dirty="0" smtClean="0"/>
              <a:t> </a:t>
            </a:r>
            <a:r>
              <a:rPr lang="en-US" dirty="0" err="1" smtClean="0"/>
              <a:t>Bisnis</a:t>
            </a:r>
            <a:endParaRPr lang="en-US" dirty="0"/>
          </a:p>
        </p:txBody>
      </p:sp>
      <p:sp>
        <p:nvSpPr>
          <p:cNvPr id="11267" name="Content Placeholder 2"/>
          <p:cNvSpPr>
            <a:spLocks noGrp="1"/>
          </p:cNvSpPr>
          <p:nvPr>
            <p:ph idx="1"/>
          </p:nvPr>
        </p:nvSpPr>
        <p:spPr>
          <a:xfrm>
            <a:off x="463551" y="2184401"/>
            <a:ext cx="8245475" cy="3451225"/>
          </a:xfrm>
        </p:spPr>
        <p:txBody>
          <a:bodyPr/>
          <a:lstStyle/>
          <a:p>
            <a:pPr eaLnBrk="1" hangingPunct="1"/>
            <a:r>
              <a:rPr lang="en-US" altLang="en-US" smtClean="0"/>
              <a:t>Webster dan Wind menyebut unit pengambilan – pengambilan dari organisasi pembelian sebagai pusat pembelian.</a:t>
            </a:r>
          </a:p>
          <a:p>
            <a:pPr eaLnBrk="1" hangingPunct="1"/>
            <a:r>
              <a:rPr lang="en-US" altLang="en-US" smtClean="0"/>
              <a:t>Pusat pembelian terdiri dari semua individu dan kelompok berpartisipasi dalam proses pengambilan keputusan pembelian, yang memiliki beberapa tujuan yang sama berikut risiko yang timbul dari keputusan tersebut.</a:t>
            </a:r>
          </a:p>
        </p:txBody>
      </p:sp>
    </p:spTree>
    <p:extLst>
      <p:ext uri="{BB962C8B-B14F-4D97-AF65-F5344CB8AC3E}">
        <p14:creationId xmlns:p14="http://schemas.microsoft.com/office/powerpoint/2010/main" val="258650472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457200"/>
            <a:ext cx="4464050" cy="763587"/>
          </a:xfrm>
        </p:spPr>
        <p:txBody>
          <a:bodyPr>
            <a:normAutofit fontScale="90000"/>
          </a:bodyPr>
          <a:lstStyle/>
          <a:p>
            <a:pPr>
              <a:defRPr/>
            </a:pPr>
            <a:r>
              <a:rPr lang="en-US" sz="2000" b="1" dirty="0" err="1" smtClean="0">
                <a:solidFill>
                  <a:schemeClr val="tx1"/>
                </a:solidFill>
              </a:rPr>
              <a:t>Pusat</a:t>
            </a:r>
            <a:r>
              <a:rPr lang="en-US" sz="2000" b="1" dirty="0" smtClean="0">
                <a:solidFill>
                  <a:schemeClr val="tx1"/>
                </a:solidFill>
              </a:rPr>
              <a:t> </a:t>
            </a:r>
            <a:r>
              <a:rPr lang="en-US" sz="2000" b="1" dirty="0" err="1" smtClean="0">
                <a:solidFill>
                  <a:schemeClr val="tx1"/>
                </a:solidFill>
              </a:rPr>
              <a:t>pembelian</a:t>
            </a:r>
            <a:r>
              <a:rPr lang="en-US" sz="2000" b="1" dirty="0" smtClean="0">
                <a:solidFill>
                  <a:schemeClr val="tx1"/>
                </a:solidFill>
              </a:rPr>
              <a:t> </a:t>
            </a:r>
            <a:r>
              <a:rPr lang="en-US" sz="2000" b="1" dirty="0" err="1" smtClean="0">
                <a:solidFill>
                  <a:schemeClr val="tx1"/>
                </a:solidFill>
              </a:rPr>
              <a:t>meliputi</a:t>
            </a:r>
            <a:r>
              <a:rPr lang="en-US" sz="2000" b="1" dirty="0" smtClean="0">
                <a:solidFill>
                  <a:schemeClr val="tx1"/>
                </a:solidFill>
              </a:rPr>
              <a:t> </a:t>
            </a:r>
            <a:r>
              <a:rPr lang="en-US" sz="2000" b="1" dirty="0" err="1" smtClean="0">
                <a:solidFill>
                  <a:schemeClr val="tx1"/>
                </a:solidFill>
              </a:rPr>
              <a:t>semua</a:t>
            </a:r>
            <a:r>
              <a:rPr lang="en-US" sz="2000" b="1" dirty="0" smtClean="0">
                <a:solidFill>
                  <a:schemeClr val="tx1"/>
                </a:solidFill>
              </a:rPr>
              <a:t> </a:t>
            </a:r>
            <a:r>
              <a:rPr lang="en-US" sz="2000" b="1" dirty="0" err="1" smtClean="0">
                <a:solidFill>
                  <a:schemeClr val="tx1"/>
                </a:solidFill>
              </a:rPr>
              <a:t>anggota</a:t>
            </a:r>
            <a:r>
              <a:rPr lang="en-US" sz="2000" b="1" dirty="0" smtClean="0">
                <a:solidFill>
                  <a:schemeClr val="tx1"/>
                </a:solidFill>
              </a:rPr>
              <a:t> </a:t>
            </a:r>
            <a:r>
              <a:rPr lang="en-US" sz="2000" b="1" dirty="0" err="1" smtClean="0">
                <a:solidFill>
                  <a:schemeClr val="tx1"/>
                </a:solidFill>
              </a:rPr>
              <a:t>organisasi</a:t>
            </a:r>
            <a:r>
              <a:rPr lang="en-US" sz="2000" b="1" dirty="0" smtClean="0">
                <a:solidFill>
                  <a:schemeClr val="tx1"/>
                </a:solidFill>
              </a:rPr>
              <a:t> yang </a:t>
            </a:r>
            <a:r>
              <a:rPr lang="en-US" sz="2000" b="1" dirty="0" err="1" smtClean="0">
                <a:solidFill>
                  <a:schemeClr val="tx1"/>
                </a:solidFill>
              </a:rPr>
              <a:t>memainkan</a:t>
            </a:r>
            <a:r>
              <a:rPr lang="en-US" sz="2000" b="1" dirty="0" smtClean="0">
                <a:solidFill>
                  <a:schemeClr val="tx1"/>
                </a:solidFill>
              </a:rPr>
              <a:t> </a:t>
            </a:r>
            <a:r>
              <a:rPr lang="en-US" sz="2000" b="1" dirty="0" err="1" smtClean="0">
                <a:solidFill>
                  <a:schemeClr val="tx1"/>
                </a:solidFill>
              </a:rPr>
              <a:t>salah</a:t>
            </a:r>
            <a:r>
              <a:rPr lang="en-US" sz="2000" b="1" dirty="0" smtClean="0">
                <a:solidFill>
                  <a:schemeClr val="tx1"/>
                </a:solidFill>
              </a:rPr>
              <a:t> </a:t>
            </a:r>
            <a:r>
              <a:rPr lang="en-US" sz="2000" b="1" dirty="0" err="1" smtClean="0">
                <a:solidFill>
                  <a:schemeClr val="tx1"/>
                </a:solidFill>
              </a:rPr>
              <a:t>satu</a:t>
            </a:r>
            <a:r>
              <a:rPr lang="en-US" sz="2000" b="1" dirty="0" smtClean="0">
                <a:solidFill>
                  <a:schemeClr val="tx1"/>
                </a:solidFill>
              </a:rPr>
              <a:t> </a:t>
            </a:r>
            <a:r>
              <a:rPr lang="en-US" sz="2000" b="1" dirty="0" err="1" smtClean="0">
                <a:solidFill>
                  <a:schemeClr val="tx1"/>
                </a:solidFill>
              </a:rPr>
              <a:t>dari</a:t>
            </a:r>
            <a:r>
              <a:rPr lang="en-US" sz="2000" b="1" dirty="0" smtClean="0">
                <a:solidFill>
                  <a:schemeClr val="tx1"/>
                </a:solidFill>
              </a:rPr>
              <a:t> </a:t>
            </a:r>
            <a:r>
              <a:rPr lang="en-US" sz="2000" b="1" dirty="0" err="1" smtClean="0">
                <a:solidFill>
                  <a:schemeClr val="tx1"/>
                </a:solidFill>
              </a:rPr>
              <a:t>tujuh</a:t>
            </a:r>
            <a:r>
              <a:rPr lang="en-US" sz="2000" b="1" dirty="0" smtClean="0">
                <a:solidFill>
                  <a:schemeClr val="tx1"/>
                </a:solidFill>
              </a:rPr>
              <a:t> </a:t>
            </a:r>
            <a:r>
              <a:rPr lang="en-US" sz="2000" b="1" dirty="0" err="1" smtClean="0">
                <a:solidFill>
                  <a:schemeClr val="tx1"/>
                </a:solidFill>
              </a:rPr>
              <a:t>peran</a:t>
            </a:r>
            <a:r>
              <a:rPr lang="en-US" sz="2000" b="1" dirty="0" smtClean="0">
                <a:solidFill>
                  <a:schemeClr val="tx1"/>
                </a:solidFill>
              </a:rPr>
              <a:t> </a:t>
            </a:r>
            <a:r>
              <a:rPr lang="en-US" sz="2000" b="1" dirty="0" err="1" smtClean="0">
                <a:solidFill>
                  <a:schemeClr val="tx1"/>
                </a:solidFill>
              </a:rPr>
              <a:t>dalam</a:t>
            </a:r>
            <a:r>
              <a:rPr lang="en-US" sz="2000" b="1" dirty="0" smtClean="0">
                <a:solidFill>
                  <a:schemeClr val="tx1"/>
                </a:solidFill>
              </a:rPr>
              <a:t> proses </a:t>
            </a:r>
            <a:r>
              <a:rPr lang="en-US" sz="2000" b="1" dirty="0" err="1" smtClean="0">
                <a:solidFill>
                  <a:schemeClr val="tx1"/>
                </a:solidFill>
              </a:rPr>
              <a:t>keputusan</a:t>
            </a:r>
            <a:r>
              <a:rPr lang="en-US" sz="2000" b="1" dirty="0" smtClean="0">
                <a:solidFill>
                  <a:schemeClr val="tx1"/>
                </a:solidFill>
              </a:rPr>
              <a:t> </a:t>
            </a:r>
            <a:r>
              <a:rPr lang="en-US" sz="2000" b="1" dirty="0" err="1" smtClean="0">
                <a:solidFill>
                  <a:schemeClr val="tx1"/>
                </a:solidFill>
              </a:rPr>
              <a:t>pembelian</a:t>
            </a:r>
            <a:endParaRPr lang="en-US" sz="20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7578457"/>
              </p:ext>
            </p:extLst>
          </p:nvPr>
        </p:nvGraphicFramePr>
        <p:xfrm>
          <a:off x="463551" y="2184401"/>
          <a:ext cx="8245475"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654777"/>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2397</TotalTime>
  <Words>1451</Words>
  <Application>Microsoft Office PowerPoint</Application>
  <PresentationFormat>On-screen Show (4:3)</PresentationFormat>
  <Paragraphs>167</Paragraphs>
  <Slides>23</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Times New Roman</vt:lpstr>
      <vt:lpstr>Calibri</vt:lpstr>
      <vt:lpstr>Wingdings</vt:lpstr>
      <vt:lpstr>Office Theme</vt:lpstr>
      <vt:lpstr>1_Office Theme</vt:lpstr>
      <vt:lpstr>PowerPoint Presentation</vt:lpstr>
      <vt:lpstr>Pembelian Organisasi</vt:lpstr>
      <vt:lpstr>Pasar Bisnis</vt:lpstr>
      <vt:lpstr>Tipe-Tipe Pasar Bisnis</vt:lpstr>
      <vt:lpstr>PowerPoint Presentation</vt:lpstr>
      <vt:lpstr>Situasi Pembelian</vt:lpstr>
      <vt:lpstr>Pembelian dan Penjualan Sistem</vt:lpstr>
      <vt:lpstr>Peserta Proses Pembelian Bisnis</vt:lpstr>
      <vt:lpstr>Pusat pembelian meliputi semua anggota organisasi yang memainkan salah satu dari tujuh peran dalam proses keputusan pembelian</vt:lpstr>
      <vt:lpstr>Penentuan Target Pusat Pembelian</vt:lpstr>
      <vt:lpstr>Proses Pembelian/Pengadaan (Procurement)</vt:lpstr>
      <vt:lpstr>Persepsi Depertemen Pembelian</vt:lpstr>
      <vt:lpstr>Organisasi dan Administrasi Pembelian</vt:lpstr>
      <vt:lpstr>Tahap-tahap dalam Proses Pembelian</vt:lpstr>
      <vt:lpstr>Tahap-Tahap dalam proses Pembelian</vt:lpstr>
      <vt:lpstr>Hubungan dalam Bisnis-ke-Bisnis</vt:lpstr>
      <vt:lpstr>Risiko dan Oportunisme</vt:lpstr>
      <vt:lpstr>Pasar Lembaga &amp; Pemerintahan</vt:lpstr>
      <vt:lpstr>Pasar Bisnis Berbeda dengan Pasar Konsumen </vt:lpstr>
      <vt:lpstr>PowerPoint Presentation</vt:lpstr>
      <vt:lpstr>Contoh-Contoh Pasar Bisnis</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Viola De Yusa</cp:lastModifiedBy>
  <cp:revision>436</cp:revision>
  <cp:lastPrinted>2015-09-17T08:41:14Z</cp:lastPrinted>
  <dcterms:created xsi:type="dcterms:W3CDTF">2010-04-18T12:06:30Z</dcterms:created>
  <dcterms:modified xsi:type="dcterms:W3CDTF">2025-10-12T04:01:05Z</dcterms:modified>
</cp:coreProperties>
</file>