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5" r:id="rId2"/>
    <p:sldId id="305" r:id="rId3"/>
    <p:sldId id="399" r:id="rId4"/>
    <p:sldId id="400" r:id="rId5"/>
    <p:sldId id="401" r:id="rId6"/>
    <p:sldId id="408" r:id="rId7"/>
    <p:sldId id="409" r:id="rId8"/>
    <p:sldId id="410" r:id="rId9"/>
    <p:sldId id="411" r:id="rId10"/>
    <p:sldId id="412" r:id="rId11"/>
    <p:sldId id="391" r:id="rId12"/>
  </p:sldIdLst>
  <p:sldSz cx="9144000" cy="6858000" type="screen4x3"/>
  <p:notesSz cx="7315200" cy="96012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476" autoAdjust="0"/>
  </p:normalViewPr>
  <p:slideViewPr>
    <p:cSldViewPr>
      <p:cViewPr varScale="1">
        <p:scale>
          <a:sx n="63" d="100"/>
          <a:sy n="63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SISTEM &amp; TEKNOLOGI INFORMASI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PERTEMUAN 4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 &amp; 5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TINGKAT KEDEWASAAN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071546"/>
            <a:ext cx="8534400" cy="521497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Level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kedewasaan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Level 0 (Non – Existent)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Level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satu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(Initial / Ad Hoc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Level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dua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(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Repeateble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but Intuitive)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Level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tiga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( Defined)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Level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empat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(Managed and Measurable)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Level lima (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Optimised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PENGELOLAAN</a:t>
            </a:r>
            <a:r>
              <a:rPr kumimoji="0" lang="en-US" sz="44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 PROSES TI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Materi</a:t>
            </a:r>
            <a:r>
              <a:rPr kumimoji="0" lang="en-US" sz="33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Pokok</a:t>
            </a:r>
            <a:r>
              <a:rPr kumimoji="0" lang="en-US" sz="33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en-US" sz="3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Keterkaitan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Antar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Tujuan</a:t>
            </a:r>
            <a:endParaRPr kumimoji="0" lang="en-US" sz="33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Pengontrolan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Proses</a:t>
            </a:r>
            <a:endParaRPr lang="en-US" sz="3300" dirty="0" smtClean="0"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Pengukuran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Kinerja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3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71414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KETERKAITAN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TUJUAN DAN PROSES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8433" name="Picture 1" descr="D:\DATAKU\My Materi\Daftar SAP Perkuliahan\Tata Kelola SITI\Tujuan TI dan Proses TI.JPG"/>
          <p:cNvPicPr>
            <a:picLocks noChangeAspect="1" noChangeArrowheads="1"/>
          </p:cNvPicPr>
          <p:nvPr/>
        </p:nvPicPr>
        <p:blipFill>
          <a:blip r:embed="rId3"/>
          <a:srcRect b="3713"/>
          <a:stretch>
            <a:fillRect/>
          </a:stretch>
        </p:blipFill>
        <p:spPr bwMode="auto">
          <a:xfrm>
            <a:off x="133381" y="1014436"/>
            <a:ext cx="8867775" cy="55578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 descr="D:\DATAKU\My Materi\Daftar SAP Perkuliahan\Tata Kelola SITI\Tujuan TI dan Proses TI ljt.JPG"/>
          <p:cNvPicPr>
            <a:picLocks noChangeAspect="1" noChangeArrowheads="1"/>
          </p:cNvPicPr>
          <p:nvPr/>
        </p:nvPicPr>
        <p:blipFill>
          <a:blip r:embed="rId3"/>
          <a:srcRect b="4069"/>
          <a:stretch>
            <a:fillRect/>
          </a:stretch>
        </p:blipFill>
        <p:spPr bwMode="auto">
          <a:xfrm>
            <a:off x="133381" y="1071546"/>
            <a:ext cx="8867775" cy="5500726"/>
          </a:xfrm>
          <a:prstGeom prst="rect">
            <a:avLst/>
          </a:prstGeom>
          <a:noFill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85720" y="9828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KETERKAITAN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TUJUAN DAN PROSES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D:\DATAKU\My Materi\Daftar SAP Perkuliahan\Tata Kelola SITI\Tata Kelola SI-TI\untitled.JPG"/>
          <p:cNvPicPr>
            <a:picLocks noChangeAspect="1" noChangeArrowheads="1"/>
          </p:cNvPicPr>
          <p:nvPr/>
        </p:nvPicPr>
        <p:blipFill>
          <a:blip r:embed="rId3"/>
          <a:srcRect b="46094"/>
          <a:stretch>
            <a:fillRect/>
          </a:stretch>
        </p:blipFill>
        <p:spPr bwMode="auto">
          <a:xfrm>
            <a:off x="138113" y="1285860"/>
            <a:ext cx="8867775" cy="1971676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85720" y="169718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KETERKAITAN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TUJUAN DAN PROSES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PENGONTROLAN PROSES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285860"/>
            <a:ext cx="8534400" cy="521497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Pengontrolan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COBIT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menjelaskan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mengenai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kontrol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mengenai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apa-apa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seharusnya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dipenuhi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dikatakan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Namun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mengambarkan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ingin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dipenuhi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dilengkapi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penjabaran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kontrol-kontrol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pemenuhan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rangkaian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aturan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lengkap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dibahas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Buku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Audit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Teknologi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karya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Riyanarto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Sarno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	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PENGUKURAN KINERJA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285860"/>
            <a:ext cx="8534400" cy="521497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Agar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kontribusi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dapat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terarah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selaras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strategi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telah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ditetapkan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diperlukan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penggunaan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penggunaan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menggambarkan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penilaian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diketahui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pemenuhan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capaian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diharapkan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UKURAN KINERJA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Pemenuhan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diukur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melalui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sebuah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ukuran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disebut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sebagai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outcome;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i="1" baseline="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Pemenuhan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beserta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aktivitas-aktivitas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terlibat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diukur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ukuran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disebut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indikator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  <a:endParaRPr kumimoji="0" lang="en-US" sz="24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TINGKAT KEDEWASAAN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071546"/>
            <a:ext cx="8534400" cy="521497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Penentuan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kedewasaan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eksisting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sejauh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mana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memenuhi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standar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Pengelompokkan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kedewasaan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level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kapabilitas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level 0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non existent (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belum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tersedia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hingga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level lima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optimised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(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teroptimasi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).</a:t>
            </a:r>
            <a:endParaRPr kumimoji="0" lang="en-US" sz="24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284</Words>
  <Application>Microsoft Office PowerPoint</Application>
  <PresentationFormat>On-screen Show (4:3)</PresentationFormat>
  <Paragraphs>61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243</cp:revision>
  <dcterms:created xsi:type="dcterms:W3CDTF">2010-04-18T12:06:30Z</dcterms:created>
  <dcterms:modified xsi:type="dcterms:W3CDTF">2016-01-31T15:09:01Z</dcterms:modified>
</cp:coreProperties>
</file>