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7" r:id="rId3"/>
    <p:sldId id="271" r:id="rId4"/>
    <p:sldId id="268" r:id="rId5"/>
    <p:sldId id="269" r:id="rId6"/>
  </p:sldIdLst>
  <p:sldSz cx="21923375" cy="12331700"/>
  <p:notesSz cx="9525000" cy="1233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49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2" d="100"/>
          <a:sy n="32" d="100"/>
        </p:scale>
        <p:origin x="1236" y="594"/>
      </p:cViewPr>
      <p:guideLst>
        <p:guide orient="horz" pos="2880"/>
        <p:guide pos="49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04674" rtl="0" eaLnBrk="1" latinLnBrk="0" hangingPunct="1">
        <a:spcBef>
          <a:spcPct val="0"/>
        </a:spcBef>
        <a:buNone/>
        <a:defRPr sz="101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9253" indent="-789253" algn="l" defTabSz="2104674" rtl="0" eaLnBrk="1" latinLnBrk="0" hangingPunct="1">
        <a:spcBef>
          <a:spcPct val="20000"/>
        </a:spcBef>
        <a:buFont typeface="Arial" pitchFamily="34" charset="0"/>
        <a:buChar char="•"/>
        <a:defRPr sz="7365" kern="1200">
          <a:solidFill>
            <a:schemeClr val="tx1"/>
          </a:solidFill>
          <a:latin typeface="+mn-lt"/>
          <a:ea typeface="+mn-ea"/>
          <a:cs typeface="+mn-cs"/>
        </a:defRPr>
      </a:lvl1pPr>
      <a:lvl2pPr marL="1710048" indent="-657711" algn="l" defTabSz="2104674" rtl="0" eaLnBrk="1" latinLnBrk="0" hangingPunct="1">
        <a:spcBef>
          <a:spcPct val="20000"/>
        </a:spcBef>
        <a:buFont typeface="Arial" pitchFamily="34" charset="0"/>
        <a:buChar char="–"/>
        <a:defRPr sz="6445" kern="1200">
          <a:solidFill>
            <a:schemeClr val="tx1"/>
          </a:solidFill>
          <a:latin typeface="+mn-lt"/>
          <a:ea typeface="+mn-ea"/>
          <a:cs typeface="+mn-cs"/>
        </a:defRPr>
      </a:lvl2pPr>
      <a:lvl3pPr marL="2630843" indent="-526169" algn="l" defTabSz="2104674" rtl="0" eaLnBrk="1" latinLnBrk="0" hangingPunct="1">
        <a:spcBef>
          <a:spcPct val="20000"/>
        </a:spcBef>
        <a:buFont typeface="Arial" pitchFamily="34" charset="0"/>
        <a:buChar char="•"/>
        <a:defRPr sz="5524" kern="1200">
          <a:solidFill>
            <a:schemeClr val="tx1"/>
          </a:solidFill>
          <a:latin typeface="+mn-lt"/>
          <a:ea typeface="+mn-ea"/>
          <a:cs typeface="+mn-cs"/>
        </a:defRPr>
      </a:lvl3pPr>
      <a:lvl4pPr marL="3683180" indent="-526169" algn="l" defTabSz="2104674" rtl="0" eaLnBrk="1" latinLnBrk="0" hangingPunct="1">
        <a:spcBef>
          <a:spcPct val="20000"/>
        </a:spcBef>
        <a:buFont typeface="Arial" pitchFamily="34" charset="0"/>
        <a:buChar char="–"/>
        <a:defRPr sz="4603" kern="1200">
          <a:solidFill>
            <a:schemeClr val="tx1"/>
          </a:solidFill>
          <a:latin typeface="+mn-lt"/>
          <a:ea typeface="+mn-ea"/>
          <a:cs typeface="+mn-cs"/>
        </a:defRPr>
      </a:lvl4pPr>
      <a:lvl5pPr marL="4735518" indent="-526169" algn="l" defTabSz="2104674" rtl="0" eaLnBrk="1" latinLnBrk="0" hangingPunct="1">
        <a:spcBef>
          <a:spcPct val="20000"/>
        </a:spcBef>
        <a:buFont typeface="Arial" pitchFamily="34" charset="0"/>
        <a:buChar char="»"/>
        <a:defRPr sz="4603" kern="1200">
          <a:solidFill>
            <a:schemeClr val="tx1"/>
          </a:solidFill>
          <a:latin typeface="+mn-lt"/>
          <a:ea typeface="+mn-ea"/>
          <a:cs typeface="+mn-cs"/>
        </a:defRPr>
      </a:lvl5pPr>
      <a:lvl6pPr marL="5787855" indent="-526169" algn="l" defTabSz="2104674" rtl="0" eaLnBrk="1" latinLnBrk="0" hangingPunct="1">
        <a:spcBef>
          <a:spcPct val="20000"/>
        </a:spcBef>
        <a:buFont typeface="Arial" pitchFamily="34" charset="0"/>
        <a:buChar char="•"/>
        <a:defRPr sz="4603" kern="1200">
          <a:solidFill>
            <a:schemeClr val="tx1"/>
          </a:solidFill>
          <a:latin typeface="+mn-lt"/>
          <a:ea typeface="+mn-ea"/>
          <a:cs typeface="+mn-cs"/>
        </a:defRPr>
      </a:lvl6pPr>
      <a:lvl7pPr marL="6840192" indent="-526169" algn="l" defTabSz="2104674" rtl="0" eaLnBrk="1" latinLnBrk="0" hangingPunct="1">
        <a:spcBef>
          <a:spcPct val="20000"/>
        </a:spcBef>
        <a:buFont typeface="Arial" pitchFamily="34" charset="0"/>
        <a:buChar char="•"/>
        <a:defRPr sz="4603" kern="1200">
          <a:solidFill>
            <a:schemeClr val="tx1"/>
          </a:solidFill>
          <a:latin typeface="+mn-lt"/>
          <a:ea typeface="+mn-ea"/>
          <a:cs typeface="+mn-cs"/>
        </a:defRPr>
      </a:lvl7pPr>
      <a:lvl8pPr marL="7892529" indent="-526169" algn="l" defTabSz="2104674" rtl="0" eaLnBrk="1" latinLnBrk="0" hangingPunct="1">
        <a:spcBef>
          <a:spcPct val="20000"/>
        </a:spcBef>
        <a:buFont typeface="Arial" pitchFamily="34" charset="0"/>
        <a:buChar char="•"/>
        <a:defRPr sz="4603" kern="1200">
          <a:solidFill>
            <a:schemeClr val="tx1"/>
          </a:solidFill>
          <a:latin typeface="+mn-lt"/>
          <a:ea typeface="+mn-ea"/>
          <a:cs typeface="+mn-cs"/>
        </a:defRPr>
      </a:lvl8pPr>
      <a:lvl9pPr marL="8944867" indent="-526169" algn="l" defTabSz="2104674" rtl="0" eaLnBrk="1" latinLnBrk="0" hangingPunct="1">
        <a:spcBef>
          <a:spcPct val="20000"/>
        </a:spcBef>
        <a:buFont typeface="Arial" pitchFamily="34" charset="0"/>
        <a:buChar char="•"/>
        <a:defRPr sz="46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1pPr>
      <a:lvl2pPr marL="1052337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2pPr>
      <a:lvl3pPr marL="2104674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3pPr>
      <a:lvl4pPr marL="3157012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4pPr>
      <a:lvl5pPr marL="4209349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5pPr>
      <a:lvl6pPr marL="5261686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6pPr>
      <a:lvl7pPr marL="6314023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7pPr>
      <a:lvl8pPr marL="7366361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8pPr>
      <a:lvl9pPr marL="8418698" algn="l" defTabSz="2104674" rtl="0" eaLnBrk="1" latinLnBrk="0" hangingPunct="1">
        <a:defRPr sz="4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>
            <a:extLst>
              <a:ext uri="{FF2B5EF4-FFF2-40B4-BE49-F238E27FC236}">
                <a16:creationId xmlns:a16="http://schemas.microsoft.com/office/drawing/2014/main" id="{E86842AE-5656-F5C2-4438-70C8637AFE36}"/>
              </a:ext>
            </a:extLst>
          </p:cNvPr>
          <p:cNvSpPr/>
          <p:nvPr/>
        </p:nvSpPr>
        <p:spPr>
          <a:xfrm>
            <a:off x="2808287" y="755650"/>
            <a:ext cx="17145000" cy="1082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</p:spTree>
    <p:extLst>
      <p:ext uri="{BB962C8B-B14F-4D97-AF65-F5344CB8AC3E}">
        <p14:creationId xmlns:p14="http://schemas.microsoft.com/office/powerpoint/2010/main" val="4168095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21912412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04"/>
                </a:moveTo>
                <a:lnTo>
                  <a:pt x="0" y="41608628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5" name="object 5"/>
          <p:cNvSpPr/>
          <p:nvPr/>
        </p:nvSpPr>
        <p:spPr>
          <a:xfrm>
            <a:off x="10960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04"/>
                </a:moveTo>
                <a:lnTo>
                  <a:pt x="0" y="41608628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4" name="object 4"/>
          <p:cNvSpPr/>
          <p:nvPr/>
        </p:nvSpPr>
        <p:spPr>
          <a:xfrm>
            <a:off x="2554836" y="374650"/>
            <a:ext cx="16941248" cy="11582400"/>
          </a:xfrm>
          <a:prstGeom prst="rect">
            <a:avLst/>
          </a:prstGeom>
          <a:blipFill>
            <a:blip r:embed="rId2" cstate="print"/>
            <a:stretch>
              <a:fillRect l="-146" t="1090" r="146" b="-6546"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3" name="object 3"/>
          <p:cNvSpPr txBox="1"/>
          <p:nvPr/>
        </p:nvSpPr>
        <p:spPr>
          <a:xfrm>
            <a:off x="3215575" y="-4907250"/>
            <a:ext cx="2396334" cy="43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257"/>
              </a:lnSpc>
              <a:spcBef>
                <a:spcPts val="161"/>
              </a:spcBef>
            </a:pPr>
            <a:r>
              <a:rPr sz="2992" spc="67" dirty="0">
                <a:latin typeface="Times New Roman"/>
                <a:cs typeface="Times New Roman"/>
              </a:rPr>
              <a:t>E</a:t>
            </a:r>
            <a:r>
              <a:rPr sz="2992" dirty="0">
                <a:latin typeface="Times New Roman"/>
                <a:cs typeface="Times New Roman"/>
              </a:rPr>
              <a:t>.  </a:t>
            </a:r>
            <a:r>
              <a:rPr sz="2992" spc="163" dirty="0">
                <a:latin typeface="Times New Roman"/>
                <a:cs typeface="Times New Roman"/>
              </a:rPr>
              <a:t> </a:t>
            </a:r>
            <a:r>
              <a:rPr sz="2992" spc="90" dirty="0">
                <a:latin typeface="Times New Roman"/>
                <a:cs typeface="Times New Roman"/>
              </a:rPr>
              <a:t>B</a:t>
            </a:r>
            <a:r>
              <a:rPr sz="2992" spc="78" dirty="0">
                <a:latin typeface="Times New Roman"/>
                <a:cs typeface="Times New Roman"/>
              </a:rPr>
              <a:t>`</a:t>
            </a:r>
            <a:r>
              <a:rPr sz="2992" spc="-182" dirty="0">
                <a:latin typeface="Times New Roman"/>
                <a:cs typeface="Times New Roman"/>
              </a:rPr>
              <a:t>t</a:t>
            </a:r>
            <a:r>
              <a:rPr sz="2992" spc="78" dirty="0">
                <a:latin typeface="Times New Roman"/>
                <a:cs typeface="Times New Roman"/>
              </a:rPr>
              <a:t>fm</a:t>
            </a:r>
            <a:r>
              <a:rPr sz="2992" spc="-193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-9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5</a:t>
            </a:r>
            <a:endParaRPr sz="2992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15574" y="-3628713"/>
            <a:ext cx="13000934" cy="447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337"/>
              </a:lnSpc>
              <a:spcBef>
                <a:spcPts val="166"/>
              </a:spcBef>
            </a:pPr>
            <a:r>
              <a:rPr sz="2992" dirty="0">
                <a:latin typeface="Times New Roman"/>
                <a:cs typeface="Times New Roman"/>
              </a:rPr>
              <a:t>\o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dirty="0">
                <a:latin typeface="Times New Roman"/>
                <a:cs typeface="Times New Roman"/>
              </a:rPr>
              <a:t>,</a:t>
            </a:r>
            <a:r>
              <a:rPr sz="2992" spc="-101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c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r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-90" dirty="0">
                <a:latin typeface="Times New Roman"/>
                <a:cs typeface="Times New Roman"/>
              </a:rPr>
              <a:t> </a:t>
            </a:r>
            <a:r>
              <a:rPr sz="2992" spc="21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daud</a:t>
            </a:r>
            <a:r>
              <a:rPr sz="2992" spc="-90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k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`w`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-90" dirty="0">
                <a:latin typeface="Times New Roman"/>
                <a:cs typeface="Times New Roman"/>
              </a:rPr>
              <a:t> 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df</a:t>
            </a:r>
            <a:r>
              <a:rPr sz="2992" spc="-115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k</a:t>
            </a:r>
            <a:r>
              <a:rPr sz="2992" spc="-9" dirty="0">
                <a:latin typeface="Times New Roman"/>
                <a:cs typeface="Times New Roman"/>
              </a:rPr>
              <a:t>n</a:t>
            </a:r>
            <a:r>
              <a:rPr sz="2992" dirty="0">
                <a:latin typeface="Times New Roman"/>
                <a:cs typeface="Times New Roman"/>
              </a:rPr>
              <a:t>da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-90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</a:t>
            </a:r>
            <a:r>
              <a:rPr sz="2992" dirty="0">
                <a:latin typeface="Times New Roman"/>
                <a:cs typeface="Times New Roman"/>
              </a:rPr>
              <a:t>daaud</a:t>
            </a:r>
            <a:r>
              <a:rPr sz="2992" spc="9" dirty="0">
                <a:latin typeface="Times New Roman"/>
                <a:cs typeface="Times New Roman"/>
              </a:rPr>
              <a:t>`g`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-90" dirty="0">
                <a:latin typeface="Times New Roman"/>
                <a:cs typeface="Times New Roman"/>
              </a:rPr>
              <a:t> 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z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z</a:t>
            </a:r>
            <a:r>
              <a:rPr sz="2992" spc="-101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pro</a:t>
            </a:r>
            <a:r>
              <a:rPr sz="2992" spc="-9" dirty="0">
                <a:latin typeface="Times New Roman"/>
                <a:cs typeface="Times New Roman"/>
              </a:rPr>
              <a:t>yn</a:t>
            </a:r>
            <a:r>
              <a:rPr sz="2992" spc="9" dirty="0">
                <a:latin typeface="Times New Roman"/>
                <a:cs typeface="Times New Roman"/>
              </a:rPr>
              <a:t>g</a:t>
            </a:r>
            <a:r>
              <a:rPr sz="2992" dirty="0">
                <a:latin typeface="Times New Roman"/>
                <a:cs typeface="Times New Roman"/>
              </a:rPr>
              <a:t>s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.</a:t>
            </a:r>
            <a:endParaRPr sz="299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475863-11F2-91B1-38C5-97DCB762E6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900"/>
          <a:stretch/>
        </p:blipFill>
        <p:spPr>
          <a:xfrm>
            <a:off x="1970086" y="-6350"/>
            <a:ext cx="18298731" cy="1181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3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1912412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04"/>
                </a:moveTo>
                <a:lnTo>
                  <a:pt x="0" y="41608628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6" name="object 6"/>
          <p:cNvSpPr/>
          <p:nvPr/>
        </p:nvSpPr>
        <p:spPr>
          <a:xfrm>
            <a:off x="10960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04"/>
                </a:moveTo>
                <a:lnTo>
                  <a:pt x="0" y="41608628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5" name="object 5"/>
          <p:cNvSpPr/>
          <p:nvPr/>
        </p:nvSpPr>
        <p:spPr>
          <a:xfrm>
            <a:off x="2122487" y="0"/>
            <a:ext cx="18165607" cy="11880849"/>
          </a:xfrm>
          <a:prstGeom prst="rect">
            <a:avLst/>
          </a:prstGeom>
          <a:blipFill>
            <a:blip r:embed="rId2" cstate="print"/>
            <a:stretch>
              <a:fillRect t="1" b="-12670"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4" name="object 4"/>
          <p:cNvSpPr txBox="1"/>
          <p:nvPr/>
        </p:nvSpPr>
        <p:spPr>
          <a:xfrm>
            <a:off x="3215575" y="-4885326"/>
            <a:ext cx="2396334" cy="43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257"/>
              </a:lnSpc>
              <a:spcBef>
                <a:spcPts val="161"/>
              </a:spcBef>
            </a:pPr>
            <a:r>
              <a:rPr sz="2992" spc="101" dirty="0">
                <a:latin typeface="Times New Roman"/>
                <a:cs typeface="Times New Roman"/>
              </a:rPr>
              <a:t>L</a:t>
            </a:r>
            <a:r>
              <a:rPr sz="2992" dirty="0">
                <a:latin typeface="Times New Roman"/>
                <a:cs typeface="Times New Roman"/>
              </a:rPr>
              <a:t>.  </a:t>
            </a:r>
            <a:r>
              <a:rPr sz="2992" spc="104" dirty="0">
                <a:latin typeface="Times New Roman"/>
                <a:cs typeface="Times New Roman"/>
              </a:rPr>
              <a:t> </a:t>
            </a:r>
            <a:r>
              <a:rPr sz="2992" spc="124" dirty="0">
                <a:latin typeface="Times New Roman"/>
                <a:cs typeface="Times New Roman"/>
              </a:rPr>
              <a:t>B</a:t>
            </a:r>
            <a:r>
              <a:rPr sz="2992" spc="-147" dirty="0">
                <a:latin typeface="Times New Roman"/>
                <a:cs typeface="Times New Roman"/>
              </a:rPr>
              <a:t>`</a:t>
            </a:r>
            <a:r>
              <a:rPr sz="2992" spc="115" dirty="0">
                <a:latin typeface="Times New Roman"/>
                <a:cs typeface="Times New Roman"/>
              </a:rPr>
              <a:t>t</a:t>
            </a:r>
            <a:r>
              <a:rPr sz="2992" spc="-101" dirty="0">
                <a:latin typeface="Times New Roman"/>
                <a:cs typeface="Times New Roman"/>
              </a:rPr>
              <a:t>f</a:t>
            </a:r>
            <a:r>
              <a:rPr sz="2992" spc="115" dirty="0">
                <a:latin typeface="Times New Roman"/>
                <a:cs typeface="Times New Roman"/>
              </a:rPr>
              <a:t>m</a:t>
            </a:r>
            <a:r>
              <a:rPr sz="2992" spc="-147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-9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&lt;</a:t>
            </a:r>
            <a:endParaRPr sz="2992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5574" y="-3606792"/>
            <a:ext cx="16278471" cy="447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337"/>
              </a:lnSpc>
              <a:spcBef>
                <a:spcPts val="166"/>
              </a:spcBef>
            </a:pPr>
            <a:r>
              <a:rPr sz="2992" dirty="0">
                <a:latin typeface="Times New Roman"/>
                <a:cs typeface="Times New Roman"/>
              </a:rPr>
              <a:t>\o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dirty="0">
                <a:latin typeface="Times New Roman"/>
                <a:cs typeface="Times New Roman"/>
              </a:rPr>
              <a:t>,</a:t>
            </a:r>
            <a:r>
              <a:rPr sz="2992" spc="9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c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r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Cnh</a:t>
            </a:r>
            <a:r>
              <a:rPr sz="2992" dirty="0">
                <a:latin typeface="Times New Roman"/>
                <a:cs typeface="Times New Roman"/>
              </a:rPr>
              <a:t>`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k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`w`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df k</a:t>
            </a:r>
            <a:r>
              <a:rPr sz="2992" spc="-9" dirty="0">
                <a:latin typeface="Times New Roman"/>
                <a:cs typeface="Times New Roman"/>
              </a:rPr>
              <a:t>n</a:t>
            </a:r>
            <a:r>
              <a:rPr sz="2992" dirty="0">
                <a:latin typeface="Times New Roman"/>
                <a:cs typeface="Times New Roman"/>
              </a:rPr>
              <a:t>da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</a:t>
            </a:r>
            <a:r>
              <a:rPr sz="2992" dirty="0">
                <a:latin typeface="Times New Roman"/>
                <a:cs typeface="Times New Roman"/>
              </a:rPr>
              <a:t>daaud</a:t>
            </a:r>
            <a:r>
              <a:rPr sz="2992" spc="9" dirty="0">
                <a:latin typeface="Times New Roman"/>
                <a:cs typeface="Times New Roman"/>
              </a:rPr>
              <a:t>`g`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z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z</a:t>
            </a:r>
            <a:r>
              <a:rPr sz="2992" spc="9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pro</a:t>
            </a:r>
            <a:r>
              <a:rPr sz="2992" spc="-9" dirty="0">
                <a:latin typeface="Times New Roman"/>
                <a:cs typeface="Times New Roman"/>
              </a:rPr>
              <a:t>yn</a:t>
            </a:r>
            <a:r>
              <a:rPr sz="2992" spc="9" dirty="0">
                <a:latin typeface="Times New Roman"/>
                <a:cs typeface="Times New Roman"/>
              </a:rPr>
              <a:t>g</a:t>
            </a:r>
            <a:r>
              <a:rPr sz="2992" dirty="0">
                <a:latin typeface="Times New Roman"/>
                <a:cs typeface="Times New Roman"/>
              </a:rPr>
              <a:t>s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,</a:t>
            </a:r>
            <a:r>
              <a:rPr sz="2992" spc="9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</a:t>
            </a:r>
            <a:r>
              <a:rPr sz="2992" dirty="0">
                <a:latin typeface="Times New Roman"/>
                <a:cs typeface="Times New Roman"/>
              </a:rPr>
              <a:t>daaud</a:t>
            </a:r>
            <a:r>
              <a:rPr sz="2992" spc="9" dirty="0">
                <a:latin typeface="Times New Roman"/>
                <a:cs typeface="Times New Roman"/>
              </a:rPr>
              <a:t>`g`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21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\</a:t>
            </a:r>
            <a:r>
              <a:rPr sz="2992" spc="9" dirty="0">
                <a:latin typeface="Times New Roman"/>
                <a:cs typeface="Times New Roman"/>
              </a:rPr>
              <a:t>g`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dirty="0">
                <a:latin typeface="Times New Roman"/>
                <a:cs typeface="Times New Roman"/>
              </a:rPr>
              <a:t>`</a:t>
            </a:r>
            <a:endParaRPr sz="2992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15574" y="-2824163"/>
            <a:ext cx="861512" cy="447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337"/>
              </a:lnSpc>
              <a:spcBef>
                <a:spcPts val="166"/>
              </a:spcBef>
            </a:pPr>
            <a:r>
              <a:rPr sz="2992" dirty="0">
                <a:latin typeface="Times New Roman"/>
                <a:cs typeface="Times New Roman"/>
              </a:rPr>
              <a:t>0</a:t>
            </a:r>
            <a:r>
              <a:rPr sz="2992" spc="85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8</a:t>
            </a:r>
            <a:r>
              <a:rPr sz="2992" spc="435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&gt;</a:t>
            </a:r>
            <a:endParaRPr sz="299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1912412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17"/>
                </a:moveTo>
                <a:lnTo>
                  <a:pt x="0" y="41608642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6" name="object 6"/>
          <p:cNvSpPr/>
          <p:nvPr/>
        </p:nvSpPr>
        <p:spPr>
          <a:xfrm>
            <a:off x="10960" y="-75448152"/>
            <a:ext cx="0" cy="95778841"/>
          </a:xfrm>
          <a:custGeom>
            <a:avLst/>
            <a:gdLst/>
            <a:ahLst/>
            <a:cxnLst/>
            <a:rect l="l" t="t" r="r" b="b"/>
            <a:pathLst>
              <a:path h="41612820">
                <a:moveTo>
                  <a:pt x="0" y="29292817"/>
                </a:moveTo>
                <a:lnTo>
                  <a:pt x="0" y="41608642"/>
                </a:lnTo>
              </a:path>
            </a:pathLst>
          </a:custGeom>
          <a:ln w="10795">
            <a:solidFill>
              <a:srgbClr val="E9EDF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5" name="object 5"/>
          <p:cNvSpPr/>
          <p:nvPr/>
        </p:nvSpPr>
        <p:spPr>
          <a:xfrm>
            <a:off x="2122487" y="-1"/>
            <a:ext cx="18293708" cy="12331701"/>
          </a:xfrm>
          <a:prstGeom prst="rect">
            <a:avLst/>
          </a:prstGeom>
          <a:blipFill>
            <a:blip r:embed="rId2" cstate="print"/>
            <a:stretch>
              <a:fillRect t="-15967"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4143"/>
          </a:p>
        </p:txBody>
      </p:sp>
      <p:sp>
        <p:nvSpPr>
          <p:cNvPr id="4" name="object 4"/>
          <p:cNvSpPr txBox="1"/>
          <p:nvPr/>
        </p:nvSpPr>
        <p:spPr>
          <a:xfrm>
            <a:off x="3215573" y="-4863373"/>
            <a:ext cx="2396334" cy="437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257"/>
              </a:lnSpc>
              <a:spcBef>
                <a:spcPts val="161"/>
              </a:spcBef>
            </a:pPr>
            <a:r>
              <a:rPr sz="2992" spc="67" dirty="0">
                <a:latin typeface="Times New Roman"/>
                <a:cs typeface="Times New Roman"/>
              </a:rPr>
              <a:t>K</a:t>
            </a:r>
            <a:r>
              <a:rPr sz="2992" dirty="0">
                <a:latin typeface="Times New Roman"/>
                <a:cs typeface="Times New Roman"/>
              </a:rPr>
              <a:t>. </a:t>
            </a:r>
            <a:r>
              <a:rPr sz="2992" spc="569" dirty="0">
                <a:latin typeface="Times New Roman"/>
                <a:cs typeface="Times New Roman"/>
              </a:rPr>
              <a:t> </a:t>
            </a:r>
            <a:r>
              <a:rPr sz="2992" spc="90" dirty="0">
                <a:latin typeface="Times New Roman"/>
                <a:cs typeface="Times New Roman"/>
              </a:rPr>
              <a:t>B</a:t>
            </a:r>
            <a:r>
              <a:rPr sz="2992" spc="78" dirty="0">
                <a:latin typeface="Times New Roman"/>
                <a:cs typeface="Times New Roman"/>
              </a:rPr>
              <a:t>`</a:t>
            </a:r>
            <a:r>
              <a:rPr sz="2992" spc="-182" dirty="0">
                <a:latin typeface="Times New Roman"/>
                <a:cs typeface="Times New Roman"/>
              </a:rPr>
              <a:t>t</a:t>
            </a:r>
            <a:r>
              <a:rPr sz="2992" spc="78" dirty="0">
                <a:latin typeface="Times New Roman"/>
                <a:cs typeface="Times New Roman"/>
              </a:rPr>
              <a:t>fm</a:t>
            </a:r>
            <a:r>
              <a:rPr sz="2992" spc="-193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-9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;</a:t>
            </a:r>
            <a:endParaRPr sz="2992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5573" y="-3584836"/>
            <a:ext cx="16302760" cy="447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337"/>
              </a:lnSpc>
              <a:spcBef>
                <a:spcPts val="166"/>
              </a:spcBef>
            </a:pPr>
            <a:r>
              <a:rPr sz="2992" dirty="0">
                <a:latin typeface="Times New Roman"/>
                <a:cs typeface="Times New Roman"/>
              </a:rPr>
              <a:t>\o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dirty="0">
                <a:latin typeface="Times New Roman"/>
                <a:cs typeface="Times New Roman"/>
              </a:rPr>
              <a:t>,</a:t>
            </a:r>
            <a:r>
              <a:rPr sz="2992" spc="44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c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r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58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G</a:t>
            </a:r>
            <a:r>
              <a:rPr sz="2992" dirty="0">
                <a:latin typeface="Times New Roman"/>
                <a:cs typeface="Times New Roman"/>
              </a:rPr>
              <a:t>ursf</a:t>
            </a:r>
            <a:r>
              <a:rPr sz="2992" spc="32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k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e</a:t>
            </a:r>
            <a:r>
              <a:rPr sz="2992" spc="9" dirty="0">
                <a:latin typeface="Times New Roman"/>
                <a:cs typeface="Times New Roman"/>
              </a:rPr>
              <a:t>`w`</a:t>
            </a:r>
            <a:r>
              <a:rPr sz="2992" dirty="0">
                <a:latin typeface="Times New Roman"/>
                <a:cs typeface="Times New Roman"/>
              </a:rPr>
              <a:t>m</a:t>
            </a:r>
            <a:r>
              <a:rPr sz="2992" spc="58" dirty="0">
                <a:latin typeface="Times New Roman"/>
                <a:cs typeface="Times New Roman"/>
              </a:rPr>
              <a:t> 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df</a:t>
            </a:r>
            <a:r>
              <a:rPr sz="2992" spc="32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k</a:t>
            </a:r>
            <a:r>
              <a:rPr sz="2992" spc="-9" dirty="0">
                <a:latin typeface="Times New Roman"/>
                <a:cs typeface="Times New Roman"/>
              </a:rPr>
              <a:t>n</a:t>
            </a:r>
            <a:r>
              <a:rPr sz="2992" dirty="0">
                <a:latin typeface="Times New Roman"/>
                <a:cs typeface="Times New Roman"/>
              </a:rPr>
              <a:t>da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58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</a:t>
            </a:r>
            <a:r>
              <a:rPr sz="2992" dirty="0">
                <a:latin typeface="Times New Roman"/>
                <a:cs typeface="Times New Roman"/>
              </a:rPr>
              <a:t>daaud</a:t>
            </a:r>
            <a:r>
              <a:rPr sz="2992" spc="9" dirty="0">
                <a:latin typeface="Times New Roman"/>
                <a:cs typeface="Times New Roman"/>
              </a:rPr>
              <a:t>`g`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58" dirty="0">
                <a:latin typeface="Times New Roman"/>
                <a:cs typeface="Times New Roman"/>
              </a:rPr>
              <a:t> 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spc="-9" dirty="0">
                <a:latin typeface="Times New Roman"/>
                <a:cs typeface="Times New Roman"/>
              </a:rPr>
              <a:t>z</a:t>
            </a:r>
            <a:r>
              <a:rPr sz="2992" spc="9" dirty="0">
                <a:latin typeface="Times New Roman"/>
                <a:cs typeface="Times New Roman"/>
              </a:rPr>
              <a:t>`</a:t>
            </a:r>
            <a:r>
              <a:rPr sz="2992" dirty="0">
                <a:latin typeface="Times New Roman"/>
                <a:cs typeface="Times New Roman"/>
              </a:rPr>
              <a:t>z</a:t>
            </a:r>
            <a:r>
              <a:rPr sz="2992" spc="44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pro</a:t>
            </a:r>
            <a:r>
              <a:rPr sz="2992" spc="-9" dirty="0">
                <a:latin typeface="Times New Roman"/>
                <a:cs typeface="Times New Roman"/>
              </a:rPr>
              <a:t>yn</a:t>
            </a:r>
            <a:r>
              <a:rPr sz="2992" spc="9" dirty="0">
                <a:latin typeface="Times New Roman"/>
                <a:cs typeface="Times New Roman"/>
              </a:rPr>
              <a:t>g</a:t>
            </a:r>
            <a:r>
              <a:rPr sz="2992" dirty="0">
                <a:latin typeface="Times New Roman"/>
                <a:cs typeface="Times New Roman"/>
              </a:rPr>
              <a:t>s</a:t>
            </a:r>
            <a:r>
              <a:rPr sz="2992" spc="-21" dirty="0">
                <a:latin typeface="Times New Roman"/>
                <a:cs typeface="Times New Roman"/>
              </a:rPr>
              <a:t>f</a:t>
            </a:r>
            <a:r>
              <a:rPr sz="2992" dirty="0">
                <a:latin typeface="Times New Roman"/>
                <a:cs typeface="Times New Roman"/>
              </a:rPr>
              <a:t>,</a:t>
            </a:r>
            <a:r>
              <a:rPr sz="2992" spc="44" dirty="0">
                <a:latin typeface="Times New Roman"/>
                <a:cs typeface="Times New Roman"/>
              </a:rPr>
              <a:t> </a:t>
            </a:r>
            <a:r>
              <a:rPr sz="2992" spc="-9" dirty="0">
                <a:latin typeface="Times New Roman"/>
                <a:cs typeface="Times New Roman"/>
              </a:rPr>
              <a:t>cn</a:t>
            </a:r>
            <a:r>
              <a:rPr sz="2992" dirty="0">
                <a:latin typeface="Times New Roman"/>
                <a:cs typeface="Times New Roman"/>
              </a:rPr>
              <a:t>daaud</a:t>
            </a:r>
            <a:r>
              <a:rPr sz="2992" spc="9" dirty="0">
                <a:latin typeface="Times New Roman"/>
                <a:cs typeface="Times New Roman"/>
              </a:rPr>
              <a:t>`g`</a:t>
            </a:r>
            <a:r>
              <a:rPr sz="2992" dirty="0">
                <a:latin typeface="Times New Roman"/>
                <a:cs typeface="Times New Roman"/>
              </a:rPr>
              <a:t>d</a:t>
            </a:r>
            <a:r>
              <a:rPr sz="2992" spc="58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\</a:t>
            </a:r>
            <a:r>
              <a:rPr sz="2992" spc="9" dirty="0">
                <a:latin typeface="Times New Roman"/>
                <a:cs typeface="Times New Roman"/>
              </a:rPr>
              <a:t>g`</a:t>
            </a:r>
            <a:r>
              <a:rPr sz="2992" spc="-21" dirty="0">
                <a:latin typeface="Times New Roman"/>
                <a:cs typeface="Times New Roman"/>
              </a:rPr>
              <a:t>b</a:t>
            </a:r>
            <a:r>
              <a:rPr sz="2992" dirty="0">
                <a:latin typeface="Times New Roman"/>
                <a:cs typeface="Times New Roman"/>
              </a:rPr>
              <a:t>`</a:t>
            </a:r>
            <a:endParaRPr sz="2992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15574" y="-2802207"/>
            <a:ext cx="861512" cy="447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232">
              <a:lnSpc>
                <a:spcPts val="3337"/>
              </a:lnSpc>
              <a:spcBef>
                <a:spcPts val="166"/>
              </a:spcBef>
            </a:pPr>
            <a:r>
              <a:rPr sz="2992" dirty="0">
                <a:latin typeface="Times New Roman"/>
                <a:cs typeface="Times New Roman"/>
              </a:rPr>
              <a:t>0</a:t>
            </a:r>
            <a:r>
              <a:rPr sz="2992" spc="85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8</a:t>
            </a:r>
            <a:r>
              <a:rPr sz="2992" spc="435" dirty="0">
                <a:latin typeface="Times New Roman"/>
                <a:cs typeface="Times New Roman"/>
              </a:rPr>
              <a:t> </a:t>
            </a:r>
            <a:r>
              <a:rPr sz="2992" dirty="0">
                <a:latin typeface="Times New Roman"/>
                <a:cs typeface="Times New Roman"/>
              </a:rPr>
              <a:t>&gt;</a:t>
            </a:r>
            <a:endParaRPr sz="299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152</Words>
  <Application>Microsoft Office PowerPoint</Application>
  <PresentationFormat>Custom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modified xsi:type="dcterms:W3CDTF">2024-10-05T22:37:11Z</dcterms:modified>
</cp:coreProperties>
</file>