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06" r:id="rId3"/>
    <p:sldId id="308" r:id="rId4"/>
    <p:sldId id="309" r:id="rId5"/>
    <p:sldId id="310" r:id="rId6"/>
    <p:sldId id="311" r:id="rId7"/>
    <p:sldId id="312" r:id="rId8"/>
    <p:sldId id="313" r:id="rId9"/>
    <p:sldId id="302" r:id="rId10"/>
  </p:sldIdLst>
  <p:sldSz cx="9144000" cy="6858000" type="screen4x3"/>
  <p:notesSz cx="7102475" cy="9388475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656" autoAdjust="0"/>
  </p:normalViewPr>
  <p:slideViewPr>
    <p:cSldViewPr>
      <p:cViewPr>
        <p:scale>
          <a:sx n="77" d="100"/>
          <a:sy n="77" d="100"/>
        </p:scale>
        <p:origin x="-1146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BE7453-0097-4FB5-BB0B-0112A23CF210}" type="datetime1">
              <a:rPr lang="id-ID" smtClean="0"/>
              <a:t>01/10/2025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819BA6C-925F-4F5B-BF0F-E0D9535060D9}" type="datetime1">
              <a:rPr lang="id-ID" smtClean="0"/>
              <a:t>01/10/2025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C8435BA-BAF1-4334-8B84-5A3441F95937}" type="datetime1">
              <a:rPr lang="id-ID" smtClean="0"/>
              <a:t>01/10/2025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FAB9C4F-6A5F-4F79-BC40-CD8FE0F8CE5E}" type="datetime1">
              <a:rPr lang="id-ID" smtClean="0"/>
              <a:t>01/10/2025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FF62485-837E-4DE3-A4CE-C8A14B45ADA4}" type="datetime1">
              <a:rPr lang="id-ID" smtClean="0"/>
              <a:t>01/10/2025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F566149-12C0-49A6-A7ED-87E1702F83C2}" type="datetime1">
              <a:rPr lang="id-ID" smtClean="0"/>
              <a:t>01/10/2025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EEB356-6B97-4EDA-9202-3B18A3AC36DB}" type="datetime1">
              <a:rPr lang="id-ID" smtClean="0"/>
              <a:t>01/10/2025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8C644C-697B-4B8B-B1FD-7CB1BB3D47B0}" type="datetime1">
              <a:rPr lang="id-ID" smtClean="0"/>
              <a:t>01/10/2025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9883E99-C27C-4DD4-A348-0F973A7C9B1B}" type="datetime1">
              <a:rPr lang="id-ID" smtClean="0"/>
              <a:t>01/10/2025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FDFCA30-0B53-4F5F-80C6-2D3BF237537D}" type="datetime1">
              <a:rPr lang="id-ID" smtClean="0"/>
              <a:t>01/10/2025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2146  Seminar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SDM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5263" y="2204864"/>
            <a:ext cx="8053488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b="1" dirty="0"/>
              <a:t>Review Proses </a:t>
            </a:r>
            <a:r>
              <a:rPr lang="en-US" sz="4800" b="1" dirty="0" err="1"/>
              <a:t>Publikasi</a:t>
            </a:r>
            <a:r>
              <a:rPr lang="en-US" sz="4800" b="1" dirty="0"/>
              <a:t> </a:t>
            </a:r>
            <a:r>
              <a:rPr lang="en-US" sz="4800" b="1" dirty="0" err="1"/>
              <a:t>dan</a:t>
            </a:r>
            <a:r>
              <a:rPr lang="en-US" sz="4800" b="1" dirty="0"/>
              <a:t> </a:t>
            </a:r>
            <a:endParaRPr lang="en-US" sz="4800" b="1" dirty="0" smtClean="0"/>
          </a:p>
          <a:p>
            <a:pPr algn="ctr"/>
            <a:r>
              <a:rPr lang="en-US" sz="4800" b="1" dirty="0" err="1" smtClean="0"/>
              <a:t>Posisi</a:t>
            </a:r>
            <a:r>
              <a:rPr lang="en-US" sz="4800" b="1" dirty="0" smtClean="0"/>
              <a:t> </a:t>
            </a:r>
            <a:r>
              <a:rPr lang="en-US" sz="4800" b="1" dirty="0" err="1"/>
              <a:t>Ilmiah</a:t>
            </a:r>
            <a:r>
              <a:rPr lang="en-US" sz="4800" b="1" dirty="0"/>
              <a:t> </a:t>
            </a:r>
            <a:r>
              <a:rPr lang="en-US" sz="4800" b="1" dirty="0" err="1"/>
              <a:t>Jurnal</a:t>
            </a:r>
            <a:r>
              <a:rPr lang="en-US" sz="4800" b="1" dirty="0"/>
              <a:t> </a:t>
            </a:r>
            <a:r>
              <a:rPr lang="en-US" sz="4800" b="1" dirty="0" err="1" smtClean="0"/>
              <a:t>Mahasiswa</a:t>
            </a:r>
            <a:endParaRPr lang="en-US" sz="4800" b="1" dirty="0" smtClean="0"/>
          </a:p>
          <a:p>
            <a:pPr algn="ctr"/>
            <a:r>
              <a:rPr lang="en-US" sz="3200" b="1" dirty="0" err="1" smtClean="0"/>
              <a:t>Pertemuan</a:t>
            </a:r>
            <a:r>
              <a:rPr lang="en-US" sz="3200" b="1" dirty="0" smtClean="0"/>
              <a:t> 1</a:t>
            </a:r>
            <a:endParaRPr lang="id-ID" sz="3200" b="1" dirty="0"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/>
              <a:t>Proses </a:t>
            </a:r>
            <a:r>
              <a:rPr lang="en-US" sz="4000" b="1" dirty="0" err="1"/>
              <a:t>Publikasi</a:t>
            </a:r>
            <a:r>
              <a:rPr lang="en-US" sz="4000" b="1" dirty="0"/>
              <a:t> </a:t>
            </a:r>
            <a:r>
              <a:rPr lang="en-US" sz="4000" b="1" dirty="0" err="1"/>
              <a:t>Ilmiah</a:t>
            </a:r>
            <a:r>
              <a:rPr lang="id-ID" sz="4000" b="1" dirty="0" smtClean="0">
                <a:latin typeface="Arial" pitchFamily="34" charset="0"/>
                <a:cs typeface="Arial" pitchFamily="34" charset="0"/>
              </a:rPr>
              <a:t> 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452431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3200" dirty="0" err="1"/>
              <a:t>Tahapan</a:t>
            </a:r>
            <a:r>
              <a:rPr lang="en-US" sz="3200" dirty="0"/>
              <a:t> </a:t>
            </a:r>
            <a:r>
              <a:rPr lang="en-US" sz="3200" dirty="0" err="1"/>
              <a:t>publikasi</a:t>
            </a:r>
            <a:r>
              <a:rPr lang="en-US" sz="3200" dirty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Submission</a:t>
            </a: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Desk Review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Peer Review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Revision</a:t>
            </a: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Acceptance</a:t>
            </a: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Publication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Peran</a:t>
            </a:r>
            <a:r>
              <a:rPr lang="en-US" sz="3200" dirty="0" smtClean="0"/>
              <a:t> </a:t>
            </a:r>
            <a:r>
              <a:rPr lang="en-US" sz="3200" dirty="0"/>
              <a:t>editor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smtClean="0"/>
              <a:t>reviewer</a:t>
            </a:r>
            <a:endParaRPr lang="en-US" sz="3200" dirty="0"/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id-ID" sz="32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129532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Karakteristik</a:t>
            </a:r>
            <a:r>
              <a:rPr lang="en-US" sz="4000" b="1" dirty="0"/>
              <a:t> </a:t>
            </a:r>
            <a:r>
              <a:rPr lang="en-US" sz="4000" b="1" dirty="0" err="1"/>
              <a:t>Jurnal</a:t>
            </a:r>
            <a:r>
              <a:rPr lang="en-US" sz="4000" b="1" dirty="0"/>
              <a:t> </a:t>
            </a:r>
            <a:r>
              <a:rPr lang="en-US" sz="4000" b="1" dirty="0" err="1" smtClean="0"/>
              <a:t>Mahasiswa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1803" y="1772816"/>
            <a:ext cx="7744613" cy="30469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 err="1"/>
              <a:t>Jurnal</a:t>
            </a:r>
            <a:r>
              <a:rPr lang="en-US" sz="3200" dirty="0"/>
              <a:t> internal </a:t>
            </a:r>
            <a:r>
              <a:rPr lang="en-US" sz="3200" dirty="0" err="1"/>
              <a:t>kampus</a:t>
            </a:r>
            <a:r>
              <a:rPr lang="en-US" sz="3200" dirty="0"/>
              <a:t> </a:t>
            </a:r>
            <a:r>
              <a:rPr lang="en-US" sz="3200" dirty="0" err="1"/>
              <a:t>vs</a:t>
            </a:r>
            <a:r>
              <a:rPr lang="en-US" sz="3200" dirty="0"/>
              <a:t> </a:t>
            </a:r>
            <a:r>
              <a:rPr lang="en-US" sz="3200" dirty="0" err="1"/>
              <a:t>jurnal</a:t>
            </a:r>
            <a:r>
              <a:rPr lang="en-US" sz="3200" dirty="0"/>
              <a:t> </a:t>
            </a:r>
            <a:r>
              <a:rPr lang="en-US" sz="3200" dirty="0" err="1" smtClean="0"/>
              <a:t>nasional</a:t>
            </a:r>
            <a:r>
              <a:rPr lang="en-US" sz="3200" dirty="0" smtClean="0"/>
              <a:t>/</a:t>
            </a:r>
            <a:r>
              <a:rPr lang="en-US" sz="3200" dirty="0" err="1" smtClean="0"/>
              <a:t>internasional</a:t>
            </a:r>
            <a:r>
              <a:rPr lang="en-US" sz="32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Fungsi</a:t>
            </a:r>
            <a:r>
              <a:rPr lang="en-US" sz="3200" dirty="0" smtClean="0"/>
              <a:t> </a:t>
            </a:r>
            <a:r>
              <a:rPr lang="en-US" sz="3200" dirty="0" err="1"/>
              <a:t>sebagai</a:t>
            </a:r>
            <a:r>
              <a:rPr lang="en-US" sz="3200" dirty="0"/>
              <a:t> </a:t>
            </a:r>
            <a:r>
              <a:rPr lang="en-US" sz="3200" dirty="0" err="1"/>
              <a:t>wadah</a:t>
            </a:r>
            <a:r>
              <a:rPr lang="en-US" sz="3200" dirty="0"/>
              <a:t> </a:t>
            </a:r>
            <a:r>
              <a:rPr lang="en-US" sz="3200" dirty="0" err="1"/>
              <a:t>latihan</a:t>
            </a:r>
            <a:r>
              <a:rPr lang="en-US" sz="3200" dirty="0"/>
              <a:t> </a:t>
            </a:r>
            <a:r>
              <a:rPr lang="en-US" sz="3200" dirty="0" err="1"/>
              <a:t>publikasi</a:t>
            </a:r>
            <a:r>
              <a:rPr lang="en-US" sz="3200" dirty="0"/>
              <a:t> </a:t>
            </a:r>
            <a:r>
              <a:rPr lang="en-US" sz="3200" dirty="0" err="1" smtClean="0"/>
              <a:t>ilmiah</a:t>
            </a:r>
            <a:r>
              <a:rPr lang="en-US" sz="32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Tantangan</a:t>
            </a:r>
            <a:r>
              <a:rPr lang="en-US" sz="3200" dirty="0"/>
              <a:t>: </a:t>
            </a:r>
            <a:r>
              <a:rPr lang="en-US" sz="3200" dirty="0" err="1"/>
              <a:t>kualitas</a:t>
            </a:r>
            <a:r>
              <a:rPr lang="en-US" sz="3200" dirty="0"/>
              <a:t>, </a:t>
            </a:r>
            <a:r>
              <a:rPr lang="en-US" sz="3200" dirty="0" err="1"/>
              <a:t>sitasi</a:t>
            </a:r>
            <a:r>
              <a:rPr lang="en-US" sz="3200" dirty="0"/>
              <a:t>, indexing</a:t>
            </a:r>
            <a:r>
              <a:rPr lang="en-US" sz="3200" dirty="0" smtClean="0"/>
              <a:t>.</a:t>
            </a:r>
          </a:p>
          <a:p>
            <a:endParaRPr lang="en-US" sz="32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43262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Posisi</a:t>
            </a:r>
            <a:r>
              <a:rPr lang="en-US" sz="4000" b="1" dirty="0"/>
              <a:t> </a:t>
            </a:r>
            <a:r>
              <a:rPr lang="en-US" sz="4000" b="1" dirty="0" err="1"/>
              <a:t>Ilmiah</a:t>
            </a:r>
            <a:r>
              <a:rPr lang="en-US" sz="4000" b="1" dirty="0"/>
              <a:t> </a:t>
            </a:r>
            <a:r>
              <a:rPr lang="en-US" sz="4000" b="1" dirty="0" err="1"/>
              <a:t>Jurnal</a:t>
            </a:r>
            <a:r>
              <a:rPr lang="en-US" sz="4000" b="1" dirty="0"/>
              <a:t> </a:t>
            </a:r>
            <a:r>
              <a:rPr lang="en-US" sz="4000" b="1" dirty="0" err="1" smtClean="0"/>
              <a:t>Mahasiswa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15696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 err="1"/>
              <a:t>Perbandingan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/>
              <a:t>jurnal</a:t>
            </a:r>
            <a:r>
              <a:rPr lang="en-US" sz="3200" dirty="0"/>
              <a:t> </a:t>
            </a:r>
            <a:r>
              <a:rPr lang="en-US" sz="3200" dirty="0" err="1" smtClean="0"/>
              <a:t>profesional</a:t>
            </a:r>
            <a:r>
              <a:rPr lang="en-US" sz="32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Sebagai</a:t>
            </a:r>
            <a:r>
              <a:rPr lang="en-US" sz="3200" dirty="0" smtClean="0"/>
              <a:t> </a:t>
            </a:r>
            <a:r>
              <a:rPr lang="en-US" sz="3200" dirty="0" err="1"/>
              <a:t>batu</a:t>
            </a:r>
            <a:r>
              <a:rPr lang="en-US" sz="3200" dirty="0"/>
              <a:t> </a:t>
            </a:r>
            <a:r>
              <a:rPr lang="en-US" sz="3200" dirty="0" err="1"/>
              <a:t>loncatan</a:t>
            </a:r>
            <a:r>
              <a:rPr lang="en-US" sz="3200" dirty="0"/>
              <a:t> </a:t>
            </a:r>
            <a:r>
              <a:rPr lang="en-US" sz="3200" dirty="0" err="1"/>
              <a:t>menuju</a:t>
            </a:r>
            <a:r>
              <a:rPr lang="en-US" sz="3200" dirty="0"/>
              <a:t> </a:t>
            </a:r>
            <a:r>
              <a:rPr lang="en-US" sz="3200" dirty="0" err="1"/>
              <a:t>publikasi</a:t>
            </a:r>
            <a:r>
              <a:rPr lang="en-US" sz="3200" dirty="0"/>
              <a:t> </a:t>
            </a:r>
            <a:r>
              <a:rPr lang="en-US" sz="3200" dirty="0" err="1"/>
              <a:t>lebih</a:t>
            </a:r>
            <a:r>
              <a:rPr lang="en-US" sz="3200" dirty="0"/>
              <a:t> </a:t>
            </a:r>
            <a:r>
              <a:rPr lang="en-US" sz="3200" dirty="0" err="1"/>
              <a:t>tinggi</a:t>
            </a:r>
            <a:r>
              <a:rPr lang="en-US" sz="3200" dirty="0"/>
              <a:t>.</a:t>
            </a:r>
            <a:endParaRPr lang="id-ID" sz="32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216377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Strategi</a:t>
            </a:r>
            <a:r>
              <a:rPr lang="en-US" sz="4000" b="1" dirty="0"/>
              <a:t> </a:t>
            </a:r>
            <a:r>
              <a:rPr lang="en-US" sz="4000" b="1" dirty="0" err="1"/>
              <a:t>Revisi</a:t>
            </a:r>
            <a:r>
              <a:rPr lang="en-US" sz="4000" b="1" dirty="0"/>
              <a:t> </a:t>
            </a:r>
            <a:r>
              <a:rPr lang="en-US" sz="4000" b="1" dirty="0" err="1"/>
              <a:t>Berdasarkan</a:t>
            </a:r>
            <a:r>
              <a:rPr lang="en-US" sz="4000" b="1" dirty="0"/>
              <a:t> Reviewer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30469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3200" dirty="0" err="1"/>
              <a:t>Membaca</a:t>
            </a:r>
            <a:r>
              <a:rPr lang="en-US" sz="3200" dirty="0"/>
              <a:t> </a:t>
            </a:r>
            <a:r>
              <a:rPr lang="en-US" sz="3200" dirty="0" err="1"/>
              <a:t>umpan</a:t>
            </a:r>
            <a:r>
              <a:rPr lang="en-US" sz="3200" dirty="0"/>
              <a:t> </a:t>
            </a:r>
            <a:r>
              <a:rPr lang="en-US" sz="3200" dirty="0" err="1"/>
              <a:t>balik</a:t>
            </a:r>
            <a:r>
              <a:rPr lang="en-US" sz="3200" dirty="0"/>
              <a:t> </a:t>
            </a:r>
            <a:r>
              <a:rPr lang="en-US" sz="3200" dirty="0" err="1"/>
              <a:t>secara</a:t>
            </a:r>
            <a:r>
              <a:rPr lang="en-US" sz="3200" dirty="0"/>
              <a:t> </a:t>
            </a:r>
            <a:r>
              <a:rPr lang="en-US" sz="3200" dirty="0" err="1"/>
              <a:t>objektif</a:t>
            </a:r>
            <a:r>
              <a:rPr lang="en-US" sz="3200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Kategori</a:t>
            </a:r>
            <a:r>
              <a:rPr lang="en-US" sz="3200" dirty="0" smtClean="0"/>
              <a:t> </a:t>
            </a:r>
            <a:r>
              <a:rPr lang="en-US" sz="3200" dirty="0" err="1"/>
              <a:t>revisi</a:t>
            </a:r>
            <a:r>
              <a:rPr lang="en-US" sz="3200" dirty="0"/>
              <a:t>: mayor </a:t>
            </a:r>
            <a:r>
              <a:rPr lang="en-US" sz="3200" dirty="0" err="1"/>
              <a:t>vs</a:t>
            </a:r>
            <a:r>
              <a:rPr lang="en-US" sz="3200" dirty="0"/>
              <a:t> </a:t>
            </a:r>
            <a:r>
              <a:rPr lang="en-US" sz="3200" dirty="0" smtClean="0"/>
              <a:t>minor.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Teknik</a:t>
            </a:r>
            <a:r>
              <a:rPr lang="en-US" sz="3200" dirty="0" smtClean="0"/>
              <a:t> </a:t>
            </a:r>
            <a:r>
              <a:rPr lang="en-US" sz="3200" dirty="0" err="1"/>
              <a:t>menanggapi</a:t>
            </a:r>
            <a:r>
              <a:rPr lang="en-US" sz="3200" dirty="0"/>
              <a:t> </a:t>
            </a:r>
            <a:r>
              <a:rPr lang="en-US" sz="3200" dirty="0" err="1"/>
              <a:t>komentar</a:t>
            </a:r>
            <a:r>
              <a:rPr lang="en-US" sz="3200" dirty="0"/>
              <a:t> </a:t>
            </a:r>
            <a:r>
              <a:rPr lang="en-US" sz="3200" dirty="0" smtClean="0"/>
              <a:t>reviewer.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Contoh</a:t>
            </a:r>
            <a:r>
              <a:rPr lang="en-US" sz="3200" dirty="0" smtClean="0"/>
              <a:t> </a:t>
            </a:r>
            <a:r>
              <a:rPr lang="en-US" sz="3200" dirty="0" err="1"/>
              <a:t>tabel</a:t>
            </a:r>
            <a:r>
              <a:rPr lang="en-US" sz="3200" dirty="0"/>
              <a:t> 'Reviewer Comment – Author Response'.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id-ID" sz="32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882272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Meningkatkan</a:t>
            </a:r>
            <a:r>
              <a:rPr lang="en-US" sz="4000" b="1" dirty="0"/>
              <a:t> </a:t>
            </a:r>
            <a:r>
              <a:rPr lang="en-US" sz="4000" b="1" dirty="0" err="1"/>
              <a:t>Kualitas</a:t>
            </a:r>
            <a:r>
              <a:rPr lang="en-US" sz="4000" b="1" dirty="0"/>
              <a:t> </a:t>
            </a:r>
            <a:r>
              <a:rPr lang="en-US" sz="4000" b="1" dirty="0" err="1"/>
              <a:t>Publikasi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403187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3200" dirty="0" err="1"/>
              <a:t>Struktur</a:t>
            </a:r>
            <a:r>
              <a:rPr lang="en-US" sz="3200" dirty="0"/>
              <a:t> IMRAD (Introduction, Method, Results, and Discussion).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Konsistensi</a:t>
            </a:r>
            <a:r>
              <a:rPr lang="en-US" sz="3200" dirty="0" smtClean="0"/>
              <a:t> </a:t>
            </a:r>
            <a:r>
              <a:rPr lang="en-US" sz="3200" dirty="0" err="1"/>
              <a:t>gaya</a:t>
            </a:r>
            <a:r>
              <a:rPr lang="en-US" sz="3200" dirty="0"/>
              <a:t> </a:t>
            </a:r>
            <a:r>
              <a:rPr lang="en-US" sz="3200" dirty="0" err="1" smtClean="0"/>
              <a:t>selingkung</a:t>
            </a:r>
            <a:r>
              <a:rPr lang="en-US" sz="32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Etika</a:t>
            </a:r>
            <a:r>
              <a:rPr lang="en-US" sz="3200" dirty="0" smtClean="0"/>
              <a:t> </a:t>
            </a:r>
            <a:r>
              <a:rPr lang="en-US" sz="3200" dirty="0" err="1"/>
              <a:t>publikasi</a:t>
            </a:r>
            <a:r>
              <a:rPr lang="en-US" sz="3200" dirty="0"/>
              <a:t> (</a:t>
            </a:r>
            <a:r>
              <a:rPr lang="en-US" sz="3200" dirty="0" err="1"/>
              <a:t>plagiarisme</a:t>
            </a:r>
            <a:r>
              <a:rPr lang="en-US" sz="3200" dirty="0"/>
              <a:t>, </a:t>
            </a:r>
            <a:r>
              <a:rPr lang="en-US" sz="3200" dirty="0" err="1"/>
              <a:t>sitasi</a:t>
            </a:r>
            <a:r>
              <a:rPr lang="en-US" sz="3200" dirty="0"/>
              <a:t>, </a:t>
            </a:r>
            <a:r>
              <a:rPr lang="en-US" sz="3200" dirty="0" err="1"/>
              <a:t>originalitas</a:t>
            </a:r>
            <a:r>
              <a:rPr lang="en-US" sz="3200" dirty="0" smtClean="0"/>
              <a:t>).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Kolaborasi</a:t>
            </a:r>
            <a:r>
              <a:rPr lang="en-US" sz="3200" dirty="0" smtClean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/>
              <a:t>dosen</a:t>
            </a:r>
            <a:r>
              <a:rPr lang="en-US" sz="3200" dirty="0"/>
              <a:t> </a:t>
            </a:r>
            <a:r>
              <a:rPr lang="en-US" sz="3200" dirty="0" err="1"/>
              <a:t>atau</a:t>
            </a:r>
            <a:r>
              <a:rPr lang="en-US" sz="3200" dirty="0"/>
              <a:t> </a:t>
            </a:r>
            <a:r>
              <a:rPr lang="en-US" sz="3200" dirty="0" err="1"/>
              <a:t>peneliti</a:t>
            </a:r>
            <a:r>
              <a:rPr lang="en-US" sz="3200" dirty="0"/>
              <a:t> lain.</a:t>
            </a:r>
          </a:p>
          <a:p>
            <a:endParaRPr 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id-ID" sz="32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162139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Studi</a:t>
            </a:r>
            <a:r>
              <a:rPr lang="en-US" sz="4000" b="1" dirty="0"/>
              <a:t> </a:t>
            </a:r>
            <a:r>
              <a:rPr lang="en-US" sz="4000" b="1" dirty="0" err="1"/>
              <a:t>Kasus</a:t>
            </a:r>
            <a:r>
              <a:rPr lang="en-US" sz="4000" b="1" dirty="0"/>
              <a:t> / </a:t>
            </a:r>
            <a:r>
              <a:rPr lang="en-US" sz="4000" b="1" dirty="0" err="1"/>
              <a:t>Diskusi</a:t>
            </a:r>
            <a:r>
              <a:rPr lang="en-US" sz="4000" b="1" dirty="0"/>
              <a:t> </a:t>
            </a:r>
            <a:r>
              <a:rPr lang="en-US" sz="4000" b="1" dirty="0" err="1" smtClean="0"/>
              <a:t>Kelas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255454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 err="1"/>
              <a:t>Menampilkan</a:t>
            </a:r>
            <a:r>
              <a:rPr lang="en-US" sz="3200" dirty="0"/>
              <a:t> </a:t>
            </a:r>
            <a:r>
              <a:rPr lang="en-US" sz="3200" dirty="0" err="1"/>
              <a:t>contoh</a:t>
            </a:r>
            <a:r>
              <a:rPr lang="en-US" sz="3200" dirty="0"/>
              <a:t> </a:t>
            </a:r>
            <a:r>
              <a:rPr lang="en-US" sz="3200" dirty="0" err="1"/>
              <a:t>komentar</a:t>
            </a:r>
            <a:r>
              <a:rPr lang="en-US" sz="3200" dirty="0"/>
              <a:t> </a:t>
            </a:r>
            <a:r>
              <a:rPr lang="en-US" sz="3200" dirty="0" smtClean="0"/>
              <a:t>reviewer.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Bagaimana</a:t>
            </a:r>
            <a:r>
              <a:rPr lang="en-US" sz="3200" dirty="0" smtClean="0"/>
              <a:t> </a:t>
            </a:r>
            <a:r>
              <a:rPr lang="en-US" sz="3200" dirty="0" err="1"/>
              <a:t>mahasiswa</a:t>
            </a:r>
            <a:r>
              <a:rPr lang="en-US" sz="3200" dirty="0"/>
              <a:t> </a:t>
            </a:r>
            <a:r>
              <a:rPr lang="en-US" sz="3200" dirty="0" err="1"/>
              <a:t>bisa</a:t>
            </a:r>
            <a:r>
              <a:rPr lang="en-US" sz="3200" dirty="0"/>
              <a:t> </a:t>
            </a:r>
            <a:r>
              <a:rPr lang="en-US" sz="3200" dirty="0" err="1"/>
              <a:t>menanggapi</a:t>
            </a:r>
            <a:r>
              <a:rPr lang="en-US" sz="3200" dirty="0"/>
              <a:t> </a:t>
            </a:r>
            <a:r>
              <a:rPr lang="en-US" sz="3200" dirty="0" err="1"/>
              <a:t>komentar</a:t>
            </a:r>
            <a:r>
              <a:rPr lang="en-US" sz="3200" dirty="0"/>
              <a:t> </a:t>
            </a:r>
            <a:r>
              <a:rPr lang="en-US" sz="3200" dirty="0" err="1"/>
              <a:t>tersebut</a:t>
            </a:r>
            <a:r>
              <a:rPr lang="en-US" sz="3200" dirty="0"/>
              <a:t>.</a:t>
            </a:r>
          </a:p>
          <a:p>
            <a:endParaRPr 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id-ID" sz="32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58684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Kesimpulan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15696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 err="1"/>
              <a:t>Publikasi</a:t>
            </a:r>
            <a:r>
              <a:rPr lang="en-US" sz="3200" dirty="0"/>
              <a:t> </a:t>
            </a:r>
            <a:r>
              <a:rPr lang="en-US" sz="3200" dirty="0" err="1"/>
              <a:t>adalah</a:t>
            </a:r>
            <a:r>
              <a:rPr lang="en-US" sz="3200" dirty="0"/>
              <a:t> proses </a:t>
            </a:r>
            <a:r>
              <a:rPr lang="en-US" sz="3200" dirty="0" err="1" smtClean="0"/>
              <a:t>pembelajaran</a:t>
            </a:r>
            <a:r>
              <a:rPr lang="en-US" sz="32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Reviewer </a:t>
            </a:r>
            <a:r>
              <a:rPr lang="en-US" sz="3200" dirty="0" err="1"/>
              <a:t>bukan</a:t>
            </a:r>
            <a:r>
              <a:rPr lang="en-US" sz="3200" dirty="0"/>
              <a:t> </a:t>
            </a:r>
            <a:r>
              <a:rPr lang="en-US" sz="3200" dirty="0" err="1"/>
              <a:t>penghalang</a:t>
            </a:r>
            <a:r>
              <a:rPr lang="en-US" sz="3200" dirty="0"/>
              <a:t>, </a:t>
            </a:r>
            <a:r>
              <a:rPr lang="en-US" sz="3200" dirty="0" err="1"/>
              <a:t>tetapi</a:t>
            </a:r>
            <a:r>
              <a:rPr lang="en-US" sz="3200" dirty="0"/>
              <a:t> </a:t>
            </a:r>
            <a:r>
              <a:rPr lang="en-US" sz="3200" dirty="0" err="1"/>
              <a:t>mitra</a:t>
            </a:r>
            <a:r>
              <a:rPr lang="en-US" sz="3200" dirty="0"/>
              <a:t> </a:t>
            </a:r>
            <a:r>
              <a:rPr lang="en-US" sz="3200" dirty="0" err="1"/>
              <a:t>peningkat</a:t>
            </a:r>
            <a:r>
              <a:rPr lang="en-US" sz="3200" dirty="0"/>
              <a:t> </a:t>
            </a:r>
            <a:r>
              <a:rPr lang="en-US" sz="3200" dirty="0" err="1"/>
              <a:t>kualitas</a:t>
            </a:r>
            <a:r>
              <a:rPr lang="en-US" sz="3200" dirty="0"/>
              <a:t>.</a:t>
            </a:r>
            <a:endParaRPr lang="id-ID" sz="32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8680953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71531" y="2895327"/>
            <a:ext cx="44040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Terima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Kasih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" pitchFamily="18" charset="0"/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2146  Seminar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SDM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578015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2917</TotalTime>
  <Words>214</Words>
  <Application>Microsoft Office PowerPoint</Application>
  <PresentationFormat>On-screen Show (4:3)</PresentationFormat>
  <Paragraphs>45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Yunada</cp:lastModifiedBy>
  <cp:revision>464</cp:revision>
  <cp:lastPrinted>2017-04-16T14:44:29Z</cp:lastPrinted>
  <dcterms:created xsi:type="dcterms:W3CDTF">2010-04-18T12:06:30Z</dcterms:created>
  <dcterms:modified xsi:type="dcterms:W3CDTF">2025-10-01T07:18:30Z</dcterms:modified>
</cp:coreProperties>
</file>