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06" r:id="rId3"/>
    <p:sldId id="308" r:id="rId4"/>
    <p:sldId id="309" r:id="rId5"/>
    <p:sldId id="310" r:id="rId6"/>
    <p:sldId id="311" r:id="rId7"/>
    <p:sldId id="312" r:id="rId8"/>
    <p:sldId id="313" r:id="rId9"/>
    <p:sldId id="302" r:id="rId10"/>
  </p:sldIdLst>
  <p:sldSz cx="9144000" cy="6858000" type="screen4x3"/>
  <p:notesSz cx="7102475" cy="9388475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50" autoAdjust="0"/>
    <p:restoredTop sz="94656" autoAdjust="0"/>
  </p:normalViewPr>
  <p:slideViewPr>
    <p:cSldViewPr>
      <p:cViewPr>
        <p:scale>
          <a:sx n="77" d="100"/>
          <a:sy n="77" d="100"/>
        </p:scale>
        <p:origin x="-114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BE7453-0097-4FB5-BB0B-0112A23CF210}" type="datetime1">
              <a:rPr lang="id-ID" smtClean="0"/>
              <a:t>01/10/2025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819BA6C-925F-4F5B-BF0F-E0D9535060D9}" type="datetime1">
              <a:rPr lang="id-ID" smtClean="0"/>
              <a:t>01/10/2025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C8435BA-BAF1-4334-8B84-5A3441F95937}" type="datetime1">
              <a:rPr lang="id-ID" smtClean="0"/>
              <a:t>01/10/2025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FAB9C4F-6A5F-4F79-BC40-CD8FE0F8CE5E}" type="datetime1">
              <a:rPr lang="id-ID" smtClean="0"/>
              <a:t>01/10/2025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FF62485-837E-4DE3-A4CE-C8A14B45ADA4}" type="datetime1">
              <a:rPr lang="id-ID" smtClean="0"/>
              <a:t>01/10/2025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F566149-12C0-49A6-A7ED-87E1702F83C2}" type="datetime1">
              <a:rPr lang="id-ID" smtClean="0"/>
              <a:t>01/10/2025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EEB356-6B97-4EDA-9202-3B18A3AC36DB}" type="datetime1">
              <a:rPr lang="id-ID" smtClean="0"/>
              <a:t>01/10/2025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8C644C-697B-4B8B-B1FD-7CB1BB3D47B0}" type="datetime1">
              <a:rPr lang="id-ID" smtClean="0"/>
              <a:t>01/10/2025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9883E99-C27C-4DD4-A348-0F973A7C9B1B}" type="datetime1">
              <a:rPr lang="id-ID" smtClean="0"/>
              <a:t>01/10/2025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FDFCA30-0B53-4F5F-80C6-2D3BF237537D}" type="datetime1">
              <a:rPr lang="id-ID" smtClean="0"/>
              <a:t>01/10/2025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2146  Seminar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SDM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8773" y="2204864"/>
            <a:ext cx="840646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b="1" dirty="0" err="1"/>
              <a:t>Etika</a:t>
            </a:r>
            <a:r>
              <a:rPr lang="en-US" sz="4800" b="1" dirty="0"/>
              <a:t> Seminar &amp; </a:t>
            </a:r>
            <a:r>
              <a:rPr lang="en-US" sz="4800" b="1" dirty="0" err="1"/>
              <a:t>Publikasi</a:t>
            </a:r>
            <a:r>
              <a:rPr lang="en-US" sz="4800" b="1" dirty="0"/>
              <a:t> </a:t>
            </a:r>
            <a:r>
              <a:rPr lang="en-US" sz="4800" b="1" dirty="0" err="1" smtClean="0"/>
              <a:t>Ilmiah</a:t>
            </a:r>
            <a:endParaRPr lang="en-US" sz="4800" b="1" dirty="0" smtClean="0"/>
          </a:p>
          <a:p>
            <a:pPr algn="ctr"/>
            <a:r>
              <a:rPr lang="en-US" sz="4000" dirty="0" err="1" smtClean="0"/>
              <a:t>Pertemuan</a:t>
            </a:r>
            <a:r>
              <a:rPr lang="en-US" sz="4000" dirty="0" smtClean="0"/>
              <a:t> 2</a:t>
            </a:r>
            <a:endParaRPr lang="id-ID" sz="4000" dirty="0"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 smtClean="0"/>
              <a:t>Pengantar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15696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 err="1"/>
              <a:t>Pentingnya</a:t>
            </a:r>
            <a:r>
              <a:rPr lang="en-US" sz="3200" dirty="0"/>
              <a:t> </a:t>
            </a:r>
            <a:r>
              <a:rPr lang="en-US" sz="3200" dirty="0" err="1"/>
              <a:t>etika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kegiatan</a:t>
            </a:r>
            <a:r>
              <a:rPr lang="en-US" sz="3200" dirty="0"/>
              <a:t> </a:t>
            </a:r>
            <a:r>
              <a:rPr lang="en-US" sz="3200" dirty="0" err="1" smtClean="0"/>
              <a:t>ilmiah</a:t>
            </a:r>
            <a:r>
              <a:rPr lang="en-US" sz="32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Konsekuensi</a:t>
            </a:r>
            <a:r>
              <a:rPr lang="en-US" sz="3200" dirty="0" smtClean="0"/>
              <a:t> </a:t>
            </a:r>
            <a:r>
              <a:rPr lang="en-US" sz="3200" dirty="0" err="1"/>
              <a:t>pelanggaran</a:t>
            </a:r>
            <a:r>
              <a:rPr lang="en-US" sz="3200" dirty="0"/>
              <a:t> </a:t>
            </a:r>
            <a:r>
              <a:rPr lang="en-US" sz="3200" dirty="0" err="1"/>
              <a:t>etika</a:t>
            </a:r>
            <a:r>
              <a:rPr lang="en-US" sz="3200" dirty="0"/>
              <a:t>. </a:t>
            </a:r>
            <a:endParaRPr lang="en-US" sz="3200" dirty="0" smtClean="0"/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id-ID" sz="32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129532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Etika</a:t>
            </a:r>
            <a:r>
              <a:rPr lang="en-US" sz="4000" b="1" dirty="0"/>
              <a:t> </a:t>
            </a:r>
            <a:r>
              <a:rPr lang="en-US" sz="4000" b="1" dirty="0" err="1"/>
              <a:t>dalam</a:t>
            </a:r>
            <a:r>
              <a:rPr lang="en-US" sz="4000" b="1" dirty="0"/>
              <a:t> Seminar </a:t>
            </a:r>
            <a:r>
              <a:rPr lang="en-US" sz="4000" b="1" dirty="0" err="1" smtClean="0"/>
              <a:t>Ilmiah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1803" y="1772816"/>
            <a:ext cx="7744613" cy="30469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 err="1"/>
              <a:t>Sikap</a:t>
            </a:r>
            <a:r>
              <a:rPr lang="en-US" sz="3200" dirty="0"/>
              <a:t> </a:t>
            </a:r>
            <a:r>
              <a:rPr lang="en-US" sz="3200" dirty="0" err="1"/>
              <a:t>akademik</a:t>
            </a:r>
            <a:r>
              <a:rPr lang="en-US" sz="3200" dirty="0"/>
              <a:t>: </a:t>
            </a:r>
            <a:r>
              <a:rPr lang="en-US" sz="3200" dirty="0" err="1"/>
              <a:t>sopan</a:t>
            </a:r>
            <a:r>
              <a:rPr lang="en-US" sz="3200" dirty="0"/>
              <a:t>, </a:t>
            </a:r>
            <a:r>
              <a:rPr lang="en-US" sz="3200" dirty="0" err="1"/>
              <a:t>menghargai</a:t>
            </a:r>
            <a:r>
              <a:rPr lang="en-US" sz="3200" dirty="0"/>
              <a:t>, </a:t>
            </a:r>
            <a:r>
              <a:rPr lang="en-US" sz="3200" dirty="0" err="1" smtClean="0"/>
              <a:t>argumentatif</a:t>
            </a:r>
            <a:r>
              <a:rPr lang="en-US" sz="32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Penyampaian</a:t>
            </a:r>
            <a:r>
              <a:rPr lang="en-US" sz="3200" dirty="0" smtClean="0"/>
              <a:t> </a:t>
            </a:r>
            <a:r>
              <a:rPr lang="en-US" sz="3200" dirty="0" err="1"/>
              <a:t>materi</a:t>
            </a:r>
            <a:r>
              <a:rPr lang="en-US" sz="3200" dirty="0"/>
              <a:t>: </a:t>
            </a:r>
            <a:r>
              <a:rPr lang="en-US" sz="3200" dirty="0" err="1"/>
              <a:t>kejelasan</a:t>
            </a:r>
            <a:r>
              <a:rPr lang="en-US" sz="3200" dirty="0"/>
              <a:t>, </a:t>
            </a:r>
            <a:r>
              <a:rPr lang="en-US" sz="3200" dirty="0" err="1"/>
              <a:t>struktur</a:t>
            </a:r>
            <a:r>
              <a:rPr lang="en-US" sz="3200" dirty="0"/>
              <a:t>, </a:t>
            </a:r>
            <a:r>
              <a:rPr lang="en-US" sz="3200" dirty="0" err="1"/>
              <a:t>penggunaan</a:t>
            </a:r>
            <a:r>
              <a:rPr lang="en-US" sz="3200" dirty="0"/>
              <a:t> </a:t>
            </a:r>
            <a:r>
              <a:rPr lang="en-US" sz="3200" dirty="0" err="1" smtClean="0"/>
              <a:t>bahasa</a:t>
            </a:r>
            <a:r>
              <a:rPr lang="en-US" sz="32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Diskusi</a:t>
            </a:r>
            <a:r>
              <a:rPr lang="en-US" sz="3200" dirty="0"/>
              <a:t>: </a:t>
            </a:r>
            <a:r>
              <a:rPr lang="en-US" sz="3200" dirty="0" err="1"/>
              <a:t>menghargai</a:t>
            </a:r>
            <a:r>
              <a:rPr lang="en-US" sz="3200" dirty="0"/>
              <a:t> </a:t>
            </a:r>
            <a:r>
              <a:rPr lang="en-US" sz="3200" dirty="0" err="1"/>
              <a:t>pendapat</a:t>
            </a:r>
            <a:r>
              <a:rPr lang="en-US" sz="3200" dirty="0"/>
              <a:t>, </a:t>
            </a:r>
            <a:r>
              <a:rPr lang="en-US" sz="3200" dirty="0" err="1"/>
              <a:t>memberi</a:t>
            </a:r>
            <a:r>
              <a:rPr lang="en-US" sz="3200" dirty="0"/>
              <a:t> </a:t>
            </a:r>
            <a:r>
              <a:rPr lang="en-US" sz="3200" dirty="0" err="1"/>
              <a:t>kritik</a:t>
            </a:r>
            <a:r>
              <a:rPr lang="en-US" sz="3200" dirty="0"/>
              <a:t> </a:t>
            </a:r>
            <a:r>
              <a:rPr lang="en-US" sz="3200" dirty="0" err="1"/>
              <a:t>konstruktif</a:t>
            </a:r>
            <a:r>
              <a:rPr lang="en-US" sz="3200" dirty="0"/>
              <a:t>. </a:t>
            </a:r>
            <a:endParaRPr lang="en-US" sz="32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43262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Etika</a:t>
            </a:r>
            <a:r>
              <a:rPr lang="en-US" sz="4000" b="1" dirty="0"/>
              <a:t> </a:t>
            </a:r>
            <a:r>
              <a:rPr lang="en-US" sz="4000" b="1" dirty="0" err="1"/>
              <a:t>Publikasi</a:t>
            </a:r>
            <a:r>
              <a:rPr lang="en-US" sz="4000" b="1" dirty="0"/>
              <a:t> </a:t>
            </a:r>
            <a:r>
              <a:rPr lang="en-US" sz="4000" b="1" dirty="0" err="1" smtClean="0"/>
              <a:t>Ilmiah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255454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sv-SE" sz="3200" dirty="0"/>
              <a:t>Kejujuran dan </a:t>
            </a:r>
            <a:r>
              <a:rPr lang="sv-SE" sz="3200" dirty="0" smtClean="0"/>
              <a:t>integritas.</a:t>
            </a:r>
          </a:p>
          <a:p>
            <a:pPr marL="514350" indent="-514350">
              <a:buFont typeface="+mj-lt"/>
              <a:buAutoNum type="arabicPeriod"/>
            </a:pPr>
            <a:r>
              <a:rPr lang="sv-SE" sz="3200" dirty="0" smtClean="0"/>
              <a:t>Originalitas karya.</a:t>
            </a:r>
          </a:p>
          <a:p>
            <a:pPr marL="514350" indent="-514350">
              <a:buFont typeface="+mj-lt"/>
              <a:buAutoNum type="arabicPeriod"/>
            </a:pPr>
            <a:r>
              <a:rPr lang="sv-SE" sz="3200" dirty="0" smtClean="0"/>
              <a:t>Transparansi </a:t>
            </a:r>
            <a:r>
              <a:rPr lang="sv-SE" sz="3200" dirty="0"/>
              <a:t>metode dan </a:t>
            </a:r>
            <a:r>
              <a:rPr lang="sv-SE" sz="3200" dirty="0" smtClean="0"/>
              <a:t>data.</a:t>
            </a:r>
          </a:p>
          <a:p>
            <a:pPr marL="514350" indent="-514350">
              <a:buFont typeface="+mj-lt"/>
              <a:buAutoNum type="arabicPeriod"/>
            </a:pPr>
            <a:r>
              <a:rPr lang="sv-SE" sz="3200" dirty="0" smtClean="0"/>
              <a:t>Kepatuhan </a:t>
            </a:r>
            <a:r>
              <a:rPr lang="sv-SE" sz="3200" dirty="0"/>
              <a:t>pada pedoman jurnal. </a:t>
            </a:r>
            <a:endParaRPr lang="sv-SE" sz="3200" dirty="0" smtClean="0"/>
          </a:p>
          <a:p>
            <a:endParaRPr lang="id-ID" sz="32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216377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Pelanggaran</a:t>
            </a:r>
            <a:r>
              <a:rPr lang="en-US" sz="4000" b="1" dirty="0"/>
              <a:t> </a:t>
            </a:r>
            <a:r>
              <a:rPr lang="en-US" sz="4000" b="1" dirty="0" err="1"/>
              <a:t>Etika</a:t>
            </a:r>
            <a:r>
              <a:rPr lang="en-US" sz="4000" b="1" dirty="0"/>
              <a:t> </a:t>
            </a:r>
            <a:r>
              <a:rPr lang="en-US" sz="4000" b="1" dirty="0" err="1"/>
              <a:t>dalam</a:t>
            </a:r>
            <a:r>
              <a:rPr lang="en-US" sz="4000" b="1" dirty="0"/>
              <a:t> </a:t>
            </a:r>
            <a:r>
              <a:rPr lang="en-US" sz="4000" b="1" dirty="0" err="1" smtClean="0"/>
              <a:t>Publikasi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35394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Plagiarisme</a:t>
            </a:r>
            <a:r>
              <a:rPr lang="en-US" sz="32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Duplikasi</a:t>
            </a:r>
            <a:r>
              <a:rPr lang="en-US" sz="3200" dirty="0" smtClean="0"/>
              <a:t> </a:t>
            </a:r>
            <a:r>
              <a:rPr lang="en-US" sz="3200" dirty="0" err="1"/>
              <a:t>publikasi</a:t>
            </a:r>
            <a:r>
              <a:rPr lang="en-US" sz="3200" dirty="0"/>
              <a:t> (self-plagiarism</a:t>
            </a:r>
            <a:r>
              <a:rPr lang="en-US" sz="3200" dirty="0" smtClean="0"/>
              <a:t>).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Fabrication </a:t>
            </a:r>
            <a:r>
              <a:rPr lang="en-US" sz="3200" dirty="0"/>
              <a:t>(</a:t>
            </a:r>
            <a:r>
              <a:rPr lang="en-US" sz="3200" dirty="0" err="1"/>
              <a:t>membuat</a:t>
            </a:r>
            <a:r>
              <a:rPr lang="en-US" sz="3200" dirty="0"/>
              <a:t> data) </a:t>
            </a:r>
            <a:r>
              <a:rPr lang="en-US" sz="3200" dirty="0" err="1"/>
              <a:t>dan</a:t>
            </a:r>
            <a:r>
              <a:rPr lang="en-US" sz="3200" dirty="0"/>
              <a:t> falsification (</a:t>
            </a:r>
            <a:r>
              <a:rPr lang="en-US" sz="3200" dirty="0" err="1"/>
              <a:t>memalsukan</a:t>
            </a:r>
            <a:r>
              <a:rPr lang="en-US" sz="3200" dirty="0"/>
              <a:t> data</a:t>
            </a:r>
            <a:r>
              <a:rPr lang="en-US" sz="3200" dirty="0" smtClean="0"/>
              <a:t>).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Authorship </a:t>
            </a:r>
            <a:r>
              <a:rPr lang="en-US" sz="3200" dirty="0"/>
              <a:t>dispute (</a:t>
            </a:r>
            <a:r>
              <a:rPr lang="en-US" sz="3200" dirty="0" err="1"/>
              <a:t>penulisan</a:t>
            </a:r>
            <a:r>
              <a:rPr lang="en-US" sz="3200" dirty="0"/>
              <a:t> </a:t>
            </a:r>
            <a:r>
              <a:rPr lang="en-US" sz="3200" dirty="0" err="1"/>
              <a:t>nama</a:t>
            </a:r>
            <a:r>
              <a:rPr lang="en-US" sz="3200" dirty="0"/>
              <a:t> </a:t>
            </a:r>
            <a:r>
              <a:rPr lang="en-US" sz="3200" dirty="0" err="1"/>
              <a:t>penulis</a:t>
            </a:r>
            <a:r>
              <a:rPr lang="en-US" sz="3200" dirty="0"/>
              <a:t> </a:t>
            </a:r>
            <a:r>
              <a:rPr lang="en-US" sz="3200" dirty="0" err="1"/>
              <a:t>tidak</a:t>
            </a:r>
            <a:r>
              <a:rPr lang="en-US" sz="3200" dirty="0"/>
              <a:t> </a:t>
            </a:r>
            <a:r>
              <a:rPr lang="en-US" sz="3200" dirty="0" err="1"/>
              <a:t>sesuai</a:t>
            </a:r>
            <a:r>
              <a:rPr lang="en-US" sz="3200" dirty="0"/>
              <a:t> </a:t>
            </a:r>
            <a:r>
              <a:rPr lang="en-US" sz="3200" dirty="0" err="1"/>
              <a:t>kontribusi</a:t>
            </a:r>
            <a:r>
              <a:rPr lang="en-US" sz="3200" dirty="0"/>
              <a:t>).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id-ID" sz="32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882272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Kode</a:t>
            </a:r>
            <a:r>
              <a:rPr lang="en-US" sz="4000" b="1" dirty="0"/>
              <a:t> </a:t>
            </a:r>
            <a:r>
              <a:rPr lang="en-US" sz="4000" b="1" dirty="0" err="1"/>
              <a:t>Etik</a:t>
            </a:r>
            <a:r>
              <a:rPr lang="en-US" sz="4000" b="1" dirty="0"/>
              <a:t> </a:t>
            </a:r>
            <a:r>
              <a:rPr lang="en-US" sz="4000" b="1" dirty="0" err="1"/>
              <a:t>Penulis</a:t>
            </a:r>
            <a:r>
              <a:rPr lang="en-US" sz="4000" b="1" dirty="0"/>
              <a:t> </a:t>
            </a:r>
            <a:r>
              <a:rPr lang="en-US" sz="4000" b="1" dirty="0" err="1" smtClean="0"/>
              <a:t>Ilmiah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255454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 err="1"/>
              <a:t>Hak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tanggung</a:t>
            </a:r>
            <a:r>
              <a:rPr lang="en-US" sz="3200" dirty="0"/>
              <a:t> </a:t>
            </a:r>
            <a:r>
              <a:rPr lang="en-US" sz="3200" dirty="0" err="1"/>
              <a:t>jawab</a:t>
            </a:r>
            <a:r>
              <a:rPr lang="en-US" sz="3200" dirty="0"/>
              <a:t> </a:t>
            </a:r>
            <a:r>
              <a:rPr lang="en-US" sz="3200" dirty="0" err="1" smtClean="0"/>
              <a:t>penulis</a:t>
            </a:r>
            <a:r>
              <a:rPr lang="en-US" sz="32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Peran</a:t>
            </a:r>
            <a:r>
              <a:rPr lang="en-US" sz="3200" dirty="0" smtClean="0"/>
              <a:t> </a:t>
            </a:r>
            <a:r>
              <a:rPr lang="en-US" sz="3200" dirty="0" err="1"/>
              <a:t>penulis</a:t>
            </a:r>
            <a:r>
              <a:rPr lang="en-US" sz="3200" dirty="0"/>
              <a:t> </a:t>
            </a:r>
            <a:r>
              <a:rPr lang="en-US" sz="3200" dirty="0" err="1"/>
              <a:t>utama</a:t>
            </a:r>
            <a:r>
              <a:rPr lang="en-US" sz="3200" dirty="0"/>
              <a:t> </a:t>
            </a:r>
            <a:r>
              <a:rPr lang="en-US" sz="3200" dirty="0" err="1"/>
              <a:t>vs</a:t>
            </a:r>
            <a:r>
              <a:rPr lang="en-US" sz="3200" dirty="0"/>
              <a:t> </a:t>
            </a:r>
            <a:r>
              <a:rPr lang="en-US" sz="3200" dirty="0" smtClean="0"/>
              <a:t>co-author.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Deklarasi</a:t>
            </a:r>
            <a:r>
              <a:rPr lang="en-US" sz="3200" dirty="0" smtClean="0"/>
              <a:t> </a:t>
            </a:r>
            <a:r>
              <a:rPr lang="en-US" sz="3200" dirty="0" err="1"/>
              <a:t>konflik</a:t>
            </a:r>
            <a:r>
              <a:rPr lang="en-US" sz="3200" dirty="0"/>
              <a:t> </a:t>
            </a:r>
            <a:r>
              <a:rPr lang="en-US" sz="3200" dirty="0" err="1"/>
              <a:t>kepentingan</a:t>
            </a:r>
            <a:r>
              <a:rPr lang="en-US" sz="3200" dirty="0" smtClean="0"/>
              <a:t>.</a:t>
            </a:r>
            <a:endParaRPr lang="en-US" sz="3200" dirty="0"/>
          </a:p>
          <a:p>
            <a:endParaRPr 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id-ID" sz="32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162139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Strategi</a:t>
            </a:r>
            <a:r>
              <a:rPr lang="en-US" sz="4000" b="1" dirty="0"/>
              <a:t> </a:t>
            </a:r>
            <a:r>
              <a:rPr lang="en-US" sz="4000" b="1" dirty="0" err="1"/>
              <a:t>Menjaga</a:t>
            </a:r>
            <a:r>
              <a:rPr lang="en-US" sz="4000" b="1" dirty="0"/>
              <a:t> </a:t>
            </a:r>
            <a:r>
              <a:rPr lang="en-US" sz="4000" b="1" dirty="0" err="1" smtClean="0"/>
              <a:t>Etika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30469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 err="1"/>
              <a:t>Gunakan</a:t>
            </a:r>
            <a:r>
              <a:rPr lang="en-US" sz="3200" dirty="0"/>
              <a:t> software </a:t>
            </a:r>
            <a:r>
              <a:rPr lang="en-US" sz="3200" dirty="0" err="1"/>
              <a:t>cek</a:t>
            </a:r>
            <a:r>
              <a:rPr lang="en-US" sz="3200" dirty="0"/>
              <a:t> </a:t>
            </a:r>
            <a:r>
              <a:rPr lang="en-US" sz="3200" dirty="0" err="1" smtClean="0"/>
              <a:t>plagiarisme</a:t>
            </a:r>
            <a:r>
              <a:rPr lang="en-US" sz="32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Diskusikan</a:t>
            </a:r>
            <a:r>
              <a:rPr lang="en-US" sz="3200" dirty="0" smtClean="0"/>
              <a:t> </a:t>
            </a:r>
            <a:r>
              <a:rPr lang="en-US" sz="3200" dirty="0"/>
              <a:t>authorship </a:t>
            </a:r>
            <a:r>
              <a:rPr lang="en-US" sz="3200" dirty="0" err="1"/>
              <a:t>sejak</a:t>
            </a:r>
            <a:r>
              <a:rPr lang="en-US" sz="3200" dirty="0"/>
              <a:t> </a:t>
            </a:r>
            <a:r>
              <a:rPr lang="en-US" sz="3200" dirty="0" err="1" smtClean="0"/>
              <a:t>awal</a:t>
            </a:r>
            <a:r>
              <a:rPr lang="en-US" sz="32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Ikuti</a:t>
            </a:r>
            <a:r>
              <a:rPr lang="en-US" sz="3200" dirty="0" smtClean="0"/>
              <a:t> </a:t>
            </a:r>
            <a:r>
              <a:rPr lang="en-US" sz="3200" dirty="0" err="1"/>
              <a:t>gaya</a:t>
            </a:r>
            <a:r>
              <a:rPr lang="en-US" sz="3200" dirty="0"/>
              <a:t> </a:t>
            </a:r>
            <a:r>
              <a:rPr lang="en-US" sz="3200" dirty="0" err="1"/>
              <a:t>selingkung</a:t>
            </a:r>
            <a:r>
              <a:rPr lang="en-US" sz="3200" dirty="0"/>
              <a:t> </a:t>
            </a:r>
            <a:r>
              <a:rPr lang="en-US" sz="3200" dirty="0" err="1" smtClean="0"/>
              <a:t>jurnal</a:t>
            </a:r>
            <a:r>
              <a:rPr lang="en-US" sz="32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Jaga</a:t>
            </a:r>
            <a:r>
              <a:rPr lang="en-US" sz="3200" dirty="0" smtClean="0"/>
              <a:t> </a:t>
            </a:r>
            <a:r>
              <a:rPr lang="en-US" sz="3200" dirty="0" err="1"/>
              <a:t>transparansi</a:t>
            </a:r>
            <a:r>
              <a:rPr lang="en-US" sz="3200" dirty="0"/>
              <a:t> data </a:t>
            </a:r>
            <a:r>
              <a:rPr lang="en-US" sz="3200" dirty="0" err="1"/>
              <a:t>penelitian</a:t>
            </a:r>
            <a:r>
              <a:rPr lang="en-US" sz="3200" dirty="0"/>
              <a:t>. </a:t>
            </a:r>
          </a:p>
          <a:p>
            <a:endParaRPr 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id-ID" sz="32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58684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dirty="0" err="1" smtClean="0"/>
              <a:t>Kesimpulan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15696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3200" dirty="0"/>
              <a:t> </a:t>
            </a:r>
            <a:r>
              <a:rPr lang="en-US" sz="3200" dirty="0" err="1"/>
              <a:t>Etika</a:t>
            </a:r>
            <a:r>
              <a:rPr lang="en-US" sz="3200" dirty="0"/>
              <a:t> </a:t>
            </a:r>
            <a:r>
              <a:rPr lang="en-US" sz="3200" dirty="0" err="1"/>
              <a:t>adalah</a:t>
            </a:r>
            <a:r>
              <a:rPr lang="en-US" sz="3200" dirty="0"/>
              <a:t> </a:t>
            </a:r>
            <a:r>
              <a:rPr lang="en-US" sz="3200" dirty="0" err="1"/>
              <a:t>fondasi</a:t>
            </a:r>
            <a:r>
              <a:rPr lang="en-US" sz="3200" dirty="0"/>
              <a:t> </a:t>
            </a:r>
            <a:r>
              <a:rPr lang="en-US" sz="3200" dirty="0" err="1"/>
              <a:t>kredibilitas</a:t>
            </a:r>
            <a:r>
              <a:rPr lang="en-US" sz="3200" dirty="0"/>
              <a:t> </a:t>
            </a:r>
            <a:r>
              <a:rPr lang="en-US" sz="3200" dirty="0" err="1"/>
              <a:t>ilmiah</a:t>
            </a:r>
            <a:r>
              <a:rPr lang="en-US" sz="3200" dirty="0"/>
              <a:t>.</a:t>
            </a:r>
          </a:p>
          <a:p>
            <a:r>
              <a:rPr lang="en-US" sz="3200" dirty="0"/>
              <a:t>• </a:t>
            </a:r>
            <a:r>
              <a:rPr lang="en-US" sz="3200" dirty="0" err="1"/>
              <a:t>Publikasi</a:t>
            </a:r>
            <a:r>
              <a:rPr lang="en-US" sz="3200" dirty="0"/>
              <a:t> </a:t>
            </a:r>
            <a:r>
              <a:rPr lang="en-US" sz="3200" dirty="0" err="1"/>
              <a:t>tanpa</a:t>
            </a:r>
            <a:r>
              <a:rPr lang="en-US" sz="3200" dirty="0"/>
              <a:t> </a:t>
            </a:r>
            <a:r>
              <a:rPr lang="en-US" sz="3200" dirty="0" err="1"/>
              <a:t>etika</a:t>
            </a:r>
            <a:r>
              <a:rPr lang="en-US" sz="3200" dirty="0"/>
              <a:t> = </a:t>
            </a:r>
            <a:r>
              <a:rPr lang="en-US" sz="3200" dirty="0" err="1"/>
              <a:t>merusak</a:t>
            </a:r>
            <a:r>
              <a:rPr lang="en-US" sz="3200" dirty="0"/>
              <a:t> </a:t>
            </a:r>
            <a:r>
              <a:rPr lang="en-US" sz="3200" dirty="0" err="1"/>
              <a:t>reputasi</a:t>
            </a:r>
            <a:r>
              <a:rPr lang="en-US" sz="3200" dirty="0"/>
              <a:t> </a:t>
            </a:r>
            <a:r>
              <a:rPr lang="en-US" sz="3200" dirty="0" err="1"/>
              <a:t>akademik</a:t>
            </a:r>
            <a:r>
              <a:rPr lang="en-US" sz="3200" dirty="0" smtClean="0"/>
              <a:t>.</a:t>
            </a:r>
            <a:endParaRPr lang="id-ID" sz="32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8680953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71531" y="2895327"/>
            <a:ext cx="44040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Terima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Kasih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" pitchFamily="18" charset="0"/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2146  Seminar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SDM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578015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2936</TotalTime>
  <Words>209</Words>
  <Application>Microsoft Office PowerPoint</Application>
  <PresentationFormat>On-screen Show (4:3)</PresentationFormat>
  <Paragraphs>41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Yunada</cp:lastModifiedBy>
  <cp:revision>472</cp:revision>
  <cp:lastPrinted>2017-04-16T14:44:29Z</cp:lastPrinted>
  <dcterms:created xsi:type="dcterms:W3CDTF">2010-04-18T12:06:30Z</dcterms:created>
  <dcterms:modified xsi:type="dcterms:W3CDTF">2025-10-01T07:21:15Z</dcterms:modified>
</cp:coreProperties>
</file>