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06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02" r:id="rId12"/>
  </p:sldIdLst>
  <p:sldSz cx="9144000" cy="6858000" type="screen4x3"/>
  <p:notesSz cx="7102475" cy="9388475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204864"/>
            <a:ext cx="895959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800" b="1" dirty="0"/>
              <a:t>Strategi Meningkatkan Sitasi dan Jejak </a:t>
            </a:r>
            <a:r>
              <a:rPr lang="fi-FI" sz="4800" b="1" dirty="0" smtClean="0"/>
              <a:t>Ilmiah</a:t>
            </a:r>
          </a:p>
          <a:p>
            <a:pPr algn="ctr"/>
            <a:r>
              <a:rPr lang="fi-FI" sz="4000" dirty="0" smtClean="0"/>
              <a:t>Pertemuan 3</a:t>
            </a:r>
            <a:endParaRPr lang="fi-FI" sz="4000" dirty="0" smtClean="0"/>
          </a:p>
          <a:p>
            <a:pPr algn="ctr"/>
            <a:endParaRPr lang="id-ID" sz="4800" b="1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 smtClean="0"/>
              <a:t>Referensi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 </a:t>
            </a:r>
            <a:r>
              <a:rPr lang="en-US" sz="3200" dirty="0" err="1" smtClean="0"/>
              <a:t>Panduan</a:t>
            </a:r>
            <a:r>
              <a:rPr lang="en-US" sz="3200" dirty="0" smtClean="0"/>
              <a:t> </a:t>
            </a:r>
            <a:r>
              <a:rPr lang="en-US" sz="3200" dirty="0"/>
              <a:t>Google Scholar </a:t>
            </a:r>
            <a:r>
              <a:rPr lang="en-US" sz="3200" dirty="0" smtClean="0"/>
              <a:t>Metrics.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Artikel</a:t>
            </a:r>
            <a:r>
              <a:rPr lang="en-US" sz="3200" dirty="0" smtClean="0"/>
              <a:t> </a:t>
            </a:r>
            <a:r>
              <a:rPr lang="en-US" sz="3200" dirty="0" err="1"/>
              <a:t>tentang</a:t>
            </a:r>
            <a:r>
              <a:rPr lang="en-US" sz="3200" dirty="0"/>
              <a:t> </a:t>
            </a:r>
            <a:r>
              <a:rPr lang="en-US" sz="3200" dirty="0" err="1"/>
              <a:t>strategi</a:t>
            </a:r>
            <a:r>
              <a:rPr lang="en-US" sz="3200" dirty="0"/>
              <a:t> </a:t>
            </a:r>
            <a:r>
              <a:rPr lang="en-US" sz="3200" dirty="0" err="1"/>
              <a:t>sitasi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COPE / </a:t>
            </a:r>
            <a:r>
              <a:rPr lang="en-US" sz="3200" smtClean="0"/>
              <a:t>Elsevier.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smtClean="0"/>
              <a:t>Buku</a:t>
            </a:r>
            <a:r>
              <a:rPr lang="en-US" sz="3200" dirty="0" smtClean="0"/>
              <a:t> </a:t>
            </a:r>
            <a:r>
              <a:rPr lang="en-US" sz="3200" dirty="0" err="1"/>
              <a:t>publikasi</a:t>
            </a:r>
            <a:r>
              <a:rPr lang="en-US" sz="3200" dirty="0"/>
              <a:t> </a:t>
            </a:r>
            <a:r>
              <a:rPr lang="en-US" sz="3200" dirty="0" err="1"/>
              <a:t>ilmiah</a:t>
            </a:r>
            <a:r>
              <a:rPr lang="en-US" sz="3200" dirty="0"/>
              <a:t>. 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73569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 err="1" smtClean="0"/>
              <a:t>Pengantar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Pentingnya</a:t>
            </a:r>
            <a:r>
              <a:rPr lang="en-US" sz="3200" dirty="0"/>
              <a:t> </a:t>
            </a:r>
            <a:r>
              <a:rPr lang="en-US" sz="3200" dirty="0" err="1"/>
              <a:t>sitasi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publikasi</a:t>
            </a:r>
            <a:r>
              <a:rPr lang="en-US" sz="3200" dirty="0"/>
              <a:t> </a:t>
            </a:r>
            <a:r>
              <a:rPr lang="en-US" sz="3200" dirty="0" err="1" smtClean="0"/>
              <a:t>ilmiah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Hubungan</a:t>
            </a:r>
            <a:r>
              <a:rPr lang="en-US" sz="3200" dirty="0" smtClean="0"/>
              <a:t> </a:t>
            </a:r>
            <a:r>
              <a:rPr lang="en-US" sz="3200" dirty="0" err="1"/>
              <a:t>antara</a:t>
            </a:r>
            <a:r>
              <a:rPr lang="en-US" sz="3200" dirty="0"/>
              <a:t> </a:t>
            </a:r>
            <a:r>
              <a:rPr lang="en-US" sz="3200" dirty="0" err="1"/>
              <a:t>sitasi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reputasi</a:t>
            </a:r>
            <a:r>
              <a:rPr lang="en-US" sz="3200" dirty="0"/>
              <a:t> </a:t>
            </a:r>
            <a:r>
              <a:rPr lang="en-US" sz="3200" dirty="0" err="1" smtClean="0"/>
              <a:t>akademik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Jejak</a:t>
            </a:r>
            <a:r>
              <a:rPr lang="en-US" sz="3200" dirty="0" smtClean="0"/>
              <a:t> </a:t>
            </a:r>
            <a:r>
              <a:rPr lang="en-US" sz="3200" dirty="0" err="1"/>
              <a:t>ilmiah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identitas</a:t>
            </a:r>
            <a:r>
              <a:rPr lang="en-US" sz="3200" dirty="0"/>
              <a:t> </a:t>
            </a:r>
            <a:r>
              <a:rPr lang="en-US" sz="3200" dirty="0" err="1"/>
              <a:t>peneliti</a:t>
            </a:r>
            <a:r>
              <a:rPr lang="en-US" sz="3200" dirty="0"/>
              <a:t>. </a:t>
            </a:r>
            <a:endParaRPr lang="en-US" sz="32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Faktor</a:t>
            </a:r>
            <a:r>
              <a:rPr lang="en-US" sz="4000" b="1" dirty="0"/>
              <a:t> yang </a:t>
            </a:r>
            <a:r>
              <a:rPr lang="en-US" sz="4000" b="1" dirty="0" err="1"/>
              <a:t>Mempengaruhi</a:t>
            </a:r>
            <a:r>
              <a:rPr lang="en-US" sz="4000" b="1" dirty="0"/>
              <a:t> </a:t>
            </a:r>
            <a:r>
              <a:rPr lang="en-US" sz="4000" b="1" dirty="0" err="1"/>
              <a:t>Sitasi</a:t>
            </a:r>
            <a:r>
              <a:rPr lang="en-US" sz="4000" b="1" dirty="0"/>
              <a:t> </a:t>
            </a:r>
            <a:r>
              <a:rPr lang="en-US" sz="4000" b="1" dirty="0" err="1" smtClean="0"/>
              <a:t>Ilmiah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Relevansi</a:t>
            </a:r>
            <a:r>
              <a:rPr lang="en-US" sz="3200" dirty="0"/>
              <a:t> </a:t>
            </a:r>
            <a:r>
              <a:rPr lang="en-US" sz="3200" dirty="0" err="1" smtClean="0"/>
              <a:t>topik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Kualitas</a:t>
            </a:r>
            <a:r>
              <a:rPr lang="en-US" sz="3200" dirty="0" smtClean="0"/>
              <a:t> </a:t>
            </a:r>
            <a:r>
              <a:rPr lang="en-US" sz="3200" dirty="0" err="1" smtClean="0"/>
              <a:t>tulisan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Pemilihan</a:t>
            </a:r>
            <a:r>
              <a:rPr lang="en-US" sz="3200" dirty="0" smtClean="0"/>
              <a:t> </a:t>
            </a:r>
            <a:r>
              <a:rPr lang="en-US" sz="3200" dirty="0" err="1"/>
              <a:t>jurnal</a:t>
            </a:r>
            <a:r>
              <a:rPr lang="en-US" sz="3200" dirty="0"/>
              <a:t> </a:t>
            </a:r>
            <a:r>
              <a:rPr lang="en-US" sz="3200" dirty="0" err="1" smtClean="0"/>
              <a:t>bereputasi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Ketersediaan</a:t>
            </a:r>
            <a:r>
              <a:rPr lang="en-US" sz="3200" dirty="0" smtClean="0"/>
              <a:t> </a:t>
            </a:r>
            <a:r>
              <a:rPr lang="en-US" sz="3200" dirty="0" err="1"/>
              <a:t>akses</a:t>
            </a:r>
            <a:r>
              <a:rPr lang="en-US" sz="3200" dirty="0"/>
              <a:t> (open access). </a:t>
            </a:r>
            <a:endParaRPr lang="en-US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01306" y="373265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Strategi</a:t>
            </a:r>
            <a:r>
              <a:rPr lang="en-US" sz="4000" b="1" dirty="0"/>
              <a:t> </a:t>
            </a:r>
            <a:r>
              <a:rPr lang="en-US" sz="4000" b="1" dirty="0" err="1"/>
              <a:t>Meningkatkan</a:t>
            </a:r>
            <a:r>
              <a:rPr lang="en-US" sz="4000" b="1" dirty="0"/>
              <a:t> </a:t>
            </a:r>
            <a:r>
              <a:rPr lang="en-US" sz="4000" b="1" dirty="0" err="1" smtClean="0"/>
              <a:t>Sitasi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Menulis</a:t>
            </a:r>
            <a:r>
              <a:rPr lang="en-US" sz="3200" dirty="0"/>
              <a:t> </a:t>
            </a:r>
            <a:r>
              <a:rPr lang="en-US" sz="3200" dirty="0" err="1"/>
              <a:t>topik</a:t>
            </a:r>
            <a:r>
              <a:rPr lang="en-US" sz="3200" dirty="0"/>
              <a:t> yang </a:t>
            </a:r>
            <a:r>
              <a:rPr lang="en-US" sz="3200" dirty="0" err="1"/>
              <a:t>relevan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 smtClean="0"/>
              <a:t>aktual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Kolaborasi</a:t>
            </a:r>
            <a:r>
              <a:rPr lang="en-US" sz="3200" dirty="0" smtClean="0"/>
              <a:t> </a:t>
            </a:r>
            <a:r>
              <a:rPr lang="en-US" sz="3200" dirty="0" err="1"/>
              <a:t>riset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 smtClean="0"/>
              <a:t>publikasi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/>
              <a:t>kata </a:t>
            </a:r>
            <a:r>
              <a:rPr lang="en-US" sz="3200" dirty="0" err="1"/>
              <a:t>kunci</a:t>
            </a:r>
            <a:r>
              <a:rPr lang="en-US" sz="3200" dirty="0"/>
              <a:t> yang </a:t>
            </a:r>
            <a:r>
              <a:rPr lang="en-US" sz="3200" dirty="0" err="1" smtClean="0"/>
              <a:t>tepat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Publikasi</a:t>
            </a:r>
            <a:r>
              <a:rPr lang="en-US" sz="3200" dirty="0" smtClean="0"/>
              <a:t> </a:t>
            </a:r>
            <a:r>
              <a:rPr lang="en-US" sz="3200" dirty="0"/>
              <a:t>di </a:t>
            </a:r>
            <a:r>
              <a:rPr lang="en-US" sz="3200" dirty="0" err="1"/>
              <a:t>jurnal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indexing </a:t>
            </a:r>
            <a:r>
              <a:rPr lang="en-US" sz="3200" dirty="0" err="1"/>
              <a:t>bereputasi</a:t>
            </a:r>
            <a:r>
              <a:rPr lang="en-US" sz="3200" dirty="0"/>
              <a:t>. </a:t>
            </a:r>
            <a:endParaRPr lang="sv-SE" sz="3200" dirty="0" smtClean="0"/>
          </a:p>
          <a:p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Optimalisasi</a:t>
            </a:r>
            <a:r>
              <a:rPr lang="en-US" sz="4000" b="1" dirty="0"/>
              <a:t> Media </a:t>
            </a:r>
            <a:r>
              <a:rPr lang="en-US" sz="4000" b="1" dirty="0" err="1" smtClean="0"/>
              <a:t>Akademik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Google </a:t>
            </a:r>
            <a:r>
              <a:rPr lang="en-US" sz="3200" dirty="0" smtClean="0"/>
              <a:t>Scholar.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ResearchGate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ORCID.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Sinta</a:t>
            </a:r>
            <a:r>
              <a:rPr lang="en-US" sz="3200" dirty="0" smtClean="0"/>
              <a:t> </a:t>
            </a:r>
            <a:r>
              <a:rPr lang="en-US" sz="3200" dirty="0"/>
              <a:t>(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dosen</a:t>
            </a:r>
            <a:r>
              <a:rPr lang="en-US" sz="3200" dirty="0"/>
              <a:t>/</a:t>
            </a:r>
            <a:r>
              <a:rPr lang="en-US" sz="3200" dirty="0" err="1"/>
              <a:t>peneliti</a:t>
            </a:r>
            <a:r>
              <a:rPr lang="en-US" sz="3200" dirty="0"/>
              <a:t> Indonesia).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Membangun</a:t>
            </a:r>
            <a:r>
              <a:rPr lang="en-US" sz="4000" b="1" dirty="0"/>
              <a:t> </a:t>
            </a:r>
            <a:r>
              <a:rPr lang="en-US" sz="4000" b="1" dirty="0" err="1"/>
              <a:t>Jejak</a:t>
            </a:r>
            <a:r>
              <a:rPr lang="en-US" sz="4000" b="1" dirty="0"/>
              <a:t> </a:t>
            </a:r>
            <a:r>
              <a:rPr lang="en-US" sz="4000" b="1" dirty="0" err="1" smtClean="0"/>
              <a:t>Ilmiah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Konsistensi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bidang</a:t>
            </a:r>
            <a:r>
              <a:rPr lang="en-US" sz="3200" dirty="0"/>
              <a:t> </a:t>
            </a:r>
            <a:r>
              <a:rPr lang="en-US" sz="3200" dirty="0" err="1" smtClean="0"/>
              <a:t>penelitian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Mengelola</a:t>
            </a:r>
            <a:r>
              <a:rPr lang="en-US" sz="3200" dirty="0" smtClean="0"/>
              <a:t> </a:t>
            </a:r>
            <a:r>
              <a:rPr lang="en-US" sz="3200" dirty="0" err="1"/>
              <a:t>profil</a:t>
            </a:r>
            <a:r>
              <a:rPr lang="en-US" sz="3200" dirty="0"/>
              <a:t> </a:t>
            </a:r>
            <a:r>
              <a:rPr lang="en-US" sz="3200" dirty="0" err="1"/>
              <a:t>penulis</a:t>
            </a:r>
            <a:r>
              <a:rPr lang="en-US" sz="3200" dirty="0"/>
              <a:t> di database </a:t>
            </a:r>
            <a:r>
              <a:rPr lang="en-US" sz="3200" dirty="0" err="1" smtClean="0"/>
              <a:t>ilmiah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Mengikuti</a:t>
            </a:r>
            <a:r>
              <a:rPr lang="en-US" sz="3200" dirty="0" smtClean="0"/>
              <a:t> </a:t>
            </a:r>
            <a:r>
              <a:rPr lang="en-US" sz="3200" dirty="0" err="1"/>
              <a:t>konferensi</a:t>
            </a:r>
            <a:r>
              <a:rPr lang="en-US" sz="3200" dirty="0"/>
              <a:t>/seminar </a:t>
            </a:r>
            <a:r>
              <a:rPr lang="en-US" sz="3200" dirty="0" err="1" smtClean="0"/>
              <a:t>ilmiah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Mempublikasikan</a:t>
            </a:r>
            <a:r>
              <a:rPr lang="en-US" sz="3200" dirty="0" smtClean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rutin</a:t>
            </a:r>
            <a:r>
              <a:rPr lang="en-US" sz="3200" dirty="0"/>
              <a:t>. 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Etika</a:t>
            </a:r>
            <a:r>
              <a:rPr lang="en-US" sz="4000" b="1" dirty="0"/>
              <a:t> </a:t>
            </a:r>
            <a:r>
              <a:rPr lang="en-US" sz="4000" b="1" dirty="0" err="1"/>
              <a:t>dalam</a:t>
            </a:r>
            <a:r>
              <a:rPr lang="en-US" sz="4000" b="1" dirty="0"/>
              <a:t> </a:t>
            </a:r>
            <a:r>
              <a:rPr lang="en-US" sz="4000" b="1" dirty="0" err="1"/>
              <a:t>Meningkatkan</a:t>
            </a:r>
            <a:r>
              <a:rPr lang="en-US" sz="4000" b="1" dirty="0"/>
              <a:t> </a:t>
            </a:r>
            <a:r>
              <a:rPr lang="en-US" sz="4000" b="1" dirty="0" err="1" smtClean="0"/>
              <a:t>Sitasi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0469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Hindari</a:t>
            </a:r>
            <a:r>
              <a:rPr lang="en-US" sz="3200" dirty="0"/>
              <a:t> </a:t>
            </a:r>
            <a:r>
              <a:rPr lang="en-US" sz="3200" dirty="0" err="1"/>
              <a:t>sitasi</a:t>
            </a:r>
            <a:r>
              <a:rPr lang="en-US" sz="3200" dirty="0"/>
              <a:t> </a:t>
            </a:r>
            <a:r>
              <a:rPr lang="en-US" sz="3200" dirty="0" err="1"/>
              <a:t>berlebihan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diri</a:t>
            </a:r>
            <a:r>
              <a:rPr lang="en-US" sz="3200" dirty="0"/>
              <a:t> </a:t>
            </a:r>
            <a:r>
              <a:rPr lang="en-US" sz="3200" dirty="0" err="1"/>
              <a:t>sendiri</a:t>
            </a:r>
            <a:r>
              <a:rPr lang="en-US" sz="3200" dirty="0"/>
              <a:t> (self-citation abuse</a:t>
            </a:r>
            <a:r>
              <a:rPr lang="en-US" sz="3200" dirty="0" smtClean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/>
              <a:t>melakukan</a:t>
            </a:r>
            <a:r>
              <a:rPr lang="en-US" sz="3200" dirty="0"/>
              <a:t> </a:t>
            </a:r>
            <a:r>
              <a:rPr lang="en-US" sz="3200" dirty="0" err="1"/>
              <a:t>sitasi</a:t>
            </a:r>
            <a:r>
              <a:rPr lang="en-US" sz="3200" dirty="0"/>
              <a:t> </a:t>
            </a:r>
            <a:r>
              <a:rPr lang="en-US" sz="3200" dirty="0" err="1" smtClean="0"/>
              <a:t>palsu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Menjaga</a:t>
            </a:r>
            <a:r>
              <a:rPr lang="en-US" sz="3200" dirty="0" smtClean="0"/>
              <a:t> </a:t>
            </a:r>
            <a:r>
              <a:rPr lang="en-US" sz="3200" dirty="0" err="1"/>
              <a:t>integritas</a:t>
            </a:r>
            <a:r>
              <a:rPr lang="en-US" sz="3200" dirty="0"/>
              <a:t> </a:t>
            </a:r>
            <a:r>
              <a:rPr lang="en-US" sz="3200" dirty="0" err="1"/>
              <a:t>akademik</a:t>
            </a:r>
            <a:r>
              <a:rPr lang="en-US" sz="3200" dirty="0"/>
              <a:t>. 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8684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Studi</a:t>
            </a:r>
            <a:r>
              <a:rPr lang="en-US" sz="4000" b="1" dirty="0"/>
              <a:t> </a:t>
            </a:r>
            <a:r>
              <a:rPr lang="en-US" sz="4000" b="1" dirty="0" err="1"/>
              <a:t>Kasus</a:t>
            </a:r>
            <a:r>
              <a:rPr lang="en-US" sz="4000" b="1" dirty="0"/>
              <a:t> / </a:t>
            </a:r>
            <a:r>
              <a:rPr lang="en-US" sz="4000" b="1" dirty="0" err="1" smtClean="0"/>
              <a:t>Latihan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 </a:t>
            </a:r>
            <a:r>
              <a:rPr lang="en-US" sz="3200" dirty="0" err="1"/>
              <a:t>Analisis</a:t>
            </a:r>
            <a:r>
              <a:rPr lang="en-US" sz="3200" dirty="0"/>
              <a:t> </a:t>
            </a:r>
            <a:r>
              <a:rPr lang="en-US" sz="3200" dirty="0" err="1"/>
              <a:t>profil</a:t>
            </a:r>
            <a:r>
              <a:rPr lang="en-US" sz="3200" dirty="0"/>
              <a:t> Google Scholar </a:t>
            </a:r>
            <a:r>
              <a:rPr lang="en-US" sz="3200" dirty="0" err="1"/>
              <a:t>seorang</a:t>
            </a:r>
            <a:r>
              <a:rPr lang="en-US" sz="3200" dirty="0"/>
              <a:t> </a:t>
            </a:r>
            <a:r>
              <a:rPr lang="en-US" sz="3200" dirty="0" err="1" smtClean="0"/>
              <a:t>peneliti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Identifikasi</a:t>
            </a:r>
            <a:r>
              <a:rPr lang="en-US" sz="3200" dirty="0" smtClean="0"/>
              <a:t> </a:t>
            </a:r>
            <a:r>
              <a:rPr lang="en-US" sz="3200" dirty="0" err="1"/>
              <a:t>strategi</a:t>
            </a:r>
            <a:r>
              <a:rPr lang="en-US" sz="3200" dirty="0"/>
              <a:t> </a:t>
            </a:r>
            <a:r>
              <a:rPr lang="en-US" sz="3200" dirty="0" err="1"/>
              <a:t>apa</a:t>
            </a:r>
            <a:r>
              <a:rPr lang="en-US" sz="3200" dirty="0"/>
              <a:t> yang </a:t>
            </a:r>
            <a:r>
              <a:rPr lang="en-US" sz="3200" dirty="0" err="1"/>
              <a:t>membuat</a:t>
            </a:r>
            <a:r>
              <a:rPr lang="en-US" sz="3200" dirty="0"/>
              <a:t> </a:t>
            </a:r>
            <a:r>
              <a:rPr lang="en-US" sz="3200" dirty="0" err="1"/>
              <a:t>sitasinya</a:t>
            </a:r>
            <a:r>
              <a:rPr lang="en-US" sz="3200" dirty="0"/>
              <a:t> </a:t>
            </a:r>
            <a:r>
              <a:rPr lang="en-US" sz="3200" dirty="0" err="1"/>
              <a:t>tinggi</a:t>
            </a:r>
            <a:r>
              <a:rPr lang="en-US" sz="3200" dirty="0"/>
              <a:t>. 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68095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 smtClean="0"/>
              <a:t>Kesimpulan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0621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Sitasi</a:t>
            </a:r>
            <a:r>
              <a:rPr lang="en-US" sz="3200" dirty="0" smtClean="0"/>
              <a:t> </a:t>
            </a:r>
            <a:r>
              <a:rPr lang="en-US" sz="3200" dirty="0" err="1"/>
              <a:t>bukan</a:t>
            </a:r>
            <a:r>
              <a:rPr lang="en-US" sz="3200" dirty="0"/>
              <a:t> </a:t>
            </a:r>
            <a:r>
              <a:rPr lang="en-US" sz="3200" dirty="0" err="1"/>
              <a:t>tujuan</a:t>
            </a:r>
            <a:r>
              <a:rPr lang="en-US" sz="3200" dirty="0"/>
              <a:t> </a:t>
            </a:r>
            <a:r>
              <a:rPr lang="en-US" sz="3200" dirty="0" err="1"/>
              <a:t>akhir</a:t>
            </a:r>
            <a:r>
              <a:rPr lang="en-US" sz="3200" dirty="0"/>
              <a:t>, </a:t>
            </a:r>
            <a:r>
              <a:rPr lang="en-US" sz="3200" dirty="0" err="1"/>
              <a:t>melainkan</a:t>
            </a:r>
            <a:r>
              <a:rPr lang="en-US" sz="3200" dirty="0"/>
              <a:t> </a:t>
            </a:r>
            <a:r>
              <a:rPr lang="en-US" sz="3200" dirty="0" err="1"/>
              <a:t>indikator</a:t>
            </a:r>
            <a:r>
              <a:rPr lang="en-US" sz="3200" dirty="0"/>
              <a:t> </a:t>
            </a:r>
            <a:r>
              <a:rPr lang="en-US" sz="3200" dirty="0" err="1"/>
              <a:t>dampak</a:t>
            </a:r>
            <a:r>
              <a:rPr lang="en-US" sz="3200" dirty="0"/>
              <a:t> </a:t>
            </a:r>
            <a:r>
              <a:rPr lang="en-US" sz="3200" dirty="0" err="1" smtClean="0"/>
              <a:t>ilmiah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Jejak</a:t>
            </a:r>
            <a:r>
              <a:rPr lang="en-US" sz="3200" dirty="0" smtClean="0"/>
              <a:t> </a:t>
            </a:r>
            <a:r>
              <a:rPr lang="en-US" sz="3200" dirty="0" err="1"/>
              <a:t>ilmiah</a:t>
            </a:r>
            <a:r>
              <a:rPr lang="en-US" sz="3200" dirty="0"/>
              <a:t> yang </a:t>
            </a:r>
            <a:r>
              <a:rPr lang="en-US" sz="3200" dirty="0" err="1"/>
              <a:t>baik</a:t>
            </a:r>
            <a:r>
              <a:rPr lang="en-US" sz="3200" dirty="0"/>
              <a:t> </a:t>
            </a:r>
            <a:r>
              <a:rPr lang="en-US" sz="3200" dirty="0" err="1"/>
              <a:t>dibangun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konsistensi</a:t>
            </a:r>
            <a:r>
              <a:rPr lang="en-US" sz="3200" dirty="0"/>
              <a:t>, </a:t>
            </a:r>
            <a:r>
              <a:rPr lang="en-US" sz="3200" dirty="0" err="1"/>
              <a:t>kolaborasi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etika</a:t>
            </a:r>
            <a:r>
              <a:rPr lang="en-US" sz="3200" dirty="0"/>
              <a:t>. 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5363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2952</TotalTime>
  <Words>260</Words>
  <Application>Microsoft Office PowerPoint</Application>
  <PresentationFormat>On-screen Show (4:3)</PresentationFormat>
  <Paragraphs>52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482</cp:revision>
  <cp:lastPrinted>2017-04-16T14:44:29Z</cp:lastPrinted>
  <dcterms:created xsi:type="dcterms:W3CDTF">2010-04-18T12:06:30Z</dcterms:created>
  <dcterms:modified xsi:type="dcterms:W3CDTF">2025-10-01T07:26:07Z</dcterms:modified>
</cp:coreProperties>
</file>