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06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8" r:id="rId13"/>
    <p:sldId id="319" r:id="rId14"/>
    <p:sldId id="302" r:id="rId15"/>
  </p:sldIdLst>
  <p:sldSz cx="9144000" cy="6858000" type="screen4x3"/>
  <p:notesSz cx="7102475" cy="9388475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77" d="100"/>
          <a:sy n="77" d="100"/>
        </p:scale>
        <p:origin x="-114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BE7453-0097-4FB5-BB0B-0112A23CF210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819BA6C-925F-4F5B-BF0F-E0D9535060D9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8435BA-BAF1-4334-8B84-5A3441F95937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AB9C4F-6A5F-4F79-BC40-CD8FE0F8CE5E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F62485-837E-4DE3-A4CE-C8A14B45ADA4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566149-12C0-49A6-A7ED-87E1702F83C2}" type="datetime1">
              <a:rPr lang="id-ID" smtClean="0"/>
              <a:t>01/10/2025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EEB356-6B97-4EDA-9202-3B18A3AC36DB}" type="datetime1">
              <a:rPr lang="id-ID" smtClean="0"/>
              <a:t>01/10/2025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C644C-697B-4B8B-B1FD-7CB1BB3D47B0}" type="datetime1">
              <a:rPr lang="id-ID" smtClean="0"/>
              <a:t>01/10/2025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9883E99-C27C-4DD4-A348-0F973A7C9B1B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DFCA30-0B53-4F5F-80C6-2D3BF237537D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204864"/>
            <a:ext cx="8959591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/>
              <a:t>Teknik</a:t>
            </a:r>
            <a:r>
              <a:rPr lang="en-US" sz="4800" b="1" dirty="0"/>
              <a:t> </a:t>
            </a:r>
            <a:r>
              <a:rPr lang="en-US" sz="4800" b="1" dirty="0" err="1"/>
              <a:t>Presentasi</a:t>
            </a:r>
            <a:r>
              <a:rPr lang="en-US" sz="4800" b="1" dirty="0"/>
              <a:t> </a:t>
            </a:r>
            <a:r>
              <a:rPr lang="en-US" sz="4800" b="1" dirty="0" err="1"/>
              <a:t>Akademik</a:t>
            </a:r>
            <a:endParaRPr lang="en-US" sz="4800" b="1" dirty="0"/>
          </a:p>
          <a:p>
            <a:pPr algn="ctr"/>
            <a:r>
              <a:rPr lang="en-US" sz="4800" b="1" dirty="0" err="1"/>
              <a:t>Struktur</a:t>
            </a:r>
            <a:r>
              <a:rPr lang="en-US" sz="4800" b="1" dirty="0"/>
              <a:t> &amp; </a:t>
            </a:r>
            <a:r>
              <a:rPr lang="en-US" sz="4800" b="1" dirty="0" err="1"/>
              <a:t>Penyampaian</a:t>
            </a:r>
            <a:r>
              <a:rPr lang="en-US" sz="4800" b="1" dirty="0"/>
              <a:t> </a:t>
            </a:r>
            <a:r>
              <a:rPr lang="en-US" sz="4800" b="1" dirty="0" err="1"/>
              <a:t>Jurnal</a:t>
            </a:r>
            <a:r>
              <a:rPr lang="en-US" sz="4800" b="1" dirty="0"/>
              <a:t> </a:t>
            </a:r>
            <a:r>
              <a:rPr lang="en-US" sz="4800" b="1" dirty="0" err="1" smtClean="0"/>
              <a:t>Ilmiah</a:t>
            </a:r>
            <a:endParaRPr lang="en-US" sz="4800" b="1" dirty="0" smtClean="0"/>
          </a:p>
          <a:p>
            <a:pPr algn="ctr"/>
            <a:r>
              <a:rPr lang="en-US" sz="4000" b="1" dirty="0" err="1" smtClean="0"/>
              <a:t>Pertemuan</a:t>
            </a:r>
            <a:r>
              <a:rPr lang="en-US" sz="4000" b="1" dirty="0" smtClean="0"/>
              <a:t> 4</a:t>
            </a:r>
            <a:endParaRPr lang="id-ID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Latihan</a:t>
            </a:r>
            <a:r>
              <a:rPr lang="en-US" sz="4000" b="1" dirty="0"/>
              <a:t> </a:t>
            </a:r>
            <a:r>
              <a:rPr lang="en-US" sz="4000" b="1" dirty="0" smtClean="0"/>
              <a:t>Micro-Presentation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06210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Kelompok</a:t>
            </a:r>
            <a:r>
              <a:rPr lang="en-US" sz="3200" dirty="0" smtClean="0"/>
              <a:t> </a:t>
            </a:r>
            <a:r>
              <a:rPr lang="en-US" sz="3200" dirty="0" err="1"/>
              <a:t>kecil</a:t>
            </a:r>
            <a:r>
              <a:rPr lang="en-US" sz="3200" dirty="0"/>
              <a:t> (2–3 </a:t>
            </a:r>
            <a:r>
              <a:rPr lang="en-US" sz="3200" dirty="0" smtClean="0"/>
              <a:t>orang)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Pilih</a:t>
            </a:r>
            <a:r>
              <a:rPr lang="en-US" sz="3200" dirty="0" smtClean="0"/>
              <a:t> </a:t>
            </a:r>
            <a:r>
              <a:rPr lang="en-US" sz="3200" dirty="0"/>
              <a:t>1 </a:t>
            </a:r>
            <a:r>
              <a:rPr lang="en-US" sz="3200" dirty="0" err="1"/>
              <a:t>paragraf</a:t>
            </a:r>
            <a:r>
              <a:rPr lang="en-US" sz="3200" dirty="0"/>
              <a:t> </a:t>
            </a:r>
            <a:r>
              <a:rPr lang="en-US" sz="3200" dirty="0" err="1"/>
              <a:t>hasil</a:t>
            </a:r>
            <a:r>
              <a:rPr lang="en-US" sz="3200" dirty="0"/>
              <a:t> </a:t>
            </a:r>
            <a:r>
              <a:rPr lang="en-US" sz="3200" dirty="0" err="1"/>
              <a:t>jurnal</a:t>
            </a:r>
            <a:r>
              <a:rPr lang="en-US" sz="3200" dirty="0"/>
              <a:t> → </a:t>
            </a:r>
            <a:r>
              <a:rPr lang="en-US" sz="3200" dirty="0" err="1"/>
              <a:t>buat</a:t>
            </a:r>
            <a:r>
              <a:rPr lang="en-US" sz="3200" dirty="0"/>
              <a:t> 3 slide + </a:t>
            </a:r>
            <a:r>
              <a:rPr lang="en-US" sz="3200" dirty="0" err="1"/>
              <a:t>presentasi</a:t>
            </a:r>
            <a:r>
              <a:rPr lang="en-US" sz="3200" dirty="0"/>
              <a:t> 3 </a:t>
            </a:r>
            <a:r>
              <a:rPr lang="en-US" sz="3200" dirty="0" err="1" smtClean="0"/>
              <a:t>menit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Persiapan</a:t>
            </a:r>
            <a:r>
              <a:rPr lang="en-US" sz="3200" dirty="0" smtClean="0"/>
              <a:t> </a:t>
            </a:r>
            <a:r>
              <a:rPr lang="en-US" sz="3200" dirty="0"/>
              <a:t>15 </a:t>
            </a:r>
            <a:r>
              <a:rPr lang="en-US" sz="3200" dirty="0" err="1"/>
              <a:t>menit</a:t>
            </a:r>
            <a:r>
              <a:rPr lang="en-US" sz="3200" dirty="0"/>
              <a:t>, </a:t>
            </a:r>
            <a:r>
              <a:rPr lang="en-US" sz="3200" dirty="0" err="1"/>
              <a:t>presentasi</a:t>
            </a:r>
            <a:r>
              <a:rPr lang="en-US" sz="3200" dirty="0"/>
              <a:t> + </a:t>
            </a:r>
            <a:r>
              <a:rPr lang="en-US" sz="3200" dirty="0" smtClean="0"/>
              <a:t>feedback</a:t>
            </a: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73569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/>
              <a:t>Checklist </a:t>
            </a:r>
            <a:r>
              <a:rPr lang="en-US" sz="4000" b="1" dirty="0" err="1"/>
              <a:t>Persiapan</a:t>
            </a:r>
            <a:r>
              <a:rPr lang="en-US" sz="4000" b="1" dirty="0"/>
              <a:t> </a:t>
            </a:r>
            <a:r>
              <a:rPr lang="en-US" sz="4000" b="1" dirty="0" err="1" smtClean="0"/>
              <a:t>Presentasi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v-SE" sz="3200" dirty="0" smtClean="0"/>
              <a:t>Tujuan </a:t>
            </a:r>
            <a:r>
              <a:rPr lang="sv-SE" sz="3200" dirty="0"/>
              <a:t>riset </a:t>
            </a:r>
            <a:r>
              <a:rPr lang="sv-SE" sz="3200" dirty="0" smtClean="0"/>
              <a:t>jelas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3200" dirty="0" smtClean="0"/>
              <a:t>Satu </a:t>
            </a:r>
            <a:r>
              <a:rPr lang="sv-SE" sz="3200" dirty="0"/>
              <a:t>pesan utama per </a:t>
            </a:r>
            <a:r>
              <a:rPr lang="sv-SE" sz="3200" dirty="0" smtClean="0"/>
              <a:t>slide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3200" dirty="0" smtClean="0"/>
              <a:t>Visual </a:t>
            </a:r>
            <a:r>
              <a:rPr lang="sv-SE" sz="3200" dirty="0"/>
              <a:t>hanya untuk </a:t>
            </a:r>
            <a:r>
              <a:rPr lang="sv-SE" sz="3200" dirty="0" smtClean="0"/>
              <a:t>memperjelas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3200" dirty="0" smtClean="0"/>
              <a:t>Praktik </a:t>
            </a:r>
            <a:r>
              <a:rPr lang="sv-SE" sz="3200" dirty="0"/>
              <a:t>minimal 2x </a:t>
            </a:r>
            <a:r>
              <a:rPr lang="sv-SE" sz="3200" dirty="0" smtClean="0"/>
              <a:t>penuh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3200" dirty="0" smtClean="0"/>
              <a:t>Slide </a:t>
            </a:r>
            <a:r>
              <a:rPr lang="sv-SE" sz="3200" dirty="0"/>
              <a:t>lampiran untuk data </a:t>
            </a:r>
            <a:r>
              <a:rPr lang="sv-SE" sz="3200" dirty="0" smtClean="0"/>
              <a:t>lengkap</a:t>
            </a: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492615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Tugas</a:t>
            </a:r>
            <a:r>
              <a:rPr lang="en-US" sz="4000" b="1" dirty="0"/>
              <a:t> &amp; </a:t>
            </a:r>
            <a:r>
              <a:rPr lang="en-US" sz="4000" b="1" dirty="0" err="1"/>
              <a:t>Rubrik</a:t>
            </a:r>
            <a:r>
              <a:rPr lang="en-US" sz="4000" b="1" dirty="0"/>
              <a:t> </a:t>
            </a:r>
            <a:r>
              <a:rPr lang="en-US" sz="4000" b="1" dirty="0" err="1" smtClean="0"/>
              <a:t>Penilaian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0469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Tugas</a:t>
            </a:r>
            <a:r>
              <a:rPr lang="en-US" sz="3200" dirty="0"/>
              <a:t>: </a:t>
            </a:r>
            <a:r>
              <a:rPr lang="en-US" sz="3200" dirty="0" err="1"/>
              <a:t>Siapkan</a:t>
            </a:r>
            <a:r>
              <a:rPr lang="en-US" sz="3200" dirty="0"/>
              <a:t> </a:t>
            </a:r>
            <a:r>
              <a:rPr lang="en-US" sz="3200" dirty="0" err="1"/>
              <a:t>presentasi</a:t>
            </a:r>
            <a:r>
              <a:rPr lang="en-US" sz="3200" dirty="0"/>
              <a:t> </a:t>
            </a:r>
            <a:r>
              <a:rPr lang="en-US" sz="3200" dirty="0" err="1"/>
              <a:t>jurnal</a:t>
            </a:r>
            <a:r>
              <a:rPr lang="en-US" sz="3200" dirty="0"/>
              <a:t> (</a:t>
            </a:r>
            <a:r>
              <a:rPr lang="en-US" sz="3200" dirty="0" err="1"/>
              <a:t>maks</a:t>
            </a:r>
            <a:r>
              <a:rPr lang="en-US" sz="3200" dirty="0"/>
              <a:t> 8 slide)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pertemuan</a:t>
            </a:r>
            <a:r>
              <a:rPr lang="en-US" sz="3200" dirty="0"/>
              <a:t> </a:t>
            </a:r>
            <a:r>
              <a:rPr lang="en-US" sz="3200" dirty="0" err="1" smtClean="0"/>
              <a:t>berikutnya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Durasi</a:t>
            </a:r>
            <a:r>
              <a:rPr lang="en-US" sz="3200" dirty="0" smtClean="0"/>
              <a:t> </a:t>
            </a:r>
            <a:r>
              <a:rPr lang="en-US" sz="3200" dirty="0"/>
              <a:t>7 </a:t>
            </a:r>
            <a:r>
              <a:rPr lang="en-US" sz="3200" dirty="0" err="1"/>
              <a:t>menit</a:t>
            </a:r>
            <a:r>
              <a:rPr lang="en-US" sz="3200" dirty="0"/>
              <a:t> + 3 </a:t>
            </a:r>
            <a:r>
              <a:rPr lang="en-US" sz="3200" dirty="0" err="1"/>
              <a:t>menit</a:t>
            </a:r>
            <a:r>
              <a:rPr lang="en-US" sz="3200" dirty="0"/>
              <a:t> </a:t>
            </a:r>
            <a:r>
              <a:rPr lang="en-US" sz="3200" dirty="0" smtClean="0"/>
              <a:t>Q&amp;A.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Rubrik</a:t>
            </a:r>
            <a:r>
              <a:rPr lang="en-US" sz="3200" dirty="0"/>
              <a:t>: </a:t>
            </a:r>
            <a:r>
              <a:rPr lang="en-US" sz="3200" dirty="0" err="1"/>
              <a:t>Struktur</a:t>
            </a:r>
            <a:r>
              <a:rPr lang="en-US" sz="3200" dirty="0"/>
              <a:t> &amp; </a:t>
            </a:r>
            <a:r>
              <a:rPr lang="en-US" sz="3200" dirty="0" err="1"/>
              <a:t>argumen</a:t>
            </a:r>
            <a:r>
              <a:rPr lang="en-US" sz="3200" dirty="0"/>
              <a:t> (40%), Visual &amp; data (20%), </a:t>
            </a:r>
            <a:r>
              <a:rPr lang="en-US" sz="3200" dirty="0" err="1"/>
              <a:t>Teknik</a:t>
            </a:r>
            <a:r>
              <a:rPr lang="en-US" sz="3200" dirty="0"/>
              <a:t> </a:t>
            </a:r>
            <a:r>
              <a:rPr lang="en-US" sz="3200" dirty="0" err="1"/>
              <a:t>penyampaian</a:t>
            </a:r>
            <a:r>
              <a:rPr lang="en-US" sz="3200" dirty="0"/>
              <a:t> (20%), Q&amp;A (20</a:t>
            </a:r>
            <a:r>
              <a:rPr lang="en-US" sz="3200" dirty="0" smtClean="0"/>
              <a:t>%)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7849130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Ringkasan</a:t>
            </a:r>
            <a:r>
              <a:rPr lang="en-US" sz="4000" b="1" dirty="0"/>
              <a:t> &amp; </a:t>
            </a:r>
            <a:r>
              <a:rPr lang="en-US" sz="4000" b="1" dirty="0" err="1" smtClean="0"/>
              <a:t>Penutup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06210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Simplicity </a:t>
            </a:r>
            <a:r>
              <a:rPr lang="en-US" sz="3200" dirty="0"/>
              <a:t>+ Clarity + Evidence </a:t>
            </a:r>
            <a:r>
              <a:rPr lang="en-US" sz="3200" dirty="0" err="1"/>
              <a:t>adalah</a:t>
            </a:r>
            <a:r>
              <a:rPr lang="en-US" sz="3200" dirty="0"/>
              <a:t> </a:t>
            </a:r>
            <a:r>
              <a:rPr lang="en-US" sz="3200" dirty="0" err="1" smtClean="0"/>
              <a:t>kunci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Latihan</a:t>
            </a:r>
            <a:r>
              <a:rPr lang="en-US" sz="3200" dirty="0" smtClean="0"/>
              <a:t> </a:t>
            </a:r>
            <a:r>
              <a:rPr lang="en-US" sz="3200" dirty="0"/>
              <a:t>&amp; feedback = </a:t>
            </a:r>
            <a:r>
              <a:rPr lang="en-US" sz="3200" dirty="0" err="1"/>
              <a:t>peningkatan</a:t>
            </a:r>
            <a:r>
              <a:rPr lang="en-US" sz="3200" dirty="0"/>
              <a:t> </a:t>
            </a:r>
            <a:r>
              <a:rPr lang="en-US" sz="3200" dirty="0" err="1" smtClean="0"/>
              <a:t>signifikan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Pengumuman</a:t>
            </a:r>
            <a:r>
              <a:rPr lang="en-US" sz="3200" dirty="0"/>
              <a:t>: </a:t>
            </a:r>
            <a:r>
              <a:rPr lang="en-US" sz="3200" dirty="0" err="1"/>
              <a:t>bahan</a:t>
            </a:r>
            <a:r>
              <a:rPr lang="en-US" sz="3200" dirty="0"/>
              <a:t> </a:t>
            </a:r>
            <a:r>
              <a:rPr lang="en-US" sz="3200" dirty="0" err="1"/>
              <a:t>jurnal</a:t>
            </a:r>
            <a:r>
              <a:rPr lang="en-US" sz="3200" dirty="0"/>
              <a:t> yang </a:t>
            </a:r>
            <a:r>
              <a:rPr lang="en-US" sz="3200" dirty="0" err="1"/>
              <a:t>harus</a:t>
            </a:r>
            <a:r>
              <a:rPr lang="en-US" sz="3200" dirty="0"/>
              <a:t> </a:t>
            </a:r>
            <a:r>
              <a:rPr lang="en-US" sz="3200" dirty="0" err="1" smtClean="0"/>
              <a:t>dipresentasikan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3264536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Mengapa</a:t>
            </a:r>
            <a:r>
              <a:rPr lang="en-US" sz="4000" b="1" dirty="0"/>
              <a:t> </a:t>
            </a:r>
            <a:r>
              <a:rPr lang="en-US" sz="4000" b="1" dirty="0" err="1"/>
              <a:t>Struktur</a:t>
            </a:r>
            <a:r>
              <a:rPr lang="en-US" sz="4000" b="1" dirty="0"/>
              <a:t> </a:t>
            </a:r>
            <a:r>
              <a:rPr lang="en-US" sz="4000" b="1" dirty="0" err="1"/>
              <a:t>Presentasi</a:t>
            </a:r>
            <a:r>
              <a:rPr lang="en-US" sz="4000" b="1" dirty="0"/>
              <a:t> </a:t>
            </a:r>
            <a:r>
              <a:rPr lang="en-US" sz="4000" b="1" dirty="0" err="1"/>
              <a:t>Penting</a:t>
            </a:r>
            <a:r>
              <a:rPr lang="en-US" sz="4000" b="1" dirty="0"/>
              <a:t>? 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Memudahkan</a:t>
            </a:r>
            <a:r>
              <a:rPr lang="en-US" sz="3200" dirty="0"/>
              <a:t> </a:t>
            </a:r>
            <a:r>
              <a:rPr lang="en-US" sz="3200" dirty="0" err="1"/>
              <a:t>audiens</a:t>
            </a:r>
            <a:r>
              <a:rPr lang="en-US" sz="3200" dirty="0"/>
              <a:t> </a:t>
            </a:r>
            <a:r>
              <a:rPr lang="en-US" sz="3200" dirty="0" err="1"/>
              <a:t>mengikuti</a:t>
            </a:r>
            <a:r>
              <a:rPr lang="en-US" sz="3200" dirty="0"/>
              <a:t> </a:t>
            </a:r>
            <a:r>
              <a:rPr lang="en-US" sz="3200" dirty="0" err="1"/>
              <a:t>alur</a:t>
            </a:r>
            <a:r>
              <a:rPr lang="en-US" sz="3200" dirty="0"/>
              <a:t> </a:t>
            </a:r>
            <a:r>
              <a:rPr lang="en-US" sz="3200" dirty="0" err="1" smtClean="0"/>
              <a:t>argumen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Meningkatkan</a:t>
            </a:r>
            <a:r>
              <a:rPr lang="en-US" sz="3200" dirty="0" smtClean="0"/>
              <a:t> </a:t>
            </a:r>
            <a:r>
              <a:rPr lang="en-US" sz="3200" dirty="0" err="1"/>
              <a:t>kredibilitas</a:t>
            </a:r>
            <a:r>
              <a:rPr lang="en-US" sz="3200" dirty="0"/>
              <a:t> </a:t>
            </a:r>
            <a:r>
              <a:rPr lang="en-US" sz="3200" dirty="0" err="1" smtClean="0"/>
              <a:t>pembicara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Mempermudah</a:t>
            </a:r>
            <a:r>
              <a:rPr lang="en-US" sz="3200" dirty="0" smtClean="0"/>
              <a:t> </a:t>
            </a:r>
            <a:r>
              <a:rPr lang="en-US" sz="3200" dirty="0"/>
              <a:t>peer-review &amp; </a:t>
            </a:r>
            <a:r>
              <a:rPr lang="en-US" sz="3200" dirty="0" err="1"/>
              <a:t>diskusi</a:t>
            </a:r>
            <a:r>
              <a:rPr lang="en-US" sz="3200" dirty="0"/>
              <a:t> </a:t>
            </a:r>
            <a:r>
              <a:rPr lang="en-US" sz="3200" dirty="0" err="1"/>
              <a:t>kritis</a:t>
            </a:r>
            <a:endParaRPr lang="en-US" sz="3200" dirty="0"/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12953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Struktur</a:t>
            </a:r>
            <a:r>
              <a:rPr lang="en-US" sz="4000" b="1" dirty="0"/>
              <a:t> </a:t>
            </a:r>
            <a:r>
              <a:rPr lang="en-US" sz="4000" b="1" dirty="0" err="1"/>
              <a:t>Presentasi</a:t>
            </a:r>
            <a:r>
              <a:rPr lang="en-US" sz="4000" b="1" dirty="0"/>
              <a:t> </a:t>
            </a:r>
            <a:r>
              <a:rPr lang="en-US" sz="4000" b="1" dirty="0" err="1" smtClean="0"/>
              <a:t>Jurnal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803" y="1772816"/>
            <a:ext cx="7744613" cy="35394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err="1"/>
              <a:t>Pembuka</a:t>
            </a:r>
            <a:r>
              <a:rPr lang="en-US" sz="3200" dirty="0"/>
              <a:t> &amp; </a:t>
            </a:r>
            <a:r>
              <a:rPr lang="en-US" sz="3200" dirty="0" err="1"/>
              <a:t>Konteks</a:t>
            </a:r>
            <a:r>
              <a:rPr lang="en-US" sz="3200" dirty="0"/>
              <a:t> (1–2 </a:t>
            </a:r>
            <a:r>
              <a:rPr lang="en-US" sz="3200" dirty="0" err="1" smtClean="0"/>
              <a:t>menit</a:t>
            </a:r>
            <a:r>
              <a:rPr lang="en-US" sz="3200" dirty="0" smtClean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err="1" smtClean="0"/>
              <a:t>Tujuan</a:t>
            </a:r>
            <a:r>
              <a:rPr lang="en-US" sz="3200" dirty="0" smtClean="0"/>
              <a:t> </a:t>
            </a:r>
            <a:r>
              <a:rPr lang="en-US" sz="3200" dirty="0"/>
              <a:t>&amp; </a:t>
            </a:r>
            <a:r>
              <a:rPr lang="en-US" sz="3200" dirty="0" err="1"/>
              <a:t>Pertanyaan</a:t>
            </a:r>
            <a:r>
              <a:rPr lang="en-US" sz="3200" dirty="0"/>
              <a:t> </a:t>
            </a:r>
            <a:r>
              <a:rPr lang="en-US" sz="3200" dirty="0" err="1" smtClean="0"/>
              <a:t>Penelitian</a:t>
            </a: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err="1" smtClean="0"/>
              <a:t>Metode</a:t>
            </a:r>
            <a:r>
              <a:rPr lang="en-US" sz="3200" dirty="0" smtClean="0"/>
              <a:t> </a:t>
            </a:r>
            <a:r>
              <a:rPr lang="en-US" sz="3200" dirty="0" err="1"/>
              <a:t>singkat</a:t>
            </a:r>
            <a:r>
              <a:rPr lang="en-US" sz="3200" dirty="0"/>
              <a:t> (</a:t>
            </a:r>
            <a:r>
              <a:rPr lang="en-US" sz="3200" dirty="0" err="1"/>
              <a:t>intinya</a:t>
            </a:r>
            <a:r>
              <a:rPr lang="en-US" sz="3200" dirty="0"/>
              <a:t> </a:t>
            </a:r>
            <a:r>
              <a:rPr lang="en-US" sz="3200" dirty="0" err="1" smtClean="0"/>
              <a:t>saja</a:t>
            </a:r>
            <a:r>
              <a:rPr lang="en-US" sz="3200" dirty="0" smtClean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err="1" smtClean="0"/>
              <a:t>Hasil</a:t>
            </a:r>
            <a:r>
              <a:rPr lang="en-US" sz="3200" dirty="0" smtClean="0"/>
              <a:t> </a:t>
            </a:r>
            <a:r>
              <a:rPr lang="en-US" sz="3200" dirty="0" err="1"/>
              <a:t>utama</a:t>
            </a:r>
            <a:r>
              <a:rPr lang="en-US" sz="3200" dirty="0"/>
              <a:t> (visual + </a:t>
            </a:r>
            <a:r>
              <a:rPr lang="en-US" sz="3200" dirty="0" err="1"/>
              <a:t>pesan</a:t>
            </a:r>
            <a:r>
              <a:rPr lang="en-US" sz="3200" dirty="0"/>
              <a:t> </a:t>
            </a:r>
            <a:r>
              <a:rPr lang="en-US" sz="3200" dirty="0" err="1" smtClean="0"/>
              <a:t>utama</a:t>
            </a:r>
            <a:r>
              <a:rPr lang="en-US" sz="3200" dirty="0" smtClean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err="1" smtClean="0"/>
              <a:t>Diskusi</a:t>
            </a:r>
            <a:r>
              <a:rPr lang="en-US" sz="3200" dirty="0" smtClean="0"/>
              <a:t> </a:t>
            </a:r>
            <a:r>
              <a:rPr lang="en-US" sz="3200" dirty="0" err="1"/>
              <a:t>singkat</a:t>
            </a:r>
            <a:r>
              <a:rPr lang="en-US" sz="3200" dirty="0"/>
              <a:t> (</a:t>
            </a:r>
            <a:r>
              <a:rPr lang="en-US" sz="3200" dirty="0" err="1"/>
              <a:t>interpretasi</a:t>
            </a:r>
            <a:r>
              <a:rPr lang="en-US" sz="3200" dirty="0"/>
              <a:t> &amp; </a:t>
            </a:r>
            <a:r>
              <a:rPr lang="en-US" sz="3200" dirty="0" err="1" smtClean="0"/>
              <a:t>implikasi</a:t>
            </a:r>
            <a:r>
              <a:rPr lang="en-US" sz="3200" dirty="0" smtClean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err="1" smtClean="0"/>
              <a:t>Keterbatasan</a:t>
            </a:r>
            <a:r>
              <a:rPr lang="en-US" sz="3200" dirty="0" smtClean="0"/>
              <a:t> </a:t>
            </a:r>
            <a:r>
              <a:rPr lang="en-US" sz="3200" dirty="0"/>
              <a:t>&amp; </a:t>
            </a:r>
            <a:r>
              <a:rPr lang="en-US" sz="3200" dirty="0" smtClean="0"/>
              <a:t>Saran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err="1" smtClean="0"/>
              <a:t>Kesimpulan</a:t>
            </a:r>
            <a:r>
              <a:rPr lang="en-US" sz="3200" dirty="0" smtClean="0"/>
              <a:t> </a:t>
            </a:r>
            <a:r>
              <a:rPr lang="en-US" sz="3200" dirty="0"/>
              <a:t>&amp; </a:t>
            </a:r>
            <a:r>
              <a:rPr lang="en-US" sz="3200" dirty="0" smtClean="0"/>
              <a:t>Takeaway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674326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Pembuka</a:t>
            </a:r>
            <a:r>
              <a:rPr lang="en-US" sz="4000" b="1" dirty="0"/>
              <a:t> &amp; </a:t>
            </a:r>
            <a:r>
              <a:rPr lang="en-US" sz="4000" b="1" dirty="0" err="1"/>
              <a:t>Menarik</a:t>
            </a:r>
            <a:r>
              <a:rPr lang="en-US" sz="4000" b="1" dirty="0"/>
              <a:t> </a:t>
            </a:r>
            <a:r>
              <a:rPr lang="en-US" sz="4000" b="1" dirty="0" err="1" smtClean="0"/>
              <a:t>Perhatian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66254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/>
              <a:t>Mulai</a:t>
            </a:r>
            <a:r>
              <a:rPr lang="en-US" sz="4000" dirty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/>
              <a:t>fakta</a:t>
            </a:r>
            <a:r>
              <a:rPr lang="en-US" sz="4000" dirty="0"/>
              <a:t> </a:t>
            </a:r>
            <a:r>
              <a:rPr lang="en-US" sz="4000" dirty="0" err="1"/>
              <a:t>mengejutkan</a:t>
            </a:r>
            <a:r>
              <a:rPr lang="en-US" sz="4000" dirty="0"/>
              <a:t>, </a:t>
            </a:r>
            <a:r>
              <a:rPr lang="en-US" sz="4000" dirty="0" err="1"/>
              <a:t>pertanyaan</a:t>
            </a:r>
            <a:r>
              <a:rPr lang="en-US" sz="4000" dirty="0"/>
              <a:t> </a:t>
            </a:r>
            <a:r>
              <a:rPr lang="en-US" sz="4000" dirty="0" err="1"/>
              <a:t>retoris</a:t>
            </a:r>
            <a:r>
              <a:rPr lang="en-US" sz="4000" dirty="0"/>
              <a:t>, </a:t>
            </a:r>
            <a:r>
              <a:rPr lang="en-US" sz="4000" dirty="0" err="1"/>
              <a:t>atau</a:t>
            </a:r>
            <a:r>
              <a:rPr lang="en-US" sz="4000" dirty="0"/>
              <a:t> gap </a:t>
            </a:r>
            <a:r>
              <a:rPr lang="en-US" sz="4000" dirty="0" err="1" smtClean="0"/>
              <a:t>penelitian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Jelaskan</a:t>
            </a:r>
            <a:r>
              <a:rPr lang="en-US" sz="4000" dirty="0" smtClean="0"/>
              <a:t> </a:t>
            </a:r>
            <a:r>
              <a:rPr lang="en-US" sz="4000" dirty="0" err="1"/>
              <a:t>kenapa</a:t>
            </a:r>
            <a:r>
              <a:rPr lang="en-US" sz="4000" dirty="0"/>
              <a:t> </a:t>
            </a:r>
            <a:r>
              <a:rPr lang="en-US" sz="4000" dirty="0" err="1"/>
              <a:t>penelitian</a:t>
            </a:r>
            <a:r>
              <a:rPr lang="en-US" sz="4000" dirty="0"/>
              <a:t> </a:t>
            </a:r>
            <a:r>
              <a:rPr lang="en-US" sz="4000" dirty="0" err="1"/>
              <a:t>penting</a:t>
            </a:r>
            <a:r>
              <a:rPr lang="en-US" sz="4000" dirty="0"/>
              <a:t> </a:t>
            </a:r>
            <a:r>
              <a:rPr lang="en-US" sz="4000" dirty="0" err="1"/>
              <a:t>dalam</a:t>
            </a:r>
            <a:r>
              <a:rPr lang="en-US" sz="4000" dirty="0"/>
              <a:t> 1–2 </a:t>
            </a:r>
            <a:r>
              <a:rPr lang="en-US" sz="4000" dirty="0" err="1" smtClean="0"/>
              <a:t>kalimat</a:t>
            </a:r>
            <a:endParaRPr lang="sv-SE" sz="4000" dirty="0" smtClean="0"/>
          </a:p>
          <a:p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21637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Menyajikan</a:t>
            </a:r>
            <a:r>
              <a:rPr lang="en-US" sz="4000" b="1" dirty="0"/>
              <a:t> </a:t>
            </a:r>
            <a:r>
              <a:rPr lang="en-US" sz="4000" b="1" dirty="0" err="1"/>
              <a:t>Hasil</a:t>
            </a:r>
            <a:r>
              <a:rPr lang="en-US" sz="4000" b="1" dirty="0"/>
              <a:t>: Visual &amp; </a:t>
            </a:r>
            <a:r>
              <a:rPr lang="en-US" sz="4000" b="1" dirty="0" err="1"/>
              <a:t>Narasi</a:t>
            </a:r>
            <a:r>
              <a:rPr lang="en-US" sz="4000" b="1" dirty="0"/>
              <a:t> </a:t>
            </a:r>
            <a:r>
              <a:rPr lang="en-US" sz="4000" b="1" dirty="0" err="1" smtClean="0"/>
              <a:t>Menyampaikan</a:t>
            </a:r>
            <a:r>
              <a:rPr lang="en-US" sz="4000" b="1" dirty="0" smtClean="0"/>
              <a:t> </a:t>
            </a:r>
            <a:r>
              <a:rPr lang="en-US" sz="4000" b="1" dirty="0" err="1"/>
              <a:t>Metode</a:t>
            </a:r>
            <a:r>
              <a:rPr lang="en-US" sz="4000" b="1" dirty="0"/>
              <a:t> </a:t>
            </a:r>
            <a:r>
              <a:rPr lang="en-US" sz="4000" b="1" dirty="0" err="1"/>
              <a:t>Singkat</a:t>
            </a:r>
            <a:r>
              <a:rPr lang="en-US" sz="4000" b="1" dirty="0"/>
              <a:t> &amp; </a:t>
            </a:r>
            <a:r>
              <a:rPr lang="en-US" sz="4000" b="1" dirty="0" err="1" smtClean="0"/>
              <a:t>Jelas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9592" y="2564904"/>
            <a:ext cx="7632848" cy="31700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/>
              <a:t>Fokus</a:t>
            </a:r>
            <a:r>
              <a:rPr lang="en-US" sz="4000" dirty="0"/>
              <a:t> </a:t>
            </a:r>
            <a:r>
              <a:rPr lang="en-US" sz="4000" dirty="0" err="1"/>
              <a:t>pada</a:t>
            </a:r>
            <a:r>
              <a:rPr lang="en-US" sz="4000" dirty="0"/>
              <a:t> </a:t>
            </a:r>
            <a:r>
              <a:rPr lang="en-US" sz="4000" dirty="0" err="1"/>
              <a:t>populasi</a:t>
            </a:r>
            <a:r>
              <a:rPr lang="en-US" sz="4000" dirty="0"/>
              <a:t>/</a:t>
            </a:r>
            <a:r>
              <a:rPr lang="en-US" sz="4000" dirty="0" err="1"/>
              <a:t>sampel</a:t>
            </a:r>
            <a:r>
              <a:rPr lang="en-US" sz="4000" dirty="0"/>
              <a:t>, </a:t>
            </a:r>
            <a:r>
              <a:rPr lang="en-US" sz="4000" dirty="0" err="1"/>
              <a:t>desain</a:t>
            </a:r>
            <a:r>
              <a:rPr lang="en-US" sz="4000" dirty="0"/>
              <a:t>, </a:t>
            </a:r>
            <a:r>
              <a:rPr lang="en-US" sz="4000" dirty="0" err="1"/>
              <a:t>alat</a:t>
            </a:r>
            <a:r>
              <a:rPr lang="en-US" sz="4000" dirty="0"/>
              <a:t> </a:t>
            </a:r>
            <a:r>
              <a:rPr lang="en-US" sz="4000" dirty="0" err="1"/>
              <a:t>ukur</a:t>
            </a:r>
            <a:r>
              <a:rPr lang="en-US" sz="4000" dirty="0"/>
              <a:t> </a:t>
            </a:r>
            <a:r>
              <a:rPr lang="en-US" sz="4000" dirty="0" err="1"/>
              <a:t>utama</a:t>
            </a:r>
            <a:r>
              <a:rPr lang="en-US" sz="4000" dirty="0"/>
              <a:t>, </a:t>
            </a:r>
            <a:r>
              <a:rPr lang="en-US" sz="4000" dirty="0" err="1"/>
              <a:t>tahapan</a:t>
            </a:r>
            <a:r>
              <a:rPr lang="en-US" sz="4000" dirty="0"/>
              <a:t> </a:t>
            </a:r>
            <a:r>
              <a:rPr lang="en-US" sz="4000" dirty="0" err="1" smtClean="0"/>
              <a:t>analisis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Hindari</a:t>
            </a:r>
            <a:r>
              <a:rPr lang="en-US" sz="4000" dirty="0" smtClean="0"/>
              <a:t> </a:t>
            </a:r>
            <a:r>
              <a:rPr lang="en-US" sz="4000" dirty="0"/>
              <a:t>data </a:t>
            </a:r>
            <a:r>
              <a:rPr lang="en-US" sz="4000" dirty="0" err="1"/>
              <a:t>teknis</a:t>
            </a:r>
            <a:r>
              <a:rPr lang="en-US" sz="4000" dirty="0"/>
              <a:t> </a:t>
            </a:r>
            <a:r>
              <a:rPr lang="en-US" sz="4000" dirty="0" err="1"/>
              <a:t>berlebih</a:t>
            </a:r>
            <a:r>
              <a:rPr lang="en-US" sz="4000" dirty="0"/>
              <a:t> (</a:t>
            </a:r>
            <a:r>
              <a:rPr lang="en-US" sz="4000" dirty="0" err="1"/>
              <a:t>pindahkan</a:t>
            </a:r>
            <a:r>
              <a:rPr lang="en-US" sz="4000" dirty="0"/>
              <a:t> </a:t>
            </a:r>
            <a:r>
              <a:rPr lang="en-US" sz="4000" dirty="0" err="1"/>
              <a:t>ke</a:t>
            </a:r>
            <a:r>
              <a:rPr lang="en-US" sz="4000" dirty="0"/>
              <a:t> </a:t>
            </a:r>
            <a:r>
              <a:rPr lang="en-US" sz="4000" dirty="0" err="1"/>
              <a:t>lampiran</a:t>
            </a:r>
            <a:r>
              <a:rPr lang="en-US" sz="4000" dirty="0" smtClean="0"/>
              <a:t>)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82272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Menyajikan</a:t>
            </a:r>
            <a:r>
              <a:rPr lang="en-US" sz="4000" b="1" dirty="0"/>
              <a:t> </a:t>
            </a:r>
            <a:r>
              <a:rPr lang="en-US" sz="4000" b="1" dirty="0" err="1"/>
              <a:t>Hasil</a:t>
            </a:r>
            <a:r>
              <a:rPr lang="en-US" sz="4000" b="1" dirty="0"/>
              <a:t>: Visual &amp; </a:t>
            </a:r>
            <a:r>
              <a:rPr lang="en-US" sz="4000" b="1" dirty="0" err="1" smtClean="0"/>
              <a:t>Narasi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403187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err="1"/>
              <a:t>Satu</a:t>
            </a:r>
            <a:r>
              <a:rPr lang="en-US" sz="3200" dirty="0"/>
              <a:t> </a:t>
            </a:r>
            <a:r>
              <a:rPr lang="en-US" sz="3200" dirty="0" err="1"/>
              <a:t>poin</a:t>
            </a:r>
            <a:r>
              <a:rPr lang="en-US" sz="3200" dirty="0"/>
              <a:t> </a:t>
            </a:r>
            <a:r>
              <a:rPr lang="en-US" sz="3200" dirty="0" err="1"/>
              <a:t>utama</a:t>
            </a:r>
            <a:r>
              <a:rPr lang="en-US" sz="3200" dirty="0"/>
              <a:t> per </a:t>
            </a:r>
            <a:r>
              <a:rPr lang="en-US" sz="3200" dirty="0" smtClean="0"/>
              <a:t>slide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err="1" smtClean="0"/>
              <a:t>Gunakan</a:t>
            </a:r>
            <a:r>
              <a:rPr lang="en-US" sz="3200" dirty="0" smtClean="0"/>
              <a:t> </a:t>
            </a:r>
            <a:r>
              <a:rPr lang="en-US" sz="3200" dirty="0" err="1"/>
              <a:t>grafik</a:t>
            </a:r>
            <a:r>
              <a:rPr lang="en-US" sz="3200" dirty="0"/>
              <a:t>/</a:t>
            </a:r>
            <a:r>
              <a:rPr lang="en-US" sz="3200" dirty="0" err="1"/>
              <a:t>tabel</a:t>
            </a:r>
            <a:r>
              <a:rPr lang="en-US" sz="3200" dirty="0"/>
              <a:t> </a:t>
            </a:r>
            <a:r>
              <a:rPr lang="en-US" sz="3200" dirty="0" err="1"/>
              <a:t>ringkas</a:t>
            </a:r>
            <a:r>
              <a:rPr lang="en-US" sz="3200" dirty="0"/>
              <a:t> + </a:t>
            </a:r>
            <a:r>
              <a:rPr lang="en-US" sz="3200" dirty="0" err="1"/>
              <a:t>kalimat</a:t>
            </a:r>
            <a:r>
              <a:rPr lang="en-US" sz="3200" dirty="0"/>
              <a:t> </a:t>
            </a:r>
            <a:r>
              <a:rPr lang="en-US" sz="3200" dirty="0" err="1" smtClean="0"/>
              <a:t>ringkasan</a:t>
            </a: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err="1" smtClean="0"/>
              <a:t>Gunakan</a:t>
            </a:r>
            <a:r>
              <a:rPr lang="en-US" sz="3200" dirty="0" smtClean="0"/>
              <a:t> </a:t>
            </a:r>
            <a:r>
              <a:rPr lang="en-US" sz="3200" dirty="0"/>
              <a:t>highlight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menunjukkan</a:t>
            </a:r>
            <a:r>
              <a:rPr lang="en-US" sz="3200" dirty="0"/>
              <a:t> insight</a:t>
            </a:r>
          </a:p>
          <a:p>
            <a:endParaRPr lang="en-US" sz="3200" dirty="0"/>
          </a:p>
          <a:p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62139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dirty="0" err="1"/>
              <a:t>Menyusun</a:t>
            </a:r>
            <a:r>
              <a:rPr lang="en-US" sz="4400" b="1" dirty="0"/>
              <a:t> </a:t>
            </a:r>
            <a:r>
              <a:rPr lang="en-US" sz="4400" b="1" dirty="0" err="1"/>
              <a:t>Argumen</a:t>
            </a:r>
            <a:r>
              <a:rPr lang="en-US" sz="4400" b="1" dirty="0"/>
              <a:t> </a:t>
            </a:r>
            <a:r>
              <a:rPr lang="en-US" sz="4400" b="1" dirty="0" err="1" smtClean="0"/>
              <a:t>Ilmiah</a:t>
            </a:r>
            <a:endParaRPr lang="id-ID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403187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Hasil</a:t>
            </a:r>
            <a:r>
              <a:rPr lang="en-US" sz="4000" dirty="0"/>
              <a:t> → </a:t>
            </a:r>
            <a:r>
              <a:rPr lang="en-US" sz="4000" dirty="0" err="1"/>
              <a:t>simpulan</a:t>
            </a:r>
            <a:r>
              <a:rPr lang="en-US" sz="4000" dirty="0"/>
              <a:t> → </a:t>
            </a:r>
            <a:r>
              <a:rPr lang="en-US" sz="4000" dirty="0" err="1"/>
              <a:t>implikasi</a:t>
            </a:r>
            <a:r>
              <a:rPr lang="en-US" sz="4000" dirty="0"/>
              <a:t> → </a:t>
            </a:r>
            <a:r>
              <a:rPr lang="en-US" sz="4000" dirty="0" err="1"/>
              <a:t>bukti</a:t>
            </a:r>
            <a:r>
              <a:rPr lang="en-US" sz="4000" dirty="0"/>
              <a:t> </a:t>
            </a:r>
            <a:r>
              <a:rPr lang="en-US" sz="4000" dirty="0" err="1" smtClean="0"/>
              <a:t>pendukung</a:t>
            </a:r>
            <a:r>
              <a:rPr lang="en-US" sz="40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Susun</a:t>
            </a:r>
            <a:r>
              <a:rPr lang="en-US" sz="4000" dirty="0" smtClean="0"/>
              <a:t> </a:t>
            </a:r>
            <a:r>
              <a:rPr lang="en-US" sz="4000" dirty="0" err="1"/>
              <a:t>premis</a:t>
            </a:r>
            <a:r>
              <a:rPr lang="en-US" sz="4000" dirty="0"/>
              <a:t> → </a:t>
            </a:r>
            <a:r>
              <a:rPr lang="en-US" sz="4000" dirty="0" err="1"/>
              <a:t>bukti</a:t>
            </a:r>
            <a:r>
              <a:rPr lang="en-US" sz="4000" dirty="0"/>
              <a:t> → </a:t>
            </a:r>
            <a:r>
              <a:rPr lang="en-US" sz="4000" dirty="0" err="1"/>
              <a:t>kesimpulan</a:t>
            </a:r>
            <a:r>
              <a:rPr lang="en-US" sz="4000" dirty="0"/>
              <a:t> </a:t>
            </a:r>
            <a:r>
              <a:rPr lang="en-US" sz="4000" dirty="0" err="1"/>
              <a:t>logis</a:t>
            </a:r>
            <a:endParaRPr lang="en-US" sz="4000" dirty="0"/>
          </a:p>
          <a:p>
            <a:endParaRPr lang="en-US" sz="3200" dirty="0"/>
          </a:p>
          <a:p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58684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Teknik</a:t>
            </a:r>
            <a:r>
              <a:rPr lang="en-US" sz="4000" b="1" dirty="0"/>
              <a:t> Verbal &amp; </a:t>
            </a:r>
            <a:r>
              <a:rPr lang="en-US" sz="4000" b="1" dirty="0" smtClean="0"/>
              <a:t>Nonverbal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0469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Verbal</a:t>
            </a:r>
            <a:r>
              <a:rPr lang="en-US" sz="3200" dirty="0"/>
              <a:t>: </a:t>
            </a:r>
            <a:r>
              <a:rPr lang="en-US" sz="3200" dirty="0" err="1"/>
              <a:t>intonasi</a:t>
            </a:r>
            <a:r>
              <a:rPr lang="en-US" sz="3200" dirty="0"/>
              <a:t>, </a:t>
            </a:r>
            <a:r>
              <a:rPr lang="en-US" sz="3200" dirty="0" err="1"/>
              <a:t>kecepatan</a:t>
            </a:r>
            <a:r>
              <a:rPr lang="en-US" sz="3200" dirty="0"/>
              <a:t> </a:t>
            </a:r>
            <a:r>
              <a:rPr lang="en-US" sz="3200" dirty="0" err="1"/>
              <a:t>bicara</a:t>
            </a:r>
            <a:r>
              <a:rPr lang="en-US" sz="3200" dirty="0"/>
              <a:t>, </a:t>
            </a:r>
            <a:r>
              <a:rPr lang="en-US" sz="3200" dirty="0" err="1"/>
              <a:t>bahasa</a:t>
            </a:r>
            <a:r>
              <a:rPr lang="en-US" sz="3200" dirty="0"/>
              <a:t> </a:t>
            </a:r>
            <a:r>
              <a:rPr lang="en-US" sz="3200" dirty="0" err="1"/>
              <a:t>akademik</a:t>
            </a:r>
            <a:r>
              <a:rPr lang="en-US" sz="3200" dirty="0"/>
              <a:t> </a:t>
            </a:r>
            <a:r>
              <a:rPr lang="en-US" sz="3200" dirty="0" err="1" smtClean="0"/>
              <a:t>jelas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Nonverbal</a:t>
            </a:r>
            <a:r>
              <a:rPr lang="en-US" sz="3200" dirty="0"/>
              <a:t>: </a:t>
            </a:r>
            <a:r>
              <a:rPr lang="en-US" sz="3200" dirty="0" err="1"/>
              <a:t>kontak</a:t>
            </a:r>
            <a:r>
              <a:rPr lang="en-US" sz="3200" dirty="0"/>
              <a:t> </a:t>
            </a:r>
            <a:r>
              <a:rPr lang="en-US" sz="3200" dirty="0" err="1"/>
              <a:t>mata</a:t>
            </a:r>
            <a:r>
              <a:rPr lang="en-US" sz="3200" dirty="0"/>
              <a:t>, </a:t>
            </a:r>
            <a:r>
              <a:rPr lang="en-US" sz="3200" dirty="0" err="1"/>
              <a:t>postur</a:t>
            </a:r>
            <a:r>
              <a:rPr lang="en-US" sz="3200" dirty="0"/>
              <a:t>, </a:t>
            </a:r>
            <a:r>
              <a:rPr lang="en-US" sz="3200" dirty="0" err="1"/>
              <a:t>gerakan</a:t>
            </a:r>
            <a:r>
              <a:rPr lang="en-US" sz="3200" dirty="0"/>
              <a:t> </a:t>
            </a:r>
            <a:r>
              <a:rPr lang="en-US" sz="3200" dirty="0" err="1"/>
              <a:t>tangan</a:t>
            </a:r>
            <a:r>
              <a:rPr lang="en-US" sz="3200" dirty="0"/>
              <a:t>, </a:t>
            </a:r>
            <a:r>
              <a:rPr lang="en-US" sz="3200" dirty="0" smtClean="0"/>
              <a:t>pointer.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-</a:t>
            </a:r>
            <a:r>
              <a:rPr lang="en-US" sz="3200" dirty="0" err="1" smtClean="0"/>
              <a:t>Hindari</a:t>
            </a:r>
            <a:r>
              <a:rPr lang="en-US" sz="3200" dirty="0"/>
              <a:t>: </a:t>
            </a:r>
            <a:r>
              <a:rPr lang="en-US" sz="3200" dirty="0" err="1"/>
              <a:t>membaca</a:t>
            </a:r>
            <a:r>
              <a:rPr lang="en-US" sz="3200" dirty="0"/>
              <a:t> slide verbatim, </a:t>
            </a:r>
            <a:r>
              <a:rPr lang="en-US" sz="3200" dirty="0" err="1"/>
              <a:t>terlalu</a:t>
            </a:r>
            <a:r>
              <a:rPr lang="en-US" sz="3200" dirty="0"/>
              <a:t> </a:t>
            </a:r>
            <a:r>
              <a:rPr lang="en-US" sz="3200" dirty="0" err="1"/>
              <a:t>cepat</a:t>
            </a:r>
            <a:r>
              <a:rPr lang="en-US" sz="3200" dirty="0"/>
              <a:t>, </a:t>
            </a:r>
            <a:r>
              <a:rPr lang="en-US" sz="3200" dirty="0" err="1" smtClean="0"/>
              <a:t>monoton</a:t>
            </a: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68095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Menangani</a:t>
            </a:r>
            <a:r>
              <a:rPr lang="en-US" sz="4000" b="1" dirty="0"/>
              <a:t> </a:t>
            </a:r>
            <a:r>
              <a:rPr lang="en-US" sz="4000" b="1" dirty="0" err="1"/>
              <a:t>Pertanyaan</a:t>
            </a:r>
            <a:r>
              <a:rPr lang="en-US" sz="4000" b="1" dirty="0"/>
              <a:t> &amp; </a:t>
            </a:r>
            <a:r>
              <a:rPr lang="en-US" sz="4000" b="1" dirty="0" err="1" smtClean="0"/>
              <a:t>Diskusi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15696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Dengarkan</a:t>
            </a:r>
            <a:r>
              <a:rPr lang="en-US" sz="3200" dirty="0" smtClean="0"/>
              <a:t> </a:t>
            </a:r>
            <a:r>
              <a:rPr lang="en-US" sz="3200" dirty="0"/>
              <a:t>&amp; </a:t>
            </a:r>
            <a:r>
              <a:rPr lang="en-US" sz="3200" dirty="0" err="1"/>
              <a:t>ulangi</a:t>
            </a:r>
            <a:r>
              <a:rPr lang="en-US" sz="3200" dirty="0"/>
              <a:t> </a:t>
            </a:r>
            <a:r>
              <a:rPr lang="en-US" sz="3200" dirty="0" err="1"/>
              <a:t>inti</a:t>
            </a:r>
            <a:r>
              <a:rPr lang="en-US" sz="3200" dirty="0"/>
              <a:t> </a:t>
            </a:r>
            <a:r>
              <a:rPr lang="en-US" sz="3200" dirty="0" err="1" smtClean="0"/>
              <a:t>pertanyaan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Jawab</a:t>
            </a:r>
            <a:r>
              <a:rPr lang="en-US" sz="3200" dirty="0" smtClean="0"/>
              <a:t> </a:t>
            </a:r>
            <a:r>
              <a:rPr lang="en-US" sz="3200" dirty="0" err="1"/>
              <a:t>singkat</a:t>
            </a:r>
            <a:r>
              <a:rPr lang="en-US" sz="3200" dirty="0"/>
              <a:t> + </a:t>
            </a:r>
            <a:r>
              <a:rPr lang="en-US" sz="3200" dirty="0" err="1" smtClean="0"/>
              <a:t>bukti</a:t>
            </a:r>
            <a:r>
              <a:rPr lang="en-US" sz="3200" dirty="0" smtClean="0"/>
              <a:t>/data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Jika</a:t>
            </a:r>
            <a:r>
              <a:rPr lang="en-US" sz="3200" dirty="0" smtClean="0"/>
              <a:t>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tahu</a:t>
            </a:r>
            <a:r>
              <a:rPr lang="en-US" sz="3200" dirty="0"/>
              <a:t>: </a:t>
            </a:r>
            <a:r>
              <a:rPr lang="en-US" sz="3200" dirty="0" err="1"/>
              <a:t>akui</a:t>
            </a:r>
            <a:r>
              <a:rPr lang="en-US" sz="3200" dirty="0"/>
              <a:t> &amp; </a:t>
            </a:r>
            <a:r>
              <a:rPr lang="en-US" sz="3200" dirty="0" err="1"/>
              <a:t>tawarkan</a:t>
            </a:r>
            <a:r>
              <a:rPr lang="en-US" sz="3200" dirty="0"/>
              <a:t> </a:t>
            </a:r>
            <a:r>
              <a:rPr lang="en-US" sz="3200" dirty="0" smtClean="0"/>
              <a:t>follow-up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4325363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2971</TotalTime>
  <Words>420</Words>
  <Application>Microsoft Office PowerPoint</Application>
  <PresentationFormat>On-screen Show (4:3)</PresentationFormat>
  <Paragraphs>71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Yunada</cp:lastModifiedBy>
  <cp:revision>490</cp:revision>
  <cp:lastPrinted>2017-04-16T14:44:29Z</cp:lastPrinted>
  <dcterms:created xsi:type="dcterms:W3CDTF">2010-04-18T12:06:30Z</dcterms:created>
  <dcterms:modified xsi:type="dcterms:W3CDTF">2025-10-01T07:34:19Z</dcterms:modified>
</cp:coreProperties>
</file>