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6" r:id="rId3"/>
    <p:sldId id="308" r:id="rId4"/>
    <p:sldId id="309" r:id="rId5"/>
    <p:sldId id="310" r:id="rId6"/>
    <p:sldId id="311" r:id="rId7"/>
    <p:sldId id="312" r:id="rId8"/>
    <p:sldId id="302" r:id="rId9"/>
  </p:sldIdLst>
  <p:sldSz cx="9144000" cy="6858000" type="screen4x3"/>
  <p:notesSz cx="7102475" cy="9388475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250" autoAdjust="0"/>
    <p:restoredTop sz="94656" autoAdjust="0"/>
  </p:normalViewPr>
  <p:slideViewPr>
    <p:cSldViewPr>
      <p:cViewPr>
        <p:scale>
          <a:sx n="77" d="100"/>
          <a:sy n="77" d="100"/>
        </p:scale>
        <p:origin x="-11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4913" y="704850"/>
            <a:ext cx="4692650" cy="3519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7422"/>
            <a:ext cx="3077739" cy="46942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0BE7453-0097-4FB5-BB0B-0112A23CF210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3819BA6C-925F-4F5B-BF0F-E0D9535060D9}" type="datetime1">
              <a:rPr lang="id-ID" smtClean="0"/>
              <a:t>01/10/2025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AC8435BA-BAF1-4334-8B84-5A3441F95937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2FAB9C4F-6A5F-4F79-BC40-CD8FE0F8CE5E}" type="datetime1">
              <a:rPr lang="id-ID" smtClean="0"/>
              <a:t>01/10/2025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FF62485-837E-4DE3-A4CE-C8A14B45ADA4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F566149-12C0-49A6-A7ED-87E1702F83C2}" type="datetime1">
              <a:rPr lang="id-ID" smtClean="0"/>
              <a:t>01/10/2025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B5EEB356-6B97-4EDA-9202-3B18A3AC36DB}" type="datetime1">
              <a:rPr lang="id-ID" smtClean="0"/>
              <a:t>01/10/2025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F8C644C-697B-4B8B-B1FD-7CB1BB3D47B0}" type="datetime1">
              <a:rPr lang="id-ID" smtClean="0"/>
              <a:t>01/10/2025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9883E99-C27C-4DD4-A348-0F973A7C9B1B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FDFCA30-0B53-4F5F-80C6-2D3BF237537D}" type="datetime1">
              <a:rPr lang="id-ID" smtClean="0"/>
              <a:t>01/10/2025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MAN19429  Pengantar Ilmu Manajemen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2204864"/>
            <a:ext cx="895959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 err="1"/>
              <a:t>Simulasi</a:t>
            </a:r>
            <a:r>
              <a:rPr lang="en-US" sz="4800" b="1" dirty="0"/>
              <a:t> Seminar Internal </a:t>
            </a:r>
            <a:r>
              <a:rPr lang="en-US" sz="4800" b="1" dirty="0" smtClean="0"/>
              <a:t>2</a:t>
            </a:r>
          </a:p>
          <a:p>
            <a:pPr algn="ctr"/>
            <a:r>
              <a:rPr lang="en-US" sz="4000" b="1" dirty="0" err="1" smtClean="0"/>
              <a:t>Pertemuan</a:t>
            </a:r>
            <a:r>
              <a:rPr lang="en-US" sz="4000" b="1" dirty="0" smtClean="0"/>
              <a:t> 6</a:t>
            </a:r>
            <a:endParaRPr lang="id-ID" sz="4000" b="1" dirty="0"/>
          </a:p>
        </p:txBody>
      </p:sp>
    </p:spTree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/>
              <a:t>Tujuan</a:t>
            </a:r>
            <a:r>
              <a:rPr lang="en-US" sz="4400" b="1" dirty="0"/>
              <a:t> </a:t>
            </a:r>
            <a:r>
              <a:rPr lang="en-US" sz="4400" b="1" dirty="0" err="1" smtClean="0"/>
              <a:t>Simulasi</a:t>
            </a:r>
            <a:endParaRPr lang="id-ID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Menganalisis</a:t>
            </a:r>
            <a:r>
              <a:rPr lang="en-US" sz="4000" dirty="0"/>
              <a:t> </a:t>
            </a:r>
            <a:r>
              <a:rPr lang="en-US" sz="4000" dirty="0" err="1"/>
              <a:t>isi</a:t>
            </a:r>
            <a:r>
              <a:rPr lang="en-US" sz="4000" dirty="0"/>
              <a:t> </a:t>
            </a:r>
            <a:r>
              <a:rPr lang="en-US" sz="4000" dirty="0" err="1"/>
              <a:t>karya</a:t>
            </a:r>
            <a:r>
              <a:rPr lang="en-US" sz="4000" dirty="0"/>
              <a:t> </a:t>
            </a:r>
            <a:r>
              <a:rPr lang="en-US" sz="4000" dirty="0" err="1" smtClean="0"/>
              <a:t>ilmiah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Mengkritisi</a:t>
            </a:r>
            <a:r>
              <a:rPr lang="en-US" sz="4000" dirty="0" smtClean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dasar</a:t>
            </a:r>
            <a:r>
              <a:rPr lang="en-US" sz="4000" dirty="0"/>
              <a:t> </a:t>
            </a:r>
            <a:r>
              <a:rPr lang="en-US" sz="4000" dirty="0" err="1" smtClean="0"/>
              <a:t>ilmiah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Memberikan</a:t>
            </a:r>
            <a:r>
              <a:rPr lang="en-US" sz="4000" dirty="0" smtClean="0"/>
              <a:t> </a:t>
            </a:r>
            <a:r>
              <a:rPr lang="en-US" sz="4000" dirty="0" err="1"/>
              <a:t>umpan</a:t>
            </a:r>
            <a:r>
              <a:rPr lang="en-US" sz="4000" dirty="0"/>
              <a:t> </a:t>
            </a:r>
            <a:r>
              <a:rPr lang="en-US" sz="4000" dirty="0" err="1"/>
              <a:t>balik</a:t>
            </a:r>
            <a:r>
              <a:rPr lang="en-US" sz="4000" dirty="0"/>
              <a:t> yang </a:t>
            </a:r>
            <a:r>
              <a:rPr lang="en-US" sz="4000" dirty="0" err="1" smtClean="0"/>
              <a:t>konstruktif</a:t>
            </a:r>
            <a:endParaRPr lang="en-US" sz="4000" dirty="0" smtClean="0"/>
          </a:p>
        </p:txBody>
      </p:sp>
    </p:spTree>
    <p:extLst>
      <p:ext uri="{BB962C8B-B14F-4D97-AF65-F5344CB8AC3E}">
        <p14:creationId xmlns:p14="http://schemas.microsoft.com/office/powerpoint/2010/main" val="1120129532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Harapan</a:t>
            </a:r>
            <a:r>
              <a:rPr lang="en-US" sz="4000" b="1" dirty="0"/>
              <a:t> </a:t>
            </a:r>
            <a:r>
              <a:rPr lang="en-US" sz="4000" b="1" dirty="0" err="1"/>
              <a:t>dari</a:t>
            </a:r>
            <a:r>
              <a:rPr lang="en-US" sz="4000" b="1" dirty="0"/>
              <a:t> </a:t>
            </a:r>
            <a:r>
              <a:rPr lang="en-US" sz="4000" b="1" dirty="0" err="1" smtClean="0"/>
              <a:t>Kegiatan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803" y="1772816"/>
            <a:ext cx="7744613" cy="37856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mampu</a:t>
            </a:r>
            <a:r>
              <a:rPr lang="en-US" sz="4000" dirty="0"/>
              <a:t> </a:t>
            </a:r>
            <a:r>
              <a:rPr lang="en-US" sz="4000" dirty="0" err="1"/>
              <a:t>berpikir</a:t>
            </a:r>
            <a:r>
              <a:rPr lang="en-US" sz="4000" dirty="0"/>
              <a:t> </a:t>
            </a:r>
            <a:r>
              <a:rPr lang="en-US" sz="4000" dirty="0" err="1"/>
              <a:t>kritis</a:t>
            </a:r>
            <a:r>
              <a:rPr lang="en-US" sz="4000" dirty="0"/>
              <a:t> </a:t>
            </a:r>
            <a:r>
              <a:rPr lang="en-US" sz="4000" dirty="0" err="1"/>
              <a:t>terhadap</a:t>
            </a:r>
            <a:r>
              <a:rPr lang="en-US" sz="4000" dirty="0"/>
              <a:t> </a:t>
            </a:r>
            <a:r>
              <a:rPr lang="en-US" sz="4000" dirty="0" err="1"/>
              <a:t>karya</a:t>
            </a:r>
            <a:r>
              <a:rPr lang="en-US" sz="4000" dirty="0"/>
              <a:t> </a:t>
            </a:r>
            <a:r>
              <a:rPr lang="en-US" sz="4000" dirty="0" err="1" smtClean="0"/>
              <a:t>ilmiah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Berani</a:t>
            </a:r>
            <a:r>
              <a:rPr lang="en-US" sz="4000" dirty="0" smtClean="0"/>
              <a:t> </a:t>
            </a:r>
            <a:r>
              <a:rPr lang="en-US" sz="4000" dirty="0" err="1"/>
              <a:t>menyampaikan</a:t>
            </a:r>
            <a:r>
              <a:rPr lang="en-US" sz="4000" dirty="0"/>
              <a:t> </a:t>
            </a:r>
            <a:r>
              <a:rPr lang="en-US" sz="4000" dirty="0" err="1"/>
              <a:t>pendapat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etika</a:t>
            </a:r>
            <a:r>
              <a:rPr lang="en-US" sz="4000" dirty="0"/>
              <a:t> </a:t>
            </a:r>
            <a:r>
              <a:rPr lang="en-US" sz="4000" dirty="0" err="1" smtClean="0"/>
              <a:t>akademik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Memberikan</a:t>
            </a:r>
            <a:r>
              <a:rPr lang="en-US" sz="4000" dirty="0" smtClean="0"/>
              <a:t> </a:t>
            </a:r>
            <a:r>
              <a:rPr lang="en-US" sz="4000" dirty="0"/>
              <a:t>saran </a:t>
            </a:r>
            <a:r>
              <a:rPr lang="en-US" sz="4000" dirty="0" err="1"/>
              <a:t>perbaikan</a:t>
            </a:r>
            <a:r>
              <a:rPr lang="en-US" sz="4000" dirty="0"/>
              <a:t> yang </a:t>
            </a:r>
            <a:r>
              <a:rPr lang="en-US" sz="4000" dirty="0" err="1" smtClean="0"/>
              <a:t>solutif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36743262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Peran</a:t>
            </a:r>
            <a:r>
              <a:rPr lang="en-US" sz="4000" b="1" dirty="0"/>
              <a:t> </a:t>
            </a:r>
            <a:r>
              <a:rPr lang="en-US" sz="4000" b="1" dirty="0" err="1"/>
              <a:t>Mahasiswa</a:t>
            </a:r>
            <a:r>
              <a:rPr lang="en-US" sz="4000" b="1" dirty="0"/>
              <a:t> </a:t>
            </a:r>
            <a:r>
              <a:rPr lang="en-US" sz="4000" b="1" dirty="0" err="1"/>
              <a:t>dalam</a:t>
            </a:r>
            <a:r>
              <a:rPr lang="en-US" sz="4000" b="1" dirty="0"/>
              <a:t> </a:t>
            </a:r>
            <a:r>
              <a:rPr lang="en-US" sz="4000" b="1" dirty="0" smtClean="0"/>
              <a:t>Seminar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40120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Sebagai</a:t>
            </a:r>
            <a:r>
              <a:rPr lang="en-US" sz="4000" dirty="0"/>
              <a:t> </a:t>
            </a:r>
            <a:r>
              <a:rPr lang="en-US" sz="4000" dirty="0" err="1"/>
              <a:t>penyaji</a:t>
            </a:r>
            <a:r>
              <a:rPr lang="en-US" sz="4000" dirty="0"/>
              <a:t>: </a:t>
            </a:r>
            <a:r>
              <a:rPr lang="en-US" sz="4000" dirty="0" err="1"/>
              <a:t>mempresentasikan</a:t>
            </a:r>
            <a:r>
              <a:rPr lang="en-US" sz="4000" dirty="0"/>
              <a:t> </a:t>
            </a:r>
            <a:r>
              <a:rPr lang="en-US" sz="4000" dirty="0" err="1"/>
              <a:t>hasil</a:t>
            </a:r>
            <a:r>
              <a:rPr lang="en-US" sz="4000" dirty="0"/>
              <a:t> </a:t>
            </a:r>
            <a:r>
              <a:rPr lang="en-US" sz="4000" dirty="0" err="1"/>
              <a:t>karya</a:t>
            </a:r>
            <a:r>
              <a:rPr lang="en-US" sz="4000" dirty="0"/>
              <a:t> </a:t>
            </a:r>
            <a:r>
              <a:rPr lang="en-US" sz="4000" dirty="0" err="1" smtClean="0"/>
              <a:t>ilmiah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Sebagai</a:t>
            </a:r>
            <a:r>
              <a:rPr lang="en-US" sz="4000" dirty="0" smtClean="0"/>
              <a:t> </a:t>
            </a:r>
            <a:r>
              <a:rPr lang="en-US" sz="4000" dirty="0" err="1"/>
              <a:t>penanya</a:t>
            </a:r>
            <a:r>
              <a:rPr lang="en-US" sz="4000" dirty="0"/>
              <a:t>: </a:t>
            </a:r>
            <a:r>
              <a:rPr lang="en-US" sz="4000" dirty="0" err="1"/>
              <a:t>mengajukan</a:t>
            </a:r>
            <a:r>
              <a:rPr lang="en-US" sz="4000" dirty="0"/>
              <a:t> </a:t>
            </a:r>
            <a:r>
              <a:rPr lang="en-US" sz="4000" dirty="0" err="1"/>
              <a:t>pertanyaan</a:t>
            </a:r>
            <a:r>
              <a:rPr lang="en-US" sz="4000" dirty="0"/>
              <a:t> </a:t>
            </a:r>
            <a:r>
              <a:rPr lang="en-US" sz="4000" dirty="0" err="1" smtClean="0"/>
              <a:t>kritis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Sebagai</a:t>
            </a:r>
            <a:r>
              <a:rPr lang="en-US" sz="4000" dirty="0" smtClean="0"/>
              <a:t> </a:t>
            </a:r>
            <a:r>
              <a:rPr lang="en-US" sz="4000" dirty="0" err="1"/>
              <a:t>penilai</a:t>
            </a:r>
            <a:r>
              <a:rPr lang="en-US" sz="4000" dirty="0"/>
              <a:t>: </a:t>
            </a:r>
            <a:r>
              <a:rPr lang="en-US" sz="4000" dirty="0" err="1"/>
              <a:t>memberi</a:t>
            </a:r>
            <a:r>
              <a:rPr lang="en-US" sz="4000" dirty="0"/>
              <a:t> </a:t>
            </a:r>
            <a:r>
              <a:rPr lang="en-US" sz="4000" dirty="0" err="1"/>
              <a:t>masukan</a:t>
            </a:r>
            <a:r>
              <a:rPr lang="en-US" sz="4000" dirty="0"/>
              <a:t> </a:t>
            </a:r>
            <a:r>
              <a:rPr lang="en-US" sz="4000" dirty="0" err="1"/>
              <a:t>objektif</a:t>
            </a:r>
            <a:r>
              <a:rPr lang="en-US" sz="4000" dirty="0"/>
              <a:t> &amp; </a:t>
            </a:r>
            <a:r>
              <a:rPr lang="en-US" sz="4000" dirty="0" err="1" smtClean="0"/>
              <a:t>membangun</a:t>
            </a:r>
            <a:endParaRPr lang="id-ID" sz="4000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621637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 err="1"/>
              <a:t>Contoh</a:t>
            </a:r>
            <a:r>
              <a:rPr lang="en-US" sz="4000" b="1" dirty="0"/>
              <a:t> </a:t>
            </a:r>
            <a:r>
              <a:rPr lang="en-US" sz="4000" b="1" dirty="0" err="1"/>
              <a:t>Bentuk</a:t>
            </a:r>
            <a:r>
              <a:rPr lang="en-US" sz="4000" b="1" dirty="0"/>
              <a:t> </a:t>
            </a:r>
            <a:r>
              <a:rPr lang="en-US" sz="4000" b="1" dirty="0" err="1"/>
              <a:t>Kritik</a:t>
            </a:r>
            <a:r>
              <a:rPr lang="en-US" sz="4000" b="1" dirty="0"/>
              <a:t> </a:t>
            </a:r>
            <a:r>
              <a:rPr lang="en-US" sz="4000" b="1" dirty="0" err="1" smtClean="0"/>
              <a:t>Konstruktif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99592" y="2564904"/>
            <a:ext cx="7632848" cy="3170099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Mengapresiasi</a:t>
            </a:r>
            <a:r>
              <a:rPr lang="en-US" sz="4000" dirty="0"/>
              <a:t> </a:t>
            </a:r>
            <a:r>
              <a:rPr lang="en-US" sz="4000" dirty="0" err="1"/>
              <a:t>kelebihan</a:t>
            </a:r>
            <a:r>
              <a:rPr lang="en-US" sz="4000" dirty="0"/>
              <a:t> </a:t>
            </a:r>
            <a:r>
              <a:rPr lang="en-US" sz="4000" dirty="0" err="1" smtClean="0"/>
              <a:t>karya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Menunjukkan</a:t>
            </a:r>
            <a:r>
              <a:rPr lang="en-US" sz="4000" dirty="0" smtClean="0"/>
              <a:t> </a:t>
            </a:r>
            <a:r>
              <a:rPr lang="en-US" sz="4000" dirty="0" err="1"/>
              <a:t>kelemahan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argumen</a:t>
            </a:r>
            <a:r>
              <a:rPr lang="en-US" sz="4000" dirty="0"/>
              <a:t> </a:t>
            </a:r>
            <a:r>
              <a:rPr lang="en-US" sz="4000" dirty="0" err="1" smtClean="0"/>
              <a:t>ilmiah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Memberikan</a:t>
            </a:r>
            <a:r>
              <a:rPr lang="en-US" sz="4000" dirty="0" smtClean="0"/>
              <a:t> </a:t>
            </a:r>
            <a:r>
              <a:rPr lang="en-US" sz="4000" dirty="0" err="1"/>
              <a:t>solusi</a:t>
            </a:r>
            <a:r>
              <a:rPr lang="en-US" sz="4000" dirty="0"/>
              <a:t> </a:t>
            </a:r>
            <a:r>
              <a:rPr lang="en-US" sz="4000" dirty="0" err="1"/>
              <a:t>atau</a:t>
            </a:r>
            <a:r>
              <a:rPr lang="en-US" sz="4000" dirty="0"/>
              <a:t> </a:t>
            </a:r>
            <a:r>
              <a:rPr lang="en-US" sz="4000" dirty="0" err="1"/>
              <a:t>alternatif</a:t>
            </a:r>
            <a:r>
              <a:rPr lang="en-US" sz="4000" dirty="0"/>
              <a:t> </a:t>
            </a:r>
            <a:r>
              <a:rPr lang="en-US" sz="4000" dirty="0" err="1" smtClean="0"/>
              <a:t>perbaikan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88227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400" b="1" dirty="0" err="1"/>
              <a:t>Etika</a:t>
            </a:r>
            <a:r>
              <a:rPr lang="en-US" sz="4400" b="1" dirty="0"/>
              <a:t> </a:t>
            </a:r>
            <a:r>
              <a:rPr lang="en-US" sz="4400" b="1" dirty="0" err="1"/>
              <a:t>dalam</a:t>
            </a:r>
            <a:r>
              <a:rPr lang="en-US" sz="4400" b="1" dirty="0"/>
              <a:t> </a:t>
            </a:r>
            <a:r>
              <a:rPr lang="en-US" sz="4400" b="1" dirty="0" err="1" smtClean="0"/>
              <a:t>Diskusi</a:t>
            </a:r>
            <a:endParaRPr lang="id-ID" sz="4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2554545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Menghargai</a:t>
            </a:r>
            <a:r>
              <a:rPr lang="en-US" sz="4000" dirty="0"/>
              <a:t> </a:t>
            </a:r>
            <a:r>
              <a:rPr lang="en-US" sz="4000" dirty="0" err="1"/>
              <a:t>penyaji</a:t>
            </a:r>
            <a:r>
              <a:rPr lang="en-US" sz="4000" dirty="0"/>
              <a:t> &amp; </a:t>
            </a:r>
            <a:r>
              <a:rPr lang="en-US" sz="4000" dirty="0" err="1" smtClean="0"/>
              <a:t>audiens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Tidak</a:t>
            </a:r>
            <a:r>
              <a:rPr lang="en-US" sz="4000" dirty="0" smtClean="0"/>
              <a:t> </a:t>
            </a:r>
            <a:r>
              <a:rPr lang="en-US" sz="4000" dirty="0" err="1"/>
              <a:t>menyerang</a:t>
            </a:r>
            <a:r>
              <a:rPr lang="en-US" sz="4000" dirty="0"/>
              <a:t> </a:t>
            </a:r>
            <a:r>
              <a:rPr lang="en-US" sz="4000" dirty="0" err="1" smtClean="0"/>
              <a:t>pribadi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Fokus</a:t>
            </a:r>
            <a:r>
              <a:rPr lang="en-US" sz="4000" dirty="0" smtClean="0"/>
              <a:t> </a:t>
            </a:r>
            <a:r>
              <a:rPr lang="en-US" sz="4000" dirty="0" err="1"/>
              <a:t>pada</a:t>
            </a:r>
            <a:r>
              <a:rPr lang="en-US" sz="4000" dirty="0"/>
              <a:t> </a:t>
            </a:r>
            <a:r>
              <a:rPr lang="en-US" sz="4000" dirty="0" err="1"/>
              <a:t>substansi</a:t>
            </a:r>
            <a:r>
              <a:rPr lang="en-US" sz="4000" dirty="0"/>
              <a:t> </a:t>
            </a:r>
            <a:r>
              <a:rPr lang="en-US" sz="4000" dirty="0" err="1" smtClean="0"/>
              <a:t>karya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Gunakan</a:t>
            </a:r>
            <a:r>
              <a:rPr lang="en-US" sz="4000" dirty="0" smtClean="0"/>
              <a:t> </a:t>
            </a:r>
            <a:r>
              <a:rPr lang="en-US" sz="4000" dirty="0" err="1"/>
              <a:t>bahasa</a:t>
            </a:r>
            <a:r>
              <a:rPr lang="en-US" sz="4000" dirty="0"/>
              <a:t> </a:t>
            </a:r>
            <a:r>
              <a:rPr lang="en-US" sz="4000" dirty="0" err="1"/>
              <a:t>sopan</a:t>
            </a:r>
            <a:r>
              <a:rPr lang="en-US" sz="4000" dirty="0"/>
              <a:t> &amp; </a:t>
            </a:r>
            <a:r>
              <a:rPr lang="en-US" sz="4000" dirty="0" err="1" smtClean="0"/>
              <a:t>akademis</a:t>
            </a:r>
            <a:endParaRPr lang="id-ID" sz="40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11621399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MAN 2146  Seminar 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smtClean="0"/>
              <a:t>SDM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547664" y="349472"/>
            <a:ext cx="6041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4000" b="1" dirty="0"/>
              <a:t>Output yang </a:t>
            </a:r>
            <a:r>
              <a:rPr lang="en-US" sz="4000" b="1" dirty="0" err="1" smtClean="0"/>
              <a:t>Diharapkan</a:t>
            </a:r>
            <a:endParaRPr lang="id-ID" sz="4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107728"/>
            <a:ext cx="65" cy="241744"/>
          </a:xfrm>
          <a:prstGeom prst="rect">
            <a:avLst/>
          </a:prstGeom>
          <a:solidFill>
            <a:srgbClr val="F8F9F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-17457" rIns="0" bIns="-17457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39552" y="1916832"/>
            <a:ext cx="7992888" cy="427809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 err="1"/>
              <a:t>Mahasiswa</a:t>
            </a:r>
            <a:r>
              <a:rPr lang="en-US" sz="4000" dirty="0"/>
              <a:t> </a:t>
            </a:r>
            <a:r>
              <a:rPr lang="en-US" sz="4000" dirty="0" err="1"/>
              <a:t>terbiasa</a:t>
            </a:r>
            <a:r>
              <a:rPr lang="en-US" sz="4000" dirty="0"/>
              <a:t> </a:t>
            </a:r>
            <a:r>
              <a:rPr lang="en-US" sz="4000" dirty="0" err="1"/>
              <a:t>dengan</a:t>
            </a:r>
            <a:r>
              <a:rPr lang="en-US" sz="4000" dirty="0"/>
              <a:t> </a:t>
            </a:r>
            <a:r>
              <a:rPr lang="en-US" sz="4000" dirty="0" err="1"/>
              <a:t>budaya</a:t>
            </a:r>
            <a:r>
              <a:rPr lang="en-US" sz="4000" dirty="0"/>
              <a:t> </a:t>
            </a:r>
            <a:r>
              <a:rPr lang="en-US" sz="4000" dirty="0" err="1" smtClean="0"/>
              <a:t>akademik</a:t>
            </a:r>
            <a:endParaRPr lang="en-US" sz="4000" dirty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Karya</a:t>
            </a:r>
            <a:r>
              <a:rPr lang="en-US" sz="4000" dirty="0" smtClean="0"/>
              <a:t> </a:t>
            </a:r>
            <a:r>
              <a:rPr lang="en-US" sz="4000" dirty="0" err="1"/>
              <a:t>ilmiah</a:t>
            </a:r>
            <a:r>
              <a:rPr lang="en-US" sz="4000" dirty="0"/>
              <a:t> </a:t>
            </a:r>
            <a:r>
              <a:rPr lang="en-US" sz="4000" dirty="0" err="1"/>
              <a:t>lebih</a:t>
            </a:r>
            <a:r>
              <a:rPr lang="en-US" sz="4000" dirty="0"/>
              <a:t> </a:t>
            </a:r>
            <a:r>
              <a:rPr lang="en-US" sz="4000" dirty="0" err="1"/>
              <a:t>baik</a:t>
            </a:r>
            <a:r>
              <a:rPr lang="en-US" sz="4000" dirty="0"/>
              <a:t>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 smtClean="0"/>
              <a:t>berkualitas</a:t>
            </a:r>
            <a:endParaRPr lang="en-US" sz="40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4000" dirty="0" err="1" smtClean="0"/>
              <a:t>Terbentuknya</a:t>
            </a:r>
            <a:r>
              <a:rPr lang="en-US" sz="4000" dirty="0" smtClean="0"/>
              <a:t> </a:t>
            </a:r>
            <a:r>
              <a:rPr lang="en-US" sz="4000" dirty="0" err="1"/>
              <a:t>sikap</a:t>
            </a:r>
            <a:r>
              <a:rPr lang="en-US" sz="4000" dirty="0"/>
              <a:t> </a:t>
            </a:r>
            <a:r>
              <a:rPr lang="en-US" sz="4000" dirty="0" err="1"/>
              <a:t>kritis</a:t>
            </a:r>
            <a:r>
              <a:rPr lang="en-US" sz="4000" dirty="0"/>
              <a:t>, </a:t>
            </a:r>
            <a:r>
              <a:rPr lang="en-US" sz="4000" dirty="0" err="1"/>
              <a:t>analitis</a:t>
            </a:r>
            <a:r>
              <a:rPr lang="en-US" sz="4000" dirty="0"/>
              <a:t>, </a:t>
            </a:r>
            <a:r>
              <a:rPr lang="en-US" sz="4000" dirty="0" err="1"/>
              <a:t>dan</a:t>
            </a:r>
            <a:r>
              <a:rPr lang="en-US" sz="4000" dirty="0"/>
              <a:t> </a:t>
            </a:r>
            <a:r>
              <a:rPr lang="en-US" sz="4000" dirty="0" err="1" smtClean="0"/>
              <a:t>solutif</a:t>
            </a:r>
            <a:endParaRPr lang="en-US" sz="4000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id-ID" sz="3200" b="1" i="1" u="sng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8586847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371531" y="2895327"/>
            <a:ext cx="44040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Terima</a:t>
            </a:r>
            <a:r>
              <a:rPr lang="en-US" sz="5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 </a:t>
            </a:r>
            <a:r>
              <a:rPr lang="en-US" sz="540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mbria" pitchFamily="18" charset="0"/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mbria" pitchFamily="18" charset="0"/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2411760" y="6356350"/>
            <a:ext cx="4976192" cy="385018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MAN 2146  Seminar 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Manajemen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SDM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2993</TotalTime>
  <Words>167</Words>
  <Application>Microsoft Office PowerPoint</Application>
  <PresentationFormat>On-screen Show (4:3)</PresentationFormat>
  <Paragraphs>36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Yunada</cp:lastModifiedBy>
  <cp:revision>503</cp:revision>
  <cp:lastPrinted>2017-04-16T14:44:29Z</cp:lastPrinted>
  <dcterms:created xsi:type="dcterms:W3CDTF">2010-04-18T12:06:30Z</dcterms:created>
  <dcterms:modified xsi:type="dcterms:W3CDTF">2025-10-01T07:51:32Z</dcterms:modified>
</cp:coreProperties>
</file>