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/>
              <a:t>Bedah</a:t>
            </a:r>
            <a:r>
              <a:rPr lang="en-US" sz="4800" b="1" dirty="0"/>
              <a:t> </a:t>
            </a:r>
            <a:r>
              <a:rPr lang="en-US" sz="4800" b="1" dirty="0" err="1"/>
              <a:t>Jurnal</a:t>
            </a:r>
            <a:r>
              <a:rPr lang="en-US" sz="4800" b="1" dirty="0"/>
              <a:t> </a:t>
            </a:r>
            <a:r>
              <a:rPr lang="en-US" sz="4800" b="1" dirty="0" err="1" smtClean="0"/>
              <a:t>Mahasiswa</a:t>
            </a:r>
            <a:endParaRPr lang="id-ID" sz="4800" b="1" dirty="0"/>
          </a:p>
        </p:txBody>
      </p:sp>
      <p:sp>
        <p:nvSpPr>
          <p:cNvPr id="2" name="Rectangle 1"/>
          <p:cNvSpPr/>
          <p:nvPr/>
        </p:nvSpPr>
        <p:spPr>
          <a:xfrm>
            <a:off x="1619672" y="3112013"/>
            <a:ext cx="64624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/>
              <a:t>Pertemuan</a:t>
            </a:r>
            <a:r>
              <a:rPr lang="en-US" sz="4000" b="1" dirty="0" smtClean="0"/>
              <a:t> </a:t>
            </a:r>
            <a:r>
              <a:rPr lang="en-US" sz="4000" b="1" dirty="0"/>
              <a:t>7 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Struktur</a:t>
            </a:r>
            <a:r>
              <a:rPr lang="en-US" sz="4000" b="1" dirty="0"/>
              <a:t> </a:t>
            </a:r>
            <a:r>
              <a:rPr lang="en-US" sz="4000" b="1" dirty="0" err="1"/>
              <a:t>Umum</a:t>
            </a:r>
            <a:r>
              <a:rPr lang="en-US" sz="4000" b="1" dirty="0"/>
              <a:t> </a:t>
            </a:r>
            <a:r>
              <a:rPr lang="en-US" sz="4000" b="1" dirty="0" err="1"/>
              <a:t>Jurnal</a:t>
            </a:r>
            <a:r>
              <a:rPr lang="en-US" sz="4000" b="1" dirty="0"/>
              <a:t> </a:t>
            </a:r>
            <a:r>
              <a:rPr lang="en-US" sz="4000" b="1" dirty="0" err="1" smtClean="0"/>
              <a:t>Ilmiah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539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200" dirty="0" smtClean="0"/>
              <a:t>1. </a:t>
            </a:r>
            <a:r>
              <a:rPr lang="en-US" sz="3200" dirty="0" err="1" smtClean="0"/>
              <a:t>Judul</a:t>
            </a:r>
            <a:r>
              <a:rPr lang="en-US" sz="3200" dirty="0" smtClean="0"/>
              <a:t> </a:t>
            </a:r>
            <a:r>
              <a:rPr lang="en-US" sz="3200" dirty="0"/>
              <a:t>&amp; </a:t>
            </a:r>
            <a:r>
              <a:rPr lang="en-US" sz="3200" dirty="0" err="1"/>
              <a:t>Abstrak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2. </a:t>
            </a:r>
            <a:r>
              <a:rPr lang="en-US" sz="3200" dirty="0" err="1"/>
              <a:t>Pendahuluan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3. </a:t>
            </a:r>
            <a:r>
              <a:rPr lang="en-US" sz="3200" dirty="0" err="1"/>
              <a:t>Tinjauan</a:t>
            </a:r>
            <a:r>
              <a:rPr lang="en-US" sz="3200" dirty="0"/>
              <a:t> </a:t>
            </a:r>
            <a:r>
              <a:rPr lang="en-US" sz="3200" dirty="0" err="1"/>
              <a:t>Pustaka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4. </a:t>
            </a:r>
            <a:r>
              <a:rPr lang="en-US" sz="3200" dirty="0" err="1"/>
              <a:t>Metode</a:t>
            </a:r>
            <a:r>
              <a:rPr lang="en-US" sz="3200" dirty="0"/>
              <a:t> </a:t>
            </a:r>
            <a:r>
              <a:rPr lang="en-US" sz="3200" dirty="0" err="1"/>
              <a:t>Penelitian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5. </a:t>
            </a:r>
            <a:r>
              <a:rPr lang="en-US" sz="3200" dirty="0" err="1"/>
              <a:t>Hasil</a:t>
            </a:r>
            <a:r>
              <a:rPr lang="en-US" sz="3200" dirty="0"/>
              <a:t> &amp; </a:t>
            </a:r>
            <a:r>
              <a:rPr lang="en-US" sz="3200" dirty="0" err="1"/>
              <a:t>Pembahasan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6. </a:t>
            </a:r>
            <a:r>
              <a:rPr lang="en-US" sz="3200" dirty="0" err="1"/>
              <a:t>Kesimpulan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7. </a:t>
            </a:r>
            <a:r>
              <a:rPr lang="en-US" sz="3200" dirty="0" err="1"/>
              <a:t>Daftar</a:t>
            </a:r>
            <a:r>
              <a:rPr lang="en-US" sz="3200" dirty="0"/>
              <a:t> </a:t>
            </a:r>
            <a:r>
              <a:rPr lang="en-US" sz="3200" dirty="0" err="1" smtClean="0"/>
              <a:t>Pustaka</a:t>
            </a: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Analisis</a:t>
            </a:r>
            <a:r>
              <a:rPr lang="en-US" sz="4000" b="1" dirty="0"/>
              <a:t> </a:t>
            </a:r>
            <a:r>
              <a:rPr lang="en-US" sz="4000" b="1" dirty="0" err="1" smtClean="0"/>
              <a:t>Argumentasi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Argumentasi</a:t>
            </a:r>
            <a:r>
              <a:rPr lang="en-US" sz="4000" dirty="0" smtClean="0"/>
              <a:t> </a:t>
            </a:r>
            <a:r>
              <a:rPr lang="en-US" sz="4000" dirty="0" err="1"/>
              <a:t>lemah</a:t>
            </a:r>
            <a:r>
              <a:rPr lang="en-US" sz="4000" dirty="0"/>
              <a:t>: </a:t>
            </a:r>
            <a:r>
              <a:rPr lang="en-US" sz="4000" dirty="0" err="1"/>
              <a:t>hanya</a:t>
            </a:r>
            <a:r>
              <a:rPr lang="en-US" sz="4000" dirty="0"/>
              <a:t> </a:t>
            </a:r>
            <a:r>
              <a:rPr lang="en-US" sz="4000" dirty="0" err="1"/>
              <a:t>opini</a:t>
            </a:r>
            <a:r>
              <a:rPr lang="en-US" sz="4000" dirty="0"/>
              <a:t>, </a:t>
            </a:r>
            <a:r>
              <a:rPr lang="en-US" sz="4000" dirty="0" err="1"/>
              <a:t>tanpa</a:t>
            </a:r>
            <a:r>
              <a:rPr lang="en-US" sz="4000" dirty="0"/>
              <a:t> </a:t>
            </a:r>
            <a:r>
              <a:rPr lang="en-US" sz="4000" dirty="0" err="1"/>
              <a:t>bukti</a:t>
            </a:r>
            <a:r>
              <a:rPr lang="en-US" sz="4000" dirty="0"/>
              <a:t>,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tidak</a:t>
            </a:r>
            <a:r>
              <a:rPr lang="en-US" sz="4000" dirty="0"/>
              <a:t> </a:t>
            </a:r>
            <a:r>
              <a:rPr lang="en-US" sz="4000" dirty="0" err="1" smtClean="0"/>
              <a:t>konsisten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Kaitkan</a:t>
            </a:r>
            <a:r>
              <a:rPr lang="en-US" sz="4000" dirty="0" smtClean="0"/>
              <a:t> </a:t>
            </a:r>
            <a:r>
              <a:rPr lang="en-US" sz="4000" dirty="0" err="1"/>
              <a:t>klaim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literatur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hasil</a:t>
            </a:r>
            <a:r>
              <a:rPr lang="en-US" sz="4000" dirty="0"/>
              <a:t> </a:t>
            </a:r>
            <a:r>
              <a:rPr lang="en-US" sz="4000" dirty="0" err="1" smtClean="0"/>
              <a:t>penelitian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Penggunaan</a:t>
            </a:r>
            <a:r>
              <a:rPr lang="en-US" sz="4000" b="1" dirty="0"/>
              <a:t> </a:t>
            </a:r>
            <a:r>
              <a:rPr lang="en-US" sz="4000" b="1" dirty="0" err="1" smtClean="0"/>
              <a:t>Referensi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000" dirty="0" err="1"/>
              <a:t>Relevan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topik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✅ </a:t>
            </a:r>
            <a:r>
              <a:rPr lang="en-US" sz="4000" dirty="0" err="1"/>
              <a:t>Sumber</a:t>
            </a:r>
            <a:r>
              <a:rPr lang="en-US" sz="4000" dirty="0"/>
              <a:t> primer (</a:t>
            </a:r>
            <a:r>
              <a:rPr lang="en-US" sz="4000" dirty="0" err="1"/>
              <a:t>jurnal</a:t>
            </a:r>
            <a:r>
              <a:rPr lang="en-US" sz="4000" dirty="0"/>
              <a:t>, </a:t>
            </a:r>
            <a:r>
              <a:rPr lang="en-US" sz="4000" dirty="0" err="1"/>
              <a:t>buku</a:t>
            </a:r>
            <a:r>
              <a:rPr lang="en-US" sz="4000" dirty="0"/>
              <a:t> </a:t>
            </a:r>
            <a:r>
              <a:rPr lang="en-US" sz="4000" dirty="0" err="1"/>
              <a:t>ilmiah</a:t>
            </a:r>
            <a:r>
              <a:rPr lang="en-US" sz="4000" dirty="0"/>
              <a:t>)</a:t>
            </a:r>
            <a:br>
              <a:rPr lang="en-US" sz="4000" dirty="0"/>
            </a:br>
            <a:r>
              <a:rPr lang="en-US" sz="4000" dirty="0"/>
              <a:t>✅ </a:t>
            </a:r>
            <a:r>
              <a:rPr lang="en-US" sz="4000" dirty="0" err="1"/>
              <a:t>Sitasi</a:t>
            </a:r>
            <a:r>
              <a:rPr lang="en-US" sz="4000" dirty="0"/>
              <a:t> </a:t>
            </a:r>
            <a:r>
              <a:rPr lang="en-US" sz="4000" dirty="0" err="1"/>
              <a:t>konsisten</a:t>
            </a:r>
            <a:r>
              <a:rPr lang="en-US" sz="4000" dirty="0"/>
              <a:t> (APA, IEEE, </a:t>
            </a:r>
            <a:r>
              <a:rPr lang="en-US" sz="4000" dirty="0" err="1"/>
              <a:t>dll</a:t>
            </a:r>
            <a:r>
              <a:rPr lang="en-US" sz="4000" dirty="0"/>
              <a:t>.)</a:t>
            </a:r>
            <a:br>
              <a:rPr lang="en-US" sz="4000" dirty="0"/>
            </a:br>
            <a:r>
              <a:rPr lang="en-US" sz="4000" dirty="0"/>
              <a:t>❌ </a:t>
            </a:r>
            <a:r>
              <a:rPr lang="en-US" sz="4000" dirty="0" err="1"/>
              <a:t>Hindari</a:t>
            </a:r>
            <a:r>
              <a:rPr lang="en-US" sz="4000" dirty="0"/>
              <a:t> </a:t>
            </a:r>
            <a:r>
              <a:rPr lang="en-US" sz="4000" dirty="0" err="1"/>
              <a:t>sumber</a:t>
            </a:r>
            <a:r>
              <a:rPr lang="en-US" sz="4000" dirty="0"/>
              <a:t> </a:t>
            </a:r>
            <a:r>
              <a:rPr lang="en-US" sz="4000" dirty="0" err="1"/>
              <a:t>tidak</a:t>
            </a:r>
            <a:r>
              <a:rPr lang="en-US" sz="4000" dirty="0"/>
              <a:t> </a:t>
            </a:r>
            <a:r>
              <a:rPr lang="en-US" sz="4000" dirty="0" err="1"/>
              <a:t>kredibel</a:t>
            </a:r>
            <a:r>
              <a:rPr lang="en-US" sz="4000" dirty="0"/>
              <a:t> (blog, </a:t>
            </a:r>
            <a:r>
              <a:rPr lang="en-US" sz="4000" dirty="0" err="1"/>
              <a:t>medsos</a:t>
            </a:r>
            <a:r>
              <a:rPr lang="en-US" sz="4000" dirty="0" smtClean="0"/>
              <a:t>)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Strategi</a:t>
            </a:r>
            <a:r>
              <a:rPr lang="en-US" sz="4000" b="1" dirty="0"/>
              <a:t> </a:t>
            </a:r>
            <a:r>
              <a:rPr lang="en-US" sz="4000" b="1" dirty="0" err="1"/>
              <a:t>Revisi</a:t>
            </a:r>
            <a:r>
              <a:rPr lang="en-US" sz="4000" b="1" dirty="0"/>
              <a:t> </a:t>
            </a:r>
            <a:r>
              <a:rPr lang="en-US" sz="4000" b="1" dirty="0" err="1"/>
              <a:t>Berdasarkan</a:t>
            </a:r>
            <a:r>
              <a:rPr lang="en-US" sz="4000" b="1" dirty="0"/>
              <a:t> </a:t>
            </a:r>
            <a:r>
              <a:rPr lang="en-US" sz="4000" b="1" dirty="0" smtClean="0"/>
              <a:t>Reviewer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Pahami</a:t>
            </a:r>
            <a:r>
              <a:rPr lang="en-US" sz="4000" dirty="0"/>
              <a:t> </a:t>
            </a:r>
            <a:r>
              <a:rPr lang="en-US" sz="4000" dirty="0" err="1"/>
              <a:t>komentar</a:t>
            </a:r>
            <a:r>
              <a:rPr lang="en-US" sz="4000" dirty="0"/>
              <a:t> reviewer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 smtClean="0"/>
              <a:t>objektif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Bedakan</a:t>
            </a:r>
            <a:r>
              <a:rPr lang="en-US" sz="4000" dirty="0" smtClean="0"/>
              <a:t> </a:t>
            </a:r>
            <a:r>
              <a:rPr lang="en-US" sz="4000" dirty="0" err="1"/>
              <a:t>kritik</a:t>
            </a:r>
            <a:r>
              <a:rPr lang="en-US" sz="4000" dirty="0"/>
              <a:t> mayor &amp; </a:t>
            </a:r>
            <a:r>
              <a:rPr lang="en-US" sz="4000" dirty="0" smtClean="0"/>
              <a:t>minor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Perbaiki</a:t>
            </a:r>
            <a:r>
              <a:rPr lang="en-US" sz="4000" dirty="0" smtClean="0"/>
              <a:t> </a:t>
            </a:r>
            <a:r>
              <a:rPr lang="en-US" sz="4000" dirty="0" err="1"/>
              <a:t>sesuai</a:t>
            </a:r>
            <a:r>
              <a:rPr lang="en-US" sz="4000" dirty="0"/>
              <a:t> </a:t>
            </a:r>
            <a:r>
              <a:rPr lang="en-US" sz="4000" dirty="0" err="1"/>
              <a:t>masukan</a:t>
            </a:r>
            <a:r>
              <a:rPr lang="en-US" sz="4000" dirty="0"/>
              <a:t>, </a:t>
            </a:r>
            <a:r>
              <a:rPr lang="en-US" sz="4000" dirty="0" err="1"/>
              <a:t>jangan</a:t>
            </a:r>
            <a:r>
              <a:rPr lang="en-US" sz="4000" dirty="0"/>
              <a:t> </a:t>
            </a:r>
            <a:r>
              <a:rPr lang="en-US" sz="4000" dirty="0" err="1" smtClean="0"/>
              <a:t>defensif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Beri</a:t>
            </a:r>
            <a:r>
              <a:rPr lang="en-US" sz="4000" dirty="0" smtClean="0"/>
              <a:t> </a:t>
            </a:r>
            <a:r>
              <a:rPr lang="en-US" sz="4000" dirty="0" err="1"/>
              <a:t>tanggapan</a:t>
            </a:r>
            <a:r>
              <a:rPr lang="en-US" sz="4000" dirty="0"/>
              <a:t> </a:t>
            </a:r>
            <a:r>
              <a:rPr lang="en-US" sz="4000" dirty="0" err="1"/>
              <a:t>tertulis</a:t>
            </a:r>
            <a:r>
              <a:rPr lang="en-US" sz="4000" dirty="0"/>
              <a:t> </a:t>
            </a:r>
            <a:r>
              <a:rPr lang="en-US" sz="4000" dirty="0" err="1"/>
              <a:t>atas</a:t>
            </a:r>
            <a:r>
              <a:rPr lang="en-US" sz="4000" dirty="0"/>
              <a:t>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Meningkatkan</a:t>
            </a:r>
            <a:r>
              <a:rPr lang="en-US" sz="4000" b="1" dirty="0"/>
              <a:t> </a:t>
            </a:r>
            <a:r>
              <a:rPr lang="en-US" sz="4000" b="1" dirty="0" err="1"/>
              <a:t>Kualitas</a:t>
            </a:r>
            <a:r>
              <a:rPr lang="en-US" sz="4000" b="1" dirty="0"/>
              <a:t> </a:t>
            </a:r>
            <a:r>
              <a:rPr lang="en-US" sz="4000" b="1" dirty="0" err="1" smtClean="0"/>
              <a:t>Publikasi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Struktur</a:t>
            </a:r>
            <a:r>
              <a:rPr lang="en-US" sz="4000" dirty="0"/>
              <a:t> &amp; </a:t>
            </a: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/>
              <a:t>akademik</a:t>
            </a:r>
            <a:r>
              <a:rPr lang="en-US" sz="4000" dirty="0"/>
              <a:t> </a:t>
            </a:r>
            <a:r>
              <a:rPr lang="en-US" sz="4000" dirty="0" err="1" smtClean="0"/>
              <a:t>rapi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Argumentasi</a:t>
            </a:r>
            <a:r>
              <a:rPr lang="en-US" sz="4000" dirty="0" smtClean="0"/>
              <a:t> </a:t>
            </a:r>
            <a:r>
              <a:rPr lang="en-US" sz="4000" dirty="0" err="1"/>
              <a:t>berbasis</a:t>
            </a:r>
            <a:r>
              <a:rPr lang="en-US" sz="4000" dirty="0"/>
              <a:t> data &amp; </a:t>
            </a:r>
            <a:r>
              <a:rPr lang="en-US" sz="4000" dirty="0" err="1" smtClean="0"/>
              <a:t>teori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Referensi</a:t>
            </a:r>
            <a:r>
              <a:rPr lang="en-US" sz="4000" dirty="0" smtClean="0"/>
              <a:t> </a:t>
            </a:r>
            <a:r>
              <a:rPr lang="en-US" sz="4000" dirty="0" err="1"/>
              <a:t>terbaru</a:t>
            </a:r>
            <a:r>
              <a:rPr lang="en-US" sz="4000" dirty="0"/>
              <a:t> &amp; </a:t>
            </a:r>
            <a:r>
              <a:rPr lang="en-US" sz="4000" dirty="0" err="1" smtClean="0"/>
              <a:t>relevan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Konsistensi</a:t>
            </a:r>
            <a:r>
              <a:rPr lang="en-US" sz="4000" dirty="0" smtClean="0"/>
              <a:t> </a:t>
            </a:r>
            <a:r>
              <a:rPr lang="en-US" sz="4000" dirty="0"/>
              <a:t>format </a:t>
            </a:r>
            <a:r>
              <a:rPr lang="en-US" sz="4000" dirty="0" err="1"/>
              <a:t>sesuai</a:t>
            </a:r>
            <a:r>
              <a:rPr lang="en-US" sz="4000" dirty="0"/>
              <a:t>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dirty="0" err="1" smtClean="0"/>
              <a:t>tujuan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</a:t>
            </a:r>
            <a:r>
              <a:rPr lang="en-US" sz="4000" b="1" dirty="0" err="1"/>
              <a:t>Pertemuan</a:t>
            </a:r>
            <a:r>
              <a:rPr lang="en-US" sz="4000" b="1" dirty="0"/>
              <a:t> </a:t>
            </a:r>
            <a:r>
              <a:rPr lang="en-US" sz="4000" b="1" dirty="0" smtClean="0"/>
              <a:t>7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terbiasa</a:t>
            </a:r>
            <a:r>
              <a:rPr lang="en-US" sz="4000" dirty="0"/>
              <a:t> </a:t>
            </a:r>
            <a:r>
              <a:rPr lang="en-US" sz="4000" dirty="0" err="1"/>
              <a:t>melakukan</a:t>
            </a:r>
            <a:r>
              <a:rPr lang="en-US" sz="4000" dirty="0"/>
              <a:t> </a:t>
            </a:r>
            <a:r>
              <a:rPr lang="en-US" sz="4000" dirty="0" err="1"/>
              <a:t>bedah</a:t>
            </a:r>
            <a:r>
              <a:rPr lang="en-US" sz="4000" dirty="0"/>
              <a:t> </a:t>
            </a:r>
            <a:r>
              <a:rPr lang="en-US" sz="4000" dirty="0" err="1" smtClean="0"/>
              <a:t>jurnal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Mampu</a:t>
            </a:r>
            <a:r>
              <a:rPr lang="en-US" sz="4000" dirty="0" smtClean="0"/>
              <a:t> </a:t>
            </a:r>
            <a:r>
              <a:rPr lang="en-US" sz="4000" dirty="0" err="1"/>
              <a:t>memperbaiki</a:t>
            </a:r>
            <a:r>
              <a:rPr lang="en-US" sz="4000" dirty="0"/>
              <a:t> </a:t>
            </a:r>
            <a:r>
              <a:rPr lang="en-US" sz="4000" dirty="0" err="1"/>
              <a:t>jurnal</a:t>
            </a:r>
            <a:r>
              <a:rPr lang="en-US" sz="4000" dirty="0"/>
              <a:t> </a:t>
            </a:r>
            <a:r>
              <a:rPr lang="en-US" sz="4000" dirty="0" err="1"/>
              <a:t>dari</a:t>
            </a:r>
            <a:r>
              <a:rPr lang="en-US" sz="4000" dirty="0"/>
              <a:t> </a:t>
            </a:r>
            <a:r>
              <a:rPr lang="en-US" sz="4000" dirty="0" err="1"/>
              <a:t>segi</a:t>
            </a:r>
            <a:r>
              <a:rPr lang="en-US" sz="4000" dirty="0"/>
              <a:t> </a:t>
            </a:r>
            <a:r>
              <a:rPr lang="en-US" sz="4000" dirty="0" err="1"/>
              <a:t>struktur</a:t>
            </a:r>
            <a:r>
              <a:rPr lang="en-US" sz="4000" dirty="0"/>
              <a:t>, </a:t>
            </a:r>
            <a:r>
              <a:rPr lang="en-US" sz="4000" dirty="0" err="1"/>
              <a:t>argumentasi</a:t>
            </a:r>
            <a:r>
              <a:rPr lang="en-US" sz="4000" dirty="0"/>
              <a:t>, &amp; </a:t>
            </a:r>
            <a:r>
              <a:rPr lang="en-US" sz="4000" dirty="0" err="1" smtClean="0"/>
              <a:t>referensi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Siap</a:t>
            </a:r>
            <a:r>
              <a:rPr lang="en-US" sz="4000" dirty="0" smtClean="0"/>
              <a:t> </a:t>
            </a:r>
            <a:r>
              <a:rPr lang="en-US" sz="4000" dirty="0" err="1"/>
              <a:t>menghadapi</a:t>
            </a:r>
            <a:r>
              <a:rPr lang="en-US" sz="4000" dirty="0"/>
              <a:t> proses review &amp; </a:t>
            </a:r>
            <a:r>
              <a:rPr lang="en-US" sz="4000" dirty="0" err="1" smtClean="0"/>
              <a:t>revisi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2991</TotalTime>
  <Words>154</Words>
  <Application>Microsoft Office PowerPoint</Application>
  <PresentationFormat>On-screen Show (4:3)</PresentationFormat>
  <Paragraphs>32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505</cp:revision>
  <cp:lastPrinted>2017-04-16T14:44:29Z</cp:lastPrinted>
  <dcterms:created xsi:type="dcterms:W3CDTF">2010-04-18T12:06:30Z</dcterms:created>
  <dcterms:modified xsi:type="dcterms:W3CDTF">2025-10-01T07:55:47Z</dcterms:modified>
</cp:coreProperties>
</file>