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8" r:id="rId3"/>
    <p:sldId id="367" r:id="rId4"/>
    <p:sldId id="369" r:id="rId5"/>
    <p:sldId id="391" r:id="rId6"/>
    <p:sldId id="392" r:id="rId7"/>
    <p:sldId id="370" r:id="rId8"/>
    <p:sldId id="372" r:id="rId9"/>
    <p:sldId id="371" r:id="rId10"/>
    <p:sldId id="408" r:id="rId11"/>
    <p:sldId id="407" r:id="rId12"/>
    <p:sldId id="393" r:id="rId13"/>
    <p:sldId id="397" r:id="rId14"/>
    <p:sldId id="394" r:id="rId15"/>
    <p:sldId id="396" r:id="rId16"/>
    <p:sldId id="398" r:id="rId17"/>
    <p:sldId id="399" r:id="rId18"/>
    <p:sldId id="409" r:id="rId19"/>
    <p:sldId id="404" r:id="rId20"/>
    <p:sldId id="405" r:id="rId21"/>
    <p:sldId id="395" r:id="rId22"/>
    <p:sldId id="406" r:id="rId23"/>
    <p:sldId id="410" r:id="rId24"/>
    <p:sldId id="411" r:id="rId25"/>
    <p:sldId id="300" r:id="rId26"/>
  </p:sldIdLst>
  <p:sldSz cx="9144000" cy="6858000" type="screen4x3"/>
  <p:notesSz cx="7045325" cy="9345613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25262F-DE09-4AA1-A984-C70E182C9B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1D15F12-C394-4B77-8C0A-BD1D9D76ACA5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6981F1C-085B-4FA3-9A22-1080CFBFE66B}" type="parTrans" cxnId="{2A13B33E-4292-4584-ADE8-CCACA8A43779}">
      <dgm:prSet/>
      <dgm:spPr/>
      <dgm:t>
        <a:bodyPr/>
        <a:lstStyle/>
        <a:p>
          <a:endParaRPr lang="en-ID"/>
        </a:p>
      </dgm:t>
    </dgm:pt>
    <dgm:pt modelId="{7D636204-6A7A-4A80-819D-A6F031F9B489}" type="sibTrans" cxnId="{2A13B33E-4292-4584-ADE8-CCACA8A43779}">
      <dgm:prSet/>
      <dgm:spPr/>
      <dgm:t>
        <a:bodyPr/>
        <a:lstStyle/>
        <a:p>
          <a:endParaRPr lang="en-ID"/>
        </a:p>
      </dgm:t>
    </dgm:pt>
    <dgm:pt modelId="{39DEA280-9D45-4799-8AE1-7CA2F8BFBA93}" type="asst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Lahir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Undang-Undang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AD5C933-F615-4BDE-992D-28C40BADC3B5}" type="parTrans" cxnId="{F9046F6D-88E6-4501-BF4A-EE19094E9A0D}">
      <dgm:prSet/>
      <dgm:spPr/>
      <dgm:t>
        <a:bodyPr/>
        <a:lstStyle/>
        <a:p>
          <a:endParaRPr lang="en-ID"/>
        </a:p>
      </dgm:t>
    </dgm:pt>
    <dgm:pt modelId="{51702D4B-A9F1-48DD-8AAF-E80C42004FEA}" type="sibTrans" cxnId="{F9046F6D-88E6-4501-BF4A-EE19094E9A0D}">
      <dgm:prSet/>
      <dgm:spPr/>
      <dgm:t>
        <a:bodyPr/>
        <a:lstStyle/>
        <a:p>
          <a:endParaRPr lang="en-ID"/>
        </a:p>
      </dgm:t>
    </dgm:pt>
    <dgm:pt modelId="{8270564A-D7F6-42B4-AE04-47F5CAB27E37}" type="asst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Lahir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67EA68A-132C-44BE-A1F8-60A23DBD8249}" type="parTrans" cxnId="{94546AB9-FD7F-47CB-9332-861567E2B195}">
      <dgm:prSet/>
      <dgm:spPr/>
      <dgm:t>
        <a:bodyPr/>
        <a:lstStyle/>
        <a:p>
          <a:endParaRPr lang="en-ID"/>
        </a:p>
      </dgm:t>
    </dgm:pt>
    <dgm:pt modelId="{37B6F488-05E3-44E4-95B0-E41A1602D024}" type="sibTrans" cxnId="{94546AB9-FD7F-47CB-9332-861567E2B195}">
      <dgm:prSet/>
      <dgm:spPr/>
      <dgm:t>
        <a:bodyPr/>
        <a:lstStyle/>
        <a:p>
          <a:endParaRPr lang="en-ID"/>
        </a:p>
      </dgm:t>
    </dgm:pt>
    <dgm:pt modelId="{952A2246-BD2D-4A4B-B45B-FCC9CA69EECD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PMH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2B7F83A-DDA9-49E8-BE26-A43163E79D91}" type="sibTrans" cxnId="{0227FEE6-23C5-415F-9AA7-586D96471873}">
      <dgm:prSet/>
      <dgm:spPr/>
      <dgm:t>
        <a:bodyPr/>
        <a:lstStyle/>
        <a:p>
          <a:endParaRPr lang="en-ID"/>
        </a:p>
      </dgm:t>
    </dgm:pt>
    <dgm:pt modelId="{E0ABFB34-521F-40AC-BF97-6DBCC7194945}" type="parTrans" cxnId="{0227FEE6-23C5-415F-9AA7-586D96471873}">
      <dgm:prSet/>
      <dgm:spPr/>
      <dgm:t>
        <a:bodyPr/>
        <a:lstStyle/>
        <a:p>
          <a:endParaRPr lang="en-ID"/>
        </a:p>
      </dgm:t>
    </dgm:pt>
    <dgm:pt modelId="{DA9F667A-337F-4161-A0AB-D9FF67F64DE8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Manusia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1AE6CBA-5B0E-414E-98CF-91F2EA3227FD}" type="parTrans" cxnId="{B719F4BA-4A9A-43AF-97D9-0FB479EBE1F9}">
      <dgm:prSet/>
      <dgm:spPr/>
      <dgm:t>
        <a:bodyPr/>
        <a:lstStyle/>
        <a:p>
          <a:endParaRPr lang="en-ID"/>
        </a:p>
      </dgm:t>
    </dgm:pt>
    <dgm:pt modelId="{3E563F14-6431-4A92-87E2-73438064ACA3}" type="sibTrans" cxnId="{B719F4BA-4A9A-43AF-97D9-0FB479EBE1F9}">
      <dgm:prSet/>
      <dgm:spPr/>
      <dgm:t>
        <a:bodyPr/>
        <a:lstStyle/>
        <a:p>
          <a:endParaRPr lang="en-ID"/>
        </a:p>
      </dgm:t>
    </dgm:pt>
    <dgm:pt modelId="{D801EF28-2A4A-44CF-8EF6-C6D748480479}">
      <dgm:prSet custT="1"/>
      <dgm:spPr/>
      <dgm:t>
        <a:bodyPr/>
        <a:lstStyle/>
        <a:p>
          <a:r>
            <a:rPr lang="en-US" sz="11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sz="1100" dirty="0">
              <a:latin typeface="Cambria" panose="02040503050406030204" pitchFamily="18" charset="0"/>
              <a:ea typeface="Cambria" panose="02040503050406030204" pitchFamily="18" charset="0"/>
            </a:rPr>
            <a:t> yang halal/</a:t>
          </a:r>
          <a:r>
            <a:rPr lang="en-US" sz="11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sz="11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100" dirty="0" err="1">
              <a:latin typeface="Cambria" panose="02040503050406030204" pitchFamily="18" charset="0"/>
              <a:ea typeface="Cambria" panose="02040503050406030204" pitchFamily="18" charset="0"/>
            </a:rPr>
            <a:t>melanggar</a:t>
          </a:r>
          <a:r>
            <a:rPr lang="en-US" sz="11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100" dirty="0" err="1">
              <a:latin typeface="Cambria" panose="02040503050406030204" pitchFamily="18" charset="0"/>
              <a:ea typeface="Cambria" panose="02040503050406030204" pitchFamily="18" charset="0"/>
            </a:rPr>
            <a:t>hukum</a:t>
          </a:r>
          <a:endParaRPr lang="en-ID" sz="11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29A2AA3-0F56-4ED0-A377-435FC67560D0}" type="parTrans" cxnId="{C053F001-C434-4A10-870E-C2B1E9F633F2}">
      <dgm:prSet/>
      <dgm:spPr/>
      <dgm:t>
        <a:bodyPr/>
        <a:lstStyle/>
        <a:p>
          <a:endParaRPr lang="en-ID"/>
        </a:p>
      </dgm:t>
    </dgm:pt>
    <dgm:pt modelId="{954990EA-BD13-4E1D-8EC3-FC28DBE1F45E}" type="sibTrans" cxnId="{C053F001-C434-4A10-870E-C2B1E9F633F2}">
      <dgm:prSet/>
      <dgm:spPr/>
      <dgm:t>
        <a:bodyPr/>
        <a:lstStyle/>
        <a:p>
          <a:endParaRPr lang="en-ID"/>
        </a:p>
      </dgm:t>
    </dgm:pt>
    <dgm:pt modelId="{3C9A8623-2A0C-4A8E-B06D-8C96A16B0F4F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Wajar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24AF6A2-5DD2-4C2F-B939-A9D474323FB5}" type="parTrans" cxnId="{25BCDBC3-C5E2-4140-8E6E-5C951C2A9DBC}">
      <dgm:prSet/>
      <dgm:spPr/>
      <dgm:t>
        <a:bodyPr/>
        <a:lstStyle/>
        <a:p>
          <a:endParaRPr lang="en-ID"/>
        </a:p>
      </dgm:t>
    </dgm:pt>
    <dgm:pt modelId="{706F8C87-9739-41F6-9729-7BA94E48FED3}" type="sibTrans" cxnId="{25BCDBC3-C5E2-4140-8E6E-5C951C2A9DBC}">
      <dgm:prSet/>
      <dgm:spPr/>
      <dgm:t>
        <a:bodyPr/>
        <a:lstStyle/>
        <a:p>
          <a:endParaRPr lang="en-ID"/>
        </a:p>
      </dgm:t>
    </dgm:pt>
    <dgm:pt modelId="{DA03B5A6-BAF6-4F0E-A805-25B7DA7AA914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Semata-mata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)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Undang-Undang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9D35C1B-373C-4583-B312-71B66AC4EE01}" type="parTrans" cxnId="{84F3FD88-2AD3-4F0F-8DB2-F94694BC5FBA}">
      <dgm:prSet/>
      <dgm:spPr/>
      <dgm:t>
        <a:bodyPr/>
        <a:lstStyle/>
        <a:p>
          <a:endParaRPr lang="en-ID"/>
        </a:p>
      </dgm:t>
    </dgm:pt>
    <dgm:pt modelId="{7556A5E4-E837-42D2-A3B2-5320BA810DC1}" type="sibTrans" cxnId="{84F3FD88-2AD3-4F0F-8DB2-F94694BC5FBA}">
      <dgm:prSet/>
      <dgm:spPr/>
      <dgm:t>
        <a:bodyPr/>
        <a:lstStyle/>
        <a:p>
          <a:endParaRPr lang="en-ID"/>
        </a:p>
      </dgm:t>
    </dgm:pt>
    <dgm:pt modelId="{D695697E-134E-46D5-A6F4-65586C1EA69C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Pembayaran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Tak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Terutang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104801-4364-412F-99CF-83D6AF9BAE08}" type="parTrans" cxnId="{A2873713-4109-4BE6-B22C-6B8491CEAF9E}">
      <dgm:prSet/>
      <dgm:spPr/>
      <dgm:t>
        <a:bodyPr/>
        <a:lstStyle/>
        <a:p>
          <a:endParaRPr lang="en-ID"/>
        </a:p>
      </dgm:t>
    </dgm:pt>
    <dgm:pt modelId="{DBDC3EB5-6A18-4BD6-884B-E41A5C735520}" type="sibTrans" cxnId="{A2873713-4109-4BE6-B22C-6B8491CEAF9E}">
      <dgm:prSet/>
      <dgm:spPr/>
      <dgm:t>
        <a:bodyPr/>
        <a:lstStyle/>
        <a:p>
          <a:endParaRPr lang="en-ID"/>
        </a:p>
      </dgm:t>
    </dgm:pt>
    <dgm:pt modelId="{44127AA3-6867-4896-BA91-C15835F2862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Pengurusan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Kepentingan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lain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D58AF4-EEAA-4391-A241-98C27C28EE41}" type="parTrans" cxnId="{38D98C83-27E3-4D0B-9781-89307B116317}">
      <dgm:prSet/>
      <dgm:spPr/>
      <dgm:t>
        <a:bodyPr/>
        <a:lstStyle/>
        <a:p>
          <a:endParaRPr lang="en-ID"/>
        </a:p>
      </dgm:t>
    </dgm:pt>
    <dgm:pt modelId="{0B2A17A7-D1AA-4156-9CFA-A531F26F7299}" type="sibTrans" cxnId="{38D98C83-27E3-4D0B-9781-89307B116317}">
      <dgm:prSet/>
      <dgm:spPr/>
      <dgm:t>
        <a:bodyPr/>
        <a:lstStyle/>
        <a:p>
          <a:endParaRPr lang="en-ID"/>
        </a:p>
      </dgm:t>
    </dgm:pt>
    <dgm:pt modelId="{8EF24F8F-F370-433D-AEA3-7D02BA43948C}" type="pres">
      <dgm:prSet presAssocID="{0125262F-DE09-4AA1-A984-C70E182C9B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131879B-7FE9-4845-BAB5-A5C2DF9ABAC9}" type="pres">
      <dgm:prSet presAssocID="{21D15F12-C394-4B77-8C0A-BD1D9D76ACA5}" presName="hierRoot1" presStyleCnt="0">
        <dgm:presLayoutVars>
          <dgm:hierBranch val="init"/>
        </dgm:presLayoutVars>
      </dgm:prSet>
      <dgm:spPr/>
    </dgm:pt>
    <dgm:pt modelId="{1C868EF6-F78C-4CE1-9B8B-045A32698787}" type="pres">
      <dgm:prSet presAssocID="{21D15F12-C394-4B77-8C0A-BD1D9D76ACA5}" presName="rootComposite1" presStyleCnt="0"/>
      <dgm:spPr/>
    </dgm:pt>
    <dgm:pt modelId="{0F1FFBC9-C73C-464C-AA24-1E93487FA57C}" type="pres">
      <dgm:prSet presAssocID="{21D15F12-C394-4B77-8C0A-BD1D9D76ACA5}" presName="rootText1" presStyleLbl="node0" presStyleIdx="0" presStyleCnt="1" custScaleX="208631">
        <dgm:presLayoutVars>
          <dgm:chPref val="3"/>
        </dgm:presLayoutVars>
      </dgm:prSet>
      <dgm:spPr/>
    </dgm:pt>
    <dgm:pt modelId="{F1ED30ED-466E-45DC-AF43-C20369E8B9C5}" type="pres">
      <dgm:prSet presAssocID="{21D15F12-C394-4B77-8C0A-BD1D9D76ACA5}" presName="rootConnector1" presStyleLbl="node1" presStyleIdx="0" presStyleCnt="0"/>
      <dgm:spPr/>
    </dgm:pt>
    <dgm:pt modelId="{9E3DB2AA-EBDC-4D36-A36D-012F902F9578}" type="pres">
      <dgm:prSet presAssocID="{21D15F12-C394-4B77-8C0A-BD1D9D76ACA5}" presName="hierChild2" presStyleCnt="0"/>
      <dgm:spPr/>
    </dgm:pt>
    <dgm:pt modelId="{1539FC6B-7D53-40BC-9C1F-9C83D34C8452}" type="pres">
      <dgm:prSet presAssocID="{21D15F12-C394-4B77-8C0A-BD1D9D76ACA5}" presName="hierChild3" presStyleCnt="0"/>
      <dgm:spPr/>
    </dgm:pt>
    <dgm:pt modelId="{5403DB5E-A983-4C01-A213-B6CBB387BA5C}" type="pres">
      <dgm:prSet presAssocID="{467EA68A-132C-44BE-A1F8-60A23DBD8249}" presName="Name111" presStyleLbl="parChTrans1D2" presStyleIdx="0" presStyleCnt="2"/>
      <dgm:spPr/>
    </dgm:pt>
    <dgm:pt modelId="{8634A365-DCE8-4CB2-A5A4-7DDE8887DF98}" type="pres">
      <dgm:prSet presAssocID="{8270564A-D7F6-42B4-AE04-47F5CAB27E37}" presName="hierRoot3" presStyleCnt="0">
        <dgm:presLayoutVars>
          <dgm:hierBranch val="init"/>
        </dgm:presLayoutVars>
      </dgm:prSet>
      <dgm:spPr/>
    </dgm:pt>
    <dgm:pt modelId="{458F82CE-6338-45BF-96C4-B0B66B31EE13}" type="pres">
      <dgm:prSet presAssocID="{8270564A-D7F6-42B4-AE04-47F5CAB27E37}" presName="rootComposite3" presStyleCnt="0"/>
      <dgm:spPr/>
    </dgm:pt>
    <dgm:pt modelId="{F457C28C-886B-4B14-B336-55C908612537}" type="pres">
      <dgm:prSet presAssocID="{8270564A-D7F6-42B4-AE04-47F5CAB27E37}" presName="rootText3" presStyleLbl="asst1" presStyleIdx="0" presStyleCnt="2" custScaleX="229552">
        <dgm:presLayoutVars>
          <dgm:chPref val="3"/>
        </dgm:presLayoutVars>
      </dgm:prSet>
      <dgm:spPr/>
    </dgm:pt>
    <dgm:pt modelId="{3D4B6B33-4258-4D7F-88F0-9FC87FFA341E}" type="pres">
      <dgm:prSet presAssocID="{8270564A-D7F6-42B4-AE04-47F5CAB27E37}" presName="rootConnector3" presStyleLbl="asst1" presStyleIdx="0" presStyleCnt="2"/>
      <dgm:spPr/>
    </dgm:pt>
    <dgm:pt modelId="{44F7D617-4F82-4FAB-BC42-2FD4EB4C44B8}" type="pres">
      <dgm:prSet presAssocID="{8270564A-D7F6-42B4-AE04-47F5CAB27E37}" presName="hierChild6" presStyleCnt="0"/>
      <dgm:spPr/>
    </dgm:pt>
    <dgm:pt modelId="{4D47736F-520D-4678-BC45-A2BA1042FF42}" type="pres">
      <dgm:prSet presAssocID="{8270564A-D7F6-42B4-AE04-47F5CAB27E37}" presName="hierChild7" presStyleCnt="0"/>
      <dgm:spPr/>
    </dgm:pt>
    <dgm:pt modelId="{BBA5BE0F-49D9-47D2-8382-A7CF8A7FC59B}" type="pres">
      <dgm:prSet presAssocID="{CAD5C933-F615-4BDE-992D-28C40BADC3B5}" presName="Name111" presStyleLbl="parChTrans1D2" presStyleIdx="1" presStyleCnt="2"/>
      <dgm:spPr/>
    </dgm:pt>
    <dgm:pt modelId="{4BB74305-0E88-4590-935F-BB5B8BED4144}" type="pres">
      <dgm:prSet presAssocID="{39DEA280-9D45-4799-8AE1-7CA2F8BFBA93}" presName="hierRoot3" presStyleCnt="0">
        <dgm:presLayoutVars>
          <dgm:hierBranch val="init"/>
        </dgm:presLayoutVars>
      </dgm:prSet>
      <dgm:spPr/>
    </dgm:pt>
    <dgm:pt modelId="{3477A1F0-B286-4CB8-B4EB-2DAAFA2DB25B}" type="pres">
      <dgm:prSet presAssocID="{39DEA280-9D45-4799-8AE1-7CA2F8BFBA93}" presName="rootComposite3" presStyleCnt="0"/>
      <dgm:spPr/>
    </dgm:pt>
    <dgm:pt modelId="{AF2EAAAE-ABA5-4386-9E0E-AF19977F8829}" type="pres">
      <dgm:prSet presAssocID="{39DEA280-9D45-4799-8AE1-7CA2F8BFBA93}" presName="rootText3" presStyleLbl="asst1" presStyleIdx="1" presStyleCnt="2" custScaleX="205632">
        <dgm:presLayoutVars>
          <dgm:chPref val="3"/>
        </dgm:presLayoutVars>
      </dgm:prSet>
      <dgm:spPr/>
    </dgm:pt>
    <dgm:pt modelId="{0B41F5D4-331C-46AD-96E3-45906D70A7A6}" type="pres">
      <dgm:prSet presAssocID="{39DEA280-9D45-4799-8AE1-7CA2F8BFBA93}" presName="rootConnector3" presStyleLbl="asst1" presStyleIdx="1" presStyleCnt="2"/>
      <dgm:spPr/>
    </dgm:pt>
    <dgm:pt modelId="{382B83E9-14DF-4EC5-89F1-E33C6DE14B2B}" type="pres">
      <dgm:prSet presAssocID="{39DEA280-9D45-4799-8AE1-7CA2F8BFBA93}" presName="hierChild6" presStyleCnt="0"/>
      <dgm:spPr/>
    </dgm:pt>
    <dgm:pt modelId="{A4541381-F2E8-43E3-A38C-6CB631B58093}" type="pres">
      <dgm:prSet presAssocID="{F1AE6CBA-5B0E-414E-98CF-91F2EA3227FD}" presName="Name37" presStyleLbl="parChTrans1D3" presStyleIdx="0" presStyleCnt="2"/>
      <dgm:spPr/>
    </dgm:pt>
    <dgm:pt modelId="{F35975C1-D6D1-43D8-B935-36A9F7B7309E}" type="pres">
      <dgm:prSet presAssocID="{DA9F667A-337F-4161-A0AB-D9FF67F64DE8}" presName="hierRoot2" presStyleCnt="0">
        <dgm:presLayoutVars>
          <dgm:hierBranch val="init"/>
        </dgm:presLayoutVars>
      </dgm:prSet>
      <dgm:spPr/>
    </dgm:pt>
    <dgm:pt modelId="{BFD9CBD4-0C05-4E73-863F-2E8D0F9D5128}" type="pres">
      <dgm:prSet presAssocID="{DA9F667A-337F-4161-A0AB-D9FF67F64DE8}" presName="rootComposite" presStyleCnt="0"/>
      <dgm:spPr/>
    </dgm:pt>
    <dgm:pt modelId="{6129714A-F33A-4D94-B1BC-09C82EF2CF0D}" type="pres">
      <dgm:prSet presAssocID="{DA9F667A-337F-4161-A0AB-D9FF67F64DE8}" presName="rootText" presStyleLbl="node3" presStyleIdx="0" presStyleCnt="2">
        <dgm:presLayoutVars>
          <dgm:chPref val="3"/>
        </dgm:presLayoutVars>
      </dgm:prSet>
      <dgm:spPr/>
    </dgm:pt>
    <dgm:pt modelId="{635197C8-E392-45C8-A697-DA4F31470441}" type="pres">
      <dgm:prSet presAssocID="{DA9F667A-337F-4161-A0AB-D9FF67F64DE8}" presName="rootConnector" presStyleLbl="node3" presStyleIdx="0" presStyleCnt="2"/>
      <dgm:spPr/>
    </dgm:pt>
    <dgm:pt modelId="{45B4761D-8E02-4DB1-BBA1-BAB360805B83}" type="pres">
      <dgm:prSet presAssocID="{DA9F667A-337F-4161-A0AB-D9FF67F64DE8}" presName="hierChild4" presStyleCnt="0"/>
      <dgm:spPr/>
    </dgm:pt>
    <dgm:pt modelId="{5C950945-E37E-4EF8-BDFB-375C0465319F}" type="pres">
      <dgm:prSet presAssocID="{C29A2AA3-0F56-4ED0-A377-435FC67560D0}" presName="Name37" presStyleLbl="parChTrans1D4" presStyleIdx="0" presStyleCnt="5"/>
      <dgm:spPr/>
    </dgm:pt>
    <dgm:pt modelId="{734CA913-6B1B-485C-8E6F-0F77C18A8E2D}" type="pres">
      <dgm:prSet presAssocID="{D801EF28-2A4A-44CF-8EF6-C6D748480479}" presName="hierRoot2" presStyleCnt="0">
        <dgm:presLayoutVars>
          <dgm:hierBranch val="init"/>
        </dgm:presLayoutVars>
      </dgm:prSet>
      <dgm:spPr/>
    </dgm:pt>
    <dgm:pt modelId="{CF68658A-6E5D-465C-BB44-D30B1305444B}" type="pres">
      <dgm:prSet presAssocID="{D801EF28-2A4A-44CF-8EF6-C6D748480479}" presName="rootComposite" presStyleCnt="0"/>
      <dgm:spPr/>
    </dgm:pt>
    <dgm:pt modelId="{1E7EC0A7-5468-4377-8D41-D5B3A33557A2}" type="pres">
      <dgm:prSet presAssocID="{D801EF28-2A4A-44CF-8EF6-C6D748480479}" presName="rootText" presStyleLbl="node4" presStyleIdx="0" presStyleCnt="5" custScaleX="130882">
        <dgm:presLayoutVars>
          <dgm:chPref val="3"/>
        </dgm:presLayoutVars>
      </dgm:prSet>
      <dgm:spPr/>
    </dgm:pt>
    <dgm:pt modelId="{2FD83DCD-B399-463E-9E6A-4B6CD841F347}" type="pres">
      <dgm:prSet presAssocID="{D801EF28-2A4A-44CF-8EF6-C6D748480479}" presName="rootConnector" presStyleLbl="node4" presStyleIdx="0" presStyleCnt="5"/>
      <dgm:spPr/>
    </dgm:pt>
    <dgm:pt modelId="{809E834F-3E5F-4B84-A4B7-E74FA416AFC0}" type="pres">
      <dgm:prSet presAssocID="{D801EF28-2A4A-44CF-8EF6-C6D748480479}" presName="hierChild4" presStyleCnt="0"/>
      <dgm:spPr/>
    </dgm:pt>
    <dgm:pt modelId="{ED6D6A1D-2D90-4DB3-B486-73CCF30A1FDF}" type="pres">
      <dgm:prSet presAssocID="{39D58AF4-EEAA-4391-A241-98C27C28EE41}" presName="Name37" presStyleLbl="parChTrans1D4" presStyleIdx="1" presStyleCnt="5"/>
      <dgm:spPr/>
    </dgm:pt>
    <dgm:pt modelId="{C4272E34-0726-4142-AE67-8F76FA7910AD}" type="pres">
      <dgm:prSet presAssocID="{44127AA3-6867-4896-BA91-C15835F2862E}" presName="hierRoot2" presStyleCnt="0">
        <dgm:presLayoutVars>
          <dgm:hierBranch val="init"/>
        </dgm:presLayoutVars>
      </dgm:prSet>
      <dgm:spPr/>
    </dgm:pt>
    <dgm:pt modelId="{FFE928EC-9B17-49AE-82F0-A4FA2C9321D9}" type="pres">
      <dgm:prSet presAssocID="{44127AA3-6867-4896-BA91-C15835F2862E}" presName="rootComposite" presStyleCnt="0"/>
      <dgm:spPr/>
    </dgm:pt>
    <dgm:pt modelId="{F98F7082-595E-4CD6-B1B2-502BFF59B53E}" type="pres">
      <dgm:prSet presAssocID="{44127AA3-6867-4896-BA91-C15835F2862E}" presName="rootText" presStyleLbl="node4" presStyleIdx="1" presStyleCnt="5">
        <dgm:presLayoutVars>
          <dgm:chPref val="3"/>
        </dgm:presLayoutVars>
      </dgm:prSet>
      <dgm:spPr/>
    </dgm:pt>
    <dgm:pt modelId="{5E63B3D0-4376-414E-8843-909870543047}" type="pres">
      <dgm:prSet presAssocID="{44127AA3-6867-4896-BA91-C15835F2862E}" presName="rootConnector" presStyleLbl="node4" presStyleIdx="1" presStyleCnt="5"/>
      <dgm:spPr/>
    </dgm:pt>
    <dgm:pt modelId="{B2B60510-4D5E-4C3B-A761-B0F30D909309}" type="pres">
      <dgm:prSet presAssocID="{44127AA3-6867-4896-BA91-C15835F2862E}" presName="hierChild4" presStyleCnt="0"/>
      <dgm:spPr/>
    </dgm:pt>
    <dgm:pt modelId="{16FC2B39-9C6B-487E-B167-893C7676E065}" type="pres">
      <dgm:prSet presAssocID="{44127AA3-6867-4896-BA91-C15835F2862E}" presName="hierChild5" presStyleCnt="0"/>
      <dgm:spPr/>
    </dgm:pt>
    <dgm:pt modelId="{C8E05A32-B6F0-44F4-91BC-F3856DB80098}" type="pres">
      <dgm:prSet presAssocID="{39104801-4364-412F-99CF-83D6AF9BAE08}" presName="Name37" presStyleLbl="parChTrans1D4" presStyleIdx="2" presStyleCnt="5"/>
      <dgm:spPr/>
    </dgm:pt>
    <dgm:pt modelId="{2C5CBFBC-5B0C-4B3F-90C4-B35FCB338215}" type="pres">
      <dgm:prSet presAssocID="{D695697E-134E-46D5-A6F4-65586C1EA69C}" presName="hierRoot2" presStyleCnt="0">
        <dgm:presLayoutVars>
          <dgm:hierBranch val="init"/>
        </dgm:presLayoutVars>
      </dgm:prSet>
      <dgm:spPr/>
    </dgm:pt>
    <dgm:pt modelId="{AB392B6C-8EB8-4619-A5ED-4C87C9C0EF38}" type="pres">
      <dgm:prSet presAssocID="{D695697E-134E-46D5-A6F4-65586C1EA69C}" presName="rootComposite" presStyleCnt="0"/>
      <dgm:spPr/>
    </dgm:pt>
    <dgm:pt modelId="{7D3B48AB-342C-4847-985C-F31735023F56}" type="pres">
      <dgm:prSet presAssocID="{D695697E-134E-46D5-A6F4-65586C1EA69C}" presName="rootText" presStyleLbl="node4" presStyleIdx="2" presStyleCnt="5">
        <dgm:presLayoutVars>
          <dgm:chPref val="3"/>
        </dgm:presLayoutVars>
      </dgm:prSet>
      <dgm:spPr/>
    </dgm:pt>
    <dgm:pt modelId="{B4C6E3FF-6D09-4A47-BE62-E0D0371CCC99}" type="pres">
      <dgm:prSet presAssocID="{D695697E-134E-46D5-A6F4-65586C1EA69C}" presName="rootConnector" presStyleLbl="node4" presStyleIdx="2" presStyleCnt="5"/>
      <dgm:spPr/>
    </dgm:pt>
    <dgm:pt modelId="{96B37A38-620D-4C42-901C-CF768BF57734}" type="pres">
      <dgm:prSet presAssocID="{D695697E-134E-46D5-A6F4-65586C1EA69C}" presName="hierChild4" presStyleCnt="0"/>
      <dgm:spPr/>
    </dgm:pt>
    <dgm:pt modelId="{5C218379-EFB2-4E7B-89DD-7F0B8DB8DE4F}" type="pres">
      <dgm:prSet presAssocID="{D695697E-134E-46D5-A6F4-65586C1EA69C}" presName="hierChild5" presStyleCnt="0"/>
      <dgm:spPr/>
    </dgm:pt>
    <dgm:pt modelId="{CBC4B269-FB9A-4180-A48C-5A95A3A1E782}" type="pres">
      <dgm:prSet presAssocID="{A24AF6A2-5DD2-4C2F-B939-A9D474323FB5}" presName="Name37" presStyleLbl="parChTrans1D4" presStyleIdx="3" presStyleCnt="5"/>
      <dgm:spPr/>
    </dgm:pt>
    <dgm:pt modelId="{844C07F0-990B-4D2D-9BCD-C86C67FC3101}" type="pres">
      <dgm:prSet presAssocID="{3C9A8623-2A0C-4A8E-B06D-8C96A16B0F4F}" presName="hierRoot2" presStyleCnt="0">
        <dgm:presLayoutVars>
          <dgm:hierBranch val="init"/>
        </dgm:presLayoutVars>
      </dgm:prSet>
      <dgm:spPr/>
    </dgm:pt>
    <dgm:pt modelId="{95AE06E6-ABBC-48BC-865A-1A88544CDEAB}" type="pres">
      <dgm:prSet presAssocID="{3C9A8623-2A0C-4A8E-B06D-8C96A16B0F4F}" presName="rootComposite" presStyleCnt="0"/>
      <dgm:spPr/>
    </dgm:pt>
    <dgm:pt modelId="{54D0BEDB-E511-4BAA-87C8-72E2AAF346A4}" type="pres">
      <dgm:prSet presAssocID="{3C9A8623-2A0C-4A8E-B06D-8C96A16B0F4F}" presName="rootText" presStyleLbl="node4" presStyleIdx="3" presStyleCnt="5">
        <dgm:presLayoutVars>
          <dgm:chPref val="3"/>
        </dgm:presLayoutVars>
      </dgm:prSet>
      <dgm:spPr/>
    </dgm:pt>
    <dgm:pt modelId="{2449F4C2-FCED-49C5-9A6D-50D8A86F5600}" type="pres">
      <dgm:prSet presAssocID="{3C9A8623-2A0C-4A8E-B06D-8C96A16B0F4F}" presName="rootConnector" presStyleLbl="node4" presStyleIdx="3" presStyleCnt="5"/>
      <dgm:spPr/>
    </dgm:pt>
    <dgm:pt modelId="{DC586C2B-42D1-45F9-BF2F-6BF07D0CD6F8}" type="pres">
      <dgm:prSet presAssocID="{3C9A8623-2A0C-4A8E-B06D-8C96A16B0F4F}" presName="hierChild4" presStyleCnt="0"/>
      <dgm:spPr/>
    </dgm:pt>
    <dgm:pt modelId="{63EB3583-F1BF-4E3A-8EFE-56F11EF0A844}" type="pres">
      <dgm:prSet presAssocID="{3C9A8623-2A0C-4A8E-B06D-8C96A16B0F4F}" presName="hierChild5" presStyleCnt="0"/>
      <dgm:spPr/>
    </dgm:pt>
    <dgm:pt modelId="{9C981414-0825-440B-AE87-6FB1B8911CAC}" type="pres">
      <dgm:prSet presAssocID="{D801EF28-2A4A-44CF-8EF6-C6D748480479}" presName="hierChild5" presStyleCnt="0"/>
      <dgm:spPr/>
    </dgm:pt>
    <dgm:pt modelId="{79101058-5EEB-44D2-9AE9-F12CE93B93D2}" type="pres">
      <dgm:prSet presAssocID="{DA9F667A-337F-4161-A0AB-D9FF67F64DE8}" presName="hierChild5" presStyleCnt="0"/>
      <dgm:spPr/>
    </dgm:pt>
    <dgm:pt modelId="{8219DA1E-5927-4488-9FCD-A54FB14C26C2}" type="pres">
      <dgm:prSet presAssocID="{A9D35C1B-373C-4583-B312-71B66AC4EE01}" presName="Name37" presStyleLbl="parChTrans1D3" presStyleIdx="1" presStyleCnt="2"/>
      <dgm:spPr/>
    </dgm:pt>
    <dgm:pt modelId="{6C13E660-8377-4E58-A089-FD97EDA54F43}" type="pres">
      <dgm:prSet presAssocID="{DA03B5A6-BAF6-4F0E-A805-25B7DA7AA914}" presName="hierRoot2" presStyleCnt="0">
        <dgm:presLayoutVars>
          <dgm:hierBranch val="init"/>
        </dgm:presLayoutVars>
      </dgm:prSet>
      <dgm:spPr/>
    </dgm:pt>
    <dgm:pt modelId="{D1D95924-1F31-4E2D-A560-FB45F8289867}" type="pres">
      <dgm:prSet presAssocID="{DA03B5A6-BAF6-4F0E-A805-25B7DA7AA914}" presName="rootComposite" presStyleCnt="0"/>
      <dgm:spPr/>
    </dgm:pt>
    <dgm:pt modelId="{1C0223F4-6CE7-42B9-AFD6-9B2571F8752F}" type="pres">
      <dgm:prSet presAssocID="{DA03B5A6-BAF6-4F0E-A805-25B7DA7AA914}" presName="rootText" presStyleLbl="node3" presStyleIdx="1" presStyleCnt="2">
        <dgm:presLayoutVars>
          <dgm:chPref val="3"/>
        </dgm:presLayoutVars>
      </dgm:prSet>
      <dgm:spPr/>
    </dgm:pt>
    <dgm:pt modelId="{D6A65B0A-934B-42C0-9D4E-E14FB97FC33D}" type="pres">
      <dgm:prSet presAssocID="{DA03B5A6-BAF6-4F0E-A805-25B7DA7AA914}" presName="rootConnector" presStyleLbl="node3" presStyleIdx="1" presStyleCnt="2"/>
      <dgm:spPr/>
    </dgm:pt>
    <dgm:pt modelId="{62DE1A02-943A-4FC9-B20D-643ED029D38E}" type="pres">
      <dgm:prSet presAssocID="{DA03B5A6-BAF6-4F0E-A805-25B7DA7AA914}" presName="hierChild4" presStyleCnt="0"/>
      <dgm:spPr/>
    </dgm:pt>
    <dgm:pt modelId="{4F87D441-2CA1-4363-B3BC-C7640BEF8155}" type="pres">
      <dgm:prSet presAssocID="{E0ABFB34-521F-40AC-BF97-6DBCC7194945}" presName="Name37" presStyleLbl="parChTrans1D4" presStyleIdx="4" presStyleCnt="5"/>
      <dgm:spPr/>
    </dgm:pt>
    <dgm:pt modelId="{F5F2C396-D8C1-4732-8EA1-480B9C356F90}" type="pres">
      <dgm:prSet presAssocID="{952A2246-BD2D-4A4B-B45B-FCC9CA69EECD}" presName="hierRoot2" presStyleCnt="0">
        <dgm:presLayoutVars>
          <dgm:hierBranch val="init"/>
        </dgm:presLayoutVars>
      </dgm:prSet>
      <dgm:spPr/>
    </dgm:pt>
    <dgm:pt modelId="{838FB0A3-A41F-4A12-9BFA-D31AAA6B17CB}" type="pres">
      <dgm:prSet presAssocID="{952A2246-BD2D-4A4B-B45B-FCC9CA69EECD}" presName="rootComposite" presStyleCnt="0"/>
      <dgm:spPr/>
    </dgm:pt>
    <dgm:pt modelId="{457C74CB-C2BA-4F1F-87C0-7FAEADE0D994}" type="pres">
      <dgm:prSet presAssocID="{952A2246-BD2D-4A4B-B45B-FCC9CA69EECD}" presName="rootText" presStyleLbl="node4" presStyleIdx="4" presStyleCnt="5">
        <dgm:presLayoutVars>
          <dgm:chPref val="3"/>
        </dgm:presLayoutVars>
      </dgm:prSet>
      <dgm:spPr/>
    </dgm:pt>
    <dgm:pt modelId="{B8FC687B-1355-4D0A-9F5B-E51FEC630128}" type="pres">
      <dgm:prSet presAssocID="{952A2246-BD2D-4A4B-B45B-FCC9CA69EECD}" presName="rootConnector" presStyleLbl="node4" presStyleIdx="4" presStyleCnt="5"/>
      <dgm:spPr/>
    </dgm:pt>
    <dgm:pt modelId="{28CE008C-7A68-4EFE-BB13-49032A11B346}" type="pres">
      <dgm:prSet presAssocID="{952A2246-BD2D-4A4B-B45B-FCC9CA69EECD}" presName="hierChild4" presStyleCnt="0"/>
      <dgm:spPr/>
    </dgm:pt>
    <dgm:pt modelId="{D0832F12-F819-4665-921C-9ED988CA12A9}" type="pres">
      <dgm:prSet presAssocID="{952A2246-BD2D-4A4B-B45B-FCC9CA69EECD}" presName="hierChild5" presStyleCnt="0"/>
      <dgm:spPr/>
    </dgm:pt>
    <dgm:pt modelId="{24DD7654-7E3C-456E-8402-90D2CA06BDA3}" type="pres">
      <dgm:prSet presAssocID="{DA03B5A6-BAF6-4F0E-A805-25B7DA7AA914}" presName="hierChild5" presStyleCnt="0"/>
      <dgm:spPr/>
    </dgm:pt>
    <dgm:pt modelId="{4A44D7D5-2AF8-4E46-97C1-35CD5CF46BAF}" type="pres">
      <dgm:prSet presAssocID="{39DEA280-9D45-4799-8AE1-7CA2F8BFBA93}" presName="hierChild7" presStyleCnt="0"/>
      <dgm:spPr/>
    </dgm:pt>
  </dgm:ptLst>
  <dgm:cxnLst>
    <dgm:cxn modelId="{375BCC01-BECF-4F34-962A-834FF1CADB31}" type="presOf" srcId="{952A2246-BD2D-4A4B-B45B-FCC9CA69EECD}" destId="{B8FC687B-1355-4D0A-9F5B-E51FEC630128}" srcOrd="1" destOrd="0" presId="urn:microsoft.com/office/officeart/2005/8/layout/orgChart1"/>
    <dgm:cxn modelId="{C053F001-C434-4A10-870E-C2B1E9F633F2}" srcId="{DA9F667A-337F-4161-A0AB-D9FF67F64DE8}" destId="{D801EF28-2A4A-44CF-8EF6-C6D748480479}" srcOrd="0" destOrd="0" parTransId="{C29A2AA3-0F56-4ED0-A377-435FC67560D0}" sibTransId="{954990EA-BD13-4E1D-8EC3-FC28DBE1F45E}"/>
    <dgm:cxn modelId="{A7E4F607-CDBE-45DE-B192-8EEF4730AD61}" type="presOf" srcId="{21D15F12-C394-4B77-8C0A-BD1D9D76ACA5}" destId="{F1ED30ED-466E-45DC-AF43-C20369E8B9C5}" srcOrd="1" destOrd="0" presId="urn:microsoft.com/office/officeart/2005/8/layout/orgChart1"/>
    <dgm:cxn modelId="{8802AD0B-7A33-4BA2-A613-80DC1D36128A}" type="presOf" srcId="{3C9A8623-2A0C-4A8E-B06D-8C96A16B0F4F}" destId="{2449F4C2-FCED-49C5-9A6D-50D8A86F5600}" srcOrd="1" destOrd="0" presId="urn:microsoft.com/office/officeart/2005/8/layout/orgChart1"/>
    <dgm:cxn modelId="{A2873713-4109-4BE6-B22C-6B8491CEAF9E}" srcId="{D801EF28-2A4A-44CF-8EF6-C6D748480479}" destId="{D695697E-134E-46D5-A6F4-65586C1EA69C}" srcOrd="1" destOrd="0" parTransId="{39104801-4364-412F-99CF-83D6AF9BAE08}" sibTransId="{DBDC3EB5-6A18-4BD6-884B-E41A5C735520}"/>
    <dgm:cxn modelId="{B9F27C13-7804-4AE0-A44B-81EE97DAD80E}" type="presOf" srcId="{39104801-4364-412F-99CF-83D6AF9BAE08}" destId="{C8E05A32-B6F0-44F4-91BC-F3856DB80098}" srcOrd="0" destOrd="0" presId="urn:microsoft.com/office/officeart/2005/8/layout/orgChart1"/>
    <dgm:cxn modelId="{A316172A-8B2C-4DA1-A71B-0281694C1E2B}" type="presOf" srcId="{0125262F-DE09-4AA1-A984-C70E182C9B32}" destId="{8EF24F8F-F370-433D-AEA3-7D02BA43948C}" srcOrd="0" destOrd="0" presId="urn:microsoft.com/office/officeart/2005/8/layout/orgChart1"/>
    <dgm:cxn modelId="{719BBB30-BE4A-42A6-AF36-E4630ACF80D1}" type="presOf" srcId="{D695697E-134E-46D5-A6F4-65586C1EA69C}" destId="{B4C6E3FF-6D09-4A47-BE62-E0D0371CCC99}" srcOrd="1" destOrd="0" presId="urn:microsoft.com/office/officeart/2005/8/layout/orgChart1"/>
    <dgm:cxn modelId="{2A13B33E-4292-4584-ADE8-CCACA8A43779}" srcId="{0125262F-DE09-4AA1-A984-C70E182C9B32}" destId="{21D15F12-C394-4B77-8C0A-BD1D9D76ACA5}" srcOrd="0" destOrd="0" parTransId="{E6981F1C-085B-4FA3-9A22-1080CFBFE66B}" sibTransId="{7D636204-6A7A-4A80-819D-A6F031F9B489}"/>
    <dgm:cxn modelId="{8689D748-8717-4177-B406-B3947491CB58}" type="presOf" srcId="{39DEA280-9D45-4799-8AE1-7CA2F8BFBA93}" destId="{0B41F5D4-331C-46AD-96E3-45906D70A7A6}" srcOrd="1" destOrd="0" presId="urn:microsoft.com/office/officeart/2005/8/layout/orgChart1"/>
    <dgm:cxn modelId="{F9046F6D-88E6-4501-BF4A-EE19094E9A0D}" srcId="{21D15F12-C394-4B77-8C0A-BD1D9D76ACA5}" destId="{39DEA280-9D45-4799-8AE1-7CA2F8BFBA93}" srcOrd="1" destOrd="0" parTransId="{CAD5C933-F615-4BDE-992D-28C40BADC3B5}" sibTransId="{51702D4B-A9F1-48DD-8AAF-E80C42004FEA}"/>
    <dgm:cxn modelId="{5C690A6E-7E96-4DA4-BFC1-AD0DC8A19EAC}" type="presOf" srcId="{44127AA3-6867-4896-BA91-C15835F2862E}" destId="{F98F7082-595E-4CD6-B1B2-502BFF59B53E}" srcOrd="0" destOrd="0" presId="urn:microsoft.com/office/officeart/2005/8/layout/orgChart1"/>
    <dgm:cxn modelId="{BAA8604F-1F5D-4B00-BD62-4EEB2D238794}" type="presOf" srcId="{DA9F667A-337F-4161-A0AB-D9FF67F64DE8}" destId="{635197C8-E392-45C8-A697-DA4F31470441}" srcOrd="1" destOrd="0" presId="urn:microsoft.com/office/officeart/2005/8/layout/orgChart1"/>
    <dgm:cxn modelId="{0C5E0772-EFDE-4944-B585-22A5B59A0301}" type="presOf" srcId="{F1AE6CBA-5B0E-414E-98CF-91F2EA3227FD}" destId="{A4541381-F2E8-43E3-A38C-6CB631B58093}" srcOrd="0" destOrd="0" presId="urn:microsoft.com/office/officeart/2005/8/layout/orgChart1"/>
    <dgm:cxn modelId="{D7B17972-A3F5-4171-91D6-4338D714DE57}" type="presOf" srcId="{CAD5C933-F615-4BDE-992D-28C40BADC3B5}" destId="{BBA5BE0F-49D9-47D2-8382-A7CF8A7FC59B}" srcOrd="0" destOrd="0" presId="urn:microsoft.com/office/officeart/2005/8/layout/orgChart1"/>
    <dgm:cxn modelId="{2B596D57-299A-4E56-A440-B10D0620BC57}" type="presOf" srcId="{DA03B5A6-BAF6-4F0E-A805-25B7DA7AA914}" destId="{1C0223F4-6CE7-42B9-AFD6-9B2571F8752F}" srcOrd="0" destOrd="0" presId="urn:microsoft.com/office/officeart/2005/8/layout/orgChart1"/>
    <dgm:cxn modelId="{D2DA6E77-E0CC-4330-8C9D-0141CAA719EC}" type="presOf" srcId="{DA03B5A6-BAF6-4F0E-A805-25B7DA7AA914}" destId="{D6A65B0A-934B-42C0-9D4E-E14FB97FC33D}" srcOrd="1" destOrd="0" presId="urn:microsoft.com/office/officeart/2005/8/layout/orgChart1"/>
    <dgm:cxn modelId="{38D98C83-27E3-4D0B-9781-89307B116317}" srcId="{D801EF28-2A4A-44CF-8EF6-C6D748480479}" destId="{44127AA3-6867-4896-BA91-C15835F2862E}" srcOrd="0" destOrd="0" parTransId="{39D58AF4-EEAA-4391-A241-98C27C28EE41}" sibTransId="{0B2A17A7-D1AA-4156-9CFA-A531F26F7299}"/>
    <dgm:cxn modelId="{84F3FD88-2AD3-4F0F-8DB2-F94694BC5FBA}" srcId="{39DEA280-9D45-4799-8AE1-7CA2F8BFBA93}" destId="{DA03B5A6-BAF6-4F0E-A805-25B7DA7AA914}" srcOrd="1" destOrd="0" parTransId="{A9D35C1B-373C-4583-B312-71B66AC4EE01}" sibTransId="{7556A5E4-E837-42D2-A3B2-5320BA810DC1}"/>
    <dgm:cxn modelId="{24D9FFA6-2249-4B74-9098-D9C4B5B05B76}" type="presOf" srcId="{A9D35C1B-373C-4583-B312-71B66AC4EE01}" destId="{8219DA1E-5927-4488-9FCD-A54FB14C26C2}" srcOrd="0" destOrd="0" presId="urn:microsoft.com/office/officeart/2005/8/layout/orgChart1"/>
    <dgm:cxn modelId="{61AA1EA8-CE3F-49AA-B819-D6EC1CD0CCDE}" type="presOf" srcId="{39D58AF4-EEAA-4391-A241-98C27C28EE41}" destId="{ED6D6A1D-2D90-4DB3-B486-73CCF30A1FDF}" srcOrd="0" destOrd="0" presId="urn:microsoft.com/office/officeart/2005/8/layout/orgChart1"/>
    <dgm:cxn modelId="{6831F5AC-B27A-4984-84A9-D45A081F9A5E}" type="presOf" srcId="{952A2246-BD2D-4A4B-B45B-FCC9CA69EECD}" destId="{457C74CB-C2BA-4F1F-87C0-7FAEADE0D994}" srcOrd="0" destOrd="0" presId="urn:microsoft.com/office/officeart/2005/8/layout/orgChart1"/>
    <dgm:cxn modelId="{480353B0-B8D8-4812-8E8F-4FF357701E48}" type="presOf" srcId="{3C9A8623-2A0C-4A8E-B06D-8C96A16B0F4F}" destId="{54D0BEDB-E511-4BAA-87C8-72E2AAF346A4}" srcOrd="0" destOrd="0" presId="urn:microsoft.com/office/officeart/2005/8/layout/orgChart1"/>
    <dgm:cxn modelId="{94546AB9-FD7F-47CB-9332-861567E2B195}" srcId="{21D15F12-C394-4B77-8C0A-BD1D9D76ACA5}" destId="{8270564A-D7F6-42B4-AE04-47F5CAB27E37}" srcOrd="0" destOrd="0" parTransId="{467EA68A-132C-44BE-A1F8-60A23DBD8249}" sibTransId="{37B6F488-05E3-44E4-95B0-E41A1602D024}"/>
    <dgm:cxn modelId="{B719F4BA-4A9A-43AF-97D9-0FB479EBE1F9}" srcId="{39DEA280-9D45-4799-8AE1-7CA2F8BFBA93}" destId="{DA9F667A-337F-4161-A0AB-D9FF67F64DE8}" srcOrd="0" destOrd="0" parTransId="{F1AE6CBA-5B0E-414E-98CF-91F2EA3227FD}" sibTransId="{3E563F14-6431-4A92-87E2-73438064ACA3}"/>
    <dgm:cxn modelId="{25BCDBC3-C5E2-4140-8E6E-5C951C2A9DBC}" srcId="{D801EF28-2A4A-44CF-8EF6-C6D748480479}" destId="{3C9A8623-2A0C-4A8E-B06D-8C96A16B0F4F}" srcOrd="2" destOrd="0" parTransId="{A24AF6A2-5DD2-4C2F-B939-A9D474323FB5}" sibTransId="{706F8C87-9739-41F6-9729-7BA94E48FED3}"/>
    <dgm:cxn modelId="{14F684C6-2C1A-44C0-97D6-01CE857C891D}" type="presOf" srcId="{44127AA3-6867-4896-BA91-C15835F2862E}" destId="{5E63B3D0-4376-414E-8843-909870543047}" srcOrd="1" destOrd="0" presId="urn:microsoft.com/office/officeart/2005/8/layout/orgChart1"/>
    <dgm:cxn modelId="{22CF72C7-D412-4B6A-9C63-508DB981C36A}" type="presOf" srcId="{A24AF6A2-5DD2-4C2F-B939-A9D474323FB5}" destId="{CBC4B269-FB9A-4180-A48C-5A95A3A1E782}" srcOrd="0" destOrd="0" presId="urn:microsoft.com/office/officeart/2005/8/layout/orgChart1"/>
    <dgm:cxn modelId="{B87682CA-87DD-440A-BEC3-C4A08B78F3FA}" type="presOf" srcId="{D801EF28-2A4A-44CF-8EF6-C6D748480479}" destId="{1E7EC0A7-5468-4377-8D41-D5B3A33557A2}" srcOrd="0" destOrd="0" presId="urn:microsoft.com/office/officeart/2005/8/layout/orgChart1"/>
    <dgm:cxn modelId="{E333A5CA-1FF9-4A29-9FE5-6DD1473FD584}" type="presOf" srcId="{D801EF28-2A4A-44CF-8EF6-C6D748480479}" destId="{2FD83DCD-B399-463E-9E6A-4B6CD841F347}" srcOrd="1" destOrd="0" presId="urn:microsoft.com/office/officeart/2005/8/layout/orgChart1"/>
    <dgm:cxn modelId="{F77DECDE-B80E-411C-B440-A5F9FD15D368}" type="presOf" srcId="{8270564A-D7F6-42B4-AE04-47F5CAB27E37}" destId="{F457C28C-886B-4B14-B336-55C908612537}" srcOrd="0" destOrd="0" presId="urn:microsoft.com/office/officeart/2005/8/layout/orgChart1"/>
    <dgm:cxn modelId="{693C97DF-AAC1-4221-AED9-4D082944891A}" type="presOf" srcId="{C29A2AA3-0F56-4ED0-A377-435FC67560D0}" destId="{5C950945-E37E-4EF8-BDFB-375C0465319F}" srcOrd="0" destOrd="0" presId="urn:microsoft.com/office/officeart/2005/8/layout/orgChart1"/>
    <dgm:cxn modelId="{F71C13E5-908C-4013-BF41-9951A9142836}" type="presOf" srcId="{467EA68A-132C-44BE-A1F8-60A23DBD8249}" destId="{5403DB5E-A983-4C01-A213-B6CBB387BA5C}" srcOrd="0" destOrd="0" presId="urn:microsoft.com/office/officeart/2005/8/layout/orgChart1"/>
    <dgm:cxn modelId="{0227FEE6-23C5-415F-9AA7-586D96471873}" srcId="{DA03B5A6-BAF6-4F0E-A805-25B7DA7AA914}" destId="{952A2246-BD2D-4A4B-B45B-FCC9CA69EECD}" srcOrd="0" destOrd="0" parTransId="{E0ABFB34-521F-40AC-BF97-6DBCC7194945}" sibTransId="{22B7F83A-DDA9-49E8-BE26-A43163E79D91}"/>
    <dgm:cxn modelId="{1CC2ADEB-86BE-4B65-84C0-6A38A0298893}" type="presOf" srcId="{DA9F667A-337F-4161-A0AB-D9FF67F64DE8}" destId="{6129714A-F33A-4D94-B1BC-09C82EF2CF0D}" srcOrd="0" destOrd="0" presId="urn:microsoft.com/office/officeart/2005/8/layout/orgChart1"/>
    <dgm:cxn modelId="{E68418EE-9051-4385-A3DB-1B66BB98879C}" type="presOf" srcId="{39DEA280-9D45-4799-8AE1-7CA2F8BFBA93}" destId="{AF2EAAAE-ABA5-4386-9E0E-AF19977F8829}" srcOrd="0" destOrd="0" presId="urn:microsoft.com/office/officeart/2005/8/layout/orgChart1"/>
    <dgm:cxn modelId="{54AB38F8-8F53-44BA-B2D2-14B83C984BEC}" type="presOf" srcId="{21D15F12-C394-4B77-8C0A-BD1D9D76ACA5}" destId="{0F1FFBC9-C73C-464C-AA24-1E93487FA57C}" srcOrd="0" destOrd="0" presId="urn:microsoft.com/office/officeart/2005/8/layout/orgChart1"/>
    <dgm:cxn modelId="{24625DF8-9551-452E-B10B-EB0CEC31A64C}" type="presOf" srcId="{D695697E-134E-46D5-A6F4-65586C1EA69C}" destId="{7D3B48AB-342C-4847-985C-F31735023F56}" srcOrd="0" destOrd="0" presId="urn:microsoft.com/office/officeart/2005/8/layout/orgChart1"/>
    <dgm:cxn modelId="{9E2452F9-8264-4600-8B92-4C4F16958EA9}" type="presOf" srcId="{E0ABFB34-521F-40AC-BF97-6DBCC7194945}" destId="{4F87D441-2CA1-4363-B3BC-C7640BEF8155}" srcOrd="0" destOrd="0" presId="urn:microsoft.com/office/officeart/2005/8/layout/orgChart1"/>
    <dgm:cxn modelId="{3F8C67FA-727B-4343-87E9-F71C57027645}" type="presOf" srcId="{8270564A-D7F6-42B4-AE04-47F5CAB27E37}" destId="{3D4B6B33-4258-4D7F-88F0-9FC87FFA341E}" srcOrd="1" destOrd="0" presId="urn:microsoft.com/office/officeart/2005/8/layout/orgChart1"/>
    <dgm:cxn modelId="{807AC951-5C08-4EEA-A618-4EADC3DE6A1F}" type="presParOf" srcId="{8EF24F8F-F370-433D-AEA3-7D02BA43948C}" destId="{2131879B-7FE9-4845-BAB5-A5C2DF9ABAC9}" srcOrd="0" destOrd="0" presId="urn:microsoft.com/office/officeart/2005/8/layout/orgChart1"/>
    <dgm:cxn modelId="{D0329502-B7E5-47AC-A73F-6C2433C9BCA4}" type="presParOf" srcId="{2131879B-7FE9-4845-BAB5-A5C2DF9ABAC9}" destId="{1C868EF6-F78C-4CE1-9B8B-045A32698787}" srcOrd="0" destOrd="0" presId="urn:microsoft.com/office/officeart/2005/8/layout/orgChart1"/>
    <dgm:cxn modelId="{E1220E12-C3C4-4D3D-B50B-A7D5EEB008AC}" type="presParOf" srcId="{1C868EF6-F78C-4CE1-9B8B-045A32698787}" destId="{0F1FFBC9-C73C-464C-AA24-1E93487FA57C}" srcOrd="0" destOrd="0" presId="urn:microsoft.com/office/officeart/2005/8/layout/orgChart1"/>
    <dgm:cxn modelId="{F00A46A4-D9F0-40D8-ABF2-8CA1861DE5C2}" type="presParOf" srcId="{1C868EF6-F78C-4CE1-9B8B-045A32698787}" destId="{F1ED30ED-466E-45DC-AF43-C20369E8B9C5}" srcOrd="1" destOrd="0" presId="urn:microsoft.com/office/officeart/2005/8/layout/orgChart1"/>
    <dgm:cxn modelId="{7C2F4FEC-8514-43A9-BD4B-D8918AD62931}" type="presParOf" srcId="{2131879B-7FE9-4845-BAB5-A5C2DF9ABAC9}" destId="{9E3DB2AA-EBDC-4D36-A36D-012F902F9578}" srcOrd="1" destOrd="0" presId="urn:microsoft.com/office/officeart/2005/8/layout/orgChart1"/>
    <dgm:cxn modelId="{6DAAAB1E-61A5-4840-8E28-34B9BFACA9AD}" type="presParOf" srcId="{2131879B-7FE9-4845-BAB5-A5C2DF9ABAC9}" destId="{1539FC6B-7D53-40BC-9C1F-9C83D34C8452}" srcOrd="2" destOrd="0" presId="urn:microsoft.com/office/officeart/2005/8/layout/orgChart1"/>
    <dgm:cxn modelId="{15BFABDB-21F3-4D58-B7E3-443BDDFB67ED}" type="presParOf" srcId="{1539FC6B-7D53-40BC-9C1F-9C83D34C8452}" destId="{5403DB5E-A983-4C01-A213-B6CBB387BA5C}" srcOrd="0" destOrd="0" presId="urn:microsoft.com/office/officeart/2005/8/layout/orgChart1"/>
    <dgm:cxn modelId="{0057B20A-B722-45A5-B779-9D9E85433DCA}" type="presParOf" srcId="{1539FC6B-7D53-40BC-9C1F-9C83D34C8452}" destId="{8634A365-DCE8-4CB2-A5A4-7DDE8887DF98}" srcOrd="1" destOrd="0" presId="urn:microsoft.com/office/officeart/2005/8/layout/orgChart1"/>
    <dgm:cxn modelId="{EE2D07C7-3E6B-4CB3-9C38-B7352386B7AC}" type="presParOf" srcId="{8634A365-DCE8-4CB2-A5A4-7DDE8887DF98}" destId="{458F82CE-6338-45BF-96C4-B0B66B31EE13}" srcOrd="0" destOrd="0" presId="urn:microsoft.com/office/officeart/2005/8/layout/orgChart1"/>
    <dgm:cxn modelId="{849077CE-7A86-4724-8A0B-79C57061478C}" type="presParOf" srcId="{458F82CE-6338-45BF-96C4-B0B66B31EE13}" destId="{F457C28C-886B-4B14-B336-55C908612537}" srcOrd="0" destOrd="0" presId="urn:microsoft.com/office/officeart/2005/8/layout/orgChart1"/>
    <dgm:cxn modelId="{7FDE5A4E-2E4F-4AE7-98BD-5120B82CAFB5}" type="presParOf" srcId="{458F82CE-6338-45BF-96C4-B0B66B31EE13}" destId="{3D4B6B33-4258-4D7F-88F0-9FC87FFA341E}" srcOrd="1" destOrd="0" presId="urn:microsoft.com/office/officeart/2005/8/layout/orgChart1"/>
    <dgm:cxn modelId="{656319D9-53D3-4642-8D8D-F5EF07CCF4F0}" type="presParOf" srcId="{8634A365-DCE8-4CB2-A5A4-7DDE8887DF98}" destId="{44F7D617-4F82-4FAB-BC42-2FD4EB4C44B8}" srcOrd="1" destOrd="0" presId="urn:microsoft.com/office/officeart/2005/8/layout/orgChart1"/>
    <dgm:cxn modelId="{FA6DB48B-F001-4DE7-B8D7-30F02EB643A8}" type="presParOf" srcId="{8634A365-DCE8-4CB2-A5A4-7DDE8887DF98}" destId="{4D47736F-520D-4678-BC45-A2BA1042FF42}" srcOrd="2" destOrd="0" presId="urn:microsoft.com/office/officeart/2005/8/layout/orgChart1"/>
    <dgm:cxn modelId="{AE61E5DD-C0E5-4560-8C60-26F953BB1638}" type="presParOf" srcId="{1539FC6B-7D53-40BC-9C1F-9C83D34C8452}" destId="{BBA5BE0F-49D9-47D2-8382-A7CF8A7FC59B}" srcOrd="2" destOrd="0" presId="urn:microsoft.com/office/officeart/2005/8/layout/orgChart1"/>
    <dgm:cxn modelId="{95201F33-94D4-4848-AB63-8733B55E9292}" type="presParOf" srcId="{1539FC6B-7D53-40BC-9C1F-9C83D34C8452}" destId="{4BB74305-0E88-4590-935F-BB5B8BED4144}" srcOrd="3" destOrd="0" presId="urn:microsoft.com/office/officeart/2005/8/layout/orgChart1"/>
    <dgm:cxn modelId="{B5E7089E-DAEE-4EC4-8CC7-3F3945AC3FC6}" type="presParOf" srcId="{4BB74305-0E88-4590-935F-BB5B8BED4144}" destId="{3477A1F0-B286-4CB8-B4EB-2DAAFA2DB25B}" srcOrd="0" destOrd="0" presId="urn:microsoft.com/office/officeart/2005/8/layout/orgChart1"/>
    <dgm:cxn modelId="{5A05F23E-75E5-4A08-83DB-2A81F135C2C7}" type="presParOf" srcId="{3477A1F0-B286-4CB8-B4EB-2DAAFA2DB25B}" destId="{AF2EAAAE-ABA5-4386-9E0E-AF19977F8829}" srcOrd="0" destOrd="0" presId="urn:microsoft.com/office/officeart/2005/8/layout/orgChart1"/>
    <dgm:cxn modelId="{C9FA7F08-D24B-4C27-8037-1D6F02B57B7F}" type="presParOf" srcId="{3477A1F0-B286-4CB8-B4EB-2DAAFA2DB25B}" destId="{0B41F5D4-331C-46AD-96E3-45906D70A7A6}" srcOrd="1" destOrd="0" presId="urn:microsoft.com/office/officeart/2005/8/layout/orgChart1"/>
    <dgm:cxn modelId="{71485D17-E918-43AB-B386-84FC495007F9}" type="presParOf" srcId="{4BB74305-0E88-4590-935F-BB5B8BED4144}" destId="{382B83E9-14DF-4EC5-89F1-E33C6DE14B2B}" srcOrd="1" destOrd="0" presId="urn:microsoft.com/office/officeart/2005/8/layout/orgChart1"/>
    <dgm:cxn modelId="{73E71BE6-4486-45CF-85E2-69102157EE67}" type="presParOf" srcId="{382B83E9-14DF-4EC5-89F1-E33C6DE14B2B}" destId="{A4541381-F2E8-43E3-A38C-6CB631B58093}" srcOrd="0" destOrd="0" presId="urn:microsoft.com/office/officeart/2005/8/layout/orgChart1"/>
    <dgm:cxn modelId="{1B154EE2-5FC3-4FEB-8CC1-7B77C3676DAD}" type="presParOf" srcId="{382B83E9-14DF-4EC5-89F1-E33C6DE14B2B}" destId="{F35975C1-D6D1-43D8-B935-36A9F7B7309E}" srcOrd="1" destOrd="0" presId="urn:microsoft.com/office/officeart/2005/8/layout/orgChart1"/>
    <dgm:cxn modelId="{FC8881AD-4A27-4B80-B11E-C69218FE06EC}" type="presParOf" srcId="{F35975C1-D6D1-43D8-B935-36A9F7B7309E}" destId="{BFD9CBD4-0C05-4E73-863F-2E8D0F9D5128}" srcOrd="0" destOrd="0" presId="urn:microsoft.com/office/officeart/2005/8/layout/orgChart1"/>
    <dgm:cxn modelId="{B63FD80A-C2C8-48B6-97CC-4A6ED531279E}" type="presParOf" srcId="{BFD9CBD4-0C05-4E73-863F-2E8D0F9D5128}" destId="{6129714A-F33A-4D94-B1BC-09C82EF2CF0D}" srcOrd="0" destOrd="0" presId="urn:microsoft.com/office/officeart/2005/8/layout/orgChart1"/>
    <dgm:cxn modelId="{B0E97A9F-F11F-46BE-8617-16DF806F696A}" type="presParOf" srcId="{BFD9CBD4-0C05-4E73-863F-2E8D0F9D5128}" destId="{635197C8-E392-45C8-A697-DA4F31470441}" srcOrd="1" destOrd="0" presId="urn:microsoft.com/office/officeart/2005/8/layout/orgChart1"/>
    <dgm:cxn modelId="{9FE3970C-C98E-4465-9E5C-583B2A751AFC}" type="presParOf" srcId="{F35975C1-D6D1-43D8-B935-36A9F7B7309E}" destId="{45B4761D-8E02-4DB1-BBA1-BAB360805B83}" srcOrd="1" destOrd="0" presId="urn:microsoft.com/office/officeart/2005/8/layout/orgChart1"/>
    <dgm:cxn modelId="{8933EE59-D558-4AEC-8F22-F187EECD0C62}" type="presParOf" srcId="{45B4761D-8E02-4DB1-BBA1-BAB360805B83}" destId="{5C950945-E37E-4EF8-BDFB-375C0465319F}" srcOrd="0" destOrd="0" presId="urn:microsoft.com/office/officeart/2005/8/layout/orgChart1"/>
    <dgm:cxn modelId="{460F4194-6BFF-4AAA-BF4A-9012CA483C31}" type="presParOf" srcId="{45B4761D-8E02-4DB1-BBA1-BAB360805B83}" destId="{734CA913-6B1B-485C-8E6F-0F77C18A8E2D}" srcOrd="1" destOrd="0" presId="urn:microsoft.com/office/officeart/2005/8/layout/orgChart1"/>
    <dgm:cxn modelId="{9652BFE4-8DC9-4EFF-AC6F-D01EF66B228E}" type="presParOf" srcId="{734CA913-6B1B-485C-8E6F-0F77C18A8E2D}" destId="{CF68658A-6E5D-465C-BB44-D30B1305444B}" srcOrd="0" destOrd="0" presId="urn:microsoft.com/office/officeart/2005/8/layout/orgChart1"/>
    <dgm:cxn modelId="{CE69C566-D05C-4673-9310-D91573FDB94D}" type="presParOf" srcId="{CF68658A-6E5D-465C-BB44-D30B1305444B}" destId="{1E7EC0A7-5468-4377-8D41-D5B3A33557A2}" srcOrd="0" destOrd="0" presId="urn:microsoft.com/office/officeart/2005/8/layout/orgChart1"/>
    <dgm:cxn modelId="{5F459F9D-6AF0-4747-A2E7-6E1ABA1F339E}" type="presParOf" srcId="{CF68658A-6E5D-465C-BB44-D30B1305444B}" destId="{2FD83DCD-B399-463E-9E6A-4B6CD841F347}" srcOrd="1" destOrd="0" presId="urn:microsoft.com/office/officeart/2005/8/layout/orgChart1"/>
    <dgm:cxn modelId="{BBB0BD4D-4866-40AD-B794-74FA7070D8E1}" type="presParOf" srcId="{734CA913-6B1B-485C-8E6F-0F77C18A8E2D}" destId="{809E834F-3E5F-4B84-A4B7-E74FA416AFC0}" srcOrd="1" destOrd="0" presId="urn:microsoft.com/office/officeart/2005/8/layout/orgChart1"/>
    <dgm:cxn modelId="{C6DC16C4-CA33-4E50-AC75-A0D08D01D41E}" type="presParOf" srcId="{809E834F-3E5F-4B84-A4B7-E74FA416AFC0}" destId="{ED6D6A1D-2D90-4DB3-B486-73CCF30A1FDF}" srcOrd="0" destOrd="0" presId="urn:microsoft.com/office/officeart/2005/8/layout/orgChart1"/>
    <dgm:cxn modelId="{974F8990-ECE3-4E31-ABAD-DC907D517C0F}" type="presParOf" srcId="{809E834F-3E5F-4B84-A4B7-E74FA416AFC0}" destId="{C4272E34-0726-4142-AE67-8F76FA7910AD}" srcOrd="1" destOrd="0" presId="urn:microsoft.com/office/officeart/2005/8/layout/orgChart1"/>
    <dgm:cxn modelId="{3C48551A-14EC-42F3-90D3-D6114A67B66A}" type="presParOf" srcId="{C4272E34-0726-4142-AE67-8F76FA7910AD}" destId="{FFE928EC-9B17-49AE-82F0-A4FA2C9321D9}" srcOrd="0" destOrd="0" presId="urn:microsoft.com/office/officeart/2005/8/layout/orgChart1"/>
    <dgm:cxn modelId="{5E8056C8-2F16-4D3D-8C65-5E6461293504}" type="presParOf" srcId="{FFE928EC-9B17-49AE-82F0-A4FA2C9321D9}" destId="{F98F7082-595E-4CD6-B1B2-502BFF59B53E}" srcOrd="0" destOrd="0" presId="urn:microsoft.com/office/officeart/2005/8/layout/orgChart1"/>
    <dgm:cxn modelId="{725B44D2-2ABF-4871-9B2D-9D428822CDA5}" type="presParOf" srcId="{FFE928EC-9B17-49AE-82F0-A4FA2C9321D9}" destId="{5E63B3D0-4376-414E-8843-909870543047}" srcOrd="1" destOrd="0" presId="urn:microsoft.com/office/officeart/2005/8/layout/orgChart1"/>
    <dgm:cxn modelId="{B2C41AA5-FDAD-4F67-A106-AD8A70DAA90A}" type="presParOf" srcId="{C4272E34-0726-4142-AE67-8F76FA7910AD}" destId="{B2B60510-4D5E-4C3B-A761-B0F30D909309}" srcOrd="1" destOrd="0" presId="urn:microsoft.com/office/officeart/2005/8/layout/orgChart1"/>
    <dgm:cxn modelId="{721D9A37-0065-4570-A332-8EDAF4FFC9C9}" type="presParOf" srcId="{C4272E34-0726-4142-AE67-8F76FA7910AD}" destId="{16FC2B39-9C6B-487E-B167-893C7676E065}" srcOrd="2" destOrd="0" presId="urn:microsoft.com/office/officeart/2005/8/layout/orgChart1"/>
    <dgm:cxn modelId="{82932ED5-D736-4A6E-9546-AC1D39188A1C}" type="presParOf" srcId="{809E834F-3E5F-4B84-A4B7-E74FA416AFC0}" destId="{C8E05A32-B6F0-44F4-91BC-F3856DB80098}" srcOrd="2" destOrd="0" presId="urn:microsoft.com/office/officeart/2005/8/layout/orgChart1"/>
    <dgm:cxn modelId="{BFB2EA59-948C-4467-9401-79FB592CFDB6}" type="presParOf" srcId="{809E834F-3E5F-4B84-A4B7-E74FA416AFC0}" destId="{2C5CBFBC-5B0C-4B3F-90C4-B35FCB338215}" srcOrd="3" destOrd="0" presId="urn:microsoft.com/office/officeart/2005/8/layout/orgChart1"/>
    <dgm:cxn modelId="{351C2CEB-EEAD-413F-81D0-29683A4E44BD}" type="presParOf" srcId="{2C5CBFBC-5B0C-4B3F-90C4-B35FCB338215}" destId="{AB392B6C-8EB8-4619-A5ED-4C87C9C0EF38}" srcOrd="0" destOrd="0" presId="urn:microsoft.com/office/officeart/2005/8/layout/orgChart1"/>
    <dgm:cxn modelId="{3675AFC7-399B-4FCC-8A71-62C78B323E06}" type="presParOf" srcId="{AB392B6C-8EB8-4619-A5ED-4C87C9C0EF38}" destId="{7D3B48AB-342C-4847-985C-F31735023F56}" srcOrd="0" destOrd="0" presId="urn:microsoft.com/office/officeart/2005/8/layout/orgChart1"/>
    <dgm:cxn modelId="{D9C87001-88BE-4EA8-922D-2F33F084277B}" type="presParOf" srcId="{AB392B6C-8EB8-4619-A5ED-4C87C9C0EF38}" destId="{B4C6E3FF-6D09-4A47-BE62-E0D0371CCC99}" srcOrd="1" destOrd="0" presId="urn:microsoft.com/office/officeart/2005/8/layout/orgChart1"/>
    <dgm:cxn modelId="{F8E79341-DE84-4734-872E-1FBDA115D1F6}" type="presParOf" srcId="{2C5CBFBC-5B0C-4B3F-90C4-B35FCB338215}" destId="{96B37A38-620D-4C42-901C-CF768BF57734}" srcOrd="1" destOrd="0" presId="urn:microsoft.com/office/officeart/2005/8/layout/orgChart1"/>
    <dgm:cxn modelId="{7FCF6868-E92E-4DAC-945F-030D82C02C96}" type="presParOf" srcId="{2C5CBFBC-5B0C-4B3F-90C4-B35FCB338215}" destId="{5C218379-EFB2-4E7B-89DD-7F0B8DB8DE4F}" srcOrd="2" destOrd="0" presId="urn:microsoft.com/office/officeart/2005/8/layout/orgChart1"/>
    <dgm:cxn modelId="{71423AA5-5883-47C7-82CC-6D0DAD59E239}" type="presParOf" srcId="{809E834F-3E5F-4B84-A4B7-E74FA416AFC0}" destId="{CBC4B269-FB9A-4180-A48C-5A95A3A1E782}" srcOrd="4" destOrd="0" presId="urn:microsoft.com/office/officeart/2005/8/layout/orgChart1"/>
    <dgm:cxn modelId="{850D7632-4703-41DB-B42D-99C9396994D8}" type="presParOf" srcId="{809E834F-3E5F-4B84-A4B7-E74FA416AFC0}" destId="{844C07F0-990B-4D2D-9BCD-C86C67FC3101}" srcOrd="5" destOrd="0" presId="urn:microsoft.com/office/officeart/2005/8/layout/orgChart1"/>
    <dgm:cxn modelId="{442668A2-7F90-4884-9565-12F7F55AA02D}" type="presParOf" srcId="{844C07F0-990B-4D2D-9BCD-C86C67FC3101}" destId="{95AE06E6-ABBC-48BC-865A-1A88544CDEAB}" srcOrd="0" destOrd="0" presId="urn:microsoft.com/office/officeart/2005/8/layout/orgChart1"/>
    <dgm:cxn modelId="{4F44D6A9-C947-41C5-BD8A-77F21D01BB50}" type="presParOf" srcId="{95AE06E6-ABBC-48BC-865A-1A88544CDEAB}" destId="{54D0BEDB-E511-4BAA-87C8-72E2AAF346A4}" srcOrd="0" destOrd="0" presId="urn:microsoft.com/office/officeart/2005/8/layout/orgChart1"/>
    <dgm:cxn modelId="{835014F9-1FA8-4FE6-820D-820B6BED1A8E}" type="presParOf" srcId="{95AE06E6-ABBC-48BC-865A-1A88544CDEAB}" destId="{2449F4C2-FCED-49C5-9A6D-50D8A86F5600}" srcOrd="1" destOrd="0" presId="urn:microsoft.com/office/officeart/2005/8/layout/orgChart1"/>
    <dgm:cxn modelId="{2A15D53D-B632-4621-9D99-60951C15583F}" type="presParOf" srcId="{844C07F0-990B-4D2D-9BCD-C86C67FC3101}" destId="{DC586C2B-42D1-45F9-BF2F-6BF07D0CD6F8}" srcOrd="1" destOrd="0" presId="urn:microsoft.com/office/officeart/2005/8/layout/orgChart1"/>
    <dgm:cxn modelId="{CFA77064-FADD-48A8-BFCA-F0D4DB55B832}" type="presParOf" srcId="{844C07F0-990B-4D2D-9BCD-C86C67FC3101}" destId="{63EB3583-F1BF-4E3A-8EFE-56F11EF0A844}" srcOrd="2" destOrd="0" presId="urn:microsoft.com/office/officeart/2005/8/layout/orgChart1"/>
    <dgm:cxn modelId="{F328E667-F4DE-4D1A-B53D-5909B92DDFB8}" type="presParOf" srcId="{734CA913-6B1B-485C-8E6F-0F77C18A8E2D}" destId="{9C981414-0825-440B-AE87-6FB1B8911CAC}" srcOrd="2" destOrd="0" presId="urn:microsoft.com/office/officeart/2005/8/layout/orgChart1"/>
    <dgm:cxn modelId="{6C3FB28B-1845-419C-BE93-7B535C9FEA71}" type="presParOf" srcId="{F35975C1-D6D1-43D8-B935-36A9F7B7309E}" destId="{79101058-5EEB-44D2-9AE9-F12CE93B93D2}" srcOrd="2" destOrd="0" presId="urn:microsoft.com/office/officeart/2005/8/layout/orgChart1"/>
    <dgm:cxn modelId="{E1999FB4-F4D5-40A2-A727-E36AABAECC6B}" type="presParOf" srcId="{382B83E9-14DF-4EC5-89F1-E33C6DE14B2B}" destId="{8219DA1E-5927-4488-9FCD-A54FB14C26C2}" srcOrd="2" destOrd="0" presId="urn:microsoft.com/office/officeart/2005/8/layout/orgChart1"/>
    <dgm:cxn modelId="{0AAAD85A-A7A9-482C-ADD3-FCB334D25646}" type="presParOf" srcId="{382B83E9-14DF-4EC5-89F1-E33C6DE14B2B}" destId="{6C13E660-8377-4E58-A089-FD97EDA54F43}" srcOrd="3" destOrd="0" presId="urn:microsoft.com/office/officeart/2005/8/layout/orgChart1"/>
    <dgm:cxn modelId="{6CF1E201-881F-48C9-AB09-05EBF2ED5DC7}" type="presParOf" srcId="{6C13E660-8377-4E58-A089-FD97EDA54F43}" destId="{D1D95924-1F31-4E2D-A560-FB45F8289867}" srcOrd="0" destOrd="0" presId="urn:microsoft.com/office/officeart/2005/8/layout/orgChart1"/>
    <dgm:cxn modelId="{5F0124BE-7369-4091-8517-60FC2A364EC8}" type="presParOf" srcId="{D1D95924-1F31-4E2D-A560-FB45F8289867}" destId="{1C0223F4-6CE7-42B9-AFD6-9B2571F8752F}" srcOrd="0" destOrd="0" presId="urn:microsoft.com/office/officeart/2005/8/layout/orgChart1"/>
    <dgm:cxn modelId="{376D1F55-1EA9-490C-8AA8-EF955CCF3AA2}" type="presParOf" srcId="{D1D95924-1F31-4E2D-A560-FB45F8289867}" destId="{D6A65B0A-934B-42C0-9D4E-E14FB97FC33D}" srcOrd="1" destOrd="0" presId="urn:microsoft.com/office/officeart/2005/8/layout/orgChart1"/>
    <dgm:cxn modelId="{4D51098B-DB67-4C66-B567-F59121E63933}" type="presParOf" srcId="{6C13E660-8377-4E58-A089-FD97EDA54F43}" destId="{62DE1A02-943A-4FC9-B20D-643ED029D38E}" srcOrd="1" destOrd="0" presId="urn:microsoft.com/office/officeart/2005/8/layout/orgChart1"/>
    <dgm:cxn modelId="{D27C0B85-DB73-4583-ACF8-0ECDDAD26E78}" type="presParOf" srcId="{62DE1A02-943A-4FC9-B20D-643ED029D38E}" destId="{4F87D441-2CA1-4363-B3BC-C7640BEF8155}" srcOrd="0" destOrd="0" presId="urn:microsoft.com/office/officeart/2005/8/layout/orgChart1"/>
    <dgm:cxn modelId="{AB768468-F856-48A0-928D-CCC564A53513}" type="presParOf" srcId="{62DE1A02-943A-4FC9-B20D-643ED029D38E}" destId="{F5F2C396-D8C1-4732-8EA1-480B9C356F90}" srcOrd="1" destOrd="0" presId="urn:microsoft.com/office/officeart/2005/8/layout/orgChart1"/>
    <dgm:cxn modelId="{A09E04B3-947B-4769-B970-E5B3028897EB}" type="presParOf" srcId="{F5F2C396-D8C1-4732-8EA1-480B9C356F90}" destId="{838FB0A3-A41F-4A12-9BFA-D31AAA6B17CB}" srcOrd="0" destOrd="0" presId="urn:microsoft.com/office/officeart/2005/8/layout/orgChart1"/>
    <dgm:cxn modelId="{7A73A500-8B90-4536-82BB-F3FB972E41BF}" type="presParOf" srcId="{838FB0A3-A41F-4A12-9BFA-D31AAA6B17CB}" destId="{457C74CB-C2BA-4F1F-87C0-7FAEADE0D994}" srcOrd="0" destOrd="0" presId="urn:microsoft.com/office/officeart/2005/8/layout/orgChart1"/>
    <dgm:cxn modelId="{8193BB07-15B7-4C47-B6E0-4899CD8BBC62}" type="presParOf" srcId="{838FB0A3-A41F-4A12-9BFA-D31AAA6B17CB}" destId="{B8FC687B-1355-4D0A-9F5B-E51FEC630128}" srcOrd="1" destOrd="0" presId="urn:microsoft.com/office/officeart/2005/8/layout/orgChart1"/>
    <dgm:cxn modelId="{65F3C526-2564-4EFC-B742-091E63E5119E}" type="presParOf" srcId="{F5F2C396-D8C1-4732-8EA1-480B9C356F90}" destId="{28CE008C-7A68-4EFE-BB13-49032A11B346}" srcOrd="1" destOrd="0" presId="urn:microsoft.com/office/officeart/2005/8/layout/orgChart1"/>
    <dgm:cxn modelId="{30288F37-02D3-4CAA-B9CF-8BC88DF01780}" type="presParOf" srcId="{F5F2C396-D8C1-4732-8EA1-480B9C356F90}" destId="{D0832F12-F819-4665-921C-9ED988CA12A9}" srcOrd="2" destOrd="0" presId="urn:microsoft.com/office/officeart/2005/8/layout/orgChart1"/>
    <dgm:cxn modelId="{8D47CBAF-2DC9-4EB0-9D3E-28FB71F3F7CD}" type="presParOf" srcId="{6C13E660-8377-4E58-A089-FD97EDA54F43}" destId="{24DD7654-7E3C-456E-8402-90D2CA06BDA3}" srcOrd="2" destOrd="0" presId="urn:microsoft.com/office/officeart/2005/8/layout/orgChart1"/>
    <dgm:cxn modelId="{9EC0BF45-66B5-471E-936B-9A36D4263CB2}" type="presParOf" srcId="{4BB74305-0E88-4590-935F-BB5B8BED4144}" destId="{4A44D7D5-2AF8-4E46-97C1-35CD5CF46BA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7D441-2CA1-4363-B3BC-C7640BEF8155}">
      <dsp:nvSpPr>
        <dsp:cNvPr id="0" name=""/>
        <dsp:cNvSpPr/>
      </dsp:nvSpPr>
      <dsp:spPr>
        <a:xfrm>
          <a:off x="5779418" y="2175887"/>
          <a:ext cx="169981" cy="52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275"/>
              </a:lnTo>
              <a:lnTo>
                <a:pt x="169981" y="5212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9DA1E-5927-4488-9FCD-A54FB14C26C2}">
      <dsp:nvSpPr>
        <dsp:cNvPr id="0" name=""/>
        <dsp:cNvSpPr/>
      </dsp:nvSpPr>
      <dsp:spPr>
        <a:xfrm>
          <a:off x="5547110" y="1371310"/>
          <a:ext cx="685590" cy="237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986"/>
              </a:lnTo>
              <a:lnTo>
                <a:pt x="685590" y="118986"/>
              </a:lnTo>
              <a:lnTo>
                <a:pt x="685590" y="237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4B269-FB9A-4180-A48C-5A95A3A1E782}">
      <dsp:nvSpPr>
        <dsp:cNvPr id="0" name=""/>
        <dsp:cNvSpPr/>
      </dsp:nvSpPr>
      <dsp:spPr>
        <a:xfrm>
          <a:off x="4268254" y="2980464"/>
          <a:ext cx="222474" cy="213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429"/>
              </a:lnTo>
              <a:lnTo>
                <a:pt x="222474" y="21304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05A32-B6F0-44F4-91BC-F3856DB80098}">
      <dsp:nvSpPr>
        <dsp:cNvPr id="0" name=""/>
        <dsp:cNvSpPr/>
      </dsp:nvSpPr>
      <dsp:spPr>
        <a:xfrm>
          <a:off x="4268254" y="2980464"/>
          <a:ext cx="222474" cy="1325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5852"/>
              </a:lnTo>
              <a:lnTo>
                <a:pt x="222474" y="13258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D6A1D-2D90-4DB3-B486-73CCF30A1FDF}">
      <dsp:nvSpPr>
        <dsp:cNvPr id="0" name=""/>
        <dsp:cNvSpPr/>
      </dsp:nvSpPr>
      <dsp:spPr>
        <a:xfrm>
          <a:off x="4268254" y="2980464"/>
          <a:ext cx="222474" cy="52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275"/>
              </a:lnTo>
              <a:lnTo>
                <a:pt x="222474" y="5212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50945-E37E-4EF8-BDFB-375C0465319F}">
      <dsp:nvSpPr>
        <dsp:cNvPr id="0" name=""/>
        <dsp:cNvSpPr/>
      </dsp:nvSpPr>
      <dsp:spPr>
        <a:xfrm>
          <a:off x="4815800" y="2175887"/>
          <a:ext cx="91440" cy="237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41381-F2E8-43E3-A38C-6CB631B58093}">
      <dsp:nvSpPr>
        <dsp:cNvPr id="0" name=""/>
        <dsp:cNvSpPr/>
      </dsp:nvSpPr>
      <dsp:spPr>
        <a:xfrm>
          <a:off x="4861520" y="1371310"/>
          <a:ext cx="685590" cy="237973"/>
        </a:xfrm>
        <a:custGeom>
          <a:avLst/>
          <a:gdLst/>
          <a:ahLst/>
          <a:cxnLst/>
          <a:rect l="0" t="0" r="0" b="0"/>
          <a:pathLst>
            <a:path>
              <a:moveTo>
                <a:pt x="685590" y="0"/>
              </a:moveTo>
              <a:lnTo>
                <a:pt x="685590" y="118986"/>
              </a:lnTo>
              <a:lnTo>
                <a:pt x="0" y="118986"/>
              </a:lnTo>
              <a:lnTo>
                <a:pt x="0" y="237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A5BE0F-49D9-47D2-8382-A7CF8A7FC59B}">
      <dsp:nvSpPr>
        <dsp:cNvPr id="0" name=""/>
        <dsp:cNvSpPr/>
      </dsp:nvSpPr>
      <dsp:spPr>
        <a:xfrm>
          <a:off x="4000951" y="566733"/>
          <a:ext cx="381040" cy="52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275"/>
              </a:lnTo>
              <a:lnTo>
                <a:pt x="381040" y="5212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3DB5E-A983-4C01-A213-B6CBB387BA5C}">
      <dsp:nvSpPr>
        <dsp:cNvPr id="0" name=""/>
        <dsp:cNvSpPr/>
      </dsp:nvSpPr>
      <dsp:spPr>
        <a:xfrm>
          <a:off x="3881965" y="566733"/>
          <a:ext cx="118986" cy="521275"/>
        </a:xfrm>
        <a:custGeom>
          <a:avLst/>
          <a:gdLst/>
          <a:ahLst/>
          <a:cxnLst/>
          <a:rect l="0" t="0" r="0" b="0"/>
          <a:pathLst>
            <a:path>
              <a:moveTo>
                <a:pt x="118986" y="0"/>
              </a:moveTo>
              <a:lnTo>
                <a:pt x="118986" y="521275"/>
              </a:lnTo>
              <a:lnTo>
                <a:pt x="0" y="5212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FFBC9-C73C-464C-AA24-1E93487FA57C}">
      <dsp:nvSpPr>
        <dsp:cNvPr id="0" name=""/>
        <dsp:cNvSpPr/>
      </dsp:nvSpPr>
      <dsp:spPr>
        <a:xfrm>
          <a:off x="2818841" y="129"/>
          <a:ext cx="2364221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18841" y="129"/>
        <a:ext cx="2364221" cy="566603"/>
      </dsp:txXfrm>
    </dsp:sp>
    <dsp:sp modelId="{F457C28C-886B-4B14-B336-55C908612537}">
      <dsp:nvSpPr>
        <dsp:cNvPr id="0" name=""/>
        <dsp:cNvSpPr/>
      </dsp:nvSpPr>
      <dsp:spPr>
        <a:xfrm>
          <a:off x="1280665" y="804706"/>
          <a:ext cx="2601299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Lahir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280665" y="804706"/>
        <a:ext cx="2601299" cy="566603"/>
      </dsp:txXfrm>
    </dsp:sp>
    <dsp:sp modelId="{AF2EAAAE-ABA5-4386-9E0E-AF19977F8829}">
      <dsp:nvSpPr>
        <dsp:cNvPr id="0" name=""/>
        <dsp:cNvSpPr/>
      </dsp:nvSpPr>
      <dsp:spPr>
        <a:xfrm>
          <a:off x="4381992" y="804706"/>
          <a:ext cx="2330236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Lahir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Undang-Undang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1992" y="804706"/>
        <a:ext cx="2330236" cy="566603"/>
      </dsp:txXfrm>
    </dsp:sp>
    <dsp:sp modelId="{6129714A-F33A-4D94-B1BC-09C82EF2CF0D}">
      <dsp:nvSpPr>
        <dsp:cNvPr id="0" name=""/>
        <dsp:cNvSpPr/>
      </dsp:nvSpPr>
      <dsp:spPr>
        <a:xfrm>
          <a:off x="4294917" y="1609283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Manusia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94917" y="1609283"/>
        <a:ext cx="1133207" cy="566603"/>
      </dsp:txXfrm>
    </dsp:sp>
    <dsp:sp modelId="{1E7EC0A7-5468-4377-8D41-D5B3A33557A2}">
      <dsp:nvSpPr>
        <dsp:cNvPr id="0" name=""/>
        <dsp:cNvSpPr/>
      </dsp:nvSpPr>
      <dsp:spPr>
        <a:xfrm>
          <a:off x="4119938" y="2413860"/>
          <a:ext cx="1483164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sz="1100" kern="1200" dirty="0">
              <a:latin typeface="Cambria" panose="02040503050406030204" pitchFamily="18" charset="0"/>
              <a:ea typeface="Cambria" panose="02040503050406030204" pitchFamily="18" charset="0"/>
            </a:rPr>
            <a:t> yang halal/</a:t>
          </a:r>
          <a:r>
            <a:rPr lang="en-US" sz="1100" kern="12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sz="11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100" kern="1200" dirty="0" err="1">
              <a:latin typeface="Cambria" panose="02040503050406030204" pitchFamily="18" charset="0"/>
              <a:ea typeface="Cambria" panose="02040503050406030204" pitchFamily="18" charset="0"/>
            </a:rPr>
            <a:t>melanggar</a:t>
          </a:r>
          <a:r>
            <a:rPr lang="en-US" sz="11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100" kern="1200" dirty="0" err="1">
              <a:latin typeface="Cambria" panose="02040503050406030204" pitchFamily="18" charset="0"/>
              <a:ea typeface="Cambria" panose="02040503050406030204" pitchFamily="18" charset="0"/>
            </a:rPr>
            <a:t>hukum</a:t>
          </a:r>
          <a:endParaRPr lang="en-ID" sz="11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119938" y="2413860"/>
        <a:ext cx="1483164" cy="566603"/>
      </dsp:txXfrm>
    </dsp:sp>
    <dsp:sp modelId="{F98F7082-595E-4CD6-B1B2-502BFF59B53E}">
      <dsp:nvSpPr>
        <dsp:cNvPr id="0" name=""/>
        <dsp:cNvSpPr/>
      </dsp:nvSpPr>
      <dsp:spPr>
        <a:xfrm>
          <a:off x="4490729" y="3218437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Pengurusan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Kepentingan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Orang lain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0729" y="3218437"/>
        <a:ext cx="1133207" cy="566603"/>
      </dsp:txXfrm>
    </dsp:sp>
    <dsp:sp modelId="{7D3B48AB-342C-4847-985C-F31735023F56}">
      <dsp:nvSpPr>
        <dsp:cNvPr id="0" name=""/>
        <dsp:cNvSpPr/>
      </dsp:nvSpPr>
      <dsp:spPr>
        <a:xfrm>
          <a:off x="4490729" y="4023014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Pembayaran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Tak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Terutang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0729" y="4023014"/>
        <a:ext cx="1133207" cy="566603"/>
      </dsp:txXfrm>
    </dsp:sp>
    <dsp:sp modelId="{54D0BEDB-E511-4BAA-87C8-72E2AAF346A4}">
      <dsp:nvSpPr>
        <dsp:cNvPr id="0" name=""/>
        <dsp:cNvSpPr/>
      </dsp:nvSpPr>
      <dsp:spPr>
        <a:xfrm>
          <a:off x="4490729" y="4827591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Wajar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0729" y="4827591"/>
        <a:ext cx="1133207" cy="566603"/>
      </dsp:txXfrm>
    </dsp:sp>
    <dsp:sp modelId="{1C0223F4-6CE7-42B9-AFD6-9B2571F8752F}">
      <dsp:nvSpPr>
        <dsp:cNvPr id="0" name=""/>
        <dsp:cNvSpPr/>
      </dsp:nvSpPr>
      <dsp:spPr>
        <a:xfrm>
          <a:off x="5666097" y="1609283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Semata-mata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karena</a:t>
          </a: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) </a:t>
          </a:r>
          <a:r>
            <a:rPr lang="en-US" sz="1200" kern="1200" dirty="0" err="1">
              <a:latin typeface="Cambria" panose="02040503050406030204" pitchFamily="18" charset="0"/>
              <a:ea typeface="Cambria" panose="02040503050406030204" pitchFamily="18" charset="0"/>
            </a:rPr>
            <a:t>Undang-Undang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66097" y="1609283"/>
        <a:ext cx="1133207" cy="566603"/>
      </dsp:txXfrm>
    </dsp:sp>
    <dsp:sp modelId="{457C74CB-C2BA-4F1F-87C0-7FAEADE0D994}">
      <dsp:nvSpPr>
        <dsp:cNvPr id="0" name=""/>
        <dsp:cNvSpPr/>
      </dsp:nvSpPr>
      <dsp:spPr>
        <a:xfrm>
          <a:off x="5949399" y="2413860"/>
          <a:ext cx="1133207" cy="56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mbria" panose="02040503050406030204" pitchFamily="18" charset="0"/>
              <a:ea typeface="Cambria" panose="02040503050406030204" pitchFamily="18" charset="0"/>
            </a:rPr>
            <a:t>PMH</a:t>
          </a:r>
          <a:endParaRPr lang="en-ID" sz="1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49399" y="2413860"/>
        <a:ext cx="1133207" cy="566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0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3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43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05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831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Gestor: 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zaakwarneming</a:t>
            </a:r>
            <a:endParaRPr lang="en-US" dirty="0"/>
          </a:p>
          <a:p>
            <a:r>
              <a:rPr lang="en-US" dirty="0"/>
              <a:t>Dominus: 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diurus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kepentingannya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25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2800" dirty="0" err="1"/>
              <a:t>Misalnya</a:t>
            </a:r>
            <a:r>
              <a:rPr lang="en-ID" sz="2800" dirty="0"/>
              <a:t>, </a:t>
            </a:r>
            <a:r>
              <a:rPr lang="en-ID" sz="2800" dirty="0" err="1"/>
              <a:t>seseorang</a:t>
            </a:r>
            <a:r>
              <a:rPr lang="en-ID" sz="2800" dirty="0"/>
              <a:t> </a:t>
            </a:r>
            <a:r>
              <a:rPr lang="en-ID" sz="2800" dirty="0" err="1"/>
              <a:t>membayar</a:t>
            </a:r>
            <a:r>
              <a:rPr lang="en-ID" sz="2800" dirty="0"/>
              <a:t> utang yang </a:t>
            </a:r>
            <a:r>
              <a:rPr lang="en-ID" sz="2800" dirty="0" err="1"/>
              <a:t>sebenarnya</a:t>
            </a:r>
            <a:r>
              <a:rPr lang="en-ID" sz="2800" dirty="0"/>
              <a:t> </a:t>
            </a:r>
            <a:r>
              <a:rPr lang="en-ID" sz="2800" dirty="0" err="1"/>
              <a:t>telah</a:t>
            </a:r>
            <a:r>
              <a:rPr lang="en-ID" sz="2800" dirty="0"/>
              <a:t> </a:t>
            </a:r>
            <a:r>
              <a:rPr lang="en-ID" sz="2800" dirty="0" err="1"/>
              <a:t>lunas</a:t>
            </a:r>
            <a:r>
              <a:rPr lang="en-ID" sz="2800" dirty="0"/>
              <a:t>.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, </a:t>
            </a:r>
            <a:r>
              <a:rPr lang="en-ID" sz="2800" dirty="0" err="1"/>
              <a:t>mereka</a:t>
            </a:r>
            <a:r>
              <a:rPr lang="en-ID" sz="2800" dirty="0"/>
              <a:t> </a:t>
            </a:r>
            <a:r>
              <a:rPr lang="en-ID" sz="2800" dirty="0" err="1"/>
              <a:t>berhak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meminta</a:t>
            </a:r>
            <a:r>
              <a:rPr lang="en-ID" sz="2800" dirty="0"/>
              <a:t> </a:t>
            </a:r>
            <a:r>
              <a:rPr lang="en-ID" sz="2800" dirty="0" err="1"/>
              <a:t>pengembalian</a:t>
            </a:r>
            <a:r>
              <a:rPr lang="en-ID" sz="2800" dirty="0"/>
              <a:t> uang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pihak</a:t>
            </a:r>
            <a:r>
              <a:rPr lang="en-ID" sz="2800" dirty="0"/>
              <a:t> yang </a:t>
            </a:r>
            <a:r>
              <a:rPr lang="en-ID" sz="2800" dirty="0" err="1"/>
              <a:t>menerima</a:t>
            </a:r>
            <a:r>
              <a:rPr lang="en-ID" sz="2800" dirty="0"/>
              <a:t> </a:t>
            </a:r>
            <a:r>
              <a:rPr lang="en-ID" sz="2800" dirty="0" err="1"/>
              <a:t>pembayaran</a:t>
            </a:r>
            <a:r>
              <a:rPr lang="en-ID" sz="2800" dirty="0"/>
              <a:t>,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ada</a:t>
            </a:r>
            <a:r>
              <a:rPr lang="en-ID" sz="2800" dirty="0"/>
              <a:t> </a:t>
            </a:r>
            <a:r>
              <a:rPr lang="en-ID" sz="2800" dirty="0" err="1"/>
              <a:t>kewajiban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pembayaran</a:t>
            </a:r>
            <a:r>
              <a:rPr lang="en-ID" sz="2800" dirty="0"/>
              <a:t> </a:t>
            </a:r>
            <a:r>
              <a:rPr lang="en-ID" sz="2800" dirty="0" err="1"/>
              <a:t>tambahan</a:t>
            </a:r>
            <a:r>
              <a:rPr lang="en-ID" sz="2800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876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2800" dirty="0" err="1"/>
              <a:t>Misalnya</a:t>
            </a:r>
            <a:r>
              <a:rPr lang="en-ID" sz="2800" dirty="0"/>
              <a:t>, </a:t>
            </a:r>
            <a:r>
              <a:rPr lang="en-ID" sz="2800" dirty="0" err="1"/>
              <a:t>seseorang</a:t>
            </a:r>
            <a:r>
              <a:rPr lang="en-ID" sz="2800" dirty="0"/>
              <a:t> </a:t>
            </a:r>
            <a:r>
              <a:rPr lang="en-ID" sz="2800" dirty="0" err="1"/>
              <a:t>membayar</a:t>
            </a:r>
            <a:r>
              <a:rPr lang="en-ID" sz="2800" dirty="0"/>
              <a:t> utang yang </a:t>
            </a:r>
            <a:r>
              <a:rPr lang="en-ID" sz="2800" dirty="0" err="1"/>
              <a:t>sebenarnya</a:t>
            </a:r>
            <a:r>
              <a:rPr lang="en-ID" sz="2800" dirty="0"/>
              <a:t> </a:t>
            </a:r>
            <a:r>
              <a:rPr lang="en-ID" sz="2800" dirty="0" err="1"/>
              <a:t>telah</a:t>
            </a:r>
            <a:r>
              <a:rPr lang="en-ID" sz="2800" dirty="0"/>
              <a:t> </a:t>
            </a:r>
            <a:r>
              <a:rPr lang="en-ID" sz="2800" dirty="0" err="1"/>
              <a:t>lunas</a:t>
            </a:r>
            <a:r>
              <a:rPr lang="en-ID" sz="2800" dirty="0"/>
              <a:t>.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, </a:t>
            </a:r>
            <a:r>
              <a:rPr lang="en-ID" sz="2800" dirty="0" err="1"/>
              <a:t>mereka</a:t>
            </a:r>
            <a:r>
              <a:rPr lang="en-ID" sz="2800" dirty="0"/>
              <a:t> </a:t>
            </a:r>
            <a:r>
              <a:rPr lang="en-ID" sz="2800" dirty="0" err="1"/>
              <a:t>berhak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meminta</a:t>
            </a:r>
            <a:r>
              <a:rPr lang="en-ID" sz="2800" dirty="0"/>
              <a:t> </a:t>
            </a:r>
            <a:r>
              <a:rPr lang="en-ID" sz="2800" dirty="0" err="1"/>
              <a:t>pengembalian</a:t>
            </a:r>
            <a:r>
              <a:rPr lang="en-ID" sz="2800" dirty="0"/>
              <a:t> uang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pihak</a:t>
            </a:r>
            <a:r>
              <a:rPr lang="en-ID" sz="2800" dirty="0"/>
              <a:t> yang </a:t>
            </a:r>
            <a:r>
              <a:rPr lang="en-ID" sz="2800" dirty="0" err="1"/>
              <a:t>menerima</a:t>
            </a:r>
            <a:r>
              <a:rPr lang="en-ID" sz="2800" dirty="0"/>
              <a:t> </a:t>
            </a:r>
            <a:r>
              <a:rPr lang="en-ID" sz="2800" dirty="0" err="1"/>
              <a:t>pembayaran</a:t>
            </a:r>
            <a:r>
              <a:rPr lang="en-ID" sz="2800" dirty="0"/>
              <a:t>,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ada</a:t>
            </a:r>
            <a:r>
              <a:rPr lang="en-ID" sz="2800" dirty="0"/>
              <a:t> </a:t>
            </a:r>
            <a:r>
              <a:rPr lang="en-ID" sz="2800" dirty="0" err="1"/>
              <a:t>kewajiban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pembayaran</a:t>
            </a:r>
            <a:r>
              <a:rPr lang="en-ID" sz="2800" dirty="0"/>
              <a:t> </a:t>
            </a:r>
            <a:r>
              <a:rPr lang="en-ID" sz="2800" dirty="0" err="1"/>
              <a:t>tambahan</a:t>
            </a:r>
            <a:r>
              <a:rPr lang="en-ID" sz="2800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64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63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02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0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93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97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LAHIRNYA PERJANJIAN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LAHIRNYA PERJANJIAN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comments" Target="../comments/comment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f5ebe8c14457f75d&amp;rlz=1C1GCEA_enID1161ID1161&amp;q=dominus&amp;sa=X&amp;ved=2ahUKEwjc6Ya8gZ6QAxUxTGwGHSasLZEQxccNegUIgQEQAg&amp;mstk=AUtExfBkWLKDIaewCWB_4oLsKSyQZJJ2zMSxdBPTYsnhfPIgESnz8ijtSTs7xzu7hdJcBa2N8Rfe4sOFWw4VsuvrralFagBuiyFVIKRfAdRFbIEqL0Obyb7gBk2S8-LLu91b668&amp;csui=3" TargetMode="External"/><Relationship Id="rId2" Type="http://schemas.openxmlformats.org/officeDocument/2006/relationships/hyperlink" Target="https://www.google.com/search?sca_esv=f5ebe8c14457f75d&amp;rlz=1C1GCEA_enID1161ID1161&amp;q=gestor&amp;sa=X&amp;ved=2ahUKEwjc6Ya8gZ6QAxUxTGwGHSasLZEQxccNegUIgQEQAQ&amp;mstk=AUtExfBkWLKDIaewCWB_4oLsKSyQZJJ2zMSxdBPTYsnhfPIgESnz8ijtSTs7xzu7hdJcBa2N8Rfe4sOFWw4VsuvrralFagBuiyFVIKRfAdRFbIEqL0Obyb7gBk2S8-LLu91b668&amp;csui=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024404"/>
            <a:ext cx="9144000" cy="18004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LAHIRNYA PERJANJIAN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</a:p>
          <a:p>
            <a:pPr algn="ctr"/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05ADCF9-1A4B-4E45-A36C-74BCE2F140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933349"/>
            <a:ext cx="2341747" cy="234174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Perjanjian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Hakim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PT,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Perseroan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980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1380.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Tiap-tiap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21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diperintahkan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dilahirkannya,termasuk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merawat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mendidik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penghidupan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layak,sebagaimana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104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berbunyi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itupun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terikatlah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bertimbal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memelihara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mendidik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98573533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625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semata-mata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625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berbunyi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pemilik-pemilik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pekarangan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bertetanggaan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berpangkal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pekarangan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23433638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rechtmatige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onrechtmatige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4474001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 sebagai akibat perbuatan manusia yang tidak melanggar hukum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Zaakwarneming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Zaakwarneming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1354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1358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47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 sebagai akibat perbuatan manusia yang tidak melanggar hukum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1354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diam-diam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meneruskan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algn="l"/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memikul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dipikulnya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seandainya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3843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 sebagai akibat perbuatan manusia yang tidak melanggar hukum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400" b="1" i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zaakwaarneming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Zaakwaarneming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zaakwaarnemer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(principal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tersebut.Dasar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1354 – 1358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22539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BE73DB7-06D7-44C6-9BCB-6BDA4E4E0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8064896" cy="5018112"/>
          </a:xfrm>
        </p:spPr>
        <p:txBody>
          <a:bodyPr>
            <a:normAutofit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Contoh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penerapan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zaakwaarneming</a:t>
            </a:r>
            <a:r>
              <a:rPr lang="en-ID" dirty="0">
                <a:solidFill>
                  <a:schemeClr val="tx1"/>
                </a:solidFill>
              </a:rPr>
              <a:t>: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A </a:t>
            </a:r>
            <a:r>
              <a:rPr lang="en-ID" dirty="0" err="1">
                <a:solidFill>
                  <a:schemeClr val="tx1"/>
                </a:solidFill>
              </a:rPr>
              <a:t>melihat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kucing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milik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tetangganya</a:t>
            </a:r>
            <a:r>
              <a:rPr lang="en-ID" dirty="0">
                <a:solidFill>
                  <a:schemeClr val="tx1"/>
                </a:solidFill>
              </a:rPr>
              <a:t> B </a:t>
            </a:r>
            <a:r>
              <a:rPr lang="en-ID" dirty="0" err="1">
                <a:solidFill>
                  <a:schemeClr val="tx1"/>
                </a:solidFill>
              </a:rPr>
              <a:t>sakit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lalu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inisiatif</a:t>
            </a:r>
            <a:r>
              <a:rPr lang="en-ID" dirty="0">
                <a:solidFill>
                  <a:schemeClr val="tx1"/>
                </a:solidFill>
              </a:rPr>
              <a:t> A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minum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merawat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kucing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pemiliknya</a:t>
            </a:r>
            <a:r>
              <a:rPr lang="en-ID" dirty="0">
                <a:solidFill>
                  <a:schemeClr val="tx1"/>
                </a:solidFill>
              </a:rPr>
              <a:t> B </a:t>
            </a:r>
            <a:r>
              <a:rPr lang="en-ID" dirty="0" err="1">
                <a:solidFill>
                  <a:schemeClr val="tx1"/>
                </a:solidFill>
              </a:rPr>
              <a:t>sedang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rumah</a:t>
            </a:r>
            <a:r>
              <a:rPr lang="en-ID" dirty="0">
                <a:solidFill>
                  <a:schemeClr val="tx1"/>
                </a:solidFill>
              </a:rPr>
              <a:t>. 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tetangga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 </a:t>
            </a:r>
            <a:r>
              <a:rPr lang="en-ID" b="1" dirty="0">
                <a:solidFill>
                  <a:srgbClr val="FFC000"/>
                </a:solidFill>
              </a:rPr>
              <a:t>(</a:t>
            </a:r>
            <a:r>
              <a:rPr lang="en-ID" b="1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gestor</a:t>
            </a:r>
            <a:r>
              <a:rPr lang="en-ID" b="1" dirty="0">
                <a:solidFill>
                  <a:srgbClr val="FFC000"/>
                </a:solidFill>
              </a:rPr>
              <a:t>)</a:t>
            </a:r>
            <a:r>
              <a:rPr lang="en-ID" dirty="0">
                <a:solidFill>
                  <a:schemeClr val="tx1"/>
                </a:solidFill>
              </a:rPr>
              <a:t> 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zaakwaarneming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kepentingan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kucing</a:t>
            </a:r>
            <a:r>
              <a:rPr lang="en-ID" dirty="0">
                <a:solidFill>
                  <a:schemeClr val="tx1"/>
                </a:solidFill>
              </a:rPr>
              <a:t> (</a:t>
            </a:r>
            <a:r>
              <a:rPr lang="en-ID" b="1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dominus</a:t>
            </a:r>
            <a:r>
              <a:rPr lang="en-ID" dirty="0">
                <a:solidFill>
                  <a:schemeClr val="tx1"/>
                </a:solidFill>
              </a:rPr>
              <a:t>),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kesakitan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kucing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04600201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 sebagai akibat perbuatan manusia yang tidak melanggar hukum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zaakwarneming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keaadan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ketidaktahuan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117782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1313 KUH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  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 sebagai akibat perbuatan manusia yang tidak melanggar hukum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zaakwarneming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semata-mata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schuld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haftung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95859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onrechtmatige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Tiap-tiap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584657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Undang-Undang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1365,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PMH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PMH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hati-hati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7562406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i.pinimg.com/736x/aa/57/5a/aa575a346343735c54a5ac5e7cc09c6e.jpg">
            <a:extLst>
              <a:ext uri="{FF2B5EF4-FFF2-40B4-BE49-F238E27FC236}">
                <a16:creationId xmlns:a16="http://schemas.microsoft.com/office/drawing/2014/main" id="{88400D57-02C4-4D92-90FC-C059619D9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92805"/>
            <a:ext cx="698477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76085AF-9B00-4E19-855C-0276F16D23EB}"/>
              </a:ext>
            </a:extLst>
          </p:cNvPr>
          <p:cNvSpPr/>
          <p:nvPr/>
        </p:nvSpPr>
        <p:spPr>
          <a:xfrm>
            <a:off x="1331640" y="5229200"/>
            <a:ext cx="640871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Ada </a:t>
            </a:r>
            <a:r>
              <a:rPr lang="en-US" dirty="0" err="1"/>
              <a:t>pertanyaan</a:t>
            </a:r>
            <a:r>
              <a:rPr lang="en-US" dirty="0"/>
              <a:t>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42117598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0AE4074-54D2-4B56-B3D7-BE9ADFC2A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784976" cy="547260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KUIS 1</a:t>
            </a:r>
          </a:p>
          <a:p>
            <a:endParaRPr lang="en-US" dirty="0"/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kata-kata Anda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dimaksud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perikatan</a:t>
            </a:r>
            <a:r>
              <a:rPr lang="en-ID" b="1" dirty="0">
                <a:solidFill>
                  <a:schemeClr val="tx1"/>
                </a:solidFill>
              </a:rPr>
              <a:t> (</a:t>
            </a:r>
            <a:r>
              <a:rPr lang="en-ID" b="1" dirty="0" err="1">
                <a:solidFill>
                  <a:schemeClr val="tx1"/>
                </a:solidFill>
              </a:rPr>
              <a:t>verbintenis</a:t>
            </a:r>
            <a:r>
              <a:rPr lang="en-ID" b="1" dirty="0">
                <a:solidFill>
                  <a:schemeClr val="tx1"/>
                </a:solidFill>
              </a:rPr>
              <a:t>)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menurut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Buku</a:t>
            </a:r>
            <a:r>
              <a:rPr lang="en-ID" dirty="0">
                <a:solidFill>
                  <a:schemeClr val="tx1"/>
                </a:solidFill>
              </a:rPr>
              <a:t> III </a:t>
            </a:r>
            <a:r>
              <a:rPr lang="en-ID" dirty="0" err="1">
                <a:solidFill>
                  <a:schemeClr val="tx1"/>
                </a:solidFill>
              </a:rPr>
              <a:t>KUHPerdata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sebutkan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unsur-unsur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utama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perikatan</a:t>
            </a:r>
            <a:r>
              <a:rPr lang="en-ID" dirty="0">
                <a:solidFill>
                  <a:schemeClr val="tx1"/>
                </a:solidFill>
              </a:rPr>
              <a:t>!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Sebutkan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tiga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asas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utama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dipahami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mahasiswa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contoh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penerapan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masing-masing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asas</a:t>
            </a:r>
            <a:r>
              <a:rPr lang="en-ID" dirty="0">
                <a:solidFill>
                  <a:schemeClr val="tx1"/>
                </a:solidFill>
              </a:rPr>
              <a:t>!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mahasiswa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Anda </a:t>
            </a:r>
            <a:r>
              <a:rPr lang="en-ID" dirty="0" err="1">
                <a:solidFill>
                  <a:schemeClr val="tx1"/>
                </a:solidFill>
              </a:rPr>
              <a:t>menjelaskan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perbedaan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schuld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b="1" dirty="0" err="1">
                <a:solidFill>
                  <a:schemeClr val="tx1"/>
                </a:solidFill>
              </a:rPr>
              <a:t>haftung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b="1" dirty="0" err="1">
                <a:solidFill>
                  <a:schemeClr val="tx1"/>
                </a:solidFill>
              </a:rPr>
              <a:t>wanprestasi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ketiganya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saling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perikatan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1297424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dilewati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Lahirnya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berdiskusi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menyepakati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tawar-menawar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(offer)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ditawarkan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Lahirnya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(acceptance)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counter-offer.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menyepakati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memperjelas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Lahirnya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menandatangani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dipertahankan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diwajibkan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3365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EFEA3A5-FDC9-D87E-6233-51A001080F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9619288"/>
              </p:ext>
            </p:extLst>
          </p:nvPr>
        </p:nvGraphicFramePr>
        <p:xfrm>
          <a:off x="323528" y="731837"/>
          <a:ext cx="8363272" cy="539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95620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Lahir karena Perjanjian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dibahas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 1233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Begitu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6999</TotalTime>
  <Words>1430</Words>
  <Application>Microsoft Office PowerPoint</Application>
  <PresentationFormat>On-screen Show (4:3)</PresentationFormat>
  <Paragraphs>106</Paragraphs>
  <Slides>25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508</cp:revision>
  <cp:lastPrinted>2017-08-29T02:54:51Z</cp:lastPrinted>
  <dcterms:created xsi:type="dcterms:W3CDTF">2010-04-18T12:06:30Z</dcterms:created>
  <dcterms:modified xsi:type="dcterms:W3CDTF">2025-10-12T07:21:15Z</dcterms:modified>
</cp:coreProperties>
</file>