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078F4-3CA4-49AD-B88F-DBC5CCFB17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4D192D-FD4A-4867-8BC5-13CAFA252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5E962D-CBC7-4195-AF91-83863F15E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5CBE-CC25-4495-AAC2-FBCCD42765B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57C6EC-4CC0-4E9A-9600-46B954D5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DAAB8-9C5B-4370-BBC3-263B5F1B8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8238-C077-46A8-8DBA-B4C01B1EE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596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93152-293B-4643-971B-50D222001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F05A20-A987-4572-A96B-193E83A0C0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29C0F-1B64-4F7A-A672-FC95446C4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5CBE-CC25-4495-AAC2-FBCCD42765B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524A3-A361-4B94-9386-4ACE338DE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9767A-63A6-484A-92F2-59E78F76F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8238-C077-46A8-8DBA-B4C01B1EE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985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CEA849-6DD9-4D74-99D1-8AF8DB5631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D1607F-E31A-452B-A7A1-2E97ED3D45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9F44A9-F462-4CDF-AA4A-2290F8D8D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5CBE-CC25-4495-AAC2-FBCCD42765B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7D41E-424F-4868-A879-153F350E3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722CD-6986-402E-B252-6B7D5E28B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8238-C077-46A8-8DBA-B4C01B1EE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591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71920-797E-44CB-BB59-54D7BA13A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295DC-19DA-4772-A69D-D3CEAE2A3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FC894-AE5F-4AD4-B87E-3A80C3F32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5CBE-CC25-4495-AAC2-FBCCD42765B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7A4FE-0836-48E1-B067-480BDC8CE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723F4-66A0-4C35-8939-AF3BEDDE1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8238-C077-46A8-8DBA-B4C01B1EE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51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F5752-4F36-4E43-AD89-B2DB9C92F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CF006E-E7D6-4A4C-AED0-265A17FF5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C80E3-C051-4840-9513-BE87240EA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5CBE-CC25-4495-AAC2-FBCCD42765B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149DA-B672-490E-8EB1-603F7C9A7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96012-8BC0-4B84-BDFC-3A88198F1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8238-C077-46A8-8DBA-B4C01B1EE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4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7FF14-94B3-4870-ABC1-9D5DA979C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EB884-278E-4D08-9105-F8B04F11E5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484C9B-B792-4AF8-931B-CBE344011E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F402B5-672A-4CB4-9A4B-8AD2F1165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5CBE-CC25-4495-AAC2-FBCCD42765B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E777ED-0B2D-4FA9-B21F-894F70CBB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336CE-A9C6-4A94-8297-025C44218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8238-C077-46A8-8DBA-B4C01B1EE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277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5E27F-B57C-4E08-82AD-8A0B3665C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4F58FA-BD45-4BF1-83A7-768DC451E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CA138E-6804-48E2-A301-320F06D4CC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C3D457-0226-47B8-B1E7-15DEC6BB0E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D68911-674B-4159-A5C5-0F18B8A69E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732A3F-B6CF-4125-925E-C914F3B96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5CBE-CC25-4495-AAC2-FBCCD42765B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7B6A20-9113-4136-BA9C-92B479355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3C5BF5-075F-40C5-873C-D47361C3D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8238-C077-46A8-8DBA-B4C01B1EE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21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F79DD-6508-4C08-8486-85ED3ABBB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BBD983-B179-49AB-9E6A-AF991DF91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5CBE-CC25-4495-AAC2-FBCCD42765B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46F892-F4DB-4CD7-978D-D611DE6AF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E7A833-AAA4-452F-A1FB-D04705995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8238-C077-46A8-8DBA-B4C01B1EE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64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3AFE7B-5AF1-4145-AADF-5A1A7C639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5CBE-CC25-4495-AAC2-FBCCD42765B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453549-76B0-476A-8B48-32E8CEAC3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8464E7-EA88-4FCB-9F40-64FE6F215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8238-C077-46A8-8DBA-B4C01B1EE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554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74075-1D67-4FC5-B223-03985A1FC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F7806-B275-4B33-AFC5-CCB1F3128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8D4FDD-30F9-455F-B0E9-6F93A7447D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CD1A34-A14A-4169-B997-B5E5710DD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5CBE-CC25-4495-AAC2-FBCCD42765B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BAF093-24A1-4D52-8180-AD29CD67B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1C948C-F4A7-4526-AF40-2CBFA99E1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8238-C077-46A8-8DBA-B4C01B1EE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67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E7FB6-E1C7-48B1-9C6B-195C7AD9F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E4F96C-D171-4FA1-B4D0-458334EC6E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6AFC53-D8B8-45AB-B2C2-C7187039C3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58AD7C-7240-43D1-99F3-569C95ED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5CBE-CC25-4495-AAC2-FBCCD42765B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F56D42-E653-4D55-B402-50116EF09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CC0ECF-B98B-4CCD-BD81-F2F0F64AA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C8238-C077-46A8-8DBA-B4C01B1EE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994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F9F3E6-FB37-4B2E-B990-1268B6D45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63CC8E-C373-480A-9D79-64819ACF1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3EF96-D06F-4999-B98E-0CB4CABA9A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75CBE-CC25-4495-AAC2-FBCCD42765B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5EA07-399B-4E70-A9FA-A55B7C5DE8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37ABF-F93A-415E-B313-6998F66CAE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C8238-C077-46A8-8DBA-B4C01B1EE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082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9284A-1888-4B08-93CE-999C607FA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LATIHAN SOAL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2CA16-4CBE-4C7F-952A-07A914305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457(10) = …….(8)= ……..(2)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789(10)= ……(8)=…….(2)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b="1" dirty="0">
                <a:solidFill>
                  <a:srgbClr val="FF0000"/>
                </a:solidFill>
              </a:rPr>
              <a:t>1579(10)= ….(8)…..(2)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8900FC-7D44-4F96-B30F-72AC8FAA9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4E131-673B-4E58-BD9D-71EAD7576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Kode MK :</a:t>
            </a:r>
            <a:endParaRPr lang="id-ID"/>
          </a:p>
          <a:p>
            <a:r>
              <a:rPr lang="en-US"/>
              <a:t>MK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273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LATIHAN SOAL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LATIHAN SOAL </dc:title>
  <dc:creator>User</dc:creator>
  <cp:lastModifiedBy>User</cp:lastModifiedBy>
  <cp:revision>1</cp:revision>
  <dcterms:created xsi:type="dcterms:W3CDTF">2025-10-22T04:45:17Z</dcterms:created>
  <dcterms:modified xsi:type="dcterms:W3CDTF">2025-10-22T04:46:59Z</dcterms:modified>
</cp:coreProperties>
</file>