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 id="214748366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Lst>
  <p:sldSz cy="6858000" cx="12192000"/>
  <p:notesSz cx="6858000" cy="9144000"/>
  <p:embeddedFontLst>
    <p:embeddedFont>
      <p:font typeface="Poppins"/>
      <p:regular r:id="rId50"/>
      <p:bold r:id="rId51"/>
      <p:italic r:id="rId52"/>
      <p:boldItalic r:id="rId53"/>
    </p:embeddedFont>
    <p:embeddedFont>
      <p:font typeface="Tahoma"/>
      <p:regular r:id="rId54"/>
      <p:bold r:id="rId55"/>
    </p:embeddedFont>
    <p:embeddedFont>
      <p:font typeface="Poppins SemiBold"/>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0" roundtripDataSignature="AMtx7mjaeX6dHZwsr2VqvjOORoi//jwP8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5284A63-B03B-4707-97EA-94B0E9C40944}">
  <a:tblStyle styleId="{65284A63-B03B-4707-97EA-94B0E9C40944}"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customschemas.google.com/relationships/presentationmetadata" Target="meta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Poppins-bold.fntdata"/><Relationship Id="rId50" Type="http://schemas.openxmlformats.org/officeDocument/2006/relationships/font" Target="fonts/Poppins-regular.fntdata"/><Relationship Id="rId53" Type="http://schemas.openxmlformats.org/officeDocument/2006/relationships/font" Target="fonts/Poppins-boldItalic.fntdata"/><Relationship Id="rId52" Type="http://schemas.openxmlformats.org/officeDocument/2006/relationships/font" Target="fonts/Poppins-italic.fntdata"/><Relationship Id="rId11" Type="http://schemas.openxmlformats.org/officeDocument/2006/relationships/slide" Target="slides/slide4.xml"/><Relationship Id="rId55" Type="http://schemas.openxmlformats.org/officeDocument/2006/relationships/font" Target="fonts/Tahoma-bold.fntdata"/><Relationship Id="rId10" Type="http://schemas.openxmlformats.org/officeDocument/2006/relationships/slide" Target="slides/slide3.xml"/><Relationship Id="rId54" Type="http://schemas.openxmlformats.org/officeDocument/2006/relationships/font" Target="fonts/Tahoma-regular.fntdata"/><Relationship Id="rId13" Type="http://schemas.openxmlformats.org/officeDocument/2006/relationships/slide" Target="slides/slide6.xml"/><Relationship Id="rId57" Type="http://schemas.openxmlformats.org/officeDocument/2006/relationships/font" Target="fonts/PoppinsSemiBold-bold.fntdata"/><Relationship Id="rId12" Type="http://schemas.openxmlformats.org/officeDocument/2006/relationships/slide" Target="slides/slide5.xml"/><Relationship Id="rId56" Type="http://schemas.openxmlformats.org/officeDocument/2006/relationships/font" Target="fonts/PoppinsSemiBold-regular.fntdata"/><Relationship Id="rId15" Type="http://schemas.openxmlformats.org/officeDocument/2006/relationships/slide" Target="slides/slide8.xml"/><Relationship Id="rId59" Type="http://schemas.openxmlformats.org/officeDocument/2006/relationships/font" Target="fonts/PoppinsSemiBold-boldItalic.fntdata"/><Relationship Id="rId14" Type="http://schemas.openxmlformats.org/officeDocument/2006/relationships/slide" Target="slides/slide7.xml"/><Relationship Id="rId58" Type="http://schemas.openxmlformats.org/officeDocument/2006/relationships/font" Target="fonts/PoppinsSemiBold-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ID"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2fc6b5db9b_0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6" name="Google Shape;236;g32fc6b5db9b_0_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3" name="Google Shape;32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7" name="Google Shape;33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4" name="Google Shape;34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1" name="Google Shape;35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3" name="Google Shape;36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5" name="Google Shape;37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5" name="Google Shape;38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5" name="Google Shape;39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2fc6b5db9b_0_9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g32fc6b5db9b_0_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5" name="Google Shape;40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5" name="Google Shape;41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2" name="Google Shape;42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9" name="Google Shape;42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9" name="Google Shape;43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7" name="Google Shape;44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5" name="Google Shape;45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3" name="Google Shape;463;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0" name="Google Shape;47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7" name="Google Shape;47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4" name="Google Shape;48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1" name="Google Shape;491;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8" name="Google Shape;49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5" name="Google Shape;50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2" name="Google Shape;512;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9" name="Google Shape;51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6" name="Google Shape;526;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3" name="Google Shape;533;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0" name="Google Shape;540;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7" name="Google Shape;547;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4" name="Google Shape;554;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1" name="Google Shape;561;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333ff382cdf_0_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568" name="Google Shape;568;g333ff382cdf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9" name="Google Shape;30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 Id="rId3" Type="http://schemas.openxmlformats.org/officeDocument/2006/relationships/image" Target="../media/image12.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 Id="rId3" Type="http://schemas.openxmlformats.org/officeDocument/2006/relationships/image" Target="../media/image4.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6"/>
          <p:cNvSpPr txBox="1"/>
          <p:nvPr>
            <p:ph type="ctrTitle"/>
          </p:nvPr>
        </p:nvSpPr>
        <p:spPr>
          <a:xfrm>
            <a:off x="838200" y="1790015"/>
            <a:ext cx="10515600" cy="183855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3600"/>
              <a:buFont typeface="Poppins"/>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6"/>
          <p:cNvSpPr txBox="1"/>
          <p:nvPr>
            <p:ph idx="1" type="subTitle"/>
          </p:nvPr>
        </p:nvSpPr>
        <p:spPr>
          <a:xfrm>
            <a:off x="838200" y="3801600"/>
            <a:ext cx="10515600" cy="1699314"/>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3000"/>
              <a:buNone/>
              <a:defRPr b="1" sz="3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pic>
        <p:nvPicPr>
          <p:cNvPr id="21" name="Google Shape;21;p46"/>
          <p:cNvPicPr preferRelativeResize="0"/>
          <p:nvPr/>
        </p:nvPicPr>
        <p:blipFill rotWithShape="1">
          <a:blip r:embed="rId2">
            <a:alphaModFix/>
          </a:blip>
          <a:srcRect b="37202" l="6154" r="5917" t="32938"/>
          <a:stretch/>
        </p:blipFill>
        <p:spPr>
          <a:xfrm>
            <a:off x="9250550" y="695250"/>
            <a:ext cx="2135224" cy="36357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9" name="Shape 99"/>
        <p:cNvGrpSpPr/>
        <p:nvPr/>
      </p:nvGrpSpPr>
      <p:grpSpPr>
        <a:xfrm>
          <a:off x="0" y="0"/>
          <a:ext cx="0" cy="0"/>
          <a:chOff x="0" y="0"/>
          <a:chExt cx="0" cy="0"/>
        </a:xfrm>
      </p:grpSpPr>
      <p:sp>
        <p:nvSpPr>
          <p:cNvPr id="100" name="Google Shape;100;p5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Poppi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55"/>
          <p:cNvSpPr/>
          <p:nvPr>
            <p:ph idx="2" type="pic"/>
          </p:nvPr>
        </p:nvSpPr>
        <p:spPr>
          <a:xfrm>
            <a:off x="5183188" y="987425"/>
            <a:ext cx="6172200" cy="4873625"/>
          </a:xfrm>
          <a:prstGeom prst="rect">
            <a:avLst/>
          </a:prstGeom>
          <a:noFill/>
          <a:ln>
            <a:noFill/>
          </a:ln>
        </p:spPr>
      </p:sp>
      <p:sp>
        <p:nvSpPr>
          <p:cNvPr id="102" name="Google Shape;102;p5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3" name="Google Shape;103;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grpSp>
        <p:nvGrpSpPr>
          <p:cNvPr id="106" name="Google Shape;106;p55"/>
          <p:cNvGrpSpPr/>
          <p:nvPr/>
        </p:nvGrpSpPr>
        <p:grpSpPr>
          <a:xfrm>
            <a:off x="380" y="0"/>
            <a:ext cx="12192000" cy="688848"/>
            <a:chOff x="380" y="0"/>
            <a:chExt cx="12192000" cy="688848"/>
          </a:xfrm>
        </p:grpSpPr>
        <p:sp>
          <p:nvSpPr>
            <p:cNvPr id="107" name="Google Shape;107;p55"/>
            <p:cNvSpPr/>
            <p:nvPr/>
          </p:nvSpPr>
          <p:spPr>
            <a:xfrm>
              <a:off x="380" y="1142"/>
              <a:ext cx="12192000" cy="41655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08" name="Google Shape;108;p55"/>
            <p:cNvPicPr preferRelativeResize="0"/>
            <p:nvPr/>
          </p:nvPicPr>
          <p:blipFill rotWithShape="1">
            <a:blip r:embed="rId2">
              <a:alphaModFix/>
            </a:blip>
            <a:srcRect b="0" l="0" r="0" t="0"/>
            <a:stretch/>
          </p:blipFill>
          <p:spPr>
            <a:xfrm>
              <a:off x="10383773" y="0"/>
              <a:ext cx="1808224" cy="688848"/>
            </a:xfrm>
            <a:prstGeom prst="rect">
              <a:avLst/>
            </a:prstGeom>
            <a:noFill/>
            <a:ln>
              <a:noFill/>
            </a:ln>
          </p:spPr>
        </p:pic>
        <p:pic>
          <p:nvPicPr>
            <p:cNvPr id="109" name="Google Shape;109;p55"/>
            <p:cNvPicPr preferRelativeResize="0"/>
            <p:nvPr/>
          </p:nvPicPr>
          <p:blipFill rotWithShape="1">
            <a:blip r:embed="rId3">
              <a:alphaModFix/>
            </a:blip>
            <a:srcRect b="0" l="0" r="0" t="0"/>
            <a:stretch/>
          </p:blipFill>
          <p:spPr>
            <a:xfrm>
              <a:off x="76200" y="0"/>
              <a:ext cx="503681" cy="469391"/>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0" name="Shape 110"/>
        <p:cNvGrpSpPr/>
        <p:nvPr/>
      </p:nvGrpSpPr>
      <p:grpSpPr>
        <a:xfrm>
          <a:off x="0" y="0"/>
          <a:ext cx="0" cy="0"/>
          <a:chOff x="0" y="0"/>
          <a:chExt cx="0" cy="0"/>
        </a:xfrm>
      </p:grpSpPr>
      <p:sp>
        <p:nvSpPr>
          <p:cNvPr id="111" name="Google Shape;111;p56"/>
          <p:cNvSpPr txBox="1"/>
          <p:nvPr>
            <p:ph type="title"/>
          </p:nvPr>
        </p:nvSpPr>
        <p:spPr>
          <a:xfrm>
            <a:off x="838200" y="469391"/>
            <a:ext cx="10515600" cy="63053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56"/>
          <p:cNvSpPr txBox="1"/>
          <p:nvPr>
            <p:ph idx="1" type="body"/>
          </p:nvPr>
        </p:nvSpPr>
        <p:spPr>
          <a:xfrm rot="5400000">
            <a:off x="3583328" y="-1593508"/>
            <a:ext cx="5025343"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grpSp>
        <p:nvGrpSpPr>
          <p:cNvPr id="116" name="Google Shape;116;p56"/>
          <p:cNvGrpSpPr/>
          <p:nvPr/>
        </p:nvGrpSpPr>
        <p:grpSpPr>
          <a:xfrm>
            <a:off x="380" y="0"/>
            <a:ext cx="12192000" cy="688848"/>
            <a:chOff x="380" y="0"/>
            <a:chExt cx="12192000" cy="688848"/>
          </a:xfrm>
        </p:grpSpPr>
        <p:sp>
          <p:nvSpPr>
            <p:cNvPr id="117" name="Google Shape;117;p56"/>
            <p:cNvSpPr/>
            <p:nvPr/>
          </p:nvSpPr>
          <p:spPr>
            <a:xfrm>
              <a:off x="380" y="1142"/>
              <a:ext cx="12192000" cy="41655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18" name="Google Shape;118;p56"/>
            <p:cNvPicPr preferRelativeResize="0"/>
            <p:nvPr/>
          </p:nvPicPr>
          <p:blipFill rotWithShape="1">
            <a:blip r:embed="rId2">
              <a:alphaModFix/>
            </a:blip>
            <a:srcRect b="0" l="0" r="0" t="0"/>
            <a:stretch/>
          </p:blipFill>
          <p:spPr>
            <a:xfrm>
              <a:off x="10383773" y="0"/>
              <a:ext cx="1808224" cy="688848"/>
            </a:xfrm>
            <a:prstGeom prst="rect">
              <a:avLst/>
            </a:prstGeom>
            <a:noFill/>
            <a:ln>
              <a:noFill/>
            </a:ln>
          </p:spPr>
        </p:pic>
        <p:pic>
          <p:nvPicPr>
            <p:cNvPr id="119" name="Google Shape;119;p56"/>
            <p:cNvPicPr preferRelativeResize="0"/>
            <p:nvPr/>
          </p:nvPicPr>
          <p:blipFill rotWithShape="1">
            <a:blip r:embed="rId3">
              <a:alphaModFix/>
            </a:blip>
            <a:srcRect b="0" l="0" r="0" t="0"/>
            <a:stretch/>
          </p:blipFill>
          <p:spPr>
            <a:xfrm>
              <a:off x="76200" y="0"/>
              <a:ext cx="503681" cy="469391"/>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0" name="Shape 120"/>
        <p:cNvGrpSpPr/>
        <p:nvPr/>
      </p:nvGrpSpPr>
      <p:grpSpPr>
        <a:xfrm>
          <a:off x="0" y="0"/>
          <a:ext cx="0" cy="0"/>
          <a:chOff x="0" y="0"/>
          <a:chExt cx="0" cy="0"/>
        </a:xfrm>
      </p:grpSpPr>
      <p:sp>
        <p:nvSpPr>
          <p:cNvPr id="121" name="Google Shape;121;p57"/>
          <p:cNvSpPr txBox="1"/>
          <p:nvPr>
            <p:ph type="title"/>
          </p:nvPr>
        </p:nvSpPr>
        <p:spPr>
          <a:xfrm rot="5400000">
            <a:off x="7241154" y="2064317"/>
            <a:ext cx="5596392" cy="26289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57"/>
          <p:cNvSpPr txBox="1"/>
          <p:nvPr>
            <p:ph idx="1" type="body"/>
          </p:nvPr>
        </p:nvSpPr>
        <p:spPr>
          <a:xfrm rot="5400000">
            <a:off x="1907154" y="-488383"/>
            <a:ext cx="5596392"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grpSp>
        <p:nvGrpSpPr>
          <p:cNvPr id="126" name="Google Shape;126;p57"/>
          <p:cNvGrpSpPr/>
          <p:nvPr/>
        </p:nvGrpSpPr>
        <p:grpSpPr>
          <a:xfrm>
            <a:off x="380" y="0"/>
            <a:ext cx="12192000" cy="688848"/>
            <a:chOff x="380" y="0"/>
            <a:chExt cx="12192000" cy="688848"/>
          </a:xfrm>
        </p:grpSpPr>
        <p:sp>
          <p:nvSpPr>
            <p:cNvPr id="127" name="Google Shape;127;p57"/>
            <p:cNvSpPr/>
            <p:nvPr/>
          </p:nvSpPr>
          <p:spPr>
            <a:xfrm>
              <a:off x="380" y="1142"/>
              <a:ext cx="12192000" cy="41655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28" name="Google Shape;128;p57"/>
            <p:cNvPicPr preferRelativeResize="0"/>
            <p:nvPr/>
          </p:nvPicPr>
          <p:blipFill rotWithShape="1">
            <a:blip r:embed="rId2">
              <a:alphaModFix/>
            </a:blip>
            <a:srcRect b="0" l="0" r="0" t="0"/>
            <a:stretch/>
          </p:blipFill>
          <p:spPr>
            <a:xfrm>
              <a:off x="10383773" y="0"/>
              <a:ext cx="1808224" cy="688848"/>
            </a:xfrm>
            <a:prstGeom prst="rect">
              <a:avLst/>
            </a:prstGeom>
            <a:noFill/>
            <a:ln>
              <a:noFill/>
            </a:ln>
          </p:spPr>
        </p:pic>
        <p:pic>
          <p:nvPicPr>
            <p:cNvPr id="129" name="Google Shape;129;p57"/>
            <p:cNvPicPr preferRelativeResize="0"/>
            <p:nvPr/>
          </p:nvPicPr>
          <p:blipFill rotWithShape="1">
            <a:blip r:embed="rId3">
              <a:alphaModFix/>
            </a:blip>
            <a:srcRect b="0" l="0" r="0" t="0"/>
            <a:stretch/>
          </p:blipFill>
          <p:spPr>
            <a:xfrm>
              <a:off x="76200" y="0"/>
              <a:ext cx="503681" cy="469391"/>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40" name="Shape 140"/>
        <p:cNvGrpSpPr/>
        <p:nvPr/>
      </p:nvGrpSpPr>
      <p:grpSpPr>
        <a:xfrm>
          <a:off x="0" y="0"/>
          <a:ext cx="0" cy="0"/>
          <a:chOff x="0" y="0"/>
          <a:chExt cx="0" cy="0"/>
        </a:xfrm>
      </p:grpSpPr>
      <p:sp>
        <p:nvSpPr>
          <p:cNvPr id="141" name="Google Shape;141;g32fc6b5db9b_0_128"/>
          <p:cNvSpPr txBox="1"/>
          <p:nvPr>
            <p:ph type="ctrTitle"/>
          </p:nvPr>
        </p:nvSpPr>
        <p:spPr>
          <a:xfrm>
            <a:off x="914400" y="2125980"/>
            <a:ext cx="10363200" cy="14403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g32fc6b5db9b_0_128"/>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g32fc6b5db9b_0_128"/>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g32fc6b5db9b_0_128"/>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g32fc6b5db9b_0_128"/>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
        <p:nvSpPr>
          <p:cNvPr id="146" name="Google Shape;146;g32fc6b5db9b_0_128"/>
          <p:cNvSpPr/>
          <p:nvPr/>
        </p:nvSpPr>
        <p:spPr>
          <a:xfrm>
            <a:off x="380" y="1142"/>
            <a:ext cx="12192000" cy="41655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 name="Google Shape;147;g32fc6b5db9b_0_128"/>
          <p:cNvSpPr/>
          <p:nvPr/>
        </p:nvSpPr>
        <p:spPr>
          <a:xfrm>
            <a:off x="380" y="1142"/>
            <a:ext cx="12192000" cy="416559"/>
          </a:xfrm>
          <a:custGeom>
            <a:rect b="b" l="l" r="r" t="t"/>
            <a:pathLst>
              <a:path extrusionOk="0" h="416559" w="12192000">
                <a:moveTo>
                  <a:pt x="0" y="416051"/>
                </a:moveTo>
                <a:lnTo>
                  <a:pt x="12191619" y="416051"/>
                </a:lnTo>
              </a:path>
              <a:path extrusionOk="0" h="416559" w="12192000">
                <a:moveTo>
                  <a:pt x="12191619" y="0"/>
                </a:moveTo>
                <a:lnTo>
                  <a:pt x="0" y="0"/>
                </a:lnTo>
                <a:lnTo>
                  <a:pt x="0" y="416051"/>
                </a:lnTo>
              </a:path>
            </a:pathLst>
          </a:custGeom>
          <a:noFill/>
          <a:ln cap="flat" cmpd="sng" w="9900">
            <a:solidFill>
              <a:srgbClr val="3B78D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48" name="Google Shape;148;g32fc6b5db9b_0_128"/>
          <p:cNvPicPr preferRelativeResize="0"/>
          <p:nvPr/>
        </p:nvPicPr>
        <p:blipFill rotWithShape="1">
          <a:blip r:embed="rId2">
            <a:alphaModFix/>
          </a:blip>
          <a:srcRect b="0" l="0" r="0" t="0"/>
          <a:stretch/>
        </p:blipFill>
        <p:spPr>
          <a:xfrm>
            <a:off x="10383773" y="0"/>
            <a:ext cx="1808224" cy="688848"/>
          </a:xfrm>
          <a:prstGeom prst="rect">
            <a:avLst/>
          </a:prstGeom>
          <a:noFill/>
          <a:ln>
            <a:noFill/>
          </a:ln>
        </p:spPr>
      </p:pic>
      <p:pic>
        <p:nvPicPr>
          <p:cNvPr id="149" name="Google Shape;149;g32fc6b5db9b_0_128"/>
          <p:cNvPicPr preferRelativeResize="0"/>
          <p:nvPr/>
        </p:nvPicPr>
        <p:blipFill rotWithShape="1">
          <a:blip r:embed="rId3">
            <a:alphaModFix/>
          </a:blip>
          <a:srcRect b="0" l="0" r="0" t="0"/>
          <a:stretch/>
        </p:blipFill>
        <p:spPr>
          <a:xfrm>
            <a:off x="76200" y="0"/>
            <a:ext cx="503681" cy="46939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bg>
      <p:bgPr>
        <a:blipFill>
          <a:blip r:embed="rId2">
            <a:alphaModFix/>
          </a:blip>
          <a:stretch>
            <a:fillRect/>
          </a:stretch>
        </a:blipFill>
      </p:bgPr>
    </p:bg>
    <p:spTree>
      <p:nvGrpSpPr>
        <p:cNvPr id="150" name="Shape 150"/>
        <p:cNvGrpSpPr/>
        <p:nvPr/>
      </p:nvGrpSpPr>
      <p:grpSpPr>
        <a:xfrm>
          <a:off x="0" y="0"/>
          <a:ext cx="0" cy="0"/>
          <a:chOff x="0" y="0"/>
          <a:chExt cx="0" cy="0"/>
        </a:xfrm>
      </p:grpSpPr>
      <p:sp>
        <p:nvSpPr>
          <p:cNvPr id="151" name="Google Shape;151;g32fc6b5db9b_0_138"/>
          <p:cNvSpPr/>
          <p:nvPr/>
        </p:nvSpPr>
        <p:spPr>
          <a:xfrm>
            <a:off x="380" y="1142"/>
            <a:ext cx="12192000" cy="41655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2" name="Google Shape;152;g32fc6b5db9b_0_138"/>
          <p:cNvSpPr/>
          <p:nvPr/>
        </p:nvSpPr>
        <p:spPr>
          <a:xfrm>
            <a:off x="380" y="1142"/>
            <a:ext cx="12192000" cy="416559"/>
          </a:xfrm>
          <a:custGeom>
            <a:rect b="b" l="l" r="r" t="t"/>
            <a:pathLst>
              <a:path extrusionOk="0" h="416559" w="12192000">
                <a:moveTo>
                  <a:pt x="0" y="416051"/>
                </a:moveTo>
                <a:lnTo>
                  <a:pt x="12191619" y="416051"/>
                </a:lnTo>
              </a:path>
              <a:path extrusionOk="0" h="416559" w="12192000">
                <a:moveTo>
                  <a:pt x="12191619" y="0"/>
                </a:moveTo>
                <a:lnTo>
                  <a:pt x="0" y="0"/>
                </a:lnTo>
                <a:lnTo>
                  <a:pt x="0" y="416051"/>
                </a:lnTo>
              </a:path>
            </a:pathLst>
          </a:custGeom>
          <a:noFill/>
          <a:ln cap="flat" cmpd="sng" w="9900">
            <a:solidFill>
              <a:srgbClr val="3B78D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53" name="Google Shape;153;g32fc6b5db9b_0_138"/>
          <p:cNvPicPr preferRelativeResize="0"/>
          <p:nvPr/>
        </p:nvPicPr>
        <p:blipFill rotWithShape="1">
          <a:blip r:embed="rId3">
            <a:alphaModFix/>
          </a:blip>
          <a:srcRect b="0" l="0" r="0" t="0"/>
          <a:stretch/>
        </p:blipFill>
        <p:spPr>
          <a:xfrm>
            <a:off x="10383773" y="0"/>
            <a:ext cx="1808224" cy="688848"/>
          </a:xfrm>
          <a:prstGeom prst="rect">
            <a:avLst/>
          </a:prstGeom>
          <a:noFill/>
          <a:ln>
            <a:noFill/>
          </a:ln>
        </p:spPr>
      </p:pic>
      <p:pic>
        <p:nvPicPr>
          <p:cNvPr id="154" name="Google Shape;154;g32fc6b5db9b_0_138"/>
          <p:cNvPicPr preferRelativeResize="0"/>
          <p:nvPr/>
        </p:nvPicPr>
        <p:blipFill rotWithShape="1">
          <a:blip r:embed="rId4">
            <a:alphaModFix/>
          </a:blip>
          <a:srcRect b="0" l="0" r="0" t="0"/>
          <a:stretch/>
        </p:blipFill>
        <p:spPr>
          <a:xfrm>
            <a:off x="76200" y="0"/>
            <a:ext cx="503681" cy="469391"/>
          </a:xfrm>
          <a:prstGeom prst="rect">
            <a:avLst/>
          </a:prstGeom>
          <a:noFill/>
          <a:ln>
            <a:noFill/>
          </a:ln>
        </p:spPr>
      </p:pic>
      <p:sp>
        <p:nvSpPr>
          <p:cNvPr id="155" name="Google Shape;155;g32fc6b5db9b_0_138"/>
          <p:cNvSpPr txBox="1"/>
          <p:nvPr>
            <p:ph type="title"/>
          </p:nvPr>
        </p:nvSpPr>
        <p:spPr>
          <a:xfrm>
            <a:off x="2620771" y="489965"/>
            <a:ext cx="6950400" cy="421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600">
                <a:solidFill>
                  <a:schemeClr val="dk1"/>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g32fc6b5db9b_0_138"/>
          <p:cNvSpPr txBox="1"/>
          <p:nvPr>
            <p:ph idx="1" type="body"/>
          </p:nvPr>
        </p:nvSpPr>
        <p:spPr>
          <a:xfrm>
            <a:off x="885190" y="1276603"/>
            <a:ext cx="10421700" cy="30633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1" i="0" sz="18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57" name="Google Shape;157;g32fc6b5db9b_0_138"/>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g32fc6b5db9b_0_138"/>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g32fc6b5db9b_0_138"/>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60" name="Shape 160"/>
        <p:cNvGrpSpPr/>
        <p:nvPr/>
      </p:nvGrpSpPr>
      <p:grpSpPr>
        <a:xfrm>
          <a:off x="0" y="0"/>
          <a:ext cx="0" cy="0"/>
          <a:chOff x="0" y="0"/>
          <a:chExt cx="0" cy="0"/>
        </a:xfrm>
      </p:grpSpPr>
      <p:sp>
        <p:nvSpPr>
          <p:cNvPr id="161" name="Google Shape;161;g32fc6b5db9b_0_148"/>
          <p:cNvSpPr txBox="1"/>
          <p:nvPr>
            <p:ph type="title"/>
          </p:nvPr>
        </p:nvSpPr>
        <p:spPr>
          <a:xfrm>
            <a:off x="2620771" y="489965"/>
            <a:ext cx="6950400" cy="421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600">
                <a:solidFill>
                  <a:schemeClr val="dk1"/>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g32fc6b5db9b_0_148"/>
          <p:cNvSpPr txBox="1"/>
          <p:nvPr>
            <p:ph idx="1" type="body"/>
          </p:nvPr>
        </p:nvSpPr>
        <p:spPr>
          <a:xfrm>
            <a:off x="609600" y="1577340"/>
            <a:ext cx="5303400" cy="45264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3" name="Google Shape;163;g32fc6b5db9b_0_148"/>
          <p:cNvSpPr txBox="1"/>
          <p:nvPr>
            <p:ph idx="2" type="body"/>
          </p:nvPr>
        </p:nvSpPr>
        <p:spPr>
          <a:xfrm>
            <a:off x="6278880" y="1577340"/>
            <a:ext cx="5303400" cy="45264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4" name="Google Shape;164;g32fc6b5db9b_0_148"/>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g32fc6b5db9b_0_148"/>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g32fc6b5db9b_0_148"/>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67" name="Shape 167"/>
        <p:cNvGrpSpPr/>
        <p:nvPr/>
      </p:nvGrpSpPr>
      <p:grpSpPr>
        <a:xfrm>
          <a:off x="0" y="0"/>
          <a:ext cx="0" cy="0"/>
          <a:chOff x="0" y="0"/>
          <a:chExt cx="0" cy="0"/>
        </a:xfrm>
      </p:grpSpPr>
      <p:sp>
        <p:nvSpPr>
          <p:cNvPr id="168" name="Google Shape;168;g32fc6b5db9b_0_155"/>
          <p:cNvSpPr txBox="1"/>
          <p:nvPr>
            <p:ph type="title"/>
          </p:nvPr>
        </p:nvSpPr>
        <p:spPr>
          <a:xfrm>
            <a:off x="2620771" y="489965"/>
            <a:ext cx="6950400" cy="421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2600">
                <a:solidFill>
                  <a:schemeClr val="dk1"/>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g32fc6b5db9b_0_155"/>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g32fc6b5db9b_0_155"/>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g32fc6b5db9b_0_155"/>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blipFill>
          <a:blip r:embed="rId2">
            <a:alphaModFix/>
          </a:blip>
          <a:stretch>
            <a:fillRect/>
          </a:stretch>
        </a:blipFill>
      </p:bgPr>
    </p:bg>
    <p:spTree>
      <p:nvGrpSpPr>
        <p:cNvPr id="172" name="Shape 172"/>
        <p:cNvGrpSpPr/>
        <p:nvPr/>
      </p:nvGrpSpPr>
      <p:grpSpPr>
        <a:xfrm>
          <a:off x="0" y="0"/>
          <a:ext cx="0" cy="0"/>
          <a:chOff x="0" y="0"/>
          <a:chExt cx="0" cy="0"/>
        </a:xfrm>
      </p:grpSpPr>
      <p:pic>
        <p:nvPicPr>
          <p:cNvPr id="173" name="Google Shape;173;g32fc6b5db9b_0_16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4" name="Google Shape;174;g32fc6b5db9b_0_160"/>
          <p:cNvSpPr/>
          <p:nvPr/>
        </p:nvSpPr>
        <p:spPr>
          <a:xfrm>
            <a:off x="0" y="0"/>
            <a:ext cx="3299460" cy="6858000"/>
          </a:xfrm>
          <a:custGeom>
            <a:rect b="b" l="l" r="r" t="t"/>
            <a:pathLst>
              <a:path extrusionOk="0" h="6858000" w="3299460">
                <a:moveTo>
                  <a:pt x="3299460" y="0"/>
                </a:moveTo>
                <a:lnTo>
                  <a:pt x="0" y="0"/>
                </a:lnTo>
                <a:lnTo>
                  <a:pt x="0" y="6858000"/>
                </a:lnTo>
                <a:lnTo>
                  <a:pt x="3299460" y="6858000"/>
                </a:lnTo>
                <a:lnTo>
                  <a:pt x="3299460" y="0"/>
                </a:lnTo>
                <a:close/>
              </a:path>
            </a:pathLst>
          </a:custGeom>
          <a:solidFill>
            <a:srgbClr val="4471C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 name="Google Shape;175;g32fc6b5db9b_0_160"/>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g32fc6b5db9b_0_160"/>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g32fc6b5db9b_0_160"/>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181" name="Shape 181"/>
        <p:cNvGrpSpPr/>
        <p:nvPr/>
      </p:nvGrpSpPr>
      <p:grpSpPr>
        <a:xfrm>
          <a:off x="0" y="0"/>
          <a:ext cx="0" cy="0"/>
          <a:chOff x="0" y="0"/>
          <a:chExt cx="0" cy="0"/>
        </a:xfrm>
      </p:grpSpPr>
      <p:sp>
        <p:nvSpPr>
          <p:cNvPr id="182" name="Google Shape;182;g333ff382cdf_0_7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bg>
      <p:bgPr>
        <a:solidFill>
          <a:schemeClr val="lt1"/>
        </a:solidFill>
      </p:bgPr>
    </p:bg>
    <p:spTree>
      <p:nvGrpSpPr>
        <p:cNvPr id="183" name="Shape 183"/>
        <p:cNvGrpSpPr/>
        <p:nvPr/>
      </p:nvGrpSpPr>
      <p:grpSpPr>
        <a:xfrm>
          <a:off x="0" y="0"/>
          <a:ext cx="0" cy="0"/>
          <a:chOff x="0" y="0"/>
          <a:chExt cx="0" cy="0"/>
        </a:xfrm>
      </p:grpSpPr>
      <p:sp>
        <p:nvSpPr>
          <p:cNvPr id="184" name="Google Shape;184;g333ff382cdf_0_77"/>
          <p:cNvSpPr/>
          <p:nvPr/>
        </p:nvSpPr>
        <p:spPr>
          <a:xfrm>
            <a:off x="380" y="1142"/>
            <a:ext cx="12192000" cy="41655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5" name="Google Shape;185;g333ff382cdf_0_77"/>
          <p:cNvSpPr/>
          <p:nvPr/>
        </p:nvSpPr>
        <p:spPr>
          <a:xfrm>
            <a:off x="380" y="1142"/>
            <a:ext cx="12192000" cy="416559"/>
          </a:xfrm>
          <a:custGeom>
            <a:rect b="b" l="l" r="r" t="t"/>
            <a:pathLst>
              <a:path extrusionOk="0" h="416559" w="12192000">
                <a:moveTo>
                  <a:pt x="0" y="416051"/>
                </a:moveTo>
                <a:lnTo>
                  <a:pt x="12191619" y="416051"/>
                </a:lnTo>
              </a:path>
              <a:path extrusionOk="0" h="416559" w="12192000">
                <a:moveTo>
                  <a:pt x="12191619" y="0"/>
                </a:moveTo>
                <a:lnTo>
                  <a:pt x="0" y="0"/>
                </a:lnTo>
                <a:lnTo>
                  <a:pt x="0" y="416051"/>
                </a:lnTo>
              </a:path>
            </a:pathLst>
          </a:custGeom>
          <a:noFill/>
          <a:ln cap="flat" cmpd="sng" w="9900">
            <a:solidFill>
              <a:srgbClr val="3B78D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86" name="Google Shape;186;g333ff382cdf_0_77"/>
          <p:cNvPicPr preferRelativeResize="0"/>
          <p:nvPr/>
        </p:nvPicPr>
        <p:blipFill rotWithShape="1">
          <a:blip r:embed="rId2">
            <a:alphaModFix/>
          </a:blip>
          <a:srcRect b="0" l="0" r="0" t="0"/>
          <a:stretch/>
        </p:blipFill>
        <p:spPr>
          <a:xfrm>
            <a:off x="10383773" y="0"/>
            <a:ext cx="1808224" cy="688848"/>
          </a:xfrm>
          <a:prstGeom prst="rect">
            <a:avLst/>
          </a:prstGeom>
          <a:noFill/>
          <a:ln>
            <a:noFill/>
          </a:ln>
        </p:spPr>
      </p:pic>
      <p:pic>
        <p:nvPicPr>
          <p:cNvPr id="187" name="Google Shape;187;g333ff382cdf_0_77"/>
          <p:cNvPicPr preferRelativeResize="0"/>
          <p:nvPr/>
        </p:nvPicPr>
        <p:blipFill rotWithShape="1">
          <a:blip r:embed="rId3">
            <a:alphaModFix/>
          </a:blip>
          <a:srcRect b="0" l="0" r="0" t="0"/>
          <a:stretch/>
        </p:blipFill>
        <p:spPr>
          <a:xfrm>
            <a:off x="76200" y="0"/>
            <a:ext cx="503681" cy="469391"/>
          </a:xfrm>
          <a:prstGeom prst="rect">
            <a:avLst/>
          </a:prstGeom>
          <a:noFill/>
          <a:ln>
            <a:noFill/>
          </a:ln>
        </p:spPr>
      </p:pic>
      <p:sp>
        <p:nvSpPr>
          <p:cNvPr id="188" name="Google Shape;188;g333ff382cdf_0_77"/>
          <p:cNvSpPr txBox="1"/>
          <p:nvPr>
            <p:ph idx="1" type="body"/>
          </p:nvPr>
        </p:nvSpPr>
        <p:spPr>
          <a:xfrm>
            <a:off x="885190" y="1276603"/>
            <a:ext cx="10421700" cy="30633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1" i="0" sz="18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89" name="Google Shape;189;g333ff382cdf_0_77"/>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marR="0" algn="ct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0" name="Google Shape;190;g333ff382cdf_0_77"/>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marR="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1" name="Google Shape;191;g333ff382cdf_0_77"/>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
        <p:nvSpPr>
          <p:cNvPr id="192" name="Google Shape;192;g333ff382cdf_0_77"/>
          <p:cNvSpPr txBox="1"/>
          <p:nvPr/>
        </p:nvSpPr>
        <p:spPr>
          <a:xfrm>
            <a:off x="9486850" y="5806425"/>
            <a:ext cx="2095500" cy="1185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500"/>
              <a:buFont typeface="Arial"/>
              <a:buNone/>
            </a:pPr>
            <a:r>
              <a:rPr b="0" i="0" lang="en-ID" sz="6500" u="none" cap="none" strike="noStrike">
                <a:solidFill>
                  <a:srgbClr val="EFEFEF"/>
                </a:solidFill>
                <a:latin typeface="Impact"/>
                <a:ea typeface="Impact"/>
                <a:cs typeface="Impact"/>
                <a:sym typeface="Impact"/>
              </a:rPr>
              <a:t>VSGA</a:t>
            </a:r>
            <a:endParaRPr b="0" i="0" sz="6500" u="none" cap="none" strike="noStrike">
              <a:solidFill>
                <a:srgbClr val="EFEFEF"/>
              </a:solidFill>
              <a:latin typeface="Impact"/>
              <a:ea typeface="Impact"/>
              <a:cs typeface="Impact"/>
              <a:sym typeface="Impac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or">
  <p:cSld name="Instructor">
    <p:spTree>
      <p:nvGrpSpPr>
        <p:cNvPr id="22" name="Shape 22"/>
        <p:cNvGrpSpPr/>
        <p:nvPr/>
      </p:nvGrpSpPr>
      <p:grpSpPr>
        <a:xfrm>
          <a:off x="0" y="0"/>
          <a:ext cx="0" cy="0"/>
          <a:chOff x="0" y="0"/>
          <a:chExt cx="0" cy="0"/>
        </a:xfrm>
      </p:grpSpPr>
      <p:pic>
        <p:nvPicPr>
          <p:cNvPr id="23" name="Google Shape;23;p4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4" name="Google Shape;24;p47"/>
          <p:cNvSpPr/>
          <p:nvPr/>
        </p:nvSpPr>
        <p:spPr>
          <a:xfrm>
            <a:off x="0" y="0"/>
            <a:ext cx="3299460" cy="6858000"/>
          </a:xfrm>
          <a:custGeom>
            <a:rect b="b" l="l" r="r" t="t"/>
            <a:pathLst>
              <a:path extrusionOk="0" h="6858000" w="3299460">
                <a:moveTo>
                  <a:pt x="3299460" y="0"/>
                </a:moveTo>
                <a:lnTo>
                  <a:pt x="0" y="0"/>
                </a:lnTo>
                <a:lnTo>
                  <a:pt x="0" y="6858000"/>
                </a:lnTo>
                <a:lnTo>
                  <a:pt x="3299460" y="6858000"/>
                </a:lnTo>
                <a:lnTo>
                  <a:pt x="3299460" y="0"/>
                </a:lnTo>
                <a:close/>
              </a:path>
            </a:pathLst>
          </a:custGeom>
          <a:solidFill>
            <a:srgbClr val="4471C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 name="Google Shape;25;p47"/>
          <p:cNvSpPr/>
          <p:nvPr/>
        </p:nvSpPr>
        <p:spPr>
          <a:xfrm>
            <a:off x="149455" y="5905728"/>
            <a:ext cx="807900" cy="807900"/>
          </a:xfrm>
          <a:prstGeom prst="corner">
            <a:avLst>
              <a:gd fmla="val 23355" name="adj1"/>
              <a:gd fmla="val 23357" name="adj2"/>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Calibri"/>
              <a:ea typeface="Calibri"/>
              <a:cs typeface="Calibri"/>
              <a:sym typeface="Calibri"/>
            </a:endParaRPr>
          </a:p>
        </p:txBody>
      </p:sp>
      <p:pic>
        <p:nvPicPr>
          <p:cNvPr id="26" name="Google Shape;26;p47"/>
          <p:cNvPicPr preferRelativeResize="0"/>
          <p:nvPr/>
        </p:nvPicPr>
        <p:blipFill rotWithShape="1">
          <a:blip r:embed="rId3">
            <a:alphaModFix/>
          </a:blip>
          <a:srcRect b="37202" l="6154" r="5917" t="32938"/>
          <a:stretch/>
        </p:blipFill>
        <p:spPr>
          <a:xfrm>
            <a:off x="9860150" y="161850"/>
            <a:ext cx="2135224" cy="36357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3" name="Shape 193"/>
        <p:cNvGrpSpPr/>
        <p:nvPr/>
      </p:nvGrpSpPr>
      <p:grpSpPr>
        <a:xfrm>
          <a:off x="0" y="0"/>
          <a:ext cx="0" cy="0"/>
          <a:chOff x="0" y="0"/>
          <a:chExt cx="0" cy="0"/>
        </a:xfrm>
      </p:grpSpPr>
      <p:sp>
        <p:nvSpPr>
          <p:cNvPr id="194" name="Google Shape;194;g333ff382cdf_0_87"/>
          <p:cNvSpPr txBox="1"/>
          <p:nvPr>
            <p:ph type="ctrTitle"/>
          </p:nvPr>
        </p:nvSpPr>
        <p:spPr>
          <a:xfrm>
            <a:off x="415611" y="992767"/>
            <a:ext cx="11360700" cy="27369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9pPr>
          </a:lstStyle>
          <a:p/>
        </p:txBody>
      </p:sp>
      <p:sp>
        <p:nvSpPr>
          <p:cNvPr id="195" name="Google Shape;195;g333ff382cdf_0_87"/>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96" name="Google Shape;196;g333ff382cdf_0_8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7" name="Shape 197"/>
        <p:cNvGrpSpPr/>
        <p:nvPr/>
      </p:nvGrpSpPr>
      <p:grpSpPr>
        <a:xfrm>
          <a:off x="0" y="0"/>
          <a:ext cx="0" cy="0"/>
          <a:chOff x="0" y="0"/>
          <a:chExt cx="0" cy="0"/>
        </a:xfrm>
      </p:grpSpPr>
      <p:sp>
        <p:nvSpPr>
          <p:cNvPr id="198" name="Google Shape;198;g333ff382cdf_0_91"/>
          <p:cNvSpPr txBox="1"/>
          <p:nvPr>
            <p:ph type="title"/>
          </p:nvPr>
        </p:nvSpPr>
        <p:spPr>
          <a:xfrm>
            <a:off x="415600" y="2867800"/>
            <a:ext cx="11360700" cy="11223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9pPr>
          </a:lstStyle>
          <a:p/>
        </p:txBody>
      </p:sp>
      <p:sp>
        <p:nvSpPr>
          <p:cNvPr id="199" name="Google Shape;199;g333ff382cdf_0_9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0" name="Shape 200"/>
        <p:cNvGrpSpPr/>
        <p:nvPr/>
      </p:nvGrpSpPr>
      <p:grpSpPr>
        <a:xfrm>
          <a:off x="0" y="0"/>
          <a:ext cx="0" cy="0"/>
          <a:chOff x="0" y="0"/>
          <a:chExt cx="0" cy="0"/>
        </a:xfrm>
      </p:grpSpPr>
      <p:sp>
        <p:nvSpPr>
          <p:cNvPr id="201" name="Google Shape;201;g333ff382cdf_0_94"/>
          <p:cNvSpPr txBox="1"/>
          <p:nvPr>
            <p:ph type="title"/>
          </p:nvPr>
        </p:nvSpPr>
        <p:spPr>
          <a:xfrm>
            <a:off x="415600" y="593367"/>
            <a:ext cx="11360700" cy="763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202" name="Google Shape;202;g333ff382cdf_0_9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203" name="Google Shape;203;g333ff382cdf_0_9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4" name="Shape 204"/>
        <p:cNvGrpSpPr/>
        <p:nvPr/>
      </p:nvGrpSpPr>
      <p:grpSpPr>
        <a:xfrm>
          <a:off x="0" y="0"/>
          <a:ext cx="0" cy="0"/>
          <a:chOff x="0" y="0"/>
          <a:chExt cx="0" cy="0"/>
        </a:xfrm>
      </p:grpSpPr>
      <p:sp>
        <p:nvSpPr>
          <p:cNvPr id="205" name="Google Shape;205;g333ff382cdf_0_98"/>
          <p:cNvSpPr txBox="1"/>
          <p:nvPr>
            <p:ph type="title"/>
          </p:nvPr>
        </p:nvSpPr>
        <p:spPr>
          <a:xfrm>
            <a:off x="415600" y="593367"/>
            <a:ext cx="11360700" cy="763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206" name="Google Shape;206;g333ff382cdf_0_98"/>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207" name="Google Shape;207;g333ff382cdf_0_98"/>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208" name="Google Shape;208;g333ff382cdf_0_9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9" name="Shape 209"/>
        <p:cNvGrpSpPr/>
        <p:nvPr/>
      </p:nvGrpSpPr>
      <p:grpSpPr>
        <a:xfrm>
          <a:off x="0" y="0"/>
          <a:ext cx="0" cy="0"/>
          <a:chOff x="0" y="0"/>
          <a:chExt cx="0" cy="0"/>
        </a:xfrm>
      </p:grpSpPr>
      <p:sp>
        <p:nvSpPr>
          <p:cNvPr id="210" name="Google Shape;210;g333ff382cdf_0_103"/>
          <p:cNvSpPr txBox="1"/>
          <p:nvPr>
            <p:ph type="title"/>
          </p:nvPr>
        </p:nvSpPr>
        <p:spPr>
          <a:xfrm>
            <a:off x="415600" y="593367"/>
            <a:ext cx="11360700" cy="7635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211" name="Google Shape;211;g333ff382cdf_0_10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12" name="Shape 212"/>
        <p:cNvGrpSpPr/>
        <p:nvPr/>
      </p:nvGrpSpPr>
      <p:grpSpPr>
        <a:xfrm>
          <a:off x="0" y="0"/>
          <a:ext cx="0" cy="0"/>
          <a:chOff x="0" y="0"/>
          <a:chExt cx="0" cy="0"/>
        </a:xfrm>
      </p:grpSpPr>
      <p:sp>
        <p:nvSpPr>
          <p:cNvPr id="213" name="Google Shape;213;g333ff382cdf_0_106"/>
          <p:cNvSpPr txBox="1"/>
          <p:nvPr>
            <p:ph type="title"/>
          </p:nvPr>
        </p:nvSpPr>
        <p:spPr>
          <a:xfrm>
            <a:off x="415600" y="740800"/>
            <a:ext cx="3744000" cy="1007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9pPr>
          </a:lstStyle>
          <a:p/>
        </p:txBody>
      </p:sp>
      <p:sp>
        <p:nvSpPr>
          <p:cNvPr id="214" name="Google Shape;214;g333ff382cdf_0_106"/>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215" name="Google Shape;215;g333ff382cdf_0_10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16" name="Shape 216"/>
        <p:cNvGrpSpPr/>
        <p:nvPr/>
      </p:nvGrpSpPr>
      <p:grpSpPr>
        <a:xfrm>
          <a:off x="0" y="0"/>
          <a:ext cx="0" cy="0"/>
          <a:chOff x="0" y="0"/>
          <a:chExt cx="0" cy="0"/>
        </a:xfrm>
      </p:grpSpPr>
      <p:sp>
        <p:nvSpPr>
          <p:cNvPr id="217" name="Google Shape;217;g333ff382cdf_0_110"/>
          <p:cNvSpPr txBox="1"/>
          <p:nvPr>
            <p:ph type="title"/>
          </p:nvPr>
        </p:nvSpPr>
        <p:spPr>
          <a:xfrm>
            <a:off x="653667" y="600200"/>
            <a:ext cx="8490300" cy="54543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6400"/>
              <a:buFont typeface="Arial"/>
              <a:buChar char="■"/>
              <a:defRPr b="0" i="0" sz="6400" u="none" cap="none" strike="noStrike">
                <a:solidFill>
                  <a:srgbClr val="000000"/>
                </a:solidFill>
                <a:latin typeface="Arial"/>
                <a:ea typeface="Arial"/>
                <a:cs typeface="Arial"/>
                <a:sym typeface="Arial"/>
              </a:defRPr>
            </a:lvl9pPr>
          </a:lstStyle>
          <a:p/>
        </p:txBody>
      </p:sp>
      <p:sp>
        <p:nvSpPr>
          <p:cNvPr id="218" name="Google Shape;218;g333ff382cdf_0_11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19" name="Shape 219"/>
        <p:cNvGrpSpPr/>
        <p:nvPr/>
      </p:nvGrpSpPr>
      <p:grpSpPr>
        <a:xfrm>
          <a:off x="0" y="0"/>
          <a:ext cx="0" cy="0"/>
          <a:chOff x="0" y="0"/>
          <a:chExt cx="0" cy="0"/>
        </a:xfrm>
      </p:grpSpPr>
      <p:sp>
        <p:nvSpPr>
          <p:cNvPr id="220" name="Google Shape;220;g333ff382cdf_0_113"/>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g333ff382cdf_0_113"/>
          <p:cNvSpPr txBox="1"/>
          <p:nvPr>
            <p:ph type="title"/>
          </p:nvPr>
        </p:nvSpPr>
        <p:spPr>
          <a:xfrm>
            <a:off x="354000" y="1644233"/>
            <a:ext cx="5393700" cy="19764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5600"/>
              <a:buFont typeface="Arial"/>
              <a:buChar char="■"/>
              <a:defRPr b="0" i="0" sz="5600" u="none" cap="none" strike="noStrike">
                <a:solidFill>
                  <a:srgbClr val="000000"/>
                </a:solidFill>
                <a:latin typeface="Arial"/>
                <a:ea typeface="Arial"/>
                <a:cs typeface="Arial"/>
                <a:sym typeface="Arial"/>
              </a:defRPr>
            </a:lvl9pPr>
          </a:lstStyle>
          <a:p/>
        </p:txBody>
      </p:sp>
      <p:sp>
        <p:nvSpPr>
          <p:cNvPr id="222" name="Google Shape;222;g333ff382cdf_0_113"/>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23" name="Google Shape;223;g333ff382cdf_0_113"/>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224" name="Google Shape;224;g333ff382cdf_0_11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25" name="Shape 225"/>
        <p:cNvGrpSpPr/>
        <p:nvPr/>
      </p:nvGrpSpPr>
      <p:grpSpPr>
        <a:xfrm>
          <a:off x="0" y="0"/>
          <a:ext cx="0" cy="0"/>
          <a:chOff x="0" y="0"/>
          <a:chExt cx="0" cy="0"/>
        </a:xfrm>
      </p:grpSpPr>
      <p:sp>
        <p:nvSpPr>
          <p:cNvPr id="226" name="Google Shape;226;g333ff382cdf_0_119"/>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400"/>
              <a:buNone/>
              <a:defRPr/>
            </a:lvl1pPr>
          </a:lstStyle>
          <a:p/>
        </p:txBody>
      </p:sp>
      <p:sp>
        <p:nvSpPr>
          <p:cNvPr id="227" name="Google Shape;227;g333ff382cdf_0_11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28" name="Shape 228"/>
        <p:cNvGrpSpPr/>
        <p:nvPr/>
      </p:nvGrpSpPr>
      <p:grpSpPr>
        <a:xfrm>
          <a:off x="0" y="0"/>
          <a:ext cx="0" cy="0"/>
          <a:chOff x="0" y="0"/>
          <a:chExt cx="0" cy="0"/>
        </a:xfrm>
      </p:grpSpPr>
      <p:sp>
        <p:nvSpPr>
          <p:cNvPr id="229" name="Google Shape;229;g333ff382cdf_0_122"/>
          <p:cNvSpPr txBox="1"/>
          <p:nvPr>
            <p:ph hasCustomPrompt="1" type="title"/>
          </p:nvPr>
        </p:nvSpPr>
        <p:spPr>
          <a:xfrm>
            <a:off x="415600" y="1474833"/>
            <a:ext cx="11360700" cy="26181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16000"/>
              <a:buFont typeface="Arial"/>
              <a:buChar char="■"/>
              <a:defRPr b="0" i="0" sz="16000" u="none" cap="none" strike="noStrike">
                <a:solidFill>
                  <a:srgbClr val="000000"/>
                </a:solidFill>
                <a:latin typeface="Arial"/>
                <a:ea typeface="Arial"/>
                <a:cs typeface="Arial"/>
                <a:sym typeface="Arial"/>
              </a:defRPr>
            </a:lvl9pPr>
          </a:lstStyle>
          <a:p>
            <a:r>
              <a:t>xx%</a:t>
            </a:r>
          </a:p>
        </p:txBody>
      </p:sp>
      <p:sp>
        <p:nvSpPr>
          <p:cNvPr id="230" name="Google Shape;230;g333ff382cdf_0_122"/>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231" name="Google Shape;231;g333ff382cdf_0_12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48"/>
          <p:cNvSpPr txBox="1"/>
          <p:nvPr>
            <p:ph type="title"/>
          </p:nvPr>
        </p:nvSpPr>
        <p:spPr>
          <a:xfrm>
            <a:off x="838200" y="469391"/>
            <a:ext cx="10515600" cy="67643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8"/>
          <p:cNvSpPr txBox="1"/>
          <p:nvPr>
            <p:ph idx="1" type="body"/>
          </p:nvPr>
        </p:nvSpPr>
        <p:spPr>
          <a:xfrm>
            <a:off x="838200" y="1325217"/>
            <a:ext cx="10515600" cy="485174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grpSp>
        <p:nvGrpSpPr>
          <p:cNvPr id="33" name="Google Shape;33;p48"/>
          <p:cNvGrpSpPr/>
          <p:nvPr/>
        </p:nvGrpSpPr>
        <p:grpSpPr>
          <a:xfrm>
            <a:off x="380" y="0"/>
            <a:ext cx="12192000" cy="688848"/>
            <a:chOff x="380" y="0"/>
            <a:chExt cx="12192000" cy="688848"/>
          </a:xfrm>
        </p:grpSpPr>
        <p:sp>
          <p:nvSpPr>
            <p:cNvPr id="34" name="Google Shape;34;p48"/>
            <p:cNvSpPr/>
            <p:nvPr/>
          </p:nvSpPr>
          <p:spPr>
            <a:xfrm>
              <a:off x="380" y="1142"/>
              <a:ext cx="12192000" cy="41655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35" name="Google Shape;35;p48"/>
            <p:cNvPicPr preferRelativeResize="0"/>
            <p:nvPr/>
          </p:nvPicPr>
          <p:blipFill rotWithShape="1">
            <a:blip r:embed="rId2">
              <a:alphaModFix/>
            </a:blip>
            <a:srcRect b="0" l="0" r="0" t="0"/>
            <a:stretch/>
          </p:blipFill>
          <p:spPr>
            <a:xfrm>
              <a:off x="10383773" y="0"/>
              <a:ext cx="1808224" cy="688848"/>
            </a:xfrm>
            <a:prstGeom prst="rect">
              <a:avLst/>
            </a:prstGeom>
            <a:noFill/>
            <a:ln>
              <a:noFill/>
            </a:ln>
          </p:spPr>
        </p:pic>
        <p:pic>
          <p:nvPicPr>
            <p:cNvPr id="36" name="Google Shape;36;p48"/>
            <p:cNvPicPr preferRelativeResize="0"/>
            <p:nvPr/>
          </p:nvPicPr>
          <p:blipFill rotWithShape="1">
            <a:blip r:embed="rId3">
              <a:alphaModFix/>
            </a:blip>
            <a:srcRect b="0" l="0" r="0" t="0"/>
            <a:stretch/>
          </p:blipFill>
          <p:spPr>
            <a:xfrm>
              <a:off x="76200" y="0"/>
              <a:ext cx="503681" cy="469391"/>
            </a:xfrm>
            <a:prstGeom prst="rect">
              <a:avLst/>
            </a:prstGeom>
            <a:noFill/>
            <a:ln>
              <a:noFill/>
            </a:ln>
          </p:spPr>
        </p:pic>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2" name="Shape 232"/>
        <p:cNvGrpSpPr/>
        <p:nvPr/>
      </p:nvGrpSpPr>
      <p:grpSpPr>
        <a:xfrm>
          <a:off x="0" y="0"/>
          <a:ext cx="0" cy="0"/>
          <a:chOff x="0" y="0"/>
          <a:chExt cx="0" cy="0"/>
        </a:xfrm>
      </p:grpSpPr>
      <p:sp>
        <p:nvSpPr>
          <p:cNvPr id="233" name="Google Shape;233;g333ff382cdf_0_12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4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oppi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0" name="Google Shape;40;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grpSp>
        <p:nvGrpSpPr>
          <p:cNvPr id="43" name="Google Shape;43;p49"/>
          <p:cNvGrpSpPr/>
          <p:nvPr/>
        </p:nvGrpSpPr>
        <p:grpSpPr>
          <a:xfrm>
            <a:off x="380" y="0"/>
            <a:ext cx="12192000" cy="688848"/>
            <a:chOff x="380" y="0"/>
            <a:chExt cx="12192000" cy="688848"/>
          </a:xfrm>
        </p:grpSpPr>
        <p:sp>
          <p:nvSpPr>
            <p:cNvPr id="44" name="Google Shape;44;p49"/>
            <p:cNvSpPr/>
            <p:nvPr/>
          </p:nvSpPr>
          <p:spPr>
            <a:xfrm>
              <a:off x="380" y="1142"/>
              <a:ext cx="12192000" cy="41655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45" name="Google Shape;45;p49"/>
            <p:cNvPicPr preferRelativeResize="0"/>
            <p:nvPr/>
          </p:nvPicPr>
          <p:blipFill rotWithShape="1">
            <a:blip r:embed="rId2">
              <a:alphaModFix/>
            </a:blip>
            <a:srcRect b="0" l="0" r="0" t="0"/>
            <a:stretch/>
          </p:blipFill>
          <p:spPr>
            <a:xfrm>
              <a:off x="10383773" y="0"/>
              <a:ext cx="1808224" cy="688848"/>
            </a:xfrm>
            <a:prstGeom prst="rect">
              <a:avLst/>
            </a:prstGeom>
            <a:noFill/>
            <a:ln>
              <a:noFill/>
            </a:ln>
          </p:spPr>
        </p:pic>
        <p:pic>
          <p:nvPicPr>
            <p:cNvPr id="46" name="Google Shape;46;p49"/>
            <p:cNvPicPr preferRelativeResize="0"/>
            <p:nvPr/>
          </p:nvPicPr>
          <p:blipFill rotWithShape="1">
            <a:blip r:embed="rId3">
              <a:alphaModFix/>
            </a:blip>
            <a:srcRect b="0" l="0" r="0" t="0"/>
            <a:stretch/>
          </p:blipFill>
          <p:spPr>
            <a:xfrm>
              <a:off x="76200" y="0"/>
              <a:ext cx="503681" cy="469391"/>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50"/>
          <p:cNvSpPr txBox="1"/>
          <p:nvPr>
            <p:ph type="title"/>
          </p:nvPr>
        </p:nvSpPr>
        <p:spPr>
          <a:xfrm>
            <a:off x="838200" y="469391"/>
            <a:ext cx="10515600" cy="63053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grpSp>
        <p:nvGrpSpPr>
          <p:cNvPr id="52" name="Google Shape;52;p50"/>
          <p:cNvGrpSpPr/>
          <p:nvPr/>
        </p:nvGrpSpPr>
        <p:grpSpPr>
          <a:xfrm>
            <a:off x="380" y="0"/>
            <a:ext cx="12192000" cy="688848"/>
            <a:chOff x="380" y="0"/>
            <a:chExt cx="12192000" cy="688848"/>
          </a:xfrm>
        </p:grpSpPr>
        <p:sp>
          <p:nvSpPr>
            <p:cNvPr id="53" name="Google Shape;53;p50"/>
            <p:cNvSpPr/>
            <p:nvPr/>
          </p:nvSpPr>
          <p:spPr>
            <a:xfrm>
              <a:off x="380" y="1142"/>
              <a:ext cx="12192000" cy="41655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54" name="Google Shape;54;p50"/>
            <p:cNvPicPr preferRelativeResize="0"/>
            <p:nvPr/>
          </p:nvPicPr>
          <p:blipFill rotWithShape="1">
            <a:blip r:embed="rId2">
              <a:alphaModFix/>
            </a:blip>
            <a:srcRect b="0" l="0" r="0" t="0"/>
            <a:stretch/>
          </p:blipFill>
          <p:spPr>
            <a:xfrm>
              <a:off x="10383773" y="0"/>
              <a:ext cx="1808224" cy="688848"/>
            </a:xfrm>
            <a:prstGeom prst="rect">
              <a:avLst/>
            </a:prstGeom>
            <a:noFill/>
            <a:ln>
              <a:noFill/>
            </a:ln>
          </p:spPr>
        </p:pic>
        <p:pic>
          <p:nvPicPr>
            <p:cNvPr id="55" name="Google Shape;55;p50"/>
            <p:cNvPicPr preferRelativeResize="0"/>
            <p:nvPr/>
          </p:nvPicPr>
          <p:blipFill rotWithShape="1">
            <a:blip r:embed="rId3">
              <a:alphaModFix/>
            </a:blip>
            <a:srcRect b="0" l="0" r="0" t="0"/>
            <a:stretch/>
          </p:blipFill>
          <p:spPr>
            <a:xfrm>
              <a:off x="76200" y="0"/>
              <a:ext cx="503681" cy="469391"/>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6" name="Shape 56"/>
        <p:cNvGrpSpPr/>
        <p:nvPr/>
      </p:nvGrpSpPr>
      <p:grpSpPr>
        <a:xfrm>
          <a:off x="0" y="0"/>
          <a:ext cx="0" cy="0"/>
          <a:chOff x="0" y="0"/>
          <a:chExt cx="0" cy="0"/>
        </a:xfrm>
      </p:grpSpPr>
      <p:sp>
        <p:nvSpPr>
          <p:cNvPr id="57" name="Google Shape;57;p51"/>
          <p:cNvSpPr txBox="1"/>
          <p:nvPr>
            <p:ph type="title"/>
          </p:nvPr>
        </p:nvSpPr>
        <p:spPr>
          <a:xfrm>
            <a:off x="838200" y="469391"/>
            <a:ext cx="10515600" cy="63053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5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grpSp>
        <p:nvGrpSpPr>
          <p:cNvPr id="63" name="Google Shape;63;p51"/>
          <p:cNvGrpSpPr/>
          <p:nvPr/>
        </p:nvGrpSpPr>
        <p:grpSpPr>
          <a:xfrm>
            <a:off x="380" y="0"/>
            <a:ext cx="12192000" cy="688848"/>
            <a:chOff x="380" y="0"/>
            <a:chExt cx="12192000" cy="688848"/>
          </a:xfrm>
        </p:grpSpPr>
        <p:sp>
          <p:nvSpPr>
            <p:cNvPr id="64" name="Google Shape;64;p51"/>
            <p:cNvSpPr/>
            <p:nvPr/>
          </p:nvSpPr>
          <p:spPr>
            <a:xfrm>
              <a:off x="380" y="1142"/>
              <a:ext cx="12192000" cy="41655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65" name="Google Shape;65;p51"/>
            <p:cNvPicPr preferRelativeResize="0"/>
            <p:nvPr/>
          </p:nvPicPr>
          <p:blipFill rotWithShape="1">
            <a:blip r:embed="rId2">
              <a:alphaModFix/>
            </a:blip>
            <a:srcRect b="0" l="0" r="0" t="0"/>
            <a:stretch/>
          </p:blipFill>
          <p:spPr>
            <a:xfrm>
              <a:off x="10383773" y="0"/>
              <a:ext cx="1808224" cy="688848"/>
            </a:xfrm>
            <a:prstGeom prst="rect">
              <a:avLst/>
            </a:prstGeom>
            <a:noFill/>
            <a:ln>
              <a:noFill/>
            </a:ln>
          </p:spPr>
        </p:pic>
        <p:pic>
          <p:nvPicPr>
            <p:cNvPr id="66" name="Google Shape;66;p51"/>
            <p:cNvPicPr preferRelativeResize="0"/>
            <p:nvPr/>
          </p:nvPicPr>
          <p:blipFill rotWithShape="1">
            <a:blip r:embed="rId3">
              <a:alphaModFix/>
            </a:blip>
            <a:srcRect b="0" l="0" r="0" t="0"/>
            <a:stretch/>
          </p:blipFill>
          <p:spPr>
            <a:xfrm>
              <a:off x="76200" y="0"/>
              <a:ext cx="503681" cy="469391"/>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5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5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0" name="Google Shape;70;p5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5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2" name="Google Shape;72;p5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grpSp>
        <p:nvGrpSpPr>
          <p:cNvPr id="76" name="Google Shape;76;p52"/>
          <p:cNvGrpSpPr/>
          <p:nvPr/>
        </p:nvGrpSpPr>
        <p:grpSpPr>
          <a:xfrm>
            <a:off x="380" y="0"/>
            <a:ext cx="12192000" cy="688848"/>
            <a:chOff x="380" y="0"/>
            <a:chExt cx="12192000" cy="688848"/>
          </a:xfrm>
        </p:grpSpPr>
        <p:sp>
          <p:nvSpPr>
            <p:cNvPr id="77" name="Google Shape;77;p52"/>
            <p:cNvSpPr/>
            <p:nvPr/>
          </p:nvSpPr>
          <p:spPr>
            <a:xfrm>
              <a:off x="380" y="1142"/>
              <a:ext cx="12192000" cy="41655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78" name="Google Shape;78;p52"/>
            <p:cNvPicPr preferRelativeResize="0"/>
            <p:nvPr/>
          </p:nvPicPr>
          <p:blipFill rotWithShape="1">
            <a:blip r:embed="rId2">
              <a:alphaModFix/>
            </a:blip>
            <a:srcRect b="0" l="0" r="0" t="0"/>
            <a:stretch/>
          </p:blipFill>
          <p:spPr>
            <a:xfrm>
              <a:off x="10383773" y="0"/>
              <a:ext cx="1808224" cy="688848"/>
            </a:xfrm>
            <a:prstGeom prst="rect">
              <a:avLst/>
            </a:prstGeom>
            <a:noFill/>
            <a:ln>
              <a:noFill/>
            </a:ln>
          </p:spPr>
        </p:pic>
        <p:pic>
          <p:nvPicPr>
            <p:cNvPr id="79" name="Google Shape;79;p52"/>
            <p:cNvPicPr preferRelativeResize="0"/>
            <p:nvPr/>
          </p:nvPicPr>
          <p:blipFill rotWithShape="1">
            <a:blip r:embed="rId3">
              <a:alphaModFix/>
            </a:blip>
            <a:srcRect b="0" l="0" r="0" t="0"/>
            <a:stretch/>
          </p:blipFill>
          <p:spPr>
            <a:xfrm>
              <a:off x="76200" y="0"/>
              <a:ext cx="503681" cy="469391"/>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grpSp>
        <p:nvGrpSpPr>
          <p:cNvPr id="84" name="Google Shape;84;p53"/>
          <p:cNvGrpSpPr/>
          <p:nvPr/>
        </p:nvGrpSpPr>
        <p:grpSpPr>
          <a:xfrm>
            <a:off x="380" y="0"/>
            <a:ext cx="12192000" cy="688848"/>
            <a:chOff x="380" y="0"/>
            <a:chExt cx="12192000" cy="688848"/>
          </a:xfrm>
        </p:grpSpPr>
        <p:sp>
          <p:nvSpPr>
            <p:cNvPr id="85" name="Google Shape;85;p53"/>
            <p:cNvSpPr/>
            <p:nvPr/>
          </p:nvSpPr>
          <p:spPr>
            <a:xfrm>
              <a:off x="380" y="1142"/>
              <a:ext cx="12192000" cy="41655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86" name="Google Shape;86;p53"/>
            <p:cNvPicPr preferRelativeResize="0"/>
            <p:nvPr/>
          </p:nvPicPr>
          <p:blipFill rotWithShape="1">
            <a:blip r:embed="rId2">
              <a:alphaModFix/>
            </a:blip>
            <a:srcRect b="0" l="0" r="0" t="0"/>
            <a:stretch/>
          </p:blipFill>
          <p:spPr>
            <a:xfrm>
              <a:off x="10383773" y="0"/>
              <a:ext cx="1808224" cy="688848"/>
            </a:xfrm>
            <a:prstGeom prst="rect">
              <a:avLst/>
            </a:prstGeom>
            <a:noFill/>
            <a:ln>
              <a:noFill/>
            </a:ln>
          </p:spPr>
        </p:pic>
        <p:pic>
          <p:nvPicPr>
            <p:cNvPr id="87" name="Google Shape;87;p53"/>
            <p:cNvPicPr preferRelativeResize="0"/>
            <p:nvPr/>
          </p:nvPicPr>
          <p:blipFill rotWithShape="1">
            <a:blip r:embed="rId3">
              <a:alphaModFix/>
            </a:blip>
            <a:srcRect b="0" l="0" r="0" t="0"/>
            <a:stretch/>
          </p:blipFill>
          <p:spPr>
            <a:xfrm>
              <a:off x="76200" y="0"/>
              <a:ext cx="503681" cy="469391"/>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8" name="Shape 88"/>
        <p:cNvGrpSpPr/>
        <p:nvPr/>
      </p:nvGrpSpPr>
      <p:grpSpPr>
        <a:xfrm>
          <a:off x="0" y="0"/>
          <a:ext cx="0" cy="0"/>
          <a:chOff x="0" y="0"/>
          <a:chExt cx="0" cy="0"/>
        </a:xfrm>
      </p:grpSpPr>
      <p:sp>
        <p:nvSpPr>
          <p:cNvPr id="89" name="Google Shape;89;p5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Poppi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5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1" name="Google Shape;91;p5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2" name="Google Shape;92;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grpSp>
        <p:nvGrpSpPr>
          <p:cNvPr id="95" name="Google Shape;95;p54"/>
          <p:cNvGrpSpPr/>
          <p:nvPr/>
        </p:nvGrpSpPr>
        <p:grpSpPr>
          <a:xfrm>
            <a:off x="380" y="0"/>
            <a:ext cx="12192000" cy="688848"/>
            <a:chOff x="380" y="0"/>
            <a:chExt cx="12192000" cy="688848"/>
          </a:xfrm>
        </p:grpSpPr>
        <p:sp>
          <p:nvSpPr>
            <p:cNvPr id="96" name="Google Shape;96;p54"/>
            <p:cNvSpPr/>
            <p:nvPr/>
          </p:nvSpPr>
          <p:spPr>
            <a:xfrm>
              <a:off x="380" y="1142"/>
              <a:ext cx="12192000" cy="41655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97" name="Google Shape;97;p54"/>
            <p:cNvPicPr preferRelativeResize="0"/>
            <p:nvPr/>
          </p:nvPicPr>
          <p:blipFill rotWithShape="1">
            <a:blip r:embed="rId2">
              <a:alphaModFix/>
            </a:blip>
            <a:srcRect b="0" l="0" r="0" t="0"/>
            <a:stretch/>
          </p:blipFill>
          <p:spPr>
            <a:xfrm>
              <a:off x="10383773" y="0"/>
              <a:ext cx="1808224" cy="688848"/>
            </a:xfrm>
            <a:prstGeom prst="rect">
              <a:avLst/>
            </a:prstGeom>
            <a:noFill/>
            <a:ln>
              <a:noFill/>
            </a:ln>
          </p:spPr>
        </p:pic>
        <p:pic>
          <p:nvPicPr>
            <p:cNvPr id="98" name="Google Shape;98;p54"/>
            <p:cNvPicPr preferRelativeResize="0"/>
            <p:nvPr/>
          </p:nvPicPr>
          <p:blipFill rotWithShape="1">
            <a:blip r:embed="rId3">
              <a:alphaModFix/>
            </a:blip>
            <a:srcRect b="0" l="0" r="0" t="0"/>
            <a:stretch/>
          </p:blipFill>
          <p:spPr>
            <a:xfrm>
              <a:off x="76200" y="0"/>
              <a:ext cx="503681" cy="469391"/>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12.png"/><Relationship Id="rId3" Type="http://schemas.openxmlformats.org/officeDocument/2006/relationships/image" Target="../media/image2.png"/><Relationship Id="rId4" Type="http://schemas.openxmlformats.org/officeDocument/2006/relationships/slideLayout" Target="../slideLayouts/slideLayout13.xml"/><Relationship Id="rId9" Type="http://schemas.openxmlformats.org/officeDocument/2006/relationships/theme" Target="../theme/theme2.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45"/>
          <p:cNvSpPr txBox="1"/>
          <p:nvPr>
            <p:ph type="title"/>
          </p:nvPr>
        </p:nvSpPr>
        <p:spPr>
          <a:xfrm>
            <a:off x="838200" y="469391"/>
            <a:ext cx="10515600" cy="630539"/>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3200"/>
              <a:buFont typeface="Poppins"/>
              <a:buNone/>
              <a:defRPr b="1" i="0" sz="3200" u="none" cap="none" strike="noStrike">
                <a:solidFill>
                  <a:schemeClr val="dk1"/>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5"/>
          <p:cNvSpPr txBox="1"/>
          <p:nvPr>
            <p:ph idx="1" type="body"/>
          </p:nvPr>
        </p:nvSpPr>
        <p:spPr>
          <a:xfrm>
            <a:off x="838200" y="1151620"/>
            <a:ext cx="10515600" cy="5025343"/>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Poppins"/>
                <a:ea typeface="Poppins"/>
                <a:cs typeface="Poppins"/>
                <a:sym typeface="Poppins"/>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Poppins"/>
                <a:ea typeface="Poppins"/>
                <a:cs typeface="Poppins"/>
                <a:sym typeface="Poppins"/>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oppins"/>
                <a:ea typeface="Poppins"/>
                <a:cs typeface="Poppins"/>
                <a:sym typeface="Poppins"/>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Poppins"/>
                <a:ea typeface="Poppins"/>
                <a:cs typeface="Poppins"/>
                <a:sym typeface="Poppins"/>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Poppins"/>
                <a:ea typeface="Poppins"/>
                <a:cs typeface="Poppins"/>
                <a:sym typeface="Poppi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30" name="Shape 130"/>
        <p:cNvGrpSpPr/>
        <p:nvPr/>
      </p:nvGrpSpPr>
      <p:grpSpPr>
        <a:xfrm>
          <a:off x="0" y="0"/>
          <a:ext cx="0" cy="0"/>
          <a:chOff x="0" y="0"/>
          <a:chExt cx="0" cy="0"/>
        </a:xfrm>
      </p:grpSpPr>
      <p:sp>
        <p:nvSpPr>
          <p:cNvPr id="131" name="Google Shape;131;g32fc6b5db9b_0_118"/>
          <p:cNvSpPr txBox="1"/>
          <p:nvPr>
            <p:ph type="title"/>
          </p:nvPr>
        </p:nvSpPr>
        <p:spPr>
          <a:xfrm>
            <a:off x="2620771" y="489965"/>
            <a:ext cx="6950400" cy="421500"/>
          </a:xfrm>
          <a:prstGeom prst="rect">
            <a:avLst/>
          </a:prstGeom>
          <a:noFill/>
          <a:ln>
            <a:noFill/>
          </a:ln>
        </p:spPr>
        <p:txBody>
          <a:bodyPr anchorCtr="0" anchor="t" bIns="0" lIns="0" spcFirstLastPara="1" rIns="0" wrap="square" tIns="0">
            <a:spAutoFit/>
          </a:bodyPr>
          <a:lstStyle>
            <a:lvl1pPr lvl="0" marR="0" algn="l">
              <a:lnSpc>
                <a:spcPct val="100000"/>
              </a:lnSpc>
              <a:spcBef>
                <a:spcPts val="0"/>
              </a:spcBef>
              <a:spcAft>
                <a:spcPts val="0"/>
              </a:spcAft>
              <a:buClr>
                <a:srgbClr val="000000"/>
              </a:buClr>
              <a:buSzPts val="1400"/>
              <a:buFont typeface="Arial"/>
              <a:buNone/>
              <a:defRPr b="1" i="0" sz="2600" u="none" cap="none" strike="noStrike">
                <a:solidFill>
                  <a:schemeClr val="dk1"/>
                </a:solidFill>
                <a:latin typeface="Tahoma"/>
                <a:ea typeface="Tahoma"/>
                <a:cs typeface="Tahoma"/>
                <a:sym typeface="Tahoma"/>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2" name="Google Shape;132;g32fc6b5db9b_0_118"/>
          <p:cNvSpPr txBox="1"/>
          <p:nvPr>
            <p:ph idx="1" type="body"/>
          </p:nvPr>
        </p:nvSpPr>
        <p:spPr>
          <a:xfrm>
            <a:off x="885190" y="1276603"/>
            <a:ext cx="10421700" cy="3063300"/>
          </a:xfrm>
          <a:prstGeom prst="rect">
            <a:avLst/>
          </a:prstGeom>
          <a:noFill/>
          <a:ln>
            <a:noFill/>
          </a:ln>
        </p:spPr>
        <p:txBody>
          <a:bodyPr anchorCtr="0" anchor="t" bIns="0" lIns="0" spcFirstLastPara="1" rIns="0" wrap="square" tIns="0">
            <a:spAutoFit/>
          </a:bodyPr>
          <a:lstStyle>
            <a:lvl1pPr indent="-228600" lvl="0" marL="457200" marR="0" algn="l">
              <a:lnSpc>
                <a:spcPct val="100000"/>
              </a:lnSpc>
              <a:spcBef>
                <a:spcPts val="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33" name="Google Shape;133;g32fc6b5db9b_0_118"/>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marR="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4" name="Google Shape;134;g32fc6b5db9b_0_118"/>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marR="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5" name="Google Shape;135;g32fc6b5db9b_0_118"/>
          <p:cNvSpPr txBox="1"/>
          <p:nvPr>
            <p:ph idx="12" type="sldNum"/>
          </p:nvPr>
        </p:nvSpPr>
        <p:spPr>
          <a:xfrm>
            <a:off x="8778240" y="6377940"/>
            <a:ext cx="2804100" cy="2772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sz="1400">
              <a:solidFill>
                <a:srgbClr val="000000"/>
              </a:solidFill>
            </a:endParaRPr>
          </a:p>
        </p:txBody>
      </p:sp>
      <p:sp>
        <p:nvSpPr>
          <p:cNvPr id="136" name="Google Shape;136;g32fc6b5db9b_0_118"/>
          <p:cNvSpPr/>
          <p:nvPr/>
        </p:nvSpPr>
        <p:spPr>
          <a:xfrm>
            <a:off x="380" y="1142"/>
            <a:ext cx="12192000" cy="416559"/>
          </a:xfrm>
          <a:custGeom>
            <a:rect b="b" l="l" r="r" t="t"/>
            <a:pathLst>
              <a:path extrusionOk="0" h="416559" w="12192000">
                <a:moveTo>
                  <a:pt x="0" y="416051"/>
                </a:moveTo>
                <a:lnTo>
                  <a:pt x="12191619" y="416051"/>
                </a:lnTo>
                <a:lnTo>
                  <a:pt x="12191619" y="0"/>
                </a:lnTo>
                <a:lnTo>
                  <a:pt x="0" y="0"/>
                </a:lnTo>
                <a:lnTo>
                  <a:pt x="0" y="416051"/>
                </a:lnTo>
                <a:close/>
              </a:path>
            </a:pathLst>
          </a:custGeom>
          <a:solidFill>
            <a:srgbClr val="1154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 name="Google Shape;137;g32fc6b5db9b_0_118"/>
          <p:cNvSpPr/>
          <p:nvPr/>
        </p:nvSpPr>
        <p:spPr>
          <a:xfrm>
            <a:off x="380" y="1142"/>
            <a:ext cx="12192000" cy="416559"/>
          </a:xfrm>
          <a:custGeom>
            <a:rect b="b" l="l" r="r" t="t"/>
            <a:pathLst>
              <a:path extrusionOk="0" h="416559" w="12192000">
                <a:moveTo>
                  <a:pt x="0" y="416051"/>
                </a:moveTo>
                <a:lnTo>
                  <a:pt x="12191619" y="416051"/>
                </a:lnTo>
              </a:path>
              <a:path extrusionOk="0" h="416559" w="12192000">
                <a:moveTo>
                  <a:pt x="12191619" y="0"/>
                </a:moveTo>
                <a:lnTo>
                  <a:pt x="0" y="0"/>
                </a:lnTo>
                <a:lnTo>
                  <a:pt x="0" y="416051"/>
                </a:lnTo>
              </a:path>
            </a:pathLst>
          </a:custGeom>
          <a:noFill/>
          <a:ln cap="flat" cmpd="sng" w="9900">
            <a:solidFill>
              <a:srgbClr val="3B78D7"/>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38" name="Google Shape;138;g32fc6b5db9b_0_118"/>
          <p:cNvPicPr preferRelativeResize="0"/>
          <p:nvPr/>
        </p:nvPicPr>
        <p:blipFill rotWithShape="1">
          <a:blip r:embed="rId2">
            <a:alphaModFix/>
          </a:blip>
          <a:srcRect b="0" l="0" r="0" t="0"/>
          <a:stretch/>
        </p:blipFill>
        <p:spPr>
          <a:xfrm>
            <a:off x="10383773" y="0"/>
            <a:ext cx="1808224" cy="688848"/>
          </a:xfrm>
          <a:prstGeom prst="rect">
            <a:avLst/>
          </a:prstGeom>
          <a:noFill/>
          <a:ln>
            <a:noFill/>
          </a:ln>
        </p:spPr>
      </p:pic>
      <p:pic>
        <p:nvPicPr>
          <p:cNvPr id="139" name="Google Shape;139;g32fc6b5db9b_0_118"/>
          <p:cNvPicPr preferRelativeResize="0"/>
          <p:nvPr/>
        </p:nvPicPr>
        <p:blipFill rotWithShape="1">
          <a:blip r:embed="rId3">
            <a:alphaModFix/>
          </a:blip>
          <a:srcRect b="0" l="0" r="0" t="0"/>
          <a:stretch/>
        </p:blipFill>
        <p:spPr>
          <a:xfrm>
            <a:off x="76200" y="0"/>
            <a:ext cx="503681" cy="46939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2" r:id="rId4"/>
    <p:sldLayoutId id="2147483663" r:id="rId5"/>
    <p:sldLayoutId id="2147483664" r:id="rId6"/>
    <p:sldLayoutId id="2147483665" r:id="rId7"/>
    <p:sldLayoutId id="214748366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78" name="Shape 178"/>
        <p:cNvGrpSpPr/>
        <p:nvPr/>
      </p:nvGrpSpPr>
      <p:grpSpPr>
        <a:xfrm>
          <a:off x="0" y="0"/>
          <a:ext cx="0" cy="0"/>
          <a:chOff x="0" y="0"/>
          <a:chExt cx="0" cy="0"/>
        </a:xfrm>
      </p:grpSpPr>
      <p:sp>
        <p:nvSpPr>
          <p:cNvPr id="179" name="Google Shape;179;g333ff382cdf_0_72"/>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marR="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80" name="Google Shape;180;g333ff382cdf_0_7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D"/>
              <a:t>‹#›</a:t>
            </a:fld>
            <a:endParaRPr/>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26.png"/><Relationship Id="rId5" Type="http://schemas.openxmlformats.org/officeDocument/2006/relationships/image" Target="../media/image13.png"/><Relationship Id="rId6"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2.xml"/><Relationship Id="rId3" Type="http://schemas.openxmlformats.org/officeDocument/2006/relationships/image" Target="../media/image23.jpg"/><Relationship Id="rId4" Type="http://schemas.openxmlformats.org/officeDocument/2006/relationships/image" Target="../media/image13.png"/><Relationship Id="rId5" Type="http://schemas.openxmlformats.org/officeDocument/2006/relationships/image" Target="../media/image22.png"/><Relationship Id="rId6"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4.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g32fc6b5db9b_0_88"/>
          <p:cNvPicPr preferRelativeResize="0"/>
          <p:nvPr/>
        </p:nvPicPr>
        <p:blipFill>
          <a:blip r:embed="rId3">
            <a:alphaModFix/>
          </a:blip>
          <a:stretch>
            <a:fillRect/>
          </a:stretch>
        </p:blipFill>
        <p:spPr>
          <a:xfrm>
            <a:off x="0" y="5953"/>
            <a:ext cx="12192000" cy="6846094"/>
          </a:xfrm>
          <a:prstGeom prst="rect">
            <a:avLst/>
          </a:prstGeom>
          <a:noFill/>
          <a:ln>
            <a:noFill/>
          </a:ln>
        </p:spPr>
      </p:pic>
      <p:pic>
        <p:nvPicPr>
          <p:cNvPr id="239" name="Google Shape;239;g32fc6b5db9b_0_88"/>
          <p:cNvPicPr preferRelativeResize="0"/>
          <p:nvPr/>
        </p:nvPicPr>
        <p:blipFill rotWithShape="1">
          <a:blip r:embed="rId4">
            <a:alphaModFix/>
          </a:blip>
          <a:srcRect b="37202" l="6154" r="5917" t="32938"/>
          <a:stretch/>
        </p:blipFill>
        <p:spPr>
          <a:xfrm>
            <a:off x="9250550" y="695250"/>
            <a:ext cx="2135224" cy="363576"/>
          </a:xfrm>
          <a:prstGeom prst="rect">
            <a:avLst/>
          </a:prstGeom>
          <a:noFill/>
          <a:ln>
            <a:noFill/>
          </a:ln>
        </p:spPr>
      </p:pic>
      <p:pic>
        <p:nvPicPr>
          <p:cNvPr id="240" name="Google Shape;240;g32fc6b5db9b_0_88"/>
          <p:cNvPicPr preferRelativeResize="0"/>
          <p:nvPr/>
        </p:nvPicPr>
        <p:blipFill rotWithShape="1">
          <a:blip r:embed="rId5">
            <a:alphaModFix/>
          </a:blip>
          <a:srcRect b="0" l="0" r="0" t="0"/>
          <a:stretch/>
        </p:blipFill>
        <p:spPr>
          <a:xfrm>
            <a:off x="1295687" y="-38437"/>
            <a:ext cx="1561766" cy="1579314"/>
          </a:xfrm>
          <a:prstGeom prst="rect">
            <a:avLst/>
          </a:prstGeom>
          <a:noFill/>
          <a:ln>
            <a:noFill/>
          </a:ln>
        </p:spPr>
      </p:pic>
      <p:pic>
        <p:nvPicPr>
          <p:cNvPr id="241" name="Google Shape;241;g32fc6b5db9b_0_88"/>
          <p:cNvPicPr preferRelativeResize="0"/>
          <p:nvPr/>
        </p:nvPicPr>
        <p:blipFill rotWithShape="1">
          <a:blip r:embed="rId6">
            <a:alphaModFix/>
          </a:blip>
          <a:srcRect b="17296" l="21302" r="25092" t="14924"/>
          <a:stretch/>
        </p:blipFill>
        <p:spPr>
          <a:xfrm>
            <a:off x="576700" y="353399"/>
            <a:ext cx="890025" cy="795651"/>
          </a:xfrm>
          <a:prstGeom prst="rect">
            <a:avLst/>
          </a:prstGeom>
          <a:noFill/>
          <a:ln>
            <a:noFill/>
          </a:ln>
        </p:spPr>
      </p:pic>
      <p:sp>
        <p:nvSpPr>
          <p:cNvPr id="242" name="Google Shape;242;g32fc6b5db9b_0_88"/>
          <p:cNvSpPr txBox="1"/>
          <p:nvPr>
            <p:ph type="ctrTitle"/>
          </p:nvPr>
        </p:nvSpPr>
        <p:spPr>
          <a:xfrm>
            <a:off x="838200" y="1790015"/>
            <a:ext cx="10515600" cy="1838700"/>
          </a:xfrm>
          <a:prstGeom prst="rect">
            <a:avLst/>
          </a:prstGeom>
          <a:noFill/>
          <a:ln>
            <a:noFill/>
          </a:ln>
        </p:spPr>
        <p:txBody>
          <a:bodyPr anchorCtr="0" anchor="b" bIns="45700" lIns="91425" spcFirstLastPara="1" rIns="91425" wrap="square" tIns="45700">
            <a:normAutofit/>
          </a:bodyPr>
          <a:lstStyle/>
          <a:p>
            <a:pPr indent="0" lvl="0" marL="0" rtl="0" algn="ctr">
              <a:lnSpc>
                <a:spcPct val="110000"/>
              </a:lnSpc>
              <a:spcBef>
                <a:spcPts val="0"/>
              </a:spcBef>
              <a:spcAft>
                <a:spcPts val="0"/>
              </a:spcAft>
              <a:buClr>
                <a:schemeClr val="lt1"/>
              </a:buClr>
              <a:buSzPts val="4000"/>
              <a:buFont typeface="Poppins"/>
              <a:buNone/>
            </a:pPr>
            <a:r>
              <a:rPr lang="en-ID" sz="4000">
                <a:solidFill>
                  <a:schemeClr val="lt1"/>
                </a:solidFill>
                <a:latin typeface="Poppins"/>
                <a:ea typeface="Poppins"/>
                <a:cs typeface="Poppins"/>
                <a:sym typeface="Poppins"/>
              </a:rPr>
              <a:t>PERTEMUAN 9</a:t>
            </a:r>
            <a:br>
              <a:rPr lang="en-ID" sz="4000">
                <a:solidFill>
                  <a:schemeClr val="lt1"/>
                </a:solidFill>
                <a:latin typeface="Poppins"/>
                <a:ea typeface="Poppins"/>
                <a:cs typeface="Poppins"/>
                <a:sym typeface="Poppins"/>
              </a:rPr>
            </a:br>
            <a:r>
              <a:rPr lang="en-ID">
                <a:solidFill>
                  <a:schemeClr val="lt1"/>
                </a:solidFill>
                <a:latin typeface="Poppins"/>
                <a:ea typeface="Poppins"/>
                <a:cs typeface="Poppins"/>
                <a:sym typeface="Poppins"/>
              </a:rPr>
              <a:t>PELATIHAN JUNIOR WEB DEVELOPER</a:t>
            </a:r>
            <a:br>
              <a:rPr lang="en-ID" sz="2800">
                <a:solidFill>
                  <a:schemeClr val="lt1"/>
                </a:solidFill>
                <a:latin typeface="Poppins"/>
                <a:ea typeface="Poppins"/>
                <a:cs typeface="Poppins"/>
                <a:sym typeface="Poppins"/>
              </a:rPr>
            </a:br>
            <a:endParaRPr/>
          </a:p>
        </p:txBody>
      </p:sp>
      <p:sp>
        <p:nvSpPr>
          <p:cNvPr id="243" name="Google Shape;243;g32fc6b5db9b_0_88"/>
          <p:cNvSpPr txBox="1"/>
          <p:nvPr>
            <p:ph idx="1" type="subTitle"/>
          </p:nvPr>
        </p:nvSpPr>
        <p:spPr>
          <a:xfrm>
            <a:off x="838200" y="3801600"/>
            <a:ext cx="10515600" cy="1699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3000"/>
              <a:buNone/>
            </a:pPr>
            <a:r>
              <a:rPr lang="en-ID">
                <a:solidFill>
                  <a:schemeClr val="lt1"/>
                </a:solidFill>
                <a:latin typeface="Poppins"/>
                <a:ea typeface="Poppins"/>
                <a:cs typeface="Poppins"/>
                <a:sym typeface="Poppins"/>
              </a:rPr>
              <a:t>Menyusun Fungsi, File atau </a:t>
            </a:r>
            <a:br>
              <a:rPr lang="en-ID">
                <a:solidFill>
                  <a:schemeClr val="lt1"/>
                </a:solidFill>
                <a:latin typeface="Poppins"/>
                <a:ea typeface="Poppins"/>
                <a:cs typeface="Poppins"/>
                <a:sym typeface="Poppins"/>
              </a:rPr>
            </a:br>
            <a:r>
              <a:rPr lang="en-ID">
                <a:solidFill>
                  <a:schemeClr val="lt1"/>
                </a:solidFill>
                <a:latin typeface="Poppins"/>
                <a:ea typeface="Poppins"/>
                <a:cs typeface="Poppins"/>
                <a:sym typeface="Poppins"/>
              </a:rPr>
              <a:t>Sumber Daya Pemrograman yang Lain </a:t>
            </a:r>
            <a:br>
              <a:rPr lang="en-ID">
                <a:solidFill>
                  <a:schemeClr val="lt1"/>
                </a:solidFill>
                <a:latin typeface="Poppins"/>
                <a:ea typeface="Poppins"/>
                <a:cs typeface="Poppins"/>
                <a:sym typeface="Poppins"/>
              </a:rPr>
            </a:br>
            <a:r>
              <a:rPr lang="en-ID">
                <a:solidFill>
                  <a:schemeClr val="lt1"/>
                </a:solidFill>
                <a:latin typeface="Poppins"/>
                <a:ea typeface="Poppins"/>
                <a:cs typeface="Poppins"/>
                <a:sym typeface="Poppins"/>
              </a:rPr>
              <a:t>dalam Organisasi yang Rapi</a:t>
            </a:r>
            <a:endParaRPr/>
          </a:p>
        </p:txBody>
      </p:sp>
      <p:sp>
        <p:nvSpPr>
          <p:cNvPr id="244" name="Google Shape;244;g32fc6b5db9b_0_88"/>
          <p:cNvSpPr txBox="1"/>
          <p:nvPr/>
        </p:nvSpPr>
        <p:spPr>
          <a:xfrm>
            <a:off x="838200" y="5649081"/>
            <a:ext cx="10515600" cy="5007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2800"/>
              <a:buFont typeface="Calibri"/>
              <a:buNone/>
            </a:pPr>
            <a:r>
              <a:rPr b="0" i="0" lang="en-ID" sz="2400" u="none" cap="none" strike="noStrike">
                <a:solidFill>
                  <a:srgbClr val="FFFF00"/>
                </a:solidFill>
                <a:latin typeface="Calibri"/>
                <a:ea typeface="Calibri"/>
                <a:cs typeface="Calibri"/>
                <a:sym typeface="Calibri"/>
              </a:rPr>
              <a:t>(Saluran Daring, [Tanggal Penyampaian])</a:t>
            </a:r>
            <a:endParaRPr b="0" i="0" sz="2200" u="none" cap="none" strike="noStrike">
              <a:solidFill>
                <a:srgbClr val="FFFF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1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Poppins"/>
              <a:buNone/>
            </a:pPr>
            <a:r>
              <a:rPr lang="en-ID"/>
              <a:t>Materi</a:t>
            </a:r>
            <a:endParaRPr/>
          </a:p>
        </p:txBody>
      </p:sp>
      <p:sp>
        <p:nvSpPr>
          <p:cNvPr id="319" name="Google Shape;319;p1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a:p>
        </p:txBody>
      </p:sp>
      <p:pic>
        <p:nvPicPr>
          <p:cNvPr id="320" name="Google Shape;320;p11"/>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1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Poppins"/>
              <a:buNone/>
            </a:pPr>
            <a:r>
              <a:rPr lang="en-ID"/>
              <a:t>Memberi Nama</a:t>
            </a:r>
            <a:endParaRPr/>
          </a:p>
        </p:txBody>
      </p:sp>
      <p:sp>
        <p:nvSpPr>
          <p:cNvPr id="326" name="Google Shape;326;p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rPr lang="en-ID"/>
              <a:t>Mengelola Sumber Daya Pemrograman</a:t>
            </a:r>
            <a:endParaRPr/>
          </a:p>
        </p:txBody>
      </p:sp>
      <p:pic>
        <p:nvPicPr>
          <p:cNvPr id="327" name="Google Shape;327;p12"/>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3"/>
          <p:cNvSpPr txBox="1"/>
          <p:nvPr>
            <p:ph type="title"/>
          </p:nvPr>
        </p:nvSpPr>
        <p:spPr>
          <a:xfrm>
            <a:off x="838200" y="469391"/>
            <a:ext cx="10515600" cy="6764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Poppins"/>
              <a:buNone/>
            </a:pPr>
            <a:r>
              <a:rPr lang="en-ID"/>
              <a:t>Pendahuluan</a:t>
            </a:r>
            <a:endParaRPr/>
          </a:p>
        </p:txBody>
      </p:sp>
      <p:sp>
        <p:nvSpPr>
          <p:cNvPr id="333" name="Google Shape;333;p13"/>
          <p:cNvSpPr txBox="1"/>
          <p:nvPr>
            <p:ph idx="1" type="body"/>
          </p:nvPr>
        </p:nvSpPr>
        <p:spPr>
          <a:xfrm>
            <a:off x="838200" y="1325217"/>
            <a:ext cx="10515600" cy="485174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ID"/>
              <a:t>File, fungsi, prosedur, variabel, konstanta, dan sumberdaya yang kita buat, harus diberi nama.</a:t>
            </a:r>
            <a:endParaRPr/>
          </a:p>
          <a:p>
            <a:pPr indent="-228600" lvl="0" marL="228600" rtl="0" algn="l">
              <a:lnSpc>
                <a:spcPct val="90000"/>
              </a:lnSpc>
              <a:spcBef>
                <a:spcPts val="1000"/>
              </a:spcBef>
              <a:spcAft>
                <a:spcPts val="0"/>
              </a:spcAft>
              <a:buClr>
                <a:schemeClr val="dk1"/>
              </a:buClr>
              <a:buSzPts val="2400"/>
              <a:buChar char="•"/>
            </a:pPr>
            <a:r>
              <a:rPr lang="en-ID"/>
              <a:t>Memberikan nama yang baik akan membantu membuat kode lebih mudah dimengerti dan dipelihara. </a:t>
            </a:r>
            <a:endParaRPr/>
          </a:p>
          <a:p>
            <a:pPr indent="-228600" lvl="0" marL="228600" rtl="0" algn="l">
              <a:lnSpc>
                <a:spcPct val="90000"/>
              </a:lnSpc>
              <a:spcBef>
                <a:spcPts val="1000"/>
              </a:spcBef>
              <a:spcAft>
                <a:spcPts val="0"/>
              </a:spcAft>
              <a:buClr>
                <a:schemeClr val="dk1"/>
              </a:buClr>
              <a:buSzPts val="2400"/>
              <a:buChar char="•"/>
            </a:pPr>
            <a:r>
              <a:rPr lang="en-ID"/>
              <a:t>Praktik ini membantu dalam meningkatkan kolaborasi dan kejelasan kode dalam pengembangan perangkat lunak.</a:t>
            </a:r>
            <a:endParaRPr/>
          </a:p>
          <a:p>
            <a:pPr indent="-228600" lvl="0" marL="228600" rtl="0" algn="l">
              <a:lnSpc>
                <a:spcPct val="90000"/>
              </a:lnSpc>
              <a:spcBef>
                <a:spcPts val="1000"/>
              </a:spcBef>
              <a:spcAft>
                <a:spcPts val="0"/>
              </a:spcAft>
              <a:buClr>
                <a:schemeClr val="dk1"/>
              </a:buClr>
              <a:buSzPts val="2400"/>
              <a:buChar char="•"/>
            </a:pPr>
            <a:r>
              <a:rPr lang="en-ID"/>
              <a:t>Nama yang baik memberikan petunjuk tentang tujuan dan fungsionalitas dari suatu variable, konstanta, fungsi atau prosedur. </a:t>
            </a:r>
            <a:endParaRPr/>
          </a:p>
          <a:p>
            <a:pPr indent="-228600" lvl="0" marL="228600" rtl="0" algn="l">
              <a:lnSpc>
                <a:spcPct val="90000"/>
              </a:lnSpc>
              <a:spcBef>
                <a:spcPts val="1000"/>
              </a:spcBef>
              <a:spcAft>
                <a:spcPts val="0"/>
              </a:spcAft>
              <a:buClr>
                <a:schemeClr val="dk1"/>
              </a:buClr>
              <a:buSzPts val="2400"/>
              <a:buChar char="•"/>
            </a:pPr>
            <a:r>
              <a:rPr lang="en-ID"/>
              <a:t>Dalam kode program, pemberian nama yang baik membantu menjadikan kode lebih mudah dibaca, dimengerti, dan dikelola.</a:t>
            </a:r>
            <a:endParaRPr/>
          </a:p>
        </p:txBody>
      </p:sp>
      <p:pic>
        <p:nvPicPr>
          <p:cNvPr id="334" name="Google Shape;334;p13"/>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14"/>
          <p:cNvSpPr txBox="1"/>
          <p:nvPr>
            <p:ph type="title"/>
          </p:nvPr>
        </p:nvSpPr>
        <p:spPr>
          <a:xfrm>
            <a:off x="838200" y="469391"/>
            <a:ext cx="10515600" cy="6764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Poppins"/>
              <a:buNone/>
            </a:pPr>
            <a:r>
              <a:rPr lang="en-ID"/>
              <a:t>Pemberian Nama yang Baik</a:t>
            </a:r>
            <a:endParaRPr/>
          </a:p>
        </p:txBody>
      </p:sp>
      <p:sp>
        <p:nvSpPr>
          <p:cNvPr id="340" name="Google Shape;340;p14"/>
          <p:cNvSpPr txBox="1"/>
          <p:nvPr>
            <p:ph idx="1" type="body"/>
          </p:nvPr>
        </p:nvSpPr>
        <p:spPr>
          <a:xfrm>
            <a:off x="838200" y="1325217"/>
            <a:ext cx="10515600" cy="4851746"/>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chemeClr val="dk1"/>
              </a:buClr>
              <a:buSzPct val="100000"/>
              <a:buChar char="•"/>
            </a:pPr>
            <a:r>
              <a:rPr lang="en-ID"/>
              <a:t>Deskriptif:</a:t>
            </a:r>
            <a:endParaRPr/>
          </a:p>
          <a:p>
            <a:pPr indent="-228600" lvl="1" marL="685800" rtl="0" algn="l">
              <a:lnSpc>
                <a:spcPct val="90000"/>
              </a:lnSpc>
              <a:spcBef>
                <a:spcPts val="500"/>
              </a:spcBef>
              <a:spcAft>
                <a:spcPts val="0"/>
              </a:spcAft>
              <a:buClr>
                <a:schemeClr val="dk1"/>
              </a:buClr>
              <a:buSzPct val="100000"/>
              <a:buChar char="•"/>
            </a:pPr>
            <a:r>
              <a:rPr lang="en-ID"/>
              <a:t>Nama harus mencerminkan tugas atau tujuan utama fungsi atau prosedur.</a:t>
            </a:r>
            <a:endParaRPr/>
          </a:p>
          <a:p>
            <a:pPr indent="-130175" lvl="1" marL="685800" rtl="0" algn="l">
              <a:lnSpc>
                <a:spcPct val="90000"/>
              </a:lnSpc>
              <a:spcBef>
                <a:spcPts val="5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n-ID"/>
              <a:t>Singkat dan Jelas:</a:t>
            </a:r>
            <a:endParaRPr/>
          </a:p>
          <a:p>
            <a:pPr indent="-228600" lvl="1" marL="685800" rtl="0" algn="l">
              <a:lnSpc>
                <a:spcPct val="90000"/>
              </a:lnSpc>
              <a:spcBef>
                <a:spcPts val="500"/>
              </a:spcBef>
              <a:spcAft>
                <a:spcPts val="0"/>
              </a:spcAft>
              <a:buClr>
                <a:schemeClr val="dk1"/>
              </a:buClr>
              <a:buSzPct val="100000"/>
              <a:buChar char="•"/>
            </a:pPr>
            <a:r>
              <a:rPr lang="en-ID"/>
              <a:t>Pilih nama yang singkat namun jelas menggambarkan aksi atau hasil yang diharapkan.</a:t>
            </a:r>
            <a:endParaRPr/>
          </a:p>
          <a:p>
            <a:pPr indent="-130175" lvl="1" marL="685800" rtl="0" algn="l">
              <a:lnSpc>
                <a:spcPct val="90000"/>
              </a:lnSpc>
              <a:spcBef>
                <a:spcPts val="5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n-ID"/>
              <a:t>Pakai Kata Kerja:</a:t>
            </a:r>
            <a:endParaRPr/>
          </a:p>
          <a:p>
            <a:pPr indent="-228600" lvl="1" marL="685800" rtl="0" algn="l">
              <a:lnSpc>
                <a:spcPct val="90000"/>
              </a:lnSpc>
              <a:spcBef>
                <a:spcPts val="500"/>
              </a:spcBef>
              <a:spcAft>
                <a:spcPts val="0"/>
              </a:spcAft>
              <a:buClr>
                <a:schemeClr val="dk1"/>
              </a:buClr>
              <a:buSzPct val="100000"/>
              <a:buChar char="•"/>
            </a:pPr>
            <a:r>
              <a:rPr lang="en-ID"/>
              <a:t>Gunakan kata kerja yang memberikan indikasi bahwa fungsi melakukan suatu tindakan.</a:t>
            </a:r>
            <a:endParaRPr/>
          </a:p>
          <a:p>
            <a:pPr indent="-130175" lvl="1" marL="685800" rtl="0" algn="l">
              <a:lnSpc>
                <a:spcPct val="90000"/>
              </a:lnSpc>
              <a:spcBef>
                <a:spcPts val="5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n-ID"/>
              <a:t>Hindari Singkatan yang Membingungkan:</a:t>
            </a:r>
            <a:endParaRPr/>
          </a:p>
          <a:p>
            <a:pPr indent="-228600" lvl="1" marL="685800" rtl="0" algn="l">
              <a:lnSpc>
                <a:spcPct val="90000"/>
              </a:lnSpc>
              <a:spcBef>
                <a:spcPts val="500"/>
              </a:spcBef>
              <a:spcAft>
                <a:spcPts val="0"/>
              </a:spcAft>
              <a:buClr>
                <a:schemeClr val="dk1"/>
              </a:buClr>
              <a:buSzPct val="100000"/>
              <a:buChar char="•"/>
            </a:pPr>
            <a:r>
              <a:rPr lang="en-ID"/>
              <a:t>Jika perlu, gunakan singkatan yang umum dan dapat dimengerti oleh programmer lain.</a:t>
            </a:r>
            <a:endParaRPr/>
          </a:p>
          <a:p>
            <a:pPr indent="-130175" lvl="1" marL="685800" rtl="0" algn="l">
              <a:lnSpc>
                <a:spcPct val="90000"/>
              </a:lnSpc>
              <a:spcBef>
                <a:spcPts val="5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n-ID"/>
              <a:t>Ikuti Konvensi Penamaan:</a:t>
            </a:r>
            <a:endParaRPr/>
          </a:p>
          <a:p>
            <a:pPr indent="-228600" lvl="1" marL="685800" rtl="0" algn="l">
              <a:lnSpc>
                <a:spcPct val="90000"/>
              </a:lnSpc>
              <a:spcBef>
                <a:spcPts val="500"/>
              </a:spcBef>
              <a:spcAft>
                <a:spcPts val="0"/>
              </a:spcAft>
              <a:buClr>
                <a:schemeClr val="dk1"/>
              </a:buClr>
              <a:buSzPct val="100000"/>
              <a:buChar char="•"/>
            </a:pPr>
            <a:r>
              <a:rPr lang="en-ID"/>
              <a:t>Gunakan konvensi penamaan yang konsisten, seperti camelCase atau snake</a:t>
            </a:r>
            <a:r>
              <a:rPr lang="en-ID">
                <a:latin typeface="Arial"/>
                <a:ea typeface="Arial"/>
                <a:cs typeface="Arial"/>
                <a:sym typeface="Arial"/>
              </a:rPr>
              <a:t>_</a:t>
            </a:r>
            <a:r>
              <a:rPr lang="en-ID"/>
              <a:t>case, sesuai dengan standar komunitas PHP.</a:t>
            </a:r>
            <a:endParaRPr/>
          </a:p>
          <a:p>
            <a:pPr indent="-130175" lvl="1" marL="685800" rtl="0" algn="l">
              <a:lnSpc>
                <a:spcPct val="90000"/>
              </a:lnSpc>
              <a:spcBef>
                <a:spcPts val="5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n-ID"/>
              <a:t>Konsisten dalam Gaya Penamaan:</a:t>
            </a:r>
            <a:endParaRPr/>
          </a:p>
          <a:p>
            <a:pPr indent="-228600" lvl="1" marL="685800" rtl="0" algn="l">
              <a:lnSpc>
                <a:spcPct val="90000"/>
              </a:lnSpc>
              <a:spcBef>
                <a:spcPts val="500"/>
              </a:spcBef>
              <a:spcAft>
                <a:spcPts val="0"/>
              </a:spcAft>
              <a:buClr>
                <a:schemeClr val="dk1"/>
              </a:buClr>
              <a:buSzPct val="100000"/>
              <a:buChar char="•"/>
            </a:pPr>
            <a:r>
              <a:rPr lang="en-ID"/>
              <a:t>Gunakan gaya penamaan yang konsisten di seluruh program.</a:t>
            </a:r>
            <a:endParaRPr/>
          </a:p>
        </p:txBody>
      </p:sp>
      <p:pic>
        <p:nvPicPr>
          <p:cNvPr id="341" name="Google Shape;341;p14"/>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15"/>
          <p:cNvSpPr txBox="1"/>
          <p:nvPr>
            <p:ph type="title"/>
          </p:nvPr>
        </p:nvSpPr>
        <p:spPr>
          <a:xfrm>
            <a:off x="838200" y="469391"/>
            <a:ext cx="10515600" cy="6764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Poppins"/>
              <a:buNone/>
            </a:pPr>
            <a:r>
              <a:rPr lang="en-ID"/>
              <a:t>Tips</a:t>
            </a:r>
            <a:endParaRPr/>
          </a:p>
        </p:txBody>
      </p:sp>
      <p:sp>
        <p:nvSpPr>
          <p:cNvPr id="347" name="Google Shape;347;p15"/>
          <p:cNvSpPr txBox="1"/>
          <p:nvPr>
            <p:ph idx="1" type="body"/>
          </p:nvPr>
        </p:nvSpPr>
        <p:spPr>
          <a:xfrm>
            <a:off x="838200" y="1325217"/>
            <a:ext cx="10515600" cy="4851746"/>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chemeClr val="dk1"/>
              </a:buClr>
              <a:buSzPct val="100000"/>
              <a:buChar char="•"/>
            </a:pPr>
            <a:r>
              <a:rPr lang="en-ID"/>
              <a:t>Jangan Takut Menulis Nama yang Panjang:</a:t>
            </a:r>
            <a:endParaRPr/>
          </a:p>
          <a:p>
            <a:pPr indent="-228600" lvl="1" marL="685800" rtl="0" algn="l">
              <a:lnSpc>
                <a:spcPct val="90000"/>
              </a:lnSpc>
              <a:spcBef>
                <a:spcPts val="500"/>
              </a:spcBef>
              <a:spcAft>
                <a:spcPts val="0"/>
              </a:spcAft>
              <a:buClr>
                <a:schemeClr val="dk1"/>
              </a:buClr>
              <a:buSzPct val="100000"/>
              <a:buChar char="•"/>
            </a:pPr>
            <a:r>
              <a:rPr lang="en-ID"/>
              <a:t>Lebih baik memiliki nama yang panjang dan jelas daripada nama yang ambigu.</a:t>
            </a:r>
            <a:endParaRPr/>
          </a:p>
          <a:p>
            <a:pPr indent="-120650" lvl="1" marL="685800" rtl="0" algn="l">
              <a:lnSpc>
                <a:spcPct val="90000"/>
              </a:lnSpc>
              <a:spcBef>
                <a:spcPts val="5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n-ID"/>
              <a:t>Gunakan Bahasa atau istilah yang Baku:</a:t>
            </a:r>
            <a:endParaRPr/>
          </a:p>
          <a:p>
            <a:pPr indent="-228600" lvl="1" marL="685800" rtl="0" algn="l">
              <a:lnSpc>
                <a:spcPct val="90000"/>
              </a:lnSpc>
              <a:spcBef>
                <a:spcPts val="500"/>
              </a:spcBef>
              <a:spcAft>
                <a:spcPts val="0"/>
              </a:spcAft>
              <a:buClr>
                <a:schemeClr val="dk1"/>
              </a:buClr>
              <a:buSzPct val="100000"/>
              <a:buChar char="•"/>
            </a:pPr>
            <a:r>
              <a:rPr lang="en-ID"/>
              <a:t>Jika memungkinkan, utamakan menggunakan bahasa Inggris, agar bisa dipahami oleh banyak pihak</a:t>
            </a:r>
            <a:endParaRPr/>
          </a:p>
          <a:p>
            <a:pPr indent="-228600" lvl="1" marL="685800" rtl="0" algn="l">
              <a:lnSpc>
                <a:spcPct val="90000"/>
              </a:lnSpc>
              <a:spcBef>
                <a:spcPts val="500"/>
              </a:spcBef>
              <a:spcAft>
                <a:spcPts val="0"/>
              </a:spcAft>
              <a:buClr>
                <a:schemeClr val="dk1"/>
              </a:buClr>
              <a:buSzPct val="100000"/>
              <a:buChar char="•"/>
            </a:pPr>
            <a:r>
              <a:rPr lang="en-ID"/>
              <a:t>Hindari penggunaan bahasa lokal atau singkatan yang tidak universal.</a:t>
            </a:r>
            <a:endParaRPr/>
          </a:p>
          <a:p>
            <a:pPr indent="-120650" lvl="1" marL="685800" rtl="0" algn="l">
              <a:lnSpc>
                <a:spcPct val="90000"/>
              </a:lnSpc>
              <a:spcBef>
                <a:spcPts val="5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n-ID"/>
              <a:t>Hindari Nama Variabel yang Terlalu Umum:</a:t>
            </a:r>
            <a:endParaRPr/>
          </a:p>
          <a:p>
            <a:pPr indent="-228600" lvl="1" marL="685800" rtl="0" algn="l">
              <a:lnSpc>
                <a:spcPct val="90000"/>
              </a:lnSpc>
              <a:spcBef>
                <a:spcPts val="500"/>
              </a:spcBef>
              <a:spcAft>
                <a:spcPts val="0"/>
              </a:spcAft>
              <a:buClr>
                <a:schemeClr val="dk1"/>
              </a:buClr>
              <a:buSzPct val="100000"/>
              <a:buChar char="•"/>
            </a:pPr>
            <a:r>
              <a:rPr lang="en-ID"/>
              <a:t>Nama variabel yang terlalu umum seperti </a:t>
            </a:r>
            <a:r>
              <a:rPr b="1" lang="en-ID">
                <a:latin typeface="Consolas"/>
                <a:ea typeface="Consolas"/>
                <a:cs typeface="Consolas"/>
                <a:sym typeface="Consolas"/>
              </a:rPr>
              <a:t>$data</a:t>
            </a:r>
            <a:r>
              <a:rPr lang="en-ID"/>
              <a:t> atau </a:t>
            </a:r>
            <a:r>
              <a:rPr b="1" lang="en-ID">
                <a:latin typeface="Consolas"/>
                <a:ea typeface="Consolas"/>
                <a:cs typeface="Consolas"/>
                <a:sym typeface="Consolas"/>
              </a:rPr>
              <a:t>$temp</a:t>
            </a:r>
            <a:r>
              <a:rPr lang="en-ID"/>
              <a:t> dapat membingungkan.</a:t>
            </a:r>
            <a:endParaRPr/>
          </a:p>
          <a:p>
            <a:pPr indent="-120650" lvl="1" marL="685800" rtl="0" algn="l">
              <a:lnSpc>
                <a:spcPct val="90000"/>
              </a:lnSpc>
              <a:spcBef>
                <a:spcPts val="5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n-ID"/>
              <a:t>Pilih Nama yang Menyiratkan Tipe Data atau Isi Variabel:</a:t>
            </a:r>
            <a:endParaRPr/>
          </a:p>
          <a:p>
            <a:pPr indent="-228600" lvl="1" marL="685800" rtl="0" algn="l">
              <a:lnSpc>
                <a:spcPct val="90000"/>
              </a:lnSpc>
              <a:spcBef>
                <a:spcPts val="500"/>
              </a:spcBef>
              <a:spcAft>
                <a:spcPts val="0"/>
              </a:spcAft>
              <a:buClr>
                <a:schemeClr val="dk1"/>
              </a:buClr>
              <a:buSzPct val="100000"/>
              <a:buChar char="•"/>
            </a:pPr>
            <a:r>
              <a:rPr lang="en-ID"/>
              <a:t>Misalnya, </a:t>
            </a:r>
            <a:r>
              <a:rPr b="1" lang="en-ID">
                <a:latin typeface="Consolas"/>
                <a:ea typeface="Consolas"/>
                <a:cs typeface="Consolas"/>
                <a:sym typeface="Consolas"/>
              </a:rPr>
              <a:t>$angka</a:t>
            </a:r>
            <a:r>
              <a:rPr lang="en-ID"/>
              <a:t>, </a:t>
            </a:r>
            <a:r>
              <a:rPr b="1" lang="en-ID">
                <a:latin typeface="Consolas"/>
                <a:ea typeface="Consolas"/>
                <a:cs typeface="Consolas"/>
                <a:sym typeface="Consolas"/>
              </a:rPr>
              <a:t>$string</a:t>
            </a:r>
            <a:r>
              <a:rPr lang="en-ID"/>
              <a:t>, atau </a:t>
            </a:r>
            <a:r>
              <a:rPr b="1" lang="en-ID">
                <a:latin typeface="Consolas"/>
                <a:ea typeface="Consolas"/>
                <a:cs typeface="Consolas"/>
                <a:sym typeface="Consolas"/>
              </a:rPr>
              <a:t>$arrayData</a:t>
            </a:r>
            <a:r>
              <a:rPr lang="en-ID"/>
              <a:t>.</a:t>
            </a:r>
            <a:endParaRPr/>
          </a:p>
          <a:p>
            <a:pPr indent="-120650" lvl="1" marL="685800" rtl="0" algn="l">
              <a:lnSpc>
                <a:spcPct val="90000"/>
              </a:lnSpc>
              <a:spcBef>
                <a:spcPts val="5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n-ID"/>
              <a:t>Perbarui Nama Saat Kode Berkembang:</a:t>
            </a:r>
            <a:endParaRPr/>
          </a:p>
          <a:p>
            <a:pPr indent="-228600" lvl="1" marL="685800" rtl="0" algn="l">
              <a:lnSpc>
                <a:spcPct val="90000"/>
              </a:lnSpc>
              <a:spcBef>
                <a:spcPts val="500"/>
              </a:spcBef>
              <a:spcAft>
                <a:spcPts val="0"/>
              </a:spcAft>
              <a:buClr>
                <a:schemeClr val="dk1"/>
              </a:buClr>
              <a:buSzPct val="100000"/>
              <a:buChar char="•"/>
            </a:pPr>
            <a:r>
              <a:rPr lang="en-ID"/>
              <a:t>Jika fungsionalitas berubah, pastikan nama tetap mencerminkan tujuan saat ini.</a:t>
            </a:r>
            <a:endParaRPr/>
          </a:p>
          <a:p>
            <a:pPr indent="-228600" lvl="1" marL="685800" rtl="0" algn="l">
              <a:lnSpc>
                <a:spcPct val="90000"/>
              </a:lnSpc>
              <a:spcBef>
                <a:spcPts val="500"/>
              </a:spcBef>
              <a:spcAft>
                <a:spcPts val="0"/>
              </a:spcAft>
              <a:buClr>
                <a:schemeClr val="dk1"/>
              </a:buClr>
              <a:buSzPct val="100000"/>
              <a:buChar char="•"/>
            </a:pPr>
            <a:r>
              <a:rPr lang="en-ID"/>
              <a:t>Jika tujuan atau fungsi variabel berubah, pastikan untuk memperbarui nama variabel.</a:t>
            </a:r>
            <a:endParaRPr/>
          </a:p>
          <a:p>
            <a:pPr indent="-120650" lvl="1" marL="685800" rtl="0" algn="l">
              <a:lnSpc>
                <a:spcPct val="90000"/>
              </a:lnSpc>
              <a:spcBef>
                <a:spcPts val="500"/>
              </a:spcBef>
              <a:spcAft>
                <a:spcPts val="0"/>
              </a:spcAft>
              <a:buClr>
                <a:schemeClr val="dk1"/>
              </a:buClr>
              <a:buSzPct val="100000"/>
              <a:buNone/>
            </a:pPr>
            <a:r>
              <a:t/>
            </a:r>
            <a:endParaRPr/>
          </a:p>
        </p:txBody>
      </p:sp>
      <p:pic>
        <p:nvPicPr>
          <p:cNvPr id="348" name="Google Shape;348;p15"/>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17"/>
          <p:cNvSpPr txBox="1"/>
          <p:nvPr>
            <p:ph type="title"/>
          </p:nvPr>
        </p:nvSpPr>
        <p:spPr>
          <a:xfrm>
            <a:off x="838200" y="469391"/>
            <a:ext cx="10515600" cy="6764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Poppins"/>
              <a:buNone/>
            </a:pPr>
            <a:r>
              <a:rPr lang="en-ID"/>
              <a:t>Contoh</a:t>
            </a:r>
            <a:endParaRPr/>
          </a:p>
        </p:txBody>
      </p:sp>
      <p:sp>
        <p:nvSpPr>
          <p:cNvPr id="354" name="Google Shape;354;p17"/>
          <p:cNvSpPr txBox="1"/>
          <p:nvPr/>
        </p:nvSpPr>
        <p:spPr>
          <a:xfrm>
            <a:off x="1291772" y="1728075"/>
            <a:ext cx="7910286" cy="1015663"/>
          </a:xfrm>
          <a:prstGeom prst="rect">
            <a:avLst/>
          </a:prstGeom>
          <a:solidFill>
            <a:schemeClr val="dk1"/>
          </a:solid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onsolas"/>
              <a:ea typeface="Consolas"/>
              <a:cs typeface="Consolas"/>
              <a:sym typeface="Consolas"/>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$usiaPengguna = 25;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355" name="Google Shape;355;p17"/>
          <p:cNvSpPr txBox="1"/>
          <p:nvPr/>
        </p:nvSpPr>
        <p:spPr>
          <a:xfrm>
            <a:off x="838200" y="3085393"/>
            <a:ext cx="5612434" cy="46166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ID" sz="2400" u="none" cap="none" strike="noStrike">
                <a:solidFill>
                  <a:srgbClr val="000000"/>
                </a:solidFill>
                <a:latin typeface="Poppins"/>
                <a:ea typeface="Poppins"/>
                <a:cs typeface="Poppins"/>
                <a:sym typeface="Poppins"/>
              </a:rPr>
              <a:t>Variabel untuk Nama Pengguna:</a:t>
            </a:r>
            <a:endParaRPr b="0" i="0" sz="1400" u="none" cap="none" strike="noStrike">
              <a:solidFill>
                <a:srgbClr val="000000"/>
              </a:solidFill>
              <a:latin typeface="Arial"/>
              <a:ea typeface="Arial"/>
              <a:cs typeface="Arial"/>
              <a:sym typeface="Arial"/>
            </a:endParaRPr>
          </a:p>
        </p:txBody>
      </p:sp>
      <p:sp>
        <p:nvSpPr>
          <p:cNvPr id="356" name="Google Shape;356;p17"/>
          <p:cNvSpPr txBox="1"/>
          <p:nvPr/>
        </p:nvSpPr>
        <p:spPr>
          <a:xfrm>
            <a:off x="1291772" y="3635464"/>
            <a:ext cx="7910286" cy="1015663"/>
          </a:xfrm>
          <a:prstGeom prst="rect">
            <a:avLst/>
          </a:prstGeom>
          <a:solidFill>
            <a:schemeClr val="dk1"/>
          </a:solid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onsolas"/>
              <a:ea typeface="Consolas"/>
              <a:cs typeface="Consolas"/>
              <a:sym typeface="Consolas"/>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$namaPengguna = "JohnDoe";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357" name="Google Shape;357;p17"/>
          <p:cNvSpPr txBox="1"/>
          <p:nvPr/>
        </p:nvSpPr>
        <p:spPr>
          <a:xfrm>
            <a:off x="838200" y="5108408"/>
            <a:ext cx="6830716" cy="46166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ID" sz="2400" u="none" cap="none" strike="noStrike">
                <a:solidFill>
                  <a:srgbClr val="000000"/>
                </a:solidFill>
                <a:latin typeface="Poppins"/>
                <a:ea typeface="Poppins"/>
                <a:cs typeface="Poppins"/>
                <a:sym typeface="Poppins"/>
              </a:rPr>
              <a:t>Variabel untuk Menghitung Total Belanja:</a:t>
            </a:r>
            <a:endParaRPr b="0" i="0" sz="1400" u="none" cap="none" strike="noStrike">
              <a:solidFill>
                <a:srgbClr val="000000"/>
              </a:solidFill>
              <a:latin typeface="Arial"/>
              <a:ea typeface="Arial"/>
              <a:cs typeface="Arial"/>
              <a:sym typeface="Arial"/>
            </a:endParaRPr>
          </a:p>
        </p:txBody>
      </p:sp>
      <p:sp>
        <p:nvSpPr>
          <p:cNvPr id="358" name="Google Shape;358;p17"/>
          <p:cNvSpPr txBox="1"/>
          <p:nvPr/>
        </p:nvSpPr>
        <p:spPr>
          <a:xfrm>
            <a:off x="1291772" y="5669131"/>
            <a:ext cx="7910286" cy="1015663"/>
          </a:xfrm>
          <a:prstGeom prst="rect">
            <a:avLst/>
          </a:prstGeom>
          <a:solidFill>
            <a:schemeClr val="dk1"/>
          </a:solid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onsolas"/>
              <a:ea typeface="Consolas"/>
              <a:cs typeface="Consolas"/>
              <a:sym typeface="Consolas"/>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$totalBelanja = 150.75;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359" name="Google Shape;359;p17"/>
          <p:cNvSpPr txBox="1"/>
          <p:nvPr/>
        </p:nvSpPr>
        <p:spPr>
          <a:xfrm>
            <a:off x="838200" y="1167633"/>
            <a:ext cx="5479385" cy="46166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ID" sz="2400" u="none" cap="none" strike="noStrike">
                <a:solidFill>
                  <a:srgbClr val="000000"/>
                </a:solidFill>
                <a:latin typeface="Poppins"/>
                <a:ea typeface="Poppins"/>
                <a:cs typeface="Poppins"/>
                <a:sym typeface="Poppins"/>
              </a:rPr>
              <a:t>Variabel untuk Menyimpan Usia:</a:t>
            </a:r>
            <a:endParaRPr b="0" i="0" sz="2400" u="none" cap="none" strike="noStrike">
              <a:solidFill>
                <a:srgbClr val="000000"/>
              </a:solidFill>
              <a:latin typeface="Poppins"/>
              <a:ea typeface="Poppins"/>
              <a:cs typeface="Poppins"/>
              <a:sym typeface="Poppins"/>
            </a:endParaRPr>
          </a:p>
        </p:txBody>
      </p:sp>
      <p:pic>
        <p:nvPicPr>
          <p:cNvPr id="360" name="Google Shape;360;p17"/>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18"/>
          <p:cNvSpPr txBox="1"/>
          <p:nvPr>
            <p:ph type="title"/>
          </p:nvPr>
        </p:nvSpPr>
        <p:spPr>
          <a:xfrm>
            <a:off x="838200" y="469391"/>
            <a:ext cx="10515600" cy="6764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Poppins"/>
              <a:buNone/>
            </a:pPr>
            <a:r>
              <a:rPr lang="en-ID"/>
              <a:t>Contoh</a:t>
            </a:r>
            <a:endParaRPr/>
          </a:p>
        </p:txBody>
      </p:sp>
      <p:sp>
        <p:nvSpPr>
          <p:cNvPr id="366" name="Google Shape;366;p18"/>
          <p:cNvSpPr txBox="1"/>
          <p:nvPr/>
        </p:nvSpPr>
        <p:spPr>
          <a:xfrm>
            <a:off x="1291772" y="1728075"/>
            <a:ext cx="7910286" cy="1015663"/>
          </a:xfrm>
          <a:prstGeom prst="rect">
            <a:avLst/>
          </a:prstGeom>
          <a:solidFill>
            <a:schemeClr val="dk1"/>
          </a:solid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onsolas"/>
              <a:ea typeface="Consolas"/>
              <a:cs typeface="Consolas"/>
              <a:sym typeface="Consolas"/>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define("PI", 3.14);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367" name="Google Shape;367;p18"/>
          <p:cNvSpPr txBox="1"/>
          <p:nvPr/>
        </p:nvSpPr>
        <p:spPr>
          <a:xfrm>
            <a:off x="838200" y="3085393"/>
            <a:ext cx="8424101" cy="46166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ID" sz="2400" u="none" cap="none" strike="noStrike">
                <a:solidFill>
                  <a:srgbClr val="000000"/>
                </a:solidFill>
                <a:latin typeface="Poppins"/>
                <a:ea typeface="Poppins"/>
                <a:cs typeface="Poppins"/>
                <a:sym typeface="Poppins"/>
              </a:rPr>
              <a:t>Konstanta untuk Panjang Maksimum Nama Produk:</a:t>
            </a:r>
            <a:endParaRPr b="0" i="0" sz="2400" u="none" cap="none" strike="noStrike">
              <a:solidFill>
                <a:srgbClr val="000000"/>
              </a:solidFill>
              <a:latin typeface="Poppins"/>
              <a:ea typeface="Poppins"/>
              <a:cs typeface="Poppins"/>
              <a:sym typeface="Poppins"/>
            </a:endParaRPr>
          </a:p>
        </p:txBody>
      </p:sp>
      <p:sp>
        <p:nvSpPr>
          <p:cNvPr id="368" name="Google Shape;368;p18"/>
          <p:cNvSpPr txBox="1"/>
          <p:nvPr/>
        </p:nvSpPr>
        <p:spPr>
          <a:xfrm>
            <a:off x="1291772" y="3635464"/>
            <a:ext cx="7910286" cy="1015663"/>
          </a:xfrm>
          <a:prstGeom prst="rect">
            <a:avLst/>
          </a:prstGeom>
          <a:solidFill>
            <a:schemeClr val="dk1"/>
          </a:solid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onsolas"/>
              <a:ea typeface="Consolas"/>
              <a:cs typeface="Consolas"/>
              <a:sym typeface="Consolas"/>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define("MAX_NAMA_PRODUK", 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369" name="Google Shape;369;p18"/>
          <p:cNvSpPr txBox="1"/>
          <p:nvPr/>
        </p:nvSpPr>
        <p:spPr>
          <a:xfrm>
            <a:off x="838200" y="5108408"/>
            <a:ext cx="5365571" cy="46166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ID" sz="2400" u="none" cap="none" strike="noStrike">
                <a:solidFill>
                  <a:srgbClr val="000000"/>
                </a:solidFill>
                <a:latin typeface="Poppins"/>
                <a:ea typeface="Poppins"/>
                <a:cs typeface="Poppins"/>
                <a:sym typeface="Poppins"/>
              </a:rPr>
              <a:t>Konstanta untuk Warna Utama:</a:t>
            </a:r>
            <a:endParaRPr b="0" i="0" sz="1400" u="none" cap="none" strike="noStrike">
              <a:solidFill>
                <a:srgbClr val="000000"/>
              </a:solidFill>
              <a:latin typeface="Arial"/>
              <a:ea typeface="Arial"/>
              <a:cs typeface="Arial"/>
              <a:sym typeface="Arial"/>
            </a:endParaRPr>
          </a:p>
        </p:txBody>
      </p:sp>
      <p:sp>
        <p:nvSpPr>
          <p:cNvPr id="370" name="Google Shape;370;p18"/>
          <p:cNvSpPr txBox="1"/>
          <p:nvPr/>
        </p:nvSpPr>
        <p:spPr>
          <a:xfrm>
            <a:off x="1291772" y="5669131"/>
            <a:ext cx="7910286" cy="1015663"/>
          </a:xfrm>
          <a:prstGeom prst="rect">
            <a:avLst/>
          </a:prstGeom>
          <a:solidFill>
            <a:schemeClr val="dk1"/>
          </a:solid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onsolas"/>
              <a:ea typeface="Consolas"/>
              <a:cs typeface="Consolas"/>
              <a:sym typeface="Consolas"/>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define("WARNA_UTAMA", "#3498db");</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371" name="Google Shape;371;p18"/>
          <p:cNvSpPr txBox="1"/>
          <p:nvPr/>
        </p:nvSpPr>
        <p:spPr>
          <a:xfrm>
            <a:off x="838200" y="1167633"/>
            <a:ext cx="4185761" cy="46166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ID" sz="2400" u="none" cap="none" strike="noStrike">
                <a:solidFill>
                  <a:srgbClr val="000000"/>
                </a:solidFill>
                <a:latin typeface="Poppins"/>
                <a:ea typeface="Poppins"/>
                <a:cs typeface="Poppins"/>
                <a:sym typeface="Poppins"/>
              </a:rPr>
              <a:t>Konstanta untuk Nilai PI:</a:t>
            </a:r>
            <a:endParaRPr b="0" i="0" sz="1400" u="none" cap="none" strike="noStrike">
              <a:solidFill>
                <a:srgbClr val="000000"/>
              </a:solidFill>
              <a:latin typeface="Arial"/>
              <a:ea typeface="Arial"/>
              <a:cs typeface="Arial"/>
              <a:sym typeface="Arial"/>
            </a:endParaRPr>
          </a:p>
        </p:txBody>
      </p:sp>
      <p:pic>
        <p:nvPicPr>
          <p:cNvPr id="372" name="Google Shape;372;p18"/>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19"/>
          <p:cNvSpPr txBox="1"/>
          <p:nvPr>
            <p:ph type="title"/>
          </p:nvPr>
        </p:nvSpPr>
        <p:spPr>
          <a:xfrm>
            <a:off x="838200" y="469391"/>
            <a:ext cx="10515600" cy="6764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Poppins"/>
              <a:buNone/>
            </a:pPr>
            <a:r>
              <a:rPr lang="en-ID"/>
              <a:t>Contoh</a:t>
            </a:r>
            <a:endParaRPr/>
          </a:p>
        </p:txBody>
      </p:sp>
      <p:sp>
        <p:nvSpPr>
          <p:cNvPr id="378" name="Google Shape;378;p19"/>
          <p:cNvSpPr txBox="1"/>
          <p:nvPr/>
        </p:nvSpPr>
        <p:spPr>
          <a:xfrm>
            <a:off x="1291772" y="1728075"/>
            <a:ext cx="7910286" cy="1015663"/>
          </a:xfrm>
          <a:prstGeom prst="rect">
            <a:avLst/>
          </a:prstGeom>
          <a:solidFill>
            <a:schemeClr val="dk1"/>
          </a:solid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onsolas"/>
              <a:ea typeface="Consolas"/>
              <a:cs typeface="Consolas"/>
              <a:sym typeface="Consolas"/>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define("STATUS_AKTIF",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379" name="Google Shape;379;p19"/>
          <p:cNvSpPr txBox="1"/>
          <p:nvPr/>
        </p:nvSpPr>
        <p:spPr>
          <a:xfrm>
            <a:off x="838200" y="3085393"/>
            <a:ext cx="5200463" cy="46166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ID" sz="2400" u="none" cap="none" strike="noStrike">
                <a:solidFill>
                  <a:srgbClr val="000000"/>
                </a:solidFill>
                <a:latin typeface="Poppins"/>
                <a:ea typeface="Poppins"/>
                <a:cs typeface="Poppins"/>
                <a:sym typeface="Poppins"/>
              </a:rPr>
              <a:t>Konstanta untuk Versi Aplikasi:</a:t>
            </a:r>
            <a:endParaRPr b="0" i="0" sz="1400" u="none" cap="none" strike="noStrike">
              <a:solidFill>
                <a:srgbClr val="000000"/>
              </a:solidFill>
              <a:latin typeface="Arial"/>
              <a:ea typeface="Arial"/>
              <a:cs typeface="Arial"/>
              <a:sym typeface="Arial"/>
            </a:endParaRPr>
          </a:p>
        </p:txBody>
      </p:sp>
      <p:sp>
        <p:nvSpPr>
          <p:cNvPr id="380" name="Google Shape;380;p19"/>
          <p:cNvSpPr txBox="1"/>
          <p:nvPr/>
        </p:nvSpPr>
        <p:spPr>
          <a:xfrm>
            <a:off x="1291772" y="3635464"/>
            <a:ext cx="7910286" cy="1015663"/>
          </a:xfrm>
          <a:prstGeom prst="rect">
            <a:avLst/>
          </a:prstGeom>
          <a:solidFill>
            <a:schemeClr val="dk1"/>
          </a:solid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onsolas"/>
              <a:ea typeface="Consolas"/>
              <a:cs typeface="Consolas"/>
              <a:sym typeface="Consolas"/>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define("VERSI_APLIKASI", "1.2.3");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381" name="Google Shape;381;p19"/>
          <p:cNvSpPr txBox="1"/>
          <p:nvPr/>
        </p:nvSpPr>
        <p:spPr>
          <a:xfrm>
            <a:off x="838200" y="1167633"/>
            <a:ext cx="4907113" cy="46166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ID" sz="2400" u="none" cap="none" strike="noStrike">
                <a:solidFill>
                  <a:srgbClr val="000000"/>
                </a:solidFill>
                <a:latin typeface="Poppins"/>
                <a:ea typeface="Poppins"/>
                <a:cs typeface="Poppins"/>
                <a:sym typeface="Poppins"/>
              </a:rPr>
              <a:t>Konstanta untuk Status Aktif:</a:t>
            </a:r>
            <a:endParaRPr b="0" i="0" sz="1400" u="none" cap="none" strike="noStrike">
              <a:solidFill>
                <a:srgbClr val="000000"/>
              </a:solidFill>
              <a:latin typeface="Arial"/>
              <a:ea typeface="Arial"/>
              <a:cs typeface="Arial"/>
              <a:sym typeface="Arial"/>
            </a:endParaRPr>
          </a:p>
        </p:txBody>
      </p:sp>
      <p:pic>
        <p:nvPicPr>
          <p:cNvPr id="382" name="Google Shape;382;p19"/>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20"/>
          <p:cNvSpPr txBox="1"/>
          <p:nvPr>
            <p:ph type="title"/>
          </p:nvPr>
        </p:nvSpPr>
        <p:spPr>
          <a:xfrm>
            <a:off x="838200" y="469391"/>
            <a:ext cx="10515600" cy="6764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Poppins"/>
              <a:buNone/>
            </a:pPr>
            <a:r>
              <a:rPr lang="en-ID"/>
              <a:t>Contoh</a:t>
            </a:r>
            <a:endParaRPr/>
          </a:p>
        </p:txBody>
      </p:sp>
      <p:sp>
        <p:nvSpPr>
          <p:cNvPr id="388" name="Google Shape;388;p20"/>
          <p:cNvSpPr txBox="1"/>
          <p:nvPr/>
        </p:nvSpPr>
        <p:spPr>
          <a:xfrm>
            <a:off x="1291772" y="1728075"/>
            <a:ext cx="7910286" cy="1631216"/>
          </a:xfrm>
          <a:prstGeom prst="rect">
            <a:avLst/>
          </a:prstGeom>
          <a:solidFill>
            <a:schemeClr val="dk1"/>
          </a:solid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onsolas"/>
              <a:ea typeface="Consolas"/>
              <a:cs typeface="Consolas"/>
              <a:sym typeface="Consolas"/>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function tambahAngka($angka1, $angka2)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a:t>
            </a:r>
            <a:endParaRPr b="0" i="0" sz="2000" u="none" cap="none" strike="noStrike">
              <a:solidFill>
                <a:schemeClr val="lt1"/>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389" name="Google Shape;389;p20"/>
          <p:cNvSpPr txBox="1"/>
          <p:nvPr/>
        </p:nvSpPr>
        <p:spPr>
          <a:xfrm>
            <a:off x="838200" y="3671185"/>
            <a:ext cx="6816290" cy="46166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ID" sz="2400" u="none" cap="none" strike="noStrike">
                <a:solidFill>
                  <a:srgbClr val="000000"/>
                </a:solidFill>
                <a:latin typeface="Poppins"/>
                <a:ea typeface="Poppins"/>
                <a:cs typeface="Poppins"/>
                <a:sym typeface="Poppins"/>
              </a:rPr>
              <a:t>Fungsi untuk Memeriksa Kevalidan Email:</a:t>
            </a:r>
            <a:endParaRPr b="0" i="0" sz="2400" u="none" cap="none" strike="noStrike">
              <a:solidFill>
                <a:srgbClr val="000000"/>
              </a:solidFill>
              <a:latin typeface="Poppins"/>
              <a:ea typeface="Poppins"/>
              <a:cs typeface="Poppins"/>
              <a:sym typeface="Poppins"/>
            </a:endParaRPr>
          </a:p>
        </p:txBody>
      </p:sp>
      <p:sp>
        <p:nvSpPr>
          <p:cNvPr id="390" name="Google Shape;390;p20"/>
          <p:cNvSpPr txBox="1"/>
          <p:nvPr/>
        </p:nvSpPr>
        <p:spPr>
          <a:xfrm>
            <a:off x="1291772" y="4221256"/>
            <a:ext cx="7910286" cy="1631216"/>
          </a:xfrm>
          <a:prstGeom prst="rect">
            <a:avLst/>
          </a:prstGeom>
          <a:solidFill>
            <a:schemeClr val="dk1"/>
          </a:solid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onsolas"/>
              <a:ea typeface="Consolas"/>
              <a:cs typeface="Consolas"/>
              <a:sym typeface="Consolas"/>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function validasiEmail($email)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a:t>
            </a:r>
            <a:endParaRPr b="0" i="0" sz="2000" u="none" cap="none" strike="noStrike">
              <a:solidFill>
                <a:schemeClr val="lt1"/>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391" name="Google Shape;391;p20"/>
          <p:cNvSpPr txBox="1"/>
          <p:nvPr/>
        </p:nvSpPr>
        <p:spPr>
          <a:xfrm>
            <a:off x="838200" y="1167633"/>
            <a:ext cx="6175088" cy="46166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ID" sz="2400" u="none" cap="none" strike="noStrike">
                <a:solidFill>
                  <a:srgbClr val="000000"/>
                </a:solidFill>
                <a:latin typeface="Poppins"/>
                <a:ea typeface="Poppins"/>
                <a:cs typeface="Poppins"/>
                <a:sym typeface="Poppins"/>
              </a:rPr>
              <a:t>Fungsi untuk Menambah Dua Angka:</a:t>
            </a:r>
            <a:endParaRPr b="0" i="0" sz="2400" u="none" cap="none" strike="noStrike">
              <a:solidFill>
                <a:srgbClr val="000000"/>
              </a:solidFill>
              <a:latin typeface="Poppins"/>
              <a:ea typeface="Poppins"/>
              <a:cs typeface="Poppins"/>
              <a:sym typeface="Poppins"/>
            </a:endParaRPr>
          </a:p>
        </p:txBody>
      </p:sp>
      <p:pic>
        <p:nvPicPr>
          <p:cNvPr id="392" name="Google Shape;392;p20"/>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21"/>
          <p:cNvSpPr txBox="1"/>
          <p:nvPr>
            <p:ph type="title"/>
          </p:nvPr>
        </p:nvSpPr>
        <p:spPr>
          <a:xfrm>
            <a:off x="838200" y="469391"/>
            <a:ext cx="10515600" cy="6764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Poppins"/>
              <a:buNone/>
            </a:pPr>
            <a:r>
              <a:rPr lang="en-ID"/>
              <a:t>Contoh</a:t>
            </a:r>
            <a:endParaRPr/>
          </a:p>
        </p:txBody>
      </p:sp>
      <p:sp>
        <p:nvSpPr>
          <p:cNvPr id="398" name="Google Shape;398;p21"/>
          <p:cNvSpPr txBox="1"/>
          <p:nvPr/>
        </p:nvSpPr>
        <p:spPr>
          <a:xfrm>
            <a:off x="1291772" y="1728075"/>
            <a:ext cx="9852478" cy="1631216"/>
          </a:xfrm>
          <a:prstGeom prst="rect">
            <a:avLst/>
          </a:prstGeom>
          <a:solidFill>
            <a:schemeClr val="dk1"/>
          </a:solid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onsolas"/>
              <a:ea typeface="Consolas"/>
              <a:cs typeface="Consolas"/>
              <a:sym typeface="Consolas"/>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function hitungDiskon($totalHarga, $persentaseDiskon)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399" name="Google Shape;399;p21"/>
          <p:cNvSpPr txBox="1"/>
          <p:nvPr/>
        </p:nvSpPr>
        <p:spPr>
          <a:xfrm>
            <a:off x="838200" y="3671185"/>
            <a:ext cx="8712642" cy="46166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ID" sz="2400" u="none" cap="none" strike="noStrike">
                <a:solidFill>
                  <a:srgbClr val="000000"/>
                </a:solidFill>
                <a:latin typeface="Poppins"/>
                <a:ea typeface="Poppins"/>
                <a:cs typeface="Poppins"/>
                <a:sym typeface="Poppins"/>
              </a:rPr>
              <a:t>Prosedur untuk Menampilkan Pesan Selamat Datang:</a:t>
            </a:r>
            <a:endParaRPr b="0" i="0" sz="2400" u="none" cap="none" strike="noStrike">
              <a:solidFill>
                <a:srgbClr val="000000"/>
              </a:solidFill>
              <a:latin typeface="Poppins"/>
              <a:ea typeface="Poppins"/>
              <a:cs typeface="Poppins"/>
              <a:sym typeface="Poppins"/>
            </a:endParaRPr>
          </a:p>
        </p:txBody>
      </p:sp>
      <p:sp>
        <p:nvSpPr>
          <p:cNvPr id="400" name="Google Shape;400;p21"/>
          <p:cNvSpPr txBox="1"/>
          <p:nvPr/>
        </p:nvSpPr>
        <p:spPr>
          <a:xfrm>
            <a:off x="1291772" y="4221256"/>
            <a:ext cx="9852478" cy="1631216"/>
          </a:xfrm>
          <a:prstGeom prst="rect">
            <a:avLst/>
          </a:prstGeom>
          <a:solidFill>
            <a:schemeClr val="dk1"/>
          </a:solid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onsolas"/>
              <a:ea typeface="Consolas"/>
              <a:cs typeface="Consolas"/>
              <a:sym typeface="Consolas"/>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function sambutPengguna($nama)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401" name="Google Shape;401;p21"/>
          <p:cNvSpPr txBox="1"/>
          <p:nvPr/>
        </p:nvSpPr>
        <p:spPr>
          <a:xfrm>
            <a:off x="838200" y="1167633"/>
            <a:ext cx="5553123" cy="46166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ID" sz="2400" u="none" cap="none" strike="noStrike">
                <a:solidFill>
                  <a:srgbClr val="000000"/>
                </a:solidFill>
                <a:latin typeface="Poppins"/>
                <a:ea typeface="Poppins"/>
                <a:cs typeface="Poppins"/>
                <a:sym typeface="Poppins"/>
              </a:rPr>
              <a:t>Fungsi untuk Menghitung Diskon:</a:t>
            </a:r>
            <a:endParaRPr b="0" i="0" sz="2400" u="none" cap="none" strike="noStrike">
              <a:solidFill>
                <a:srgbClr val="000000"/>
              </a:solidFill>
              <a:latin typeface="Poppins"/>
              <a:ea typeface="Poppins"/>
              <a:cs typeface="Poppins"/>
              <a:sym typeface="Poppins"/>
            </a:endParaRPr>
          </a:p>
        </p:txBody>
      </p:sp>
      <p:pic>
        <p:nvPicPr>
          <p:cNvPr id="402" name="Google Shape;402;p21"/>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32fc6b5db9b_0_98"/>
          <p:cNvSpPr txBox="1"/>
          <p:nvPr/>
        </p:nvSpPr>
        <p:spPr>
          <a:xfrm>
            <a:off x="334801" y="1217525"/>
            <a:ext cx="2629500" cy="492600"/>
          </a:xfrm>
          <a:prstGeom prst="rect">
            <a:avLst/>
          </a:prstGeom>
          <a:noFill/>
          <a:ln>
            <a:noFill/>
          </a:ln>
        </p:spPr>
        <p:txBody>
          <a:bodyPr anchorCtr="0" anchor="t" bIns="0" lIns="72000" spcFirstLastPara="1" rIns="36000" wrap="square" tIns="0">
            <a:spAutoFit/>
          </a:bodyPr>
          <a:lstStyle/>
          <a:p>
            <a:pPr indent="0" lvl="0" marL="0" marR="0" rtl="0" algn="ctr">
              <a:lnSpc>
                <a:spcPct val="100000"/>
              </a:lnSpc>
              <a:spcBef>
                <a:spcPts val="0"/>
              </a:spcBef>
              <a:spcAft>
                <a:spcPts val="0"/>
              </a:spcAft>
              <a:buClr>
                <a:srgbClr val="000000"/>
              </a:buClr>
              <a:buSzPts val="3200"/>
              <a:buFont typeface="Arial"/>
              <a:buNone/>
            </a:pPr>
            <a:r>
              <a:rPr b="0" i="0" lang="en-ID" sz="3200" u="none" cap="none" strike="noStrike">
                <a:solidFill>
                  <a:schemeClr val="dk1"/>
                </a:solidFill>
                <a:latin typeface="Calibri"/>
                <a:ea typeface="Calibri"/>
                <a:cs typeface="Calibri"/>
                <a:sym typeface="Calibri"/>
              </a:rPr>
              <a:t>Profil Pengajar</a:t>
            </a:r>
            <a:endParaRPr b="0" i="0" sz="3200" u="none" cap="none" strike="noStrike">
              <a:solidFill>
                <a:schemeClr val="dk1"/>
              </a:solidFill>
              <a:latin typeface="Calibri"/>
              <a:ea typeface="Calibri"/>
              <a:cs typeface="Calibri"/>
              <a:sym typeface="Calibri"/>
            </a:endParaRPr>
          </a:p>
        </p:txBody>
      </p:sp>
      <p:sp>
        <p:nvSpPr>
          <p:cNvPr id="250" name="Google Shape;250;g32fc6b5db9b_0_98"/>
          <p:cNvSpPr/>
          <p:nvPr/>
        </p:nvSpPr>
        <p:spPr>
          <a:xfrm>
            <a:off x="4138258" y="1474141"/>
            <a:ext cx="7204200" cy="1320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Calibri"/>
              <a:ea typeface="Calibri"/>
              <a:cs typeface="Calibri"/>
              <a:sym typeface="Calibri"/>
            </a:endParaRPr>
          </a:p>
        </p:txBody>
      </p:sp>
      <p:sp>
        <p:nvSpPr>
          <p:cNvPr id="251" name="Google Shape;251;g32fc6b5db9b_0_98"/>
          <p:cNvSpPr/>
          <p:nvPr/>
        </p:nvSpPr>
        <p:spPr>
          <a:xfrm>
            <a:off x="4138250" y="2926500"/>
            <a:ext cx="7204200" cy="2400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Calibri"/>
              <a:ea typeface="Calibri"/>
              <a:cs typeface="Calibri"/>
              <a:sym typeface="Calibri"/>
            </a:endParaRPr>
          </a:p>
        </p:txBody>
      </p:sp>
      <p:sp>
        <p:nvSpPr>
          <p:cNvPr id="252" name="Google Shape;252;g32fc6b5db9b_0_98"/>
          <p:cNvSpPr/>
          <p:nvPr/>
        </p:nvSpPr>
        <p:spPr>
          <a:xfrm>
            <a:off x="4138250" y="5521876"/>
            <a:ext cx="7204200" cy="1098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Calibri"/>
              <a:ea typeface="Calibri"/>
              <a:cs typeface="Calibri"/>
              <a:sym typeface="Calibri"/>
            </a:endParaRPr>
          </a:p>
        </p:txBody>
      </p:sp>
      <p:grpSp>
        <p:nvGrpSpPr>
          <p:cNvPr id="253" name="Google Shape;253;g32fc6b5db9b_0_98"/>
          <p:cNvGrpSpPr/>
          <p:nvPr/>
        </p:nvGrpSpPr>
        <p:grpSpPr>
          <a:xfrm>
            <a:off x="4211171" y="1488725"/>
            <a:ext cx="7061700" cy="1249805"/>
            <a:chOff x="5735170" y="2041582"/>
            <a:chExt cx="7061700" cy="1249805"/>
          </a:xfrm>
        </p:grpSpPr>
        <p:sp>
          <p:nvSpPr>
            <p:cNvPr id="254" name="Google Shape;254;g32fc6b5db9b_0_98"/>
            <p:cNvSpPr txBox="1"/>
            <p:nvPr/>
          </p:nvSpPr>
          <p:spPr>
            <a:xfrm>
              <a:off x="5735170" y="2041582"/>
              <a:ext cx="7061700" cy="477000"/>
            </a:xfrm>
            <a:prstGeom prst="rect">
              <a:avLst/>
            </a:prstGeom>
            <a:noFill/>
            <a:ln>
              <a:noFill/>
            </a:ln>
          </p:spPr>
          <p:txBody>
            <a:bodyPr anchorCtr="0" anchor="t" bIns="45700" lIns="90000" spcFirstLastPara="1" rIns="108000"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i="0" lang="en-ID" sz="2500" u="none" cap="none" strike="noStrike">
                  <a:solidFill>
                    <a:schemeClr val="dk1"/>
                  </a:solidFill>
                  <a:latin typeface="Calibri"/>
                  <a:ea typeface="Calibri"/>
                  <a:cs typeface="Calibri"/>
                  <a:sym typeface="Calibri"/>
                </a:rPr>
                <a:t>Latar Belakang Pendidikan</a:t>
              </a:r>
              <a:endParaRPr b="1" i="0" sz="2500" u="none" cap="none" strike="noStrike">
                <a:solidFill>
                  <a:schemeClr val="dk1"/>
                </a:solidFill>
                <a:latin typeface="Calibri"/>
                <a:ea typeface="Calibri"/>
                <a:cs typeface="Calibri"/>
                <a:sym typeface="Calibri"/>
              </a:endParaRPr>
            </a:p>
          </p:txBody>
        </p:sp>
        <p:sp>
          <p:nvSpPr>
            <p:cNvPr id="255" name="Google Shape;255;g32fc6b5db9b_0_98"/>
            <p:cNvSpPr txBox="1"/>
            <p:nvPr/>
          </p:nvSpPr>
          <p:spPr>
            <a:xfrm>
              <a:off x="5735170" y="2552487"/>
              <a:ext cx="7061700" cy="738900"/>
            </a:xfrm>
            <a:prstGeom prst="rect">
              <a:avLst/>
            </a:prstGeom>
            <a:noFill/>
            <a:ln>
              <a:noFill/>
            </a:ln>
          </p:spPr>
          <p:txBody>
            <a:bodyPr anchorCtr="0" anchor="t" bIns="45700" lIns="72000" spcFirstLastPara="1" rIns="108000" wrap="square" tIns="45700">
              <a:spAutoFit/>
            </a:bodyPr>
            <a:lstStyle/>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p:txBody>
        </p:sp>
      </p:grpSp>
      <p:grpSp>
        <p:nvGrpSpPr>
          <p:cNvPr id="256" name="Google Shape;256;g32fc6b5db9b_0_98"/>
          <p:cNvGrpSpPr/>
          <p:nvPr/>
        </p:nvGrpSpPr>
        <p:grpSpPr>
          <a:xfrm>
            <a:off x="4211199" y="2941351"/>
            <a:ext cx="7061725" cy="2327109"/>
            <a:chOff x="5735185" y="3560735"/>
            <a:chExt cx="5266800" cy="2327109"/>
          </a:xfrm>
        </p:grpSpPr>
        <p:sp>
          <p:nvSpPr>
            <p:cNvPr id="257" name="Google Shape;257;g32fc6b5db9b_0_98"/>
            <p:cNvSpPr txBox="1"/>
            <p:nvPr/>
          </p:nvSpPr>
          <p:spPr>
            <a:xfrm>
              <a:off x="5735185" y="3560735"/>
              <a:ext cx="5266800" cy="477000"/>
            </a:xfrm>
            <a:prstGeom prst="rect">
              <a:avLst/>
            </a:prstGeom>
            <a:noFill/>
            <a:ln>
              <a:noFill/>
            </a:ln>
          </p:spPr>
          <p:txBody>
            <a:bodyPr anchorCtr="0" anchor="t" bIns="45700" lIns="90000" spcFirstLastPara="1" rIns="108000"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i="0" lang="en-ID" sz="2500" u="none" cap="none" strike="noStrike">
                  <a:solidFill>
                    <a:schemeClr val="dk1"/>
                  </a:solidFill>
                  <a:latin typeface="Calibri"/>
                  <a:ea typeface="Calibri"/>
                  <a:cs typeface="Calibri"/>
                  <a:sym typeface="Calibri"/>
                </a:rPr>
                <a:t>Riwayat Pekerjaan dan Pengalaman Profesional</a:t>
              </a:r>
              <a:endParaRPr b="1" i="0" sz="2500" u="none" cap="none" strike="noStrike">
                <a:solidFill>
                  <a:schemeClr val="dk1"/>
                </a:solidFill>
                <a:latin typeface="Calibri"/>
                <a:ea typeface="Calibri"/>
                <a:cs typeface="Calibri"/>
                <a:sym typeface="Calibri"/>
              </a:endParaRPr>
            </a:p>
          </p:txBody>
        </p:sp>
        <p:sp>
          <p:nvSpPr>
            <p:cNvPr id="258" name="Google Shape;258;g32fc6b5db9b_0_98"/>
            <p:cNvSpPr txBox="1"/>
            <p:nvPr/>
          </p:nvSpPr>
          <p:spPr>
            <a:xfrm>
              <a:off x="5735185" y="4071644"/>
              <a:ext cx="5266800" cy="1816200"/>
            </a:xfrm>
            <a:prstGeom prst="rect">
              <a:avLst/>
            </a:prstGeom>
            <a:noFill/>
            <a:ln>
              <a:noFill/>
            </a:ln>
          </p:spPr>
          <p:txBody>
            <a:bodyPr anchorCtr="0" anchor="t" bIns="45700" lIns="72000" spcFirstLastPara="1" rIns="108000" wrap="square" tIns="45700">
              <a:spAutoFit/>
            </a:bodyPr>
            <a:lstStyle/>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p:txBody>
        </p:sp>
      </p:grpSp>
      <p:grpSp>
        <p:nvGrpSpPr>
          <p:cNvPr id="259" name="Google Shape;259;g32fc6b5db9b_0_98"/>
          <p:cNvGrpSpPr/>
          <p:nvPr/>
        </p:nvGrpSpPr>
        <p:grpSpPr>
          <a:xfrm>
            <a:off x="4211171" y="5537100"/>
            <a:ext cx="7061703" cy="1034105"/>
            <a:chOff x="4211170" y="5079899"/>
            <a:chExt cx="7061703" cy="1034105"/>
          </a:xfrm>
        </p:grpSpPr>
        <p:sp>
          <p:nvSpPr>
            <p:cNvPr id="260" name="Google Shape;260;g32fc6b5db9b_0_98"/>
            <p:cNvSpPr txBox="1"/>
            <p:nvPr/>
          </p:nvSpPr>
          <p:spPr>
            <a:xfrm>
              <a:off x="4211170" y="5079899"/>
              <a:ext cx="7061700" cy="477000"/>
            </a:xfrm>
            <a:prstGeom prst="rect">
              <a:avLst/>
            </a:prstGeom>
            <a:noFill/>
            <a:ln>
              <a:noFill/>
            </a:ln>
          </p:spPr>
          <p:txBody>
            <a:bodyPr anchorCtr="0" anchor="t" bIns="45700" lIns="90000" spcFirstLastPara="1" rIns="108000"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i="0" lang="en-ID" sz="2500" u="none" cap="none" strike="noStrike">
                  <a:solidFill>
                    <a:schemeClr val="dk1"/>
                  </a:solidFill>
                  <a:latin typeface="Calibri"/>
                  <a:ea typeface="Calibri"/>
                  <a:cs typeface="Calibri"/>
                  <a:sym typeface="Calibri"/>
                </a:rPr>
                <a:t>Kontak Pengajar</a:t>
              </a:r>
              <a:endParaRPr b="1" i="0" sz="2500" u="none" cap="none" strike="noStrike">
                <a:solidFill>
                  <a:schemeClr val="dk1"/>
                </a:solidFill>
                <a:latin typeface="Calibri"/>
                <a:ea typeface="Calibri"/>
                <a:cs typeface="Calibri"/>
                <a:sym typeface="Calibri"/>
              </a:endParaRPr>
            </a:p>
          </p:txBody>
        </p:sp>
        <p:sp>
          <p:nvSpPr>
            <p:cNvPr id="261" name="Google Shape;261;g32fc6b5db9b_0_98"/>
            <p:cNvSpPr txBox="1"/>
            <p:nvPr/>
          </p:nvSpPr>
          <p:spPr>
            <a:xfrm>
              <a:off x="4211173" y="5590804"/>
              <a:ext cx="7061700" cy="523200"/>
            </a:xfrm>
            <a:prstGeom prst="rect">
              <a:avLst/>
            </a:prstGeom>
            <a:noFill/>
            <a:ln>
              <a:noFill/>
            </a:ln>
          </p:spPr>
          <p:txBody>
            <a:bodyPr anchorCtr="0" anchor="t" bIns="45700" lIns="72000" spcFirstLastPara="1" rIns="108000" wrap="square" tIns="45700">
              <a:spAutoFit/>
            </a:bodyPr>
            <a:lstStyle/>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Alamat Email: …</a:t>
              </a:r>
              <a:endParaRPr b="0" i="0" sz="1400" u="none" cap="none" strike="noStrike">
                <a:solidFill>
                  <a:schemeClr val="dk1"/>
                </a:solidFill>
                <a:latin typeface="Calibri"/>
                <a:ea typeface="Calibri"/>
                <a:cs typeface="Calibri"/>
                <a:sym typeface="Calibri"/>
              </a:endParaRPr>
            </a:p>
            <a:p>
              <a:pPr indent="-317500" lvl="0" marL="457200" marR="0" rtl="0" algn="l">
                <a:lnSpc>
                  <a:spcPct val="100000"/>
                </a:lnSpc>
                <a:spcBef>
                  <a:spcPts val="0"/>
                </a:spcBef>
                <a:spcAft>
                  <a:spcPts val="0"/>
                </a:spcAft>
                <a:buClr>
                  <a:schemeClr val="dk1"/>
                </a:buClr>
                <a:buSzPts val="1400"/>
                <a:buFont typeface="Calibri"/>
                <a:buChar char="●"/>
              </a:pPr>
              <a:r>
                <a:rPr b="0" i="0" lang="en-ID" sz="1400" u="none" cap="none" strike="noStrike">
                  <a:solidFill>
                    <a:schemeClr val="dk1"/>
                  </a:solidFill>
                  <a:latin typeface="Calibri"/>
                  <a:ea typeface="Calibri"/>
                  <a:cs typeface="Calibri"/>
                  <a:sym typeface="Calibri"/>
                </a:rPr>
                <a:t>Nomor Telepon/HP: …</a:t>
              </a:r>
              <a:endParaRPr b="0" i="0" sz="1400" u="none" cap="none" strike="noStrike">
                <a:solidFill>
                  <a:schemeClr val="dk1"/>
                </a:solidFill>
                <a:latin typeface="Calibri"/>
                <a:ea typeface="Calibri"/>
                <a:cs typeface="Calibri"/>
                <a:sym typeface="Calibri"/>
              </a:endParaRPr>
            </a:p>
          </p:txBody>
        </p:sp>
      </p:grpSp>
      <p:sp>
        <p:nvSpPr>
          <p:cNvPr id="262" name="Google Shape;262;g32fc6b5db9b_0_98"/>
          <p:cNvSpPr/>
          <p:nvPr/>
        </p:nvSpPr>
        <p:spPr>
          <a:xfrm>
            <a:off x="334800" y="2069925"/>
            <a:ext cx="2629500" cy="307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rPr b="0" i="0" lang="en-ID" sz="2700" u="none" cap="none" strike="noStrike">
                <a:solidFill>
                  <a:schemeClr val="dk1"/>
                </a:solidFill>
                <a:latin typeface="Calibri"/>
                <a:ea typeface="Calibri"/>
                <a:cs typeface="Calibri"/>
                <a:sym typeface="Calibri"/>
              </a:rPr>
              <a:t>(Ganti dengan foto pengajar)</a:t>
            </a:r>
            <a:endParaRPr b="0" i="0" sz="2700" u="none" cap="none" strike="noStrike">
              <a:solidFill>
                <a:schemeClr val="dk1"/>
              </a:solidFill>
              <a:latin typeface="Calibri"/>
              <a:ea typeface="Calibri"/>
              <a:cs typeface="Calibri"/>
              <a:sym typeface="Calibri"/>
            </a:endParaRPr>
          </a:p>
        </p:txBody>
      </p:sp>
      <p:sp>
        <p:nvSpPr>
          <p:cNvPr id="263" name="Google Shape;263;g32fc6b5db9b_0_98"/>
          <p:cNvSpPr txBox="1"/>
          <p:nvPr/>
        </p:nvSpPr>
        <p:spPr>
          <a:xfrm>
            <a:off x="4068598" y="760325"/>
            <a:ext cx="7204200" cy="492600"/>
          </a:xfrm>
          <a:prstGeom prst="rect">
            <a:avLst/>
          </a:prstGeom>
          <a:noFill/>
          <a:ln>
            <a:noFill/>
          </a:ln>
        </p:spPr>
        <p:txBody>
          <a:bodyPr anchorCtr="0" anchor="t" bIns="0" lIns="72000" spcFirstLastPara="1" rIns="36000" wrap="square" tIns="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dk1"/>
                </a:solidFill>
                <a:latin typeface="Calibri"/>
                <a:ea typeface="Calibri"/>
                <a:cs typeface="Calibri"/>
                <a:sym typeface="Calibri"/>
              </a:rPr>
              <a:t>(Nama Lengkap dan Gelar)</a:t>
            </a:r>
            <a:endParaRPr b="1" i="0" sz="3200" u="none" cap="none" strike="noStrike">
              <a:solidFill>
                <a:schemeClr val="dk1"/>
              </a:solidFill>
              <a:latin typeface="Calibri"/>
              <a:ea typeface="Calibri"/>
              <a:cs typeface="Calibri"/>
              <a:sym typeface="Calibri"/>
            </a:endParaRPr>
          </a:p>
        </p:txBody>
      </p:sp>
      <p:pic>
        <p:nvPicPr>
          <p:cNvPr id="264" name="Google Shape;264;g32fc6b5db9b_0_98"/>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22"/>
          <p:cNvSpPr txBox="1"/>
          <p:nvPr>
            <p:ph type="title"/>
          </p:nvPr>
        </p:nvSpPr>
        <p:spPr>
          <a:xfrm>
            <a:off x="838200" y="469391"/>
            <a:ext cx="10515600" cy="6764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Poppins"/>
              <a:buNone/>
            </a:pPr>
            <a:r>
              <a:rPr lang="en-ID"/>
              <a:t>Contoh</a:t>
            </a:r>
            <a:endParaRPr/>
          </a:p>
        </p:txBody>
      </p:sp>
      <p:sp>
        <p:nvSpPr>
          <p:cNvPr id="408" name="Google Shape;408;p22"/>
          <p:cNvSpPr txBox="1"/>
          <p:nvPr/>
        </p:nvSpPr>
        <p:spPr>
          <a:xfrm>
            <a:off x="1291772" y="1728075"/>
            <a:ext cx="9852478" cy="1631216"/>
          </a:xfrm>
          <a:prstGeom prst="rect">
            <a:avLst/>
          </a:prstGeom>
          <a:solidFill>
            <a:schemeClr val="dk1"/>
          </a:solid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onsolas"/>
              <a:ea typeface="Consolas"/>
              <a:cs typeface="Consolas"/>
              <a:sym typeface="Consolas"/>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function gabungString($str1, $str2)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409" name="Google Shape;409;p22"/>
          <p:cNvSpPr txBox="1"/>
          <p:nvPr/>
        </p:nvSpPr>
        <p:spPr>
          <a:xfrm>
            <a:off x="838200" y="3671185"/>
            <a:ext cx="7802136" cy="46166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ID" sz="2400" u="none" cap="none" strike="noStrike">
                <a:solidFill>
                  <a:srgbClr val="000000"/>
                </a:solidFill>
                <a:latin typeface="Poppins"/>
                <a:ea typeface="Poppins"/>
                <a:cs typeface="Poppins"/>
                <a:sym typeface="Poppins"/>
              </a:rPr>
              <a:t>Fungsi untuk Menghitung Luas Persegi Panjang:</a:t>
            </a:r>
            <a:endParaRPr b="0" i="0" sz="2400" u="none" cap="none" strike="noStrike">
              <a:solidFill>
                <a:srgbClr val="000000"/>
              </a:solidFill>
              <a:latin typeface="Poppins"/>
              <a:ea typeface="Poppins"/>
              <a:cs typeface="Poppins"/>
              <a:sym typeface="Poppins"/>
            </a:endParaRPr>
          </a:p>
        </p:txBody>
      </p:sp>
      <p:sp>
        <p:nvSpPr>
          <p:cNvPr id="410" name="Google Shape;410;p22"/>
          <p:cNvSpPr txBox="1"/>
          <p:nvPr/>
        </p:nvSpPr>
        <p:spPr>
          <a:xfrm>
            <a:off x="1291772" y="4221256"/>
            <a:ext cx="9852478" cy="1631216"/>
          </a:xfrm>
          <a:prstGeom prst="rect">
            <a:avLst/>
          </a:prstGeom>
          <a:solidFill>
            <a:schemeClr val="dk1"/>
          </a:solid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onsolas"/>
              <a:ea typeface="Consolas"/>
              <a:cs typeface="Consolas"/>
              <a:sym typeface="Consolas"/>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function hitungLuasPersegiPanjang($panjang, $lebar)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411" name="Google Shape;411;p22"/>
          <p:cNvSpPr txBox="1"/>
          <p:nvPr/>
        </p:nvSpPr>
        <p:spPr>
          <a:xfrm>
            <a:off x="838200" y="1167633"/>
            <a:ext cx="6946132" cy="46166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ID" sz="2400" u="none" cap="none" strike="noStrike">
                <a:solidFill>
                  <a:srgbClr val="000000"/>
                </a:solidFill>
                <a:latin typeface="Poppins"/>
                <a:ea typeface="Poppins"/>
                <a:cs typeface="Poppins"/>
                <a:sym typeface="Poppins"/>
              </a:rPr>
              <a:t>Fungsi untuk Menggabungkan Dua String:</a:t>
            </a:r>
            <a:endParaRPr b="0" i="0" sz="2400" u="none" cap="none" strike="noStrike">
              <a:solidFill>
                <a:srgbClr val="000000"/>
              </a:solidFill>
              <a:latin typeface="Poppins"/>
              <a:ea typeface="Poppins"/>
              <a:cs typeface="Poppins"/>
              <a:sym typeface="Poppins"/>
            </a:endParaRPr>
          </a:p>
        </p:txBody>
      </p:sp>
      <p:pic>
        <p:nvPicPr>
          <p:cNvPr id="412" name="Google Shape;412;p22"/>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Poppins"/>
              <a:buNone/>
            </a:pPr>
            <a:r>
              <a:rPr lang="en-ID"/>
              <a:t>Memberi Komentar</a:t>
            </a:r>
            <a:endParaRPr/>
          </a:p>
        </p:txBody>
      </p:sp>
      <p:sp>
        <p:nvSpPr>
          <p:cNvPr id="418" name="Google Shape;418;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rPr lang="en-ID"/>
              <a:t>Mengelola Sumber Daya Pemrograman</a:t>
            </a:r>
            <a:endParaRPr/>
          </a:p>
        </p:txBody>
      </p:sp>
      <p:pic>
        <p:nvPicPr>
          <p:cNvPr id="419" name="Google Shape;419;p23"/>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24"/>
          <p:cNvSpPr txBox="1"/>
          <p:nvPr>
            <p:ph type="title"/>
          </p:nvPr>
        </p:nvSpPr>
        <p:spPr>
          <a:xfrm>
            <a:off x="838200" y="469391"/>
            <a:ext cx="10515600" cy="6764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Poppins"/>
              <a:buNone/>
            </a:pPr>
            <a:r>
              <a:rPr lang="en-ID"/>
              <a:t>Pendahuluan</a:t>
            </a:r>
            <a:endParaRPr/>
          </a:p>
        </p:txBody>
      </p:sp>
      <p:sp>
        <p:nvSpPr>
          <p:cNvPr id="425" name="Google Shape;425;p24"/>
          <p:cNvSpPr txBox="1"/>
          <p:nvPr>
            <p:ph idx="1" type="body"/>
          </p:nvPr>
        </p:nvSpPr>
        <p:spPr>
          <a:xfrm>
            <a:off x="838200" y="1325217"/>
            <a:ext cx="10515600" cy="485174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ID"/>
              <a:t>Komentar adalah bagian kritis dalam penulisan kode. </a:t>
            </a:r>
            <a:endParaRPr/>
          </a:p>
          <a:p>
            <a:pPr indent="-228600" lvl="0" marL="228600" rtl="0" algn="l">
              <a:lnSpc>
                <a:spcPct val="90000"/>
              </a:lnSpc>
              <a:spcBef>
                <a:spcPts val="1000"/>
              </a:spcBef>
              <a:spcAft>
                <a:spcPts val="0"/>
              </a:spcAft>
              <a:buClr>
                <a:schemeClr val="dk1"/>
              </a:buClr>
              <a:buSzPts val="2400"/>
              <a:buChar char="•"/>
            </a:pPr>
            <a:r>
              <a:rPr lang="en-ID"/>
              <a:t>Komentar akan memberikan informasi tambahan yang membantu programmer atau orang lain yang membaca kode untuk memahami tujuan dan cara kerja suatu bagian dari program.</a:t>
            </a:r>
            <a:endParaRPr/>
          </a:p>
          <a:p>
            <a:pPr indent="-228600" lvl="0" marL="228600" rtl="0" algn="l">
              <a:lnSpc>
                <a:spcPct val="90000"/>
              </a:lnSpc>
              <a:spcBef>
                <a:spcPts val="1000"/>
              </a:spcBef>
              <a:spcAft>
                <a:spcPts val="0"/>
              </a:spcAft>
              <a:buClr>
                <a:schemeClr val="dk1"/>
              </a:buClr>
              <a:buSzPts val="2400"/>
              <a:buChar char="•"/>
            </a:pPr>
            <a:r>
              <a:rPr lang="en-ID"/>
              <a:t>Dalam fungsi atau prosedur, komentar membantu menjelaskan logika, alur kontrol, dan tujuan dari setiap blok kode.</a:t>
            </a:r>
            <a:endParaRPr/>
          </a:p>
        </p:txBody>
      </p:sp>
      <p:pic>
        <p:nvPicPr>
          <p:cNvPr id="426" name="Google Shape;426;p24"/>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25"/>
          <p:cNvSpPr txBox="1"/>
          <p:nvPr>
            <p:ph type="title"/>
          </p:nvPr>
        </p:nvSpPr>
        <p:spPr>
          <a:xfrm>
            <a:off x="838200" y="469391"/>
            <a:ext cx="10515600" cy="6764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Poppins"/>
              <a:buNone/>
            </a:pPr>
            <a:r>
              <a:rPr lang="en-ID"/>
              <a:t>Penulisan Komentar</a:t>
            </a:r>
            <a:endParaRPr/>
          </a:p>
        </p:txBody>
      </p:sp>
      <p:sp>
        <p:nvSpPr>
          <p:cNvPr id="432" name="Google Shape;432;p25"/>
          <p:cNvSpPr txBox="1"/>
          <p:nvPr/>
        </p:nvSpPr>
        <p:spPr>
          <a:xfrm>
            <a:off x="1291772" y="2114898"/>
            <a:ext cx="9852478" cy="1015663"/>
          </a:xfrm>
          <a:prstGeom prst="rect">
            <a:avLst/>
          </a:prstGeom>
          <a:solidFill>
            <a:schemeClr val="dk1"/>
          </a:solid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onsolas"/>
              <a:ea typeface="Consolas"/>
              <a:cs typeface="Consolas"/>
              <a:sym typeface="Consolas"/>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Ini adalah komentar satu baris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433" name="Google Shape;433;p25"/>
          <p:cNvSpPr txBox="1"/>
          <p:nvPr/>
        </p:nvSpPr>
        <p:spPr>
          <a:xfrm>
            <a:off x="838200" y="3671185"/>
            <a:ext cx="9191940" cy="73866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ID" sz="2400" u="none" cap="none" strike="noStrike">
                <a:solidFill>
                  <a:srgbClr val="000000"/>
                </a:solidFill>
                <a:latin typeface="Poppins"/>
                <a:ea typeface="Poppins"/>
                <a:cs typeface="Poppins"/>
                <a:sym typeface="Poppins"/>
              </a:rPr>
              <a:t>Komentar Multibaris:</a:t>
            </a:r>
            <a:endParaRPr b="0" i="0" sz="1400" u="none" cap="none" strike="noStrike">
              <a:solidFill>
                <a:srgbClr val="000000"/>
              </a:solidFill>
              <a:latin typeface="Arial"/>
              <a:ea typeface="Arial"/>
              <a:cs typeface="Arial"/>
              <a:sym typeface="Arial"/>
            </a:endParaRPr>
          </a:p>
          <a:p>
            <a:pPr indent="-342900" lvl="3" marL="714375" marR="0" rtl="0" algn="l">
              <a:lnSpc>
                <a:spcPct val="100000"/>
              </a:lnSpc>
              <a:spcBef>
                <a:spcPts val="0"/>
              </a:spcBef>
              <a:spcAft>
                <a:spcPts val="0"/>
              </a:spcAft>
              <a:buClr>
                <a:srgbClr val="000000"/>
              </a:buClr>
              <a:buSzPts val="1800"/>
              <a:buFont typeface="Arial"/>
              <a:buChar char="•"/>
            </a:pPr>
            <a:r>
              <a:rPr b="0" i="0" lang="en-ID" sz="1800" u="none" cap="none" strike="noStrike">
                <a:solidFill>
                  <a:srgbClr val="000000"/>
                </a:solidFill>
                <a:latin typeface="Poppins"/>
                <a:ea typeface="Poppins"/>
                <a:cs typeface="Poppins"/>
                <a:sym typeface="Poppins"/>
              </a:rPr>
              <a:t>Gunakan tanda</a:t>
            </a:r>
            <a:r>
              <a:rPr b="0" i="0" lang="en-ID" sz="1800" u="none" cap="none" strike="noStrike">
                <a:solidFill>
                  <a:srgbClr val="000000"/>
                </a:solidFill>
                <a:latin typeface="Arial"/>
                <a:ea typeface="Arial"/>
                <a:cs typeface="Arial"/>
                <a:sym typeface="Arial"/>
              </a:rPr>
              <a:t> “</a:t>
            </a:r>
            <a:r>
              <a:rPr b="0" i="0" lang="en-ID" sz="1800" u="none" cap="none" strike="noStrike">
                <a:solidFill>
                  <a:srgbClr val="000000"/>
                </a:solidFill>
                <a:latin typeface="Poppins"/>
                <a:ea typeface="Poppins"/>
                <a:cs typeface="Poppins"/>
                <a:sym typeface="Poppins"/>
              </a:rPr>
              <a:t>/*  */</a:t>
            </a:r>
            <a:r>
              <a:rPr b="0" i="0" lang="en-ID" sz="1800" u="none" cap="none" strike="noStrike">
                <a:solidFill>
                  <a:srgbClr val="000000"/>
                </a:solidFill>
                <a:latin typeface="Arial"/>
                <a:ea typeface="Arial"/>
                <a:cs typeface="Arial"/>
                <a:sym typeface="Arial"/>
              </a:rPr>
              <a:t>” </a:t>
            </a:r>
            <a:r>
              <a:rPr b="0" i="0" lang="en-ID" sz="1800" u="none" cap="none" strike="noStrike">
                <a:solidFill>
                  <a:srgbClr val="000000"/>
                </a:solidFill>
                <a:latin typeface="Poppins"/>
                <a:ea typeface="Poppins"/>
                <a:cs typeface="Poppins"/>
                <a:sym typeface="Poppins"/>
              </a:rPr>
              <a:t>untuk komentar yang melibatkan beberapa baris</a:t>
            </a:r>
            <a:endParaRPr b="0" i="0" sz="1800" u="none" cap="none" strike="noStrike">
              <a:solidFill>
                <a:srgbClr val="000000"/>
              </a:solidFill>
              <a:latin typeface="Poppins"/>
              <a:ea typeface="Poppins"/>
              <a:cs typeface="Poppins"/>
              <a:sym typeface="Poppins"/>
            </a:endParaRPr>
          </a:p>
        </p:txBody>
      </p:sp>
      <p:sp>
        <p:nvSpPr>
          <p:cNvPr id="434" name="Google Shape;434;p25"/>
          <p:cNvSpPr txBox="1"/>
          <p:nvPr/>
        </p:nvSpPr>
        <p:spPr>
          <a:xfrm>
            <a:off x="1291772" y="4564252"/>
            <a:ext cx="9852478" cy="1938992"/>
          </a:xfrm>
          <a:prstGeom prst="rect">
            <a:avLst/>
          </a:prstGeom>
          <a:solidFill>
            <a:schemeClr val="dk1"/>
          </a:solid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onsolas"/>
              <a:ea typeface="Consolas"/>
              <a:cs typeface="Consolas"/>
              <a:sym typeface="Consolas"/>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Ini adalah komentar</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lebih dari satu baris</a:t>
            </a:r>
            <a:endParaRPr b="0" i="0" sz="2000" u="none" cap="none" strike="noStrike">
              <a:solidFill>
                <a:schemeClr val="lt1"/>
              </a:solidFill>
              <a:latin typeface="Consolas"/>
              <a:ea typeface="Consolas"/>
              <a:cs typeface="Consolas"/>
              <a:sym typeface="Consolas"/>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435" name="Google Shape;435;p25"/>
          <p:cNvSpPr txBox="1"/>
          <p:nvPr/>
        </p:nvSpPr>
        <p:spPr>
          <a:xfrm>
            <a:off x="838200" y="1167633"/>
            <a:ext cx="6245621" cy="73866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ID" sz="2400" u="none" cap="none" strike="noStrike">
                <a:solidFill>
                  <a:srgbClr val="000000"/>
                </a:solidFill>
                <a:latin typeface="Poppins"/>
                <a:ea typeface="Poppins"/>
                <a:cs typeface="Poppins"/>
                <a:sym typeface="Poppins"/>
              </a:rPr>
              <a:t>Komentar Satu Baris:</a:t>
            </a:r>
            <a:endParaRPr b="0" i="0" sz="1400" u="none" cap="none" strike="noStrike">
              <a:solidFill>
                <a:srgbClr val="000000"/>
              </a:solidFill>
              <a:latin typeface="Arial"/>
              <a:ea typeface="Arial"/>
              <a:cs typeface="Arial"/>
              <a:sym typeface="Arial"/>
            </a:endParaRPr>
          </a:p>
          <a:p>
            <a:pPr indent="-342900" lvl="3" marL="714375" marR="0" rtl="0" algn="l">
              <a:lnSpc>
                <a:spcPct val="100000"/>
              </a:lnSpc>
              <a:spcBef>
                <a:spcPts val="0"/>
              </a:spcBef>
              <a:spcAft>
                <a:spcPts val="0"/>
              </a:spcAft>
              <a:buClr>
                <a:srgbClr val="000000"/>
              </a:buClr>
              <a:buSzPts val="1800"/>
              <a:buFont typeface="Arial"/>
              <a:buChar char="•"/>
            </a:pPr>
            <a:r>
              <a:rPr b="0" i="0" lang="en-ID" sz="1800" u="none" cap="none" strike="noStrike">
                <a:solidFill>
                  <a:srgbClr val="000000"/>
                </a:solidFill>
                <a:latin typeface="Poppins"/>
                <a:ea typeface="Poppins"/>
                <a:cs typeface="Poppins"/>
                <a:sym typeface="Poppins"/>
              </a:rPr>
              <a:t>Gunakan tanda</a:t>
            </a:r>
            <a:r>
              <a:rPr b="0" i="0" lang="en-ID" sz="1800" u="none" cap="none" strike="noStrike">
                <a:solidFill>
                  <a:srgbClr val="000000"/>
                </a:solidFill>
                <a:latin typeface="Arial"/>
                <a:ea typeface="Arial"/>
                <a:cs typeface="Arial"/>
                <a:sym typeface="Arial"/>
              </a:rPr>
              <a:t> “</a:t>
            </a:r>
            <a:r>
              <a:rPr b="0" i="0" lang="en-ID" sz="1800" u="none" cap="none" strike="noStrike">
                <a:solidFill>
                  <a:srgbClr val="000000"/>
                </a:solidFill>
                <a:latin typeface="Poppins"/>
                <a:ea typeface="Poppins"/>
                <a:cs typeface="Poppins"/>
                <a:sym typeface="Poppins"/>
              </a:rPr>
              <a:t>//</a:t>
            </a:r>
            <a:r>
              <a:rPr b="0" i="0" lang="en-ID" sz="1800" u="none" cap="none" strike="noStrike">
                <a:solidFill>
                  <a:srgbClr val="000000"/>
                </a:solidFill>
                <a:latin typeface="Arial"/>
                <a:ea typeface="Arial"/>
                <a:cs typeface="Arial"/>
                <a:sym typeface="Arial"/>
              </a:rPr>
              <a:t>” </a:t>
            </a:r>
            <a:r>
              <a:rPr b="0" i="0" lang="en-ID" sz="1800" u="none" cap="none" strike="noStrike">
                <a:solidFill>
                  <a:srgbClr val="000000"/>
                </a:solidFill>
                <a:latin typeface="Poppins"/>
                <a:ea typeface="Poppins"/>
                <a:cs typeface="Poppins"/>
                <a:sym typeface="Poppins"/>
              </a:rPr>
              <a:t>untuk komentar satu baris</a:t>
            </a:r>
            <a:endParaRPr b="0" i="0" sz="1400" u="none" cap="none" strike="noStrike">
              <a:solidFill>
                <a:srgbClr val="000000"/>
              </a:solidFill>
              <a:latin typeface="Arial"/>
              <a:ea typeface="Arial"/>
              <a:cs typeface="Arial"/>
              <a:sym typeface="Arial"/>
            </a:endParaRPr>
          </a:p>
        </p:txBody>
      </p:sp>
      <p:pic>
        <p:nvPicPr>
          <p:cNvPr id="436" name="Google Shape;436;p25"/>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26"/>
          <p:cNvSpPr txBox="1"/>
          <p:nvPr>
            <p:ph type="title"/>
          </p:nvPr>
        </p:nvSpPr>
        <p:spPr>
          <a:xfrm>
            <a:off x="838200" y="469391"/>
            <a:ext cx="10515600" cy="6764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Poppins"/>
              <a:buNone/>
            </a:pPr>
            <a:r>
              <a:rPr lang="en-ID"/>
              <a:t>Tujuan Penggunaan Komentar</a:t>
            </a:r>
            <a:endParaRPr/>
          </a:p>
        </p:txBody>
      </p:sp>
      <p:sp>
        <p:nvSpPr>
          <p:cNvPr id="442" name="Google Shape;442;p26"/>
          <p:cNvSpPr txBox="1"/>
          <p:nvPr/>
        </p:nvSpPr>
        <p:spPr>
          <a:xfrm>
            <a:off x="1291772" y="2114898"/>
            <a:ext cx="9852478" cy="2862322"/>
          </a:xfrm>
          <a:prstGeom prst="rect">
            <a:avLst/>
          </a:prstGeom>
          <a:solidFill>
            <a:schemeClr val="dk1"/>
          </a:solid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onsolas"/>
              <a:ea typeface="Consolas"/>
              <a:cs typeface="Consolas"/>
              <a:sym typeface="Consolas"/>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 Fungsi untuk menghitung jumlah total barang</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 dalam keranjang belanja.</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function hitungTotalBarang()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 ... logika perhitungan</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443" name="Google Shape;443;p26"/>
          <p:cNvSpPr txBox="1"/>
          <p:nvPr/>
        </p:nvSpPr>
        <p:spPr>
          <a:xfrm>
            <a:off x="838200" y="1167633"/>
            <a:ext cx="9950160" cy="73866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ID" sz="2400" u="none" cap="none" strike="noStrike">
                <a:solidFill>
                  <a:srgbClr val="000000"/>
                </a:solidFill>
                <a:latin typeface="Poppins"/>
                <a:ea typeface="Poppins"/>
                <a:cs typeface="Poppins"/>
                <a:sym typeface="Poppins"/>
              </a:rPr>
              <a:t>Deskripsi</a:t>
            </a:r>
            <a:endParaRPr b="0" i="0" sz="2400" u="none" cap="none" strike="noStrike">
              <a:solidFill>
                <a:srgbClr val="000000"/>
              </a:solidFill>
              <a:latin typeface="Poppins"/>
              <a:ea typeface="Poppins"/>
              <a:cs typeface="Poppins"/>
              <a:sym typeface="Poppins"/>
            </a:endParaRPr>
          </a:p>
          <a:p>
            <a:pPr indent="-342900" lvl="3" marL="714375" marR="0" rtl="0" algn="l">
              <a:lnSpc>
                <a:spcPct val="100000"/>
              </a:lnSpc>
              <a:spcBef>
                <a:spcPts val="0"/>
              </a:spcBef>
              <a:spcAft>
                <a:spcPts val="0"/>
              </a:spcAft>
              <a:buClr>
                <a:srgbClr val="000000"/>
              </a:buClr>
              <a:buSzPts val="1800"/>
              <a:buFont typeface="Arial"/>
              <a:buChar char="•"/>
            </a:pPr>
            <a:r>
              <a:rPr b="0" i="0" lang="en-ID" sz="1800" u="none" cap="none" strike="noStrike">
                <a:solidFill>
                  <a:srgbClr val="000000"/>
                </a:solidFill>
                <a:latin typeface="Poppins"/>
                <a:ea typeface="Poppins"/>
                <a:cs typeface="Poppins"/>
                <a:sym typeface="Poppins"/>
              </a:rPr>
              <a:t>Memberikan penjelasan tujuan umum dari suatu bagian, fungsi, atau prosedur</a:t>
            </a:r>
            <a:endParaRPr b="0" i="0" sz="1800" u="none" cap="none" strike="noStrike">
              <a:solidFill>
                <a:srgbClr val="000000"/>
              </a:solidFill>
              <a:latin typeface="Poppins"/>
              <a:ea typeface="Poppins"/>
              <a:cs typeface="Poppins"/>
              <a:sym typeface="Poppins"/>
            </a:endParaRPr>
          </a:p>
        </p:txBody>
      </p:sp>
      <p:pic>
        <p:nvPicPr>
          <p:cNvPr id="444" name="Google Shape;444;p26"/>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27"/>
          <p:cNvSpPr txBox="1"/>
          <p:nvPr>
            <p:ph type="title"/>
          </p:nvPr>
        </p:nvSpPr>
        <p:spPr>
          <a:xfrm>
            <a:off x="838200" y="469391"/>
            <a:ext cx="10515600" cy="6764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Poppins"/>
              <a:buNone/>
            </a:pPr>
            <a:r>
              <a:rPr lang="en-ID"/>
              <a:t>Tujuan Penggunaan Komentar</a:t>
            </a:r>
            <a:endParaRPr/>
          </a:p>
        </p:txBody>
      </p:sp>
      <p:sp>
        <p:nvSpPr>
          <p:cNvPr id="450" name="Google Shape;450;p27"/>
          <p:cNvSpPr txBox="1"/>
          <p:nvPr/>
        </p:nvSpPr>
        <p:spPr>
          <a:xfrm>
            <a:off x="1291772" y="2114898"/>
            <a:ext cx="9852478" cy="3785652"/>
          </a:xfrm>
          <a:prstGeom prst="rect">
            <a:avLst/>
          </a:prstGeom>
          <a:solidFill>
            <a:schemeClr val="dk1"/>
          </a:solid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onsolas"/>
              <a:ea typeface="Consolas"/>
              <a:cs typeface="Consolas"/>
              <a:sym typeface="Consolas"/>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 Fungsi untuk menggabungkan dua string.</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 @param string $str1 String pertama.</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 @param string $str2 String kedua.</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 @return string Hasil penggabungan kedua string.</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function gabungString($str1, $str2)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 ... logika penggabungan</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451" name="Google Shape;451;p27"/>
          <p:cNvSpPr txBox="1"/>
          <p:nvPr/>
        </p:nvSpPr>
        <p:spPr>
          <a:xfrm>
            <a:off x="838200" y="1167633"/>
            <a:ext cx="10948988" cy="73866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ID" sz="2400" u="none" cap="none" strike="noStrike">
                <a:solidFill>
                  <a:srgbClr val="000000"/>
                </a:solidFill>
                <a:latin typeface="Poppins"/>
                <a:ea typeface="Poppins"/>
                <a:cs typeface="Poppins"/>
                <a:sym typeface="Poppins"/>
              </a:rPr>
              <a:t>Penjelasan Parameter</a:t>
            </a:r>
            <a:endParaRPr b="0" i="0" sz="2400" u="none" cap="none" strike="noStrike">
              <a:solidFill>
                <a:srgbClr val="000000"/>
              </a:solidFill>
              <a:latin typeface="Poppins"/>
              <a:ea typeface="Poppins"/>
              <a:cs typeface="Poppins"/>
              <a:sym typeface="Poppins"/>
            </a:endParaRPr>
          </a:p>
          <a:p>
            <a:pPr indent="-342900" lvl="3" marL="714375" marR="0" rtl="0" algn="l">
              <a:lnSpc>
                <a:spcPct val="100000"/>
              </a:lnSpc>
              <a:spcBef>
                <a:spcPts val="0"/>
              </a:spcBef>
              <a:spcAft>
                <a:spcPts val="0"/>
              </a:spcAft>
              <a:buClr>
                <a:srgbClr val="000000"/>
              </a:buClr>
              <a:buSzPts val="1800"/>
              <a:buFont typeface="Arial"/>
              <a:buChar char="•"/>
            </a:pPr>
            <a:r>
              <a:rPr b="0" i="0" lang="en-ID" sz="1800" u="none" cap="none" strike="noStrike">
                <a:solidFill>
                  <a:srgbClr val="000000"/>
                </a:solidFill>
                <a:latin typeface="Poppins"/>
                <a:ea typeface="Poppins"/>
                <a:cs typeface="Poppins"/>
                <a:sym typeface="Poppins"/>
              </a:rPr>
              <a:t>Memberikan penjelasan setiap parameter dan tipe data pada fungsi, atau prosedur</a:t>
            </a:r>
            <a:endParaRPr b="0" i="0" sz="1800" u="none" cap="none" strike="noStrike">
              <a:solidFill>
                <a:srgbClr val="000000"/>
              </a:solidFill>
              <a:latin typeface="Poppins"/>
              <a:ea typeface="Poppins"/>
              <a:cs typeface="Poppins"/>
              <a:sym typeface="Poppins"/>
            </a:endParaRPr>
          </a:p>
        </p:txBody>
      </p:sp>
      <p:pic>
        <p:nvPicPr>
          <p:cNvPr id="452" name="Google Shape;452;p27"/>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28"/>
          <p:cNvSpPr txBox="1"/>
          <p:nvPr>
            <p:ph type="title"/>
          </p:nvPr>
        </p:nvSpPr>
        <p:spPr>
          <a:xfrm>
            <a:off x="838200" y="469391"/>
            <a:ext cx="10515600" cy="6764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Poppins"/>
              <a:buNone/>
            </a:pPr>
            <a:r>
              <a:rPr lang="en-ID"/>
              <a:t>Tujuan Penggunaan Komentar</a:t>
            </a:r>
            <a:endParaRPr/>
          </a:p>
        </p:txBody>
      </p:sp>
      <p:sp>
        <p:nvSpPr>
          <p:cNvPr id="458" name="Google Shape;458;p28"/>
          <p:cNvSpPr txBox="1"/>
          <p:nvPr/>
        </p:nvSpPr>
        <p:spPr>
          <a:xfrm>
            <a:off x="1291772" y="2257778"/>
            <a:ext cx="9852478" cy="3477875"/>
          </a:xfrm>
          <a:prstGeom prst="rect">
            <a:avLst/>
          </a:prstGeom>
          <a:solidFill>
            <a:schemeClr val="dk1"/>
          </a:solid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onsolas"/>
              <a:ea typeface="Consolas"/>
              <a:cs typeface="Consolas"/>
              <a:sym typeface="Consolas"/>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 Fungsi untuk memeriksa apakah angka genap.</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 @param int $angka Angka yang diperiksa.</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 @return bool True jika genap, false jika ganjil.</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function cekGenap($angka)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 ... logika pemeriksaan</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459" name="Google Shape;459;p28"/>
          <p:cNvSpPr txBox="1"/>
          <p:nvPr/>
        </p:nvSpPr>
        <p:spPr>
          <a:xfrm>
            <a:off x="838200" y="1167633"/>
            <a:ext cx="10948988" cy="1015663"/>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ID" sz="2400" u="none" cap="none" strike="noStrike">
                <a:solidFill>
                  <a:srgbClr val="000000"/>
                </a:solidFill>
                <a:latin typeface="Poppins"/>
                <a:ea typeface="Poppins"/>
                <a:cs typeface="Poppins"/>
                <a:sym typeface="Poppins"/>
              </a:rPr>
              <a:t>Keterangan Logika Internal</a:t>
            </a:r>
            <a:endParaRPr b="0" i="0" sz="2400" u="none" cap="none" strike="noStrike">
              <a:solidFill>
                <a:srgbClr val="000000"/>
              </a:solidFill>
              <a:latin typeface="Poppins"/>
              <a:ea typeface="Poppins"/>
              <a:cs typeface="Poppins"/>
              <a:sym typeface="Poppins"/>
            </a:endParaRPr>
          </a:p>
          <a:p>
            <a:pPr indent="-342900" lvl="3" marL="714375" marR="0" rtl="0" algn="l">
              <a:lnSpc>
                <a:spcPct val="100000"/>
              </a:lnSpc>
              <a:spcBef>
                <a:spcPts val="0"/>
              </a:spcBef>
              <a:spcAft>
                <a:spcPts val="0"/>
              </a:spcAft>
              <a:buClr>
                <a:srgbClr val="000000"/>
              </a:buClr>
              <a:buSzPts val="1800"/>
              <a:buFont typeface="Arial"/>
              <a:buChar char="•"/>
            </a:pPr>
            <a:r>
              <a:rPr b="0" i="0" lang="en-ID" sz="1800" u="none" cap="none" strike="noStrike">
                <a:solidFill>
                  <a:srgbClr val="000000"/>
                </a:solidFill>
                <a:latin typeface="Poppins"/>
                <a:ea typeface="Poppins"/>
                <a:cs typeface="Poppins"/>
                <a:sym typeface="Poppins"/>
              </a:rPr>
              <a:t>Memberikan penjelasan langkah-langkah atau keputusan logika yang diambil dalam fungsi atau prosedur</a:t>
            </a:r>
            <a:endParaRPr b="0" i="0" sz="1800" u="none" cap="none" strike="noStrike">
              <a:solidFill>
                <a:srgbClr val="000000"/>
              </a:solidFill>
              <a:latin typeface="Poppins"/>
              <a:ea typeface="Poppins"/>
              <a:cs typeface="Poppins"/>
              <a:sym typeface="Poppins"/>
            </a:endParaRPr>
          </a:p>
        </p:txBody>
      </p:sp>
      <p:pic>
        <p:nvPicPr>
          <p:cNvPr id="460" name="Google Shape;460;p28"/>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29"/>
          <p:cNvSpPr txBox="1"/>
          <p:nvPr>
            <p:ph type="title"/>
          </p:nvPr>
        </p:nvSpPr>
        <p:spPr>
          <a:xfrm>
            <a:off x="838200" y="469391"/>
            <a:ext cx="10515600" cy="6305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Poppins"/>
              <a:buNone/>
            </a:pPr>
            <a:r>
              <a:rPr lang="en-ID"/>
              <a:t>Contoh Komentar pada Fungsi</a:t>
            </a:r>
            <a:endParaRPr/>
          </a:p>
        </p:txBody>
      </p:sp>
      <p:sp>
        <p:nvSpPr>
          <p:cNvPr id="466" name="Google Shape;466;p29"/>
          <p:cNvSpPr txBox="1"/>
          <p:nvPr/>
        </p:nvSpPr>
        <p:spPr>
          <a:xfrm>
            <a:off x="838200" y="1343026"/>
            <a:ext cx="10515600" cy="4708981"/>
          </a:xfrm>
          <a:prstGeom prst="rect">
            <a:avLst/>
          </a:prstGeom>
          <a:solidFill>
            <a:schemeClr val="dk1"/>
          </a:solid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onsolas"/>
              <a:ea typeface="Consolas"/>
              <a:cs typeface="Consolas"/>
              <a:sym typeface="Consolas"/>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 Fungsi untuk menghitung luas segitiga.</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 @param float $alas Panjang alas segitiga.</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 @param float $tinggi Tinggi segitiga.</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 @return float Luas segitiga.</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function hitungLuasSegitiga($alas, $tinggi)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 Rumus luas segitiga</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$luas = 0.5 * $alas * $tinggi;</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return $luas;</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pic>
        <p:nvPicPr>
          <p:cNvPr id="467" name="Google Shape;467;p29"/>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30"/>
          <p:cNvSpPr txBox="1"/>
          <p:nvPr>
            <p:ph type="title"/>
          </p:nvPr>
        </p:nvSpPr>
        <p:spPr>
          <a:xfrm>
            <a:off x="838200" y="469391"/>
            <a:ext cx="10515600" cy="6305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Poppins"/>
              <a:buNone/>
            </a:pPr>
            <a:r>
              <a:rPr lang="en-ID"/>
              <a:t>Contoh Komentar pada Prosedur</a:t>
            </a:r>
            <a:endParaRPr/>
          </a:p>
        </p:txBody>
      </p:sp>
      <p:sp>
        <p:nvSpPr>
          <p:cNvPr id="473" name="Google Shape;473;p30"/>
          <p:cNvSpPr txBox="1"/>
          <p:nvPr/>
        </p:nvSpPr>
        <p:spPr>
          <a:xfrm>
            <a:off x="838200" y="1343026"/>
            <a:ext cx="10515600" cy="3477875"/>
          </a:xfrm>
          <a:prstGeom prst="rect">
            <a:avLst/>
          </a:prstGeom>
          <a:solidFill>
            <a:schemeClr val="dk1"/>
          </a:solid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onsolas"/>
              <a:ea typeface="Consolas"/>
              <a:cs typeface="Consolas"/>
              <a:sym typeface="Consolas"/>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 Prosedur untuk mencetak pesan selamat datang.</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 @param string $nama Nama pengguna.</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function sambutPengguna($nama)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 Cetak pesan selamat datang</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   echo "Selamat datang, $nama!";</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2000"/>
              <a:buFont typeface="Arial"/>
              <a:buNone/>
            </a:pPr>
            <a:r>
              <a:rPr b="0" i="0" lang="en-ID" sz="2000" u="none" cap="none" strike="noStrike">
                <a:solidFill>
                  <a:schemeClr val="lt1"/>
                </a:solidFill>
                <a:latin typeface="Consolas"/>
                <a:ea typeface="Consolas"/>
                <a:cs typeface="Consolas"/>
                <a:sym typeface="Consolas"/>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pic>
        <p:nvPicPr>
          <p:cNvPr id="474" name="Google Shape;474;p30"/>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3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Poppins"/>
              <a:buNone/>
            </a:pPr>
            <a:r>
              <a:rPr lang="en-ID"/>
              <a:t>Mengorganisasikan Folder dan Sub-Folder</a:t>
            </a:r>
            <a:endParaRPr/>
          </a:p>
        </p:txBody>
      </p:sp>
      <p:sp>
        <p:nvSpPr>
          <p:cNvPr id="480" name="Google Shape;480;p3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rPr lang="en-ID"/>
              <a:t>Mengorganisasikan Sumber Daya Pemrograman</a:t>
            </a:r>
            <a:endParaRPr/>
          </a:p>
        </p:txBody>
      </p:sp>
      <p:pic>
        <p:nvPicPr>
          <p:cNvPr id="481" name="Google Shape;481;p31"/>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
          <p:cNvSpPr txBox="1"/>
          <p:nvPr>
            <p:ph type="title"/>
          </p:nvPr>
        </p:nvSpPr>
        <p:spPr>
          <a:xfrm>
            <a:off x="838200" y="469391"/>
            <a:ext cx="10515600" cy="676439"/>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Poppins"/>
              <a:buNone/>
            </a:pPr>
            <a:r>
              <a:rPr lang="en-ID"/>
              <a:t>Menyusun fungsi, File atau Sumber Daya Pemrograman yang Lain dalam Organisasi yang Rapi</a:t>
            </a:r>
            <a:endParaRPr/>
          </a:p>
        </p:txBody>
      </p:sp>
      <p:sp>
        <p:nvSpPr>
          <p:cNvPr id="270" name="Google Shape;270;p4"/>
          <p:cNvSpPr txBox="1"/>
          <p:nvPr>
            <p:ph idx="1" type="body"/>
          </p:nvPr>
        </p:nvSpPr>
        <p:spPr>
          <a:xfrm>
            <a:off x="838200" y="1325217"/>
            <a:ext cx="10515600" cy="4851746"/>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00000"/>
              </a:lnSpc>
              <a:spcBef>
                <a:spcPts val="0"/>
              </a:spcBef>
              <a:spcAft>
                <a:spcPts val="0"/>
              </a:spcAft>
              <a:buClr>
                <a:srgbClr val="000000"/>
              </a:buClr>
              <a:buSzPct val="77379"/>
              <a:buNone/>
            </a:pPr>
            <a:r>
              <a:rPr b="1" i="0" lang="en-ID" u="none" cap="none" strike="noStrike">
                <a:latin typeface="Arial"/>
                <a:ea typeface="Arial"/>
                <a:cs typeface="Arial"/>
                <a:sym typeface="Arial"/>
              </a:rPr>
              <a:t>Deskripsi Singkat mengenai Topik:</a:t>
            </a:r>
            <a:endParaRPr b="0" i="0" u="none" cap="none" strike="noStrike">
              <a:latin typeface="Arial"/>
              <a:ea typeface="Arial"/>
              <a:cs typeface="Arial"/>
              <a:sym typeface="Arial"/>
            </a:endParaRPr>
          </a:p>
          <a:p>
            <a:pPr indent="0" lvl="0" marL="0" rtl="0" algn="just">
              <a:lnSpc>
                <a:spcPct val="100000"/>
              </a:lnSpc>
              <a:spcBef>
                <a:spcPts val="0"/>
              </a:spcBef>
              <a:spcAft>
                <a:spcPts val="0"/>
              </a:spcAft>
              <a:buClr>
                <a:srgbClr val="000000"/>
              </a:buClr>
              <a:buSzPct val="77379"/>
              <a:buNone/>
            </a:pPr>
            <a:r>
              <a:rPr b="0" i="0" lang="en-ID" u="none" cap="none" strike="noStrike">
                <a:latin typeface="Arial"/>
                <a:ea typeface="Arial"/>
                <a:cs typeface="Arial"/>
                <a:sym typeface="Arial"/>
              </a:rPr>
              <a:t>Pelatihan ini berhubungan dengan </a:t>
            </a:r>
            <a:r>
              <a:rPr lang="en-ID">
                <a:latin typeface="Arial"/>
                <a:ea typeface="Arial"/>
                <a:cs typeface="Arial"/>
                <a:sym typeface="Arial"/>
              </a:rPr>
              <a:t>pengorganisasian sumber daya hasil pemrograman seperti source code, file referensi, dokumentasi, dan lainnya dalam organisasi yang rapi. </a:t>
            </a:r>
            <a:endParaRPr b="0" i="0" u="none" cap="none" strike="noStrike">
              <a:latin typeface="Arial"/>
              <a:ea typeface="Arial"/>
              <a:cs typeface="Arial"/>
              <a:sym typeface="Arial"/>
            </a:endParaRPr>
          </a:p>
          <a:p>
            <a:pPr indent="0" lvl="0" marL="0" rtl="0" algn="l">
              <a:lnSpc>
                <a:spcPct val="100000"/>
              </a:lnSpc>
              <a:spcBef>
                <a:spcPts val="0"/>
              </a:spcBef>
              <a:spcAft>
                <a:spcPts val="0"/>
              </a:spcAft>
              <a:buClr>
                <a:srgbClr val="000000"/>
              </a:buClr>
              <a:buSzPct val="77379"/>
              <a:buNone/>
            </a:pPr>
            <a:r>
              <a:rPr b="0" i="0" lang="en-ID" u="none" cap="none" strike="noStrike">
                <a:latin typeface="Arial"/>
                <a:ea typeface="Arial"/>
                <a:cs typeface="Arial"/>
                <a:sym typeface="Arial"/>
              </a:rPr>
              <a:t> </a:t>
            </a:r>
            <a:endParaRPr/>
          </a:p>
          <a:p>
            <a:pPr indent="0" lvl="0" marL="0" rtl="0" algn="l">
              <a:lnSpc>
                <a:spcPct val="100000"/>
              </a:lnSpc>
              <a:spcBef>
                <a:spcPts val="0"/>
              </a:spcBef>
              <a:spcAft>
                <a:spcPts val="0"/>
              </a:spcAft>
              <a:buClr>
                <a:srgbClr val="000000"/>
              </a:buClr>
              <a:buSzPct val="77379"/>
              <a:buNone/>
            </a:pPr>
            <a:r>
              <a:rPr b="1" i="0" lang="en-ID" u="none" cap="none" strike="noStrike">
                <a:latin typeface="Arial"/>
                <a:ea typeface="Arial"/>
                <a:cs typeface="Arial"/>
                <a:sym typeface="Arial"/>
              </a:rPr>
              <a:t>Tujuan Pelatihan:</a:t>
            </a:r>
            <a:endParaRPr b="0" i="0" u="none" cap="none" strike="noStrike">
              <a:latin typeface="Arial"/>
              <a:ea typeface="Arial"/>
              <a:cs typeface="Arial"/>
              <a:sym typeface="Arial"/>
            </a:endParaRPr>
          </a:p>
          <a:p>
            <a:pPr indent="0" lvl="0" marL="0" rtl="0" algn="just">
              <a:lnSpc>
                <a:spcPct val="100000"/>
              </a:lnSpc>
              <a:spcBef>
                <a:spcPts val="0"/>
              </a:spcBef>
              <a:spcAft>
                <a:spcPts val="0"/>
              </a:spcAft>
              <a:buClr>
                <a:srgbClr val="000000"/>
              </a:buClr>
              <a:buSzPct val="77379"/>
              <a:buNone/>
            </a:pPr>
            <a:r>
              <a:rPr b="0" i="0" lang="en-ID" u="none" cap="none" strike="noStrike">
                <a:latin typeface="Arial"/>
                <a:ea typeface="Arial"/>
                <a:cs typeface="Arial"/>
                <a:sym typeface="Arial"/>
              </a:rPr>
              <a:t>Peserta pelatihan memiliki sikap, pengetahuan dan keterampilan yang dibutuhkan </a:t>
            </a:r>
            <a:r>
              <a:rPr lang="en-ID">
                <a:latin typeface="Arial"/>
                <a:ea typeface="Arial"/>
                <a:cs typeface="Arial"/>
                <a:sym typeface="Arial"/>
              </a:rPr>
              <a:t>dalam mengorganisasikan sumber daya hasil pemrograman seperti source code, file referensi, dokumentasi, dan lainnya dalam organisasi yang rapi sehingga memudahkan diri sendiri maupun orang lain dalam mengakses dan menggunakan sumber daya tersebut. </a:t>
            </a:r>
            <a:endParaRPr b="0" i="0" u="none" cap="none" strike="noStrike">
              <a:latin typeface="Arial"/>
              <a:ea typeface="Arial"/>
              <a:cs typeface="Arial"/>
              <a:sym typeface="Arial"/>
            </a:endParaRPr>
          </a:p>
          <a:p>
            <a:pPr indent="0" lvl="0" marL="0" rtl="0" algn="l">
              <a:lnSpc>
                <a:spcPct val="100000"/>
              </a:lnSpc>
              <a:spcBef>
                <a:spcPts val="0"/>
              </a:spcBef>
              <a:spcAft>
                <a:spcPts val="0"/>
              </a:spcAft>
              <a:buClr>
                <a:srgbClr val="000000"/>
              </a:buClr>
              <a:buSzPct val="77379"/>
              <a:buNone/>
            </a:pPr>
            <a:r>
              <a:t/>
            </a:r>
            <a:endParaRPr b="0" i="0" u="none" cap="none" strike="noStrike">
              <a:latin typeface="Arial"/>
              <a:ea typeface="Arial"/>
              <a:cs typeface="Arial"/>
              <a:sym typeface="Arial"/>
            </a:endParaRPr>
          </a:p>
          <a:p>
            <a:pPr indent="0" lvl="0" marL="0" rtl="0" algn="l">
              <a:lnSpc>
                <a:spcPct val="100000"/>
              </a:lnSpc>
              <a:spcBef>
                <a:spcPts val="0"/>
              </a:spcBef>
              <a:spcAft>
                <a:spcPts val="0"/>
              </a:spcAft>
              <a:buClr>
                <a:srgbClr val="000000"/>
              </a:buClr>
              <a:buSzPct val="77379"/>
              <a:buNone/>
            </a:pPr>
            <a:r>
              <a:rPr b="1" i="0" lang="en-ID" u="none" cap="none" strike="noStrike">
                <a:latin typeface="Arial"/>
                <a:ea typeface="Arial"/>
                <a:cs typeface="Arial"/>
                <a:sym typeface="Arial"/>
              </a:rPr>
              <a:t>Materi yang akan disampaikan:</a:t>
            </a:r>
            <a:endParaRPr b="0" i="0" u="none" cap="none" strike="noStrike">
              <a:latin typeface="Arial"/>
              <a:ea typeface="Arial"/>
              <a:cs typeface="Arial"/>
              <a:sym typeface="Arial"/>
            </a:endParaRPr>
          </a:p>
          <a:p>
            <a:pPr indent="0" lvl="0" marL="0" rtl="0" algn="l">
              <a:lnSpc>
                <a:spcPct val="100000"/>
              </a:lnSpc>
              <a:spcBef>
                <a:spcPts val="0"/>
              </a:spcBef>
              <a:spcAft>
                <a:spcPts val="0"/>
              </a:spcAft>
              <a:buClr>
                <a:srgbClr val="000000"/>
              </a:buClr>
              <a:buSzPct val="77379"/>
              <a:buNone/>
            </a:pPr>
            <a:r>
              <a:rPr b="0" i="0" lang="en-ID" u="none" cap="none" strike="noStrike">
                <a:solidFill>
                  <a:srgbClr val="FF0000"/>
                </a:solidFill>
                <a:latin typeface="Arial"/>
                <a:ea typeface="Arial"/>
                <a:cs typeface="Arial"/>
                <a:sym typeface="Arial"/>
              </a:rPr>
              <a:t>1. </a:t>
            </a:r>
            <a:r>
              <a:rPr lang="en-ID">
                <a:solidFill>
                  <a:srgbClr val="FF0000"/>
                </a:solidFill>
                <a:latin typeface="Arial"/>
                <a:ea typeface="Arial"/>
                <a:cs typeface="Arial"/>
                <a:sym typeface="Arial"/>
              </a:rPr>
              <a:t>Pemilihan</a:t>
            </a:r>
            <a:r>
              <a:rPr b="0" i="0" lang="en-ID" u="none" cap="none" strike="noStrike">
                <a:solidFill>
                  <a:srgbClr val="FF0000"/>
                </a:solidFill>
                <a:latin typeface="Arial"/>
                <a:ea typeface="Arial"/>
                <a:cs typeface="Arial"/>
                <a:sym typeface="Arial"/>
              </a:rPr>
              <a:t> library</a:t>
            </a:r>
            <a:endParaRPr/>
          </a:p>
          <a:p>
            <a:pPr indent="0" lvl="0" marL="0" rtl="0" algn="l">
              <a:lnSpc>
                <a:spcPct val="100000"/>
              </a:lnSpc>
              <a:spcBef>
                <a:spcPts val="0"/>
              </a:spcBef>
              <a:spcAft>
                <a:spcPts val="0"/>
              </a:spcAft>
              <a:buClr>
                <a:srgbClr val="000000"/>
              </a:buClr>
              <a:buSzPct val="77379"/>
              <a:buNone/>
            </a:pPr>
            <a:r>
              <a:rPr b="0" i="0" lang="en-ID" u="none" cap="none" strike="noStrike">
                <a:solidFill>
                  <a:srgbClr val="FF0000"/>
                </a:solidFill>
                <a:latin typeface="Arial"/>
                <a:ea typeface="Arial"/>
                <a:cs typeface="Arial"/>
                <a:sym typeface="Arial"/>
              </a:rPr>
              <a:t>2. Integrasi Library</a:t>
            </a:r>
            <a:endParaRPr/>
          </a:p>
          <a:p>
            <a:pPr indent="0" lvl="0" marL="0" rtl="0" algn="l">
              <a:lnSpc>
                <a:spcPct val="100000"/>
              </a:lnSpc>
              <a:spcBef>
                <a:spcPts val="0"/>
              </a:spcBef>
              <a:spcAft>
                <a:spcPts val="0"/>
              </a:spcAft>
              <a:buClr>
                <a:srgbClr val="000000"/>
              </a:buClr>
              <a:buSzPct val="77379"/>
              <a:buNone/>
            </a:pPr>
            <a:r>
              <a:rPr b="0" i="0" lang="en-ID" u="none" cap="none" strike="noStrike">
                <a:solidFill>
                  <a:srgbClr val="FF0000"/>
                </a:solidFill>
                <a:latin typeface="Arial"/>
                <a:ea typeface="Arial"/>
                <a:cs typeface="Arial"/>
                <a:sym typeface="Arial"/>
              </a:rPr>
              <a:t>3. Pembaharuan Library</a:t>
            </a:r>
            <a:endParaRPr/>
          </a:p>
          <a:p>
            <a:pPr indent="0" lvl="0" marL="0" rtl="0" algn="l">
              <a:lnSpc>
                <a:spcPct val="100000"/>
              </a:lnSpc>
              <a:spcBef>
                <a:spcPts val="0"/>
              </a:spcBef>
              <a:spcAft>
                <a:spcPts val="0"/>
              </a:spcAft>
              <a:buClr>
                <a:srgbClr val="000000"/>
              </a:buClr>
              <a:buSzPct val="77379"/>
              <a:buNone/>
            </a:pPr>
            <a:r>
              <a:t/>
            </a:r>
            <a:endParaRPr b="0" i="0" u="none" cap="none" strike="noStrike">
              <a:latin typeface="Arial"/>
              <a:ea typeface="Arial"/>
              <a:cs typeface="Arial"/>
              <a:sym typeface="Arial"/>
            </a:endParaRPr>
          </a:p>
          <a:p>
            <a:pPr indent="0" lvl="0" marL="0" rtl="0" algn="l">
              <a:lnSpc>
                <a:spcPct val="100000"/>
              </a:lnSpc>
              <a:spcBef>
                <a:spcPts val="0"/>
              </a:spcBef>
              <a:spcAft>
                <a:spcPts val="0"/>
              </a:spcAft>
              <a:buClr>
                <a:srgbClr val="000000"/>
              </a:buClr>
              <a:buSzPct val="77379"/>
              <a:buNone/>
            </a:pPr>
            <a:r>
              <a:rPr b="1" i="0" lang="en-ID" u="none" cap="none" strike="noStrike">
                <a:latin typeface="Arial"/>
                <a:ea typeface="Arial"/>
                <a:cs typeface="Arial"/>
                <a:sym typeface="Arial"/>
              </a:rPr>
              <a:t>Tugas:</a:t>
            </a:r>
            <a:endParaRPr b="0" i="0" u="none" cap="none" strike="noStrike">
              <a:latin typeface="Arial"/>
              <a:ea typeface="Arial"/>
              <a:cs typeface="Arial"/>
              <a:sym typeface="Arial"/>
            </a:endParaRPr>
          </a:p>
          <a:p>
            <a:pPr indent="0" lvl="0" marL="0" rtl="0" algn="l">
              <a:lnSpc>
                <a:spcPct val="100000"/>
              </a:lnSpc>
              <a:spcBef>
                <a:spcPts val="0"/>
              </a:spcBef>
              <a:spcAft>
                <a:spcPts val="0"/>
              </a:spcAft>
              <a:buClr>
                <a:srgbClr val="000000"/>
              </a:buClr>
              <a:buSzPct val="77379"/>
              <a:buNone/>
            </a:pPr>
            <a:r>
              <a:rPr lang="en-ID">
                <a:solidFill>
                  <a:srgbClr val="FF0000"/>
                </a:solidFill>
                <a:latin typeface="Arial"/>
                <a:ea typeface="Arial"/>
                <a:cs typeface="Arial"/>
                <a:sym typeface="Arial"/>
              </a:rPr>
              <a:t>Memasang</a:t>
            </a:r>
            <a:r>
              <a:rPr b="0" i="0" lang="en-ID" u="none" cap="none" strike="noStrike">
                <a:solidFill>
                  <a:srgbClr val="FF0000"/>
                </a:solidFill>
                <a:latin typeface="Arial"/>
                <a:ea typeface="Arial"/>
                <a:cs typeface="Arial"/>
                <a:sym typeface="Arial"/>
              </a:rPr>
              <a:t> library dan </a:t>
            </a:r>
            <a:r>
              <a:rPr lang="en-ID">
                <a:solidFill>
                  <a:srgbClr val="FF0000"/>
                </a:solidFill>
                <a:latin typeface="Arial"/>
                <a:ea typeface="Arial"/>
                <a:cs typeface="Arial"/>
                <a:sym typeface="Arial"/>
              </a:rPr>
              <a:t>menggunakan</a:t>
            </a:r>
            <a:r>
              <a:rPr b="0" i="0" lang="en-ID" u="none" cap="none" strike="noStrike">
                <a:solidFill>
                  <a:srgbClr val="FF0000"/>
                </a:solidFill>
                <a:latin typeface="Arial"/>
                <a:ea typeface="Arial"/>
                <a:cs typeface="Arial"/>
                <a:sym typeface="Arial"/>
              </a:rPr>
              <a:t> dalam program</a:t>
            </a:r>
            <a:endParaRPr/>
          </a:p>
          <a:p>
            <a:pPr indent="0" lvl="0" marL="0" rtl="0" algn="l">
              <a:lnSpc>
                <a:spcPct val="100000"/>
              </a:lnSpc>
              <a:spcBef>
                <a:spcPts val="0"/>
              </a:spcBef>
              <a:spcAft>
                <a:spcPts val="0"/>
              </a:spcAft>
              <a:buClr>
                <a:srgbClr val="000000"/>
              </a:buClr>
              <a:buSzPct val="77379"/>
              <a:buNone/>
            </a:pPr>
            <a:r>
              <a:t/>
            </a:r>
            <a:endParaRPr b="0" i="0" u="none" cap="none" strike="noStrike">
              <a:latin typeface="Arial"/>
              <a:ea typeface="Arial"/>
              <a:cs typeface="Arial"/>
              <a:sym typeface="Arial"/>
            </a:endParaRPr>
          </a:p>
          <a:p>
            <a:pPr indent="0" lvl="0" marL="0" rtl="0" algn="l">
              <a:lnSpc>
                <a:spcPct val="100000"/>
              </a:lnSpc>
              <a:spcBef>
                <a:spcPts val="0"/>
              </a:spcBef>
              <a:spcAft>
                <a:spcPts val="0"/>
              </a:spcAft>
              <a:buClr>
                <a:srgbClr val="000000"/>
              </a:buClr>
              <a:buSzPct val="77379"/>
              <a:buNone/>
            </a:pPr>
            <a:r>
              <a:rPr b="1" i="0" lang="en-ID" u="none" cap="none" strike="noStrike">
                <a:latin typeface="Arial"/>
                <a:ea typeface="Arial"/>
                <a:cs typeface="Arial"/>
                <a:sym typeface="Arial"/>
              </a:rPr>
              <a:t>Outcome/Capaian Pelatihan:</a:t>
            </a:r>
            <a:endParaRPr b="0" i="0" u="none" cap="none" strike="noStrike">
              <a:latin typeface="Arial"/>
              <a:ea typeface="Arial"/>
              <a:cs typeface="Arial"/>
              <a:sym typeface="Arial"/>
            </a:endParaRPr>
          </a:p>
          <a:p>
            <a:pPr indent="-342900" lvl="0" marL="342900" rtl="0" algn="l">
              <a:lnSpc>
                <a:spcPct val="100000"/>
              </a:lnSpc>
              <a:spcBef>
                <a:spcPts val="0"/>
              </a:spcBef>
              <a:spcAft>
                <a:spcPts val="0"/>
              </a:spcAft>
              <a:buClr>
                <a:srgbClr val="17347D"/>
              </a:buClr>
              <a:buSzPct val="77379"/>
              <a:buFont typeface="Arial"/>
              <a:buAutoNum type="arabicPeriod"/>
            </a:pPr>
            <a:r>
              <a:rPr b="0" i="0" lang="en-ID" u="none" cap="none" strike="noStrike">
                <a:solidFill>
                  <a:srgbClr val="FF0000"/>
                </a:solidFill>
                <a:latin typeface="Arial"/>
                <a:ea typeface="Arial"/>
                <a:cs typeface="Arial"/>
                <a:sym typeface="Arial"/>
              </a:rPr>
              <a:t>Peserta dapat melakukan pemilihan unit-unit reuse yang potensial</a:t>
            </a:r>
            <a:endParaRPr/>
          </a:p>
          <a:p>
            <a:pPr indent="-342900" lvl="0" marL="342900" rtl="0" algn="l">
              <a:lnSpc>
                <a:spcPct val="100000"/>
              </a:lnSpc>
              <a:spcBef>
                <a:spcPts val="0"/>
              </a:spcBef>
              <a:spcAft>
                <a:spcPts val="0"/>
              </a:spcAft>
              <a:buClr>
                <a:srgbClr val="17347D"/>
              </a:buClr>
              <a:buSzPct val="77379"/>
              <a:buFont typeface="Arial"/>
              <a:buAutoNum type="arabicPeriod"/>
            </a:pPr>
            <a:r>
              <a:rPr b="0" i="0" lang="en-ID" u="none" cap="none" strike="noStrike">
                <a:solidFill>
                  <a:srgbClr val="FF0000"/>
                </a:solidFill>
                <a:latin typeface="Arial"/>
                <a:ea typeface="Arial"/>
                <a:cs typeface="Arial"/>
                <a:sym typeface="Arial"/>
              </a:rPr>
              <a:t>Peserta dapat melakukan integrasi library atau komponen pre-existing dengan source code yang ada</a:t>
            </a:r>
            <a:endParaRPr/>
          </a:p>
          <a:p>
            <a:pPr indent="-342900" lvl="0" marL="342900" rtl="0" algn="l">
              <a:lnSpc>
                <a:spcPct val="100000"/>
              </a:lnSpc>
              <a:spcBef>
                <a:spcPts val="0"/>
              </a:spcBef>
              <a:spcAft>
                <a:spcPts val="0"/>
              </a:spcAft>
              <a:buClr>
                <a:srgbClr val="17347D"/>
              </a:buClr>
              <a:buSzPct val="77379"/>
              <a:buFont typeface="Arial"/>
              <a:buAutoNum type="arabicPeriod"/>
            </a:pPr>
            <a:r>
              <a:rPr b="0" i="0" lang="en-ID" u="none" cap="none" strike="noStrike">
                <a:solidFill>
                  <a:srgbClr val="FF0000"/>
                </a:solidFill>
                <a:latin typeface="Arial"/>
                <a:ea typeface="Arial"/>
                <a:cs typeface="Arial"/>
                <a:sym typeface="Arial"/>
              </a:rPr>
              <a:t>Peserta dapat melakukan pembaharuan library atau komponen pre-existing yang digunakan</a:t>
            </a:r>
            <a:endParaRPr/>
          </a:p>
        </p:txBody>
      </p:sp>
      <p:pic>
        <p:nvPicPr>
          <p:cNvPr id="271" name="Google Shape;271;p4"/>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32"/>
          <p:cNvSpPr txBox="1"/>
          <p:nvPr>
            <p:ph type="title"/>
          </p:nvPr>
        </p:nvSpPr>
        <p:spPr>
          <a:xfrm>
            <a:off x="838200" y="469391"/>
            <a:ext cx="10515600" cy="6764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Poppins"/>
              <a:buNone/>
            </a:pPr>
            <a:r>
              <a:rPr lang="en-ID"/>
              <a:t>Mengapa perlu Mengorganisasikan Project?</a:t>
            </a:r>
            <a:endParaRPr/>
          </a:p>
        </p:txBody>
      </p:sp>
      <p:sp>
        <p:nvSpPr>
          <p:cNvPr id="487" name="Google Shape;487;p32"/>
          <p:cNvSpPr txBox="1"/>
          <p:nvPr>
            <p:ph idx="1" type="body"/>
          </p:nvPr>
        </p:nvSpPr>
        <p:spPr>
          <a:xfrm>
            <a:off x="838200" y="1325217"/>
            <a:ext cx="10515600" cy="485174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ID"/>
              <a:t>PHP memberi Anda banyak kebebasan, hampir tidak ada aturan.</a:t>
            </a:r>
            <a:endParaRPr/>
          </a:p>
          <a:p>
            <a:pPr indent="-228600" lvl="0" marL="228600" rtl="0" algn="l">
              <a:lnSpc>
                <a:spcPct val="90000"/>
              </a:lnSpc>
              <a:spcBef>
                <a:spcPts val="1000"/>
              </a:spcBef>
              <a:spcAft>
                <a:spcPts val="0"/>
              </a:spcAft>
              <a:buClr>
                <a:schemeClr val="dk1"/>
              </a:buClr>
              <a:buSzPts val="2400"/>
              <a:buChar char="•"/>
            </a:pPr>
            <a:r>
              <a:rPr lang="en-ID"/>
              <a:t>Jika tidak melakukan organisasi atau pengaturan pada project, baik struktur folder, sub-folder, atau aturan penamaan, pada batasan tertentu kita pasti akan mendapatkan project dengan kode program yang “berantakan” dan sulit “dibaca” (dikenal dengan istilah: spaghetti code). </a:t>
            </a:r>
            <a:endParaRPr/>
          </a:p>
          <a:p>
            <a:pPr indent="-228600" lvl="0" marL="228600" rtl="0" algn="l">
              <a:lnSpc>
                <a:spcPct val="90000"/>
              </a:lnSpc>
              <a:spcBef>
                <a:spcPts val="1000"/>
              </a:spcBef>
              <a:spcAft>
                <a:spcPts val="0"/>
              </a:spcAft>
              <a:buClr>
                <a:schemeClr val="dk1"/>
              </a:buClr>
              <a:buSzPts val="2400"/>
              <a:buChar char="•"/>
            </a:pPr>
            <a:r>
              <a:rPr lang="en-ID"/>
              <a:t>Hal ini sering terjadi pada proyek PHP “cepat” yang kemudian berkembang secara organik. </a:t>
            </a:r>
            <a:endParaRPr/>
          </a:p>
        </p:txBody>
      </p:sp>
      <p:pic>
        <p:nvPicPr>
          <p:cNvPr id="488" name="Google Shape;488;p32"/>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3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Poppins"/>
              <a:buNone/>
            </a:pPr>
            <a:r>
              <a:rPr lang="en-ID"/>
              <a:t>Membuat File Read Me</a:t>
            </a:r>
            <a:endParaRPr/>
          </a:p>
        </p:txBody>
      </p:sp>
      <p:sp>
        <p:nvSpPr>
          <p:cNvPr id="494" name="Google Shape;494;p3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rPr lang="en-ID"/>
              <a:t>Mengorganisasikan Sumber Daya Pemrograman</a:t>
            </a:r>
            <a:endParaRPr/>
          </a:p>
        </p:txBody>
      </p:sp>
      <p:pic>
        <p:nvPicPr>
          <p:cNvPr id="495" name="Google Shape;495;p33"/>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34"/>
          <p:cNvSpPr txBox="1"/>
          <p:nvPr>
            <p:ph type="title"/>
          </p:nvPr>
        </p:nvSpPr>
        <p:spPr>
          <a:xfrm>
            <a:off x="838200" y="469391"/>
            <a:ext cx="10515600" cy="6764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Poppins"/>
              <a:buNone/>
            </a:pPr>
            <a:r>
              <a:rPr lang="en-ID"/>
              <a:t>Deskripsi</a:t>
            </a:r>
            <a:endParaRPr/>
          </a:p>
        </p:txBody>
      </p:sp>
      <p:sp>
        <p:nvSpPr>
          <p:cNvPr id="501" name="Google Shape;501;p34"/>
          <p:cNvSpPr txBox="1"/>
          <p:nvPr>
            <p:ph idx="1" type="body"/>
          </p:nvPr>
        </p:nvSpPr>
        <p:spPr>
          <a:xfrm>
            <a:off x="838200" y="1325217"/>
            <a:ext cx="10515600" cy="485174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ID"/>
              <a:t>File README adalah sebuah berkas yang berisi informasi tentang berkas lain di dalam direktori atau arsip perangkat lunak komputer. Berkas ini berbentuk dokumentasi, biasanya berkas teks sederhana yang bernama </a:t>
            </a:r>
            <a:r>
              <a:rPr b="1" lang="en-ID"/>
              <a:t>READ.ME</a:t>
            </a:r>
            <a:r>
              <a:rPr lang="en-ID"/>
              <a:t>, </a:t>
            </a:r>
            <a:r>
              <a:rPr b="1" lang="en-ID"/>
              <a:t>README.TXT</a:t>
            </a:r>
            <a:r>
              <a:rPr lang="en-ID"/>
              <a:t>, </a:t>
            </a:r>
            <a:r>
              <a:rPr b="1" lang="en-ID"/>
              <a:t>README.md</a:t>
            </a:r>
            <a:r>
              <a:rPr lang="en-ID"/>
              <a:t> (untuk berkas teks yang menggunakan markah markdown), </a:t>
            </a:r>
            <a:r>
              <a:rPr b="1" lang="en-ID"/>
              <a:t>README.1ST</a:t>
            </a:r>
            <a:r>
              <a:rPr lang="en-ID"/>
              <a:t> – atau hanya </a:t>
            </a:r>
            <a:r>
              <a:rPr b="1" lang="en-ID"/>
              <a:t>README</a:t>
            </a:r>
            <a:r>
              <a:rPr lang="en-ID"/>
              <a:t>.</a:t>
            </a:r>
            <a:endParaRPr/>
          </a:p>
          <a:p>
            <a:pPr indent="-228600" lvl="0" marL="228600" rtl="0" algn="l">
              <a:lnSpc>
                <a:spcPct val="90000"/>
              </a:lnSpc>
              <a:spcBef>
                <a:spcPts val="1000"/>
              </a:spcBef>
              <a:spcAft>
                <a:spcPts val="0"/>
              </a:spcAft>
              <a:buClr>
                <a:schemeClr val="dk1"/>
              </a:buClr>
              <a:buSzPts val="2400"/>
              <a:buChar char="•"/>
            </a:pPr>
            <a:r>
              <a:rPr lang="en-ID"/>
              <a:t>Nama berkas pada umumnya ditulis dalam huruf besar. Pada sistem operasi mirip Unix, hal ini membuat berkas README mudah diperhatikan.</a:t>
            </a:r>
            <a:endParaRPr/>
          </a:p>
          <a:p>
            <a:pPr indent="0" lvl="0" marL="0" rtl="0" algn="r">
              <a:lnSpc>
                <a:spcPct val="90000"/>
              </a:lnSpc>
              <a:spcBef>
                <a:spcPts val="1000"/>
              </a:spcBef>
              <a:spcAft>
                <a:spcPts val="0"/>
              </a:spcAft>
              <a:buClr>
                <a:schemeClr val="dk1"/>
              </a:buClr>
              <a:buSzPts val="2400"/>
              <a:buNone/>
            </a:pPr>
            <a:r>
              <a:rPr i="1" lang="en-ID"/>
              <a:t>Sumber: id.wikipedia.org</a:t>
            </a:r>
            <a:endParaRPr i="1"/>
          </a:p>
        </p:txBody>
      </p:sp>
      <p:pic>
        <p:nvPicPr>
          <p:cNvPr id="502" name="Google Shape;502;p34"/>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35"/>
          <p:cNvSpPr txBox="1"/>
          <p:nvPr>
            <p:ph type="title"/>
          </p:nvPr>
        </p:nvSpPr>
        <p:spPr>
          <a:xfrm>
            <a:off x="838200" y="469391"/>
            <a:ext cx="10515600" cy="6764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Poppins"/>
              <a:buNone/>
            </a:pPr>
            <a:r>
              <a:rPr lang="en-ID"/>
              <a:t>Jenis</a:t>
            </a:r>
            <a:endParaRPr/>
          </a:p>
        </p:txBody>
      </p:sp>
      <p:sp>
        <p:nvSpPr>
          <p:cNvPr id="508" name="Google Shape;508;p35"/>
          <p:cNvSpPr txBox="1"/>
          <p:nvPr>
            <p:ph idx="1" type="body"/>
          </p:nvPr>
        </p:nvSpPr>
        <p:spPr>
          <a:xfrm>
            <a:off x="838200" y="1325217"/>
            <a:ext cx="10515600" cy="4851746"/>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ID"/>
              <a:t>Petunjuk konfigurasi.</a:t>
            </a:r>
            <a:endParaRPr/>
          </a:p>
          <a:p>
            <a:pPr indent="-228600" lvl="0" marL="228600" rtl="0" algn="l">
              <a:lnSpc>
                <a:spcPct val="90000"/>
              </a:lnSpc>
              <a:spcBef>
                <a:spcPts val="1000"/>
              </a:spcBef>
              <a:spcAft>
                <a:spcPts val="0"/>
              </a:spcAft>
              <a:buClr>
                <a:schemeClr val="dk1"/>
              </a:buClr>
              <a:buSzPct val="100000"/>
              <a:buChar char="•"/>
            </a:pPr>
            <a:r>
              <a:rPr lang="en-ID"/>
              <a:t>Petunjuk instalasi.</a:t>
            </a:r>
            <a:endParaRPr/>
          </a:p>
          <a:p>
            <a:pPr indent="-228600" lvl="0" marL="228600" rtl="0" algn="l">
              <a:lnSpc>
                <a:spcPct val="90000"/>
              </a:lnSpc>
              <a:spcBef>
                <a:spcPts val="1000"/>
              </a:spcBef>
              <a:spcAft>
                <a:spcPts val="0"/>
              </a:spcAft>
              <a:buClr>
                <a:schemeClr val="dk1"/>
              </a:buClr>
              <a:buSzPct val="100000"/>
              <a:buChar char="•"/>
            </a:pPr>
            <a:r>
              <a:rPr lang="en-ID"/>
              <a:t>Petunjuk pengoperasian.</a:t>
            </a:r>
            <a:endParaRPr/>
          </a:p>
          <a:p>
            <a:pPr indent="-228600" lvl="0" marL="228600" rtl="0" algn="l">
              <a:lnSpc>
                <a:spcPct val="90000"/>
              </a:lnSpc>
              <a:spcBef>
                <a:spcPts val="1000"/>
              </a:spcBef>
              <a:spcAft>
                <a:spcPts val="0"/>
              </a:spcAft>
              <a:buClr>
                <a:schemeClr val="dk1"/>
              </a:buClr>
              <a:buSzPct val="100000"/>
              <a:buChar char="•"/>
            </a:pPr>
            <a:r>
              <a:rPr lang="en-ID"/>
              <a:t>Sebuah berkas manifes.</a:t>
            </a:r>
            <a:endParaRPr/>
          </a:p>
          <a:p>
            <a:pPr indent="-228600" lvl="0" marL="228600" rtl="0" algn="l">
              <a:lnSpc>
                <a:spcPct val="90000"/>
              </a:lnSpc>
              <a:spcBef>
                <a:spcPts val="1000"/>
              </a:spcBef>
              <a:spcAft>
                <a:spcPts val="0"/>
              </a:spcAft>
              <a:buClr>
                <a:schemeClr val="dk1"/>
              </a:buClr>
              <a:buSzPct val="100000"/>
              <a:buChar char="•"/>
            </a:pPr>
            <a:r>
              <a:rPr lang="en-ID"/>
              <a:t>Informasi hak cipta dan perizinan.</a:t>
            </a:r>
            <a:endParaRPr/>
          </a:p>
          <a:p>
            <a:pPr indent="-228600" lvl="0" marL="228600" rtl="0" algn="l">
              <a:lnSpc>
                <a:spcPct val="90000"/>
              </a:lnSpc>
              <a:spcBef>
                <a:spcPts val="1000"/>
              </a:spcBef>
              <a:spcAft>
                <a:spcPts val="0"/>
              </a:spcAft>
              <a:buClr>
                <a:schemeClr val="dk1"/>
              </a:buClr>
              <a:buSzPct val="100000"/>
              <a:buChar char="•"/>
            </a:pPr>
            <a:r>
              <a:rPr lang="en-ID"/>
              <a:t>Informasi kontak untuk distributor atau pemrogram.</a:t>
            </a:r>
            <a:endParaRPr/>
          </a:p>
          <a:p>
            <a:pPr indent="-228600" lvl="0" marL="228600" rtl="0" algn="l">
              <a:lnSpc>
                <a:spcPct val="90000"/>
              </a:lnSpc>
              <a:spcBef>
                <a:spcPts val="1000"/>
              </a:spcBef>
              <a:spcAft>
                <a:spcPts val="0"/>
              </a:spcAft>
              <a:buClr>
                <a:schemeClr val="dk1"/>
              </a:buClr>
              <a:buSzPct val="100000"/>
              <a:buChar char="•"/>
            </a:pPr>
            <a:r>
              <a:rPr lang="en-ID"/>
              <a:t>Bug yang diketahui.</a:t>
            </a:r>
            <a:endParaRPr/>
          </a:p>
          <a:p>
            <a:pPr indent="-228600" lvl="0" marL="228600" rtl="0" algn="l">
              <a:lnSpc>
                <a:spcPct val="90000"/>
              </a:lnSpc>
              <a:spcBef>
                <a:spcPts val="1000"/>
              </a:spcBef>
              <a:spcAft>
                <a:spcPts val="0"/>
              </a:spcAft>
              <a:buClr>
                <a:schemeClr val="dk1"/>
              </a:buClr>
              <a:buSzPct val="100000"/>
              <a:buChar char="•"/>
            </a:pPr>
            <a:r>
              <a:rPr lang="en-ID"/>
              <a:t>Troubleshooting.</a:t>
            </a:r>
            <a:endParaRPr/>
          </a:p>
          <a:p>
            <a:pPr indent="-228600" lvl="0" marL="228600" rtl="0" algn="l">
              <a:lnSpc>
                <a:spcPct val="90000"/>
              </a:lnSpc>
              <a:spcBef>
                <a:spcPts val="1000"/>
              </a:spcBef>
              <a:spcAft>
                <a:spcPts val="0"/>
              </a:spcAft>
              <a:buClr>
                <a:schemeClr val="dk1"/>
              </a:buClr>
              <a:buSzPct val="100000"/>
              <a:buChar char="•"/>
            </a:pPr>
            <a:r>
              <a:rPr lang="en-ID"/>
              <a:t>Kredit dan ucapan terima kasih.</a:t>
            </a:r>
            <a:endParaRPr/>
          </a:p>
          <a:p>
            <a:pPr indent="-228600" lvl="0" marL="228600" rtl="0" algn="l">
              <a:lnSpc>
                <a:spcPct val="90000"/>
              </a:lnSpc>
              <a:spcBef>
                <a:spcPts val="1000"/>
              </a:spcBef>
              <a:spcAft>
                <a:spcPts val="0"/>
              </a:spcAft>
              <a:buClr>
                <a:schemeClr val="dk1"/>
              </a:buClr>
              <a:buSzPct val="100000"/>
              <a:buChar char="•"/>
            </a:pPr>
            <a:r>
              <a:rPr lang="en-ID"/>
              <a:t>Sebuah catatan perubahan/changelog (biasanya untuk pemrogram).</a:t>
            </a:r>
            <a:endParaRPr/>
          </a:p>
          <a:p>
            <a:pPr indent="-228600" lvl="0" marL="228600" rtl="0" algn="l">
              <a:lnSpc>
                <a:spcPct val="90000"/>
              </a:lnSpc>
              <a:spcBef>
                <a:spcPts val="1000"/>
              </a:spcBef>
              <a:spcAft>
                <a:spcPts val="0"/>
              </a:spcAft>
              <a:buClr>
                <a:schemeClr val="dk1"/>
              </a:buClr>
              <a:buSzPct val="100000"/>
              <a:buChar char="•"/>
            </a:pPr>
            <a:r>
              <a:rPr lang="en-ID"/>
              <a:t>Bagian berita (biasanya untuk pengguna).</a:t>
            </a:r>
            <a:endParaRPr/>
          </a:p>
          <a:p>
            <a:pPr indent="0" lvl="0" marL="0" rtl="0" algn="r">
              <a:lnSpc>
                <a:spcPct val="90000"/>
              </a:lnSpc>
              <a:spcBef>
                <a:spcPts val="1000"/>
              </a:spcBef>
              <a:spcAft>
                <a:spcPts val="0"/>
              </a:spcAft>
              <a:buClr>
                <a:schemeClr val="dk1"/>
              </a:buClr>
              <a:buSzPct val="100000"/>
              <a:buNone/>
            </a:pPr>
            <a:r>
              <a:rPr i="1" lang="en-ID"/>
              <a:t>Sumber: id.wikipedia.org</a:t>
            </a:r>
            <a:endParaRPr i="1"/>
          </a:p>
        </p:txBody>
      </p:sp>
      <p:pic>
        <p:nvPicPr>
          <p:cNvPr id="509" name="Google Shape;509;p35"/>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36"/>
          <p:cNvSpPr txBox="1"/>
          <p:nvPr>
            <p:ph type="title"/>
          </p:nvPr>
        </p:nvSpPr>
        <p:spPr>
          <a:xfrm>
            <a:off x="838200" y="469391"/>
            <a:ext cx="10515600" cy="6764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Poppins"/>
              <a:buNone/>
            </a:pPr>
            <a:r>
              <a:rPr lang="en-ID"/>
              <a:t>Mengapa perlu Membuat File Read Me?</a:t>
            </a:r>
            <a:endParaRPr/>
          </a:p>
        </p:txBody>
      </p:sp>
      <p:sp>
        <p:nvSpPr>
          <p:cNvPr id="515" name="Google Shape;515;p36"/>
          <p:cNvSpPr txBox="1"/>
          <p:nvPr>
            <p:ph idx="1" type="body"/>
          </p:nvPr>
        </p:nvSpPr>
        <p:spPr>
          <a:xfrm>
            <a:off x="838200" y="1325217"/>
            <a:ext cx="10515600" cy="485174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ID"/>
              <a:t>File README merupakan alat yang sangat berharga bagi pengembang dan pengguna proyek PHP.</a:t>
            </a:r>
            <a:endParaRPr/>
          </a:p>
          <a:p>
            <a:pPr indent="-228600" lvl="0" marL="228600" rtl="0" algn="l">
              <a:lnSpc>
                <a:spcPct val="90000"/>
              </a:lnSpc>
              <a:spcBef>
                <a:spcPts val="1000"/>
              </a:spcBef>
              <a:spcAft>
                <a:spcPts val="0"/>
              </a:spcAft>
              <a:buClr>
                <a:schemeClr val="dk1"/>
              </a:buClr>
              <a:buSzPts val="2400"/>
              <a:buChar char="•"/>
            </a:pPr>
            <a:r>
              <a:rPr lang="en-ID"/>
              <a:t>File README membantu menciptakan lingkungan yang transparan, memudahkan kolaborasi, dan memberikan dukungan yang diperlukan untuk memahami dan menggunakan proyek dengan efektif. </a:t>
            </a:r>
            <a:endParaRPr/>
          </a:p>
          <a:p>
            <a:pPr indent="-228600" lvl="0" marL="228600" rtl="0" algn="l">
              <a:lnSpc>
                <a:spcPct val="90000"/>
              </a:lnSpc>
              <a:spcBef>
                <a:spcPts val="1000"/>
              </a:spcBef>
              <a:spcAft>
                <a:spcPts val="0"/>
              </a:spcAft>
              <a:buClr>
                <a:schemeClr val="dk1"/>
              </a:buClr>
              <a:buSzPts val="2400"/>
              <a:buChar char="•"/>
            </a:pPr>
            <a:r>
              <a:rPr lang="en-ID"/>
              <a:t>Dengan membaca README, pengguna dan pengembang dapat lebih mudah memahami tujuan, fungsionalitas, dan cara penggunaan proyek PHP.</a:t>
            </a:r>
            <a:endParaRPr/>
          </a:p>
          <a:p>
            <a:pPr indent="-76200" lvl="0" marL="228600" rtl="0" algn="l">
              <a:lnSpc>
                <a:spcPct val="90000"/>
              </a:lnSpc>
              <a:spcBef>
                <a:spcPts val="1000"/>
              </a:spcBef>
              <a:spcAft>
                <a:spcPts val="0"/>
              </a:spcAft>
              <a:buClr>
                <a:schemeClr val="dk1"/>
              </a:buClr>
              <a:buSzPts val="2400"/>
              <a:buNone/>
            </a:pPr>
            <a:r>
              <a:t/>
            </a:r>
            <a:endParaRPr/>
          </a:p>
          <a:p>
            <a:pPr indent="-76200" lvl="0" marL="228600" rtl="0" algn="l">
              <a:lnSpc>
                <a:spcPct val="90000"/>
              </a:lnSpc>
              <a:spcBef>
                <a:spcPts val="1000"/>
              </a:spcBef>
              <a:spcAft>
                <a:spcPts val="0"/>
              </a:spcAft>
              <a:buClr>
                <a:schemeClr val="dk1"/>
              </a:buClr>
              <a:buSzPts val="2400"/>
              <a:buNone/>
            </a:pPr>
            <a:r>
              <a:t/>
            </a:r>
            <a:endParaRPr/>
          </a:p>
          <a:p>
            <a:pPr indent="-228600" lvl="0" marL="228600" rtl="0" algn="l">
              <a:lnSpc>
                <a:spcPct val="90000"/>
              </a:lnSpc>
              <a:spcBef>
                <a:spcPts val="1000"/>
              </a:spcBef>
              <a:spcAft>
                <a:spcPts val="0"/>
              </a:spcAft>
              <a:buClr>
                <a:schemeClr val="dk1"/>
              </a:buClr>
              <a:buSzPts val="2400"/>
              <a:buChar char="•"/>
            </a:pPr>
            <a:r>
              <a:rPr lang="en-ID"/>
              <a:t>Lebih detil, dapat dilihat pada tabel di slide berikut:</a:t>
            </a:r>
            <a:endParaRPr/>
          </a:p>
        </p:txBody>
      </p:sp>
      <p:pic>
        <p:nvPicPr>
          <p:cNvPr id="516" name="Google Shape;516;p36"/>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37"/>
          <p:cNvSpPr txBox="1"/>
          <p:nvPr>
            <p:ph type="title"/>
          </p:nvPr>
        </p:nvSpPr>
        <p:spPr>
          <a:xfrm>
            <a:off x="838200" y="469391"/>
            <a:ext cx="10515600" cy="6305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Poppins"/>
              <a:buNone/>
            </a:pPr>
            <a:r>
              <a:rPr lang="en-ID"/>
              <a:t>Mengapa perlu Membuat File Read Me?</a:t>
            </a:r>
            <a:endParaRPr/>
          </a:p>
        </p:txBody>
      </p:sp>
      <p:graphicFrame>
        <p:nvGraphicFramePr>
          <p:cNvPr id="522" name="Google Shape;522;p37"/>
          <p:cNvGraphicFramePr/>
          <p:nvPr/>
        </p:nvGraphicFramePr>
        <p:xfrm>
          <a:off x="600073" y="1150939"/>
          <a:ext cx="3000000" cy="3000000"/>
        </p:xfrm>
        <a:graphic>
          <a:graphicData uri="http://schemas.openxmlformats.org/drawingml/2006/table">
            <a:tbl>
              <a:tblPr>
                <a:noFill/>
                <a:tableStyleId>{65284A63-B03B-4707-97EA-94B0E9C40944}</a:tableStyleId>
              </a:tblPr>
              <a:tblGrid>
                <a:gridCol w="3286125"/>
                <a:gridCol w="4095750"/>
                <a:gridCol w="3690950"/>
              </a:tblGrid>
              <a:tr h="290325">
                <a:tc>
                  <a:txBody>
                    <a:bodyPr/>
                    <a:lstStyle/>
                    <a:p>
                      <a:pPr indent="0" lvl="0" marL="0" marR="0" rtl="0" algn="l">
                        <a:lnSpc>
                          <a:spcPct val="100000"/>
                        </a:lnSpc>
                        <a:spcBef>
                          <a:spcPts val="0"/>
                        </a:spcBef>
                        <a:spcAft>
                          <a:spcPts val="0"/>
                        </a:spcAft>
                        <a:buClr>
                          <a:srgbClr val="000000"/>
                        </a:buClr>
                        <a:buSzPts val="1600"/>
                        <a:buFont typeface="Arial"/>
                        <a:buNone/>
                      </a:pPr>
                      <a:r>
                        <a:rPr b="1" lang="en-ID" sz="1600" u="none" cap="none" strike="noStrike">
                          <a:solidFill>
                            <a:schemeClr val="lt1"/>
                          </a:solidFill>
                        </a:rPr>
                        <a:t>Manfaat README dalam Proyek PHP</a:t>
                      </a:r>
                      <a:endParaRPr sz="1400" u="none" cap="none" strike="noStrike"/>
                    </a:p>
                  </a:txBody>
                  <a:tcPr marT="15700" marB="15700" marR="31425" marL="31425" anchor="b">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9525">
                      <a:solidFill>
                        <a:srgbClr val="E3E3E3"/>
                      </a:solidFill>
                      <a:prstDash val="solid"/>
                      <a:round/>
                      <a:headEnd len="sm" w="sm" type="none"/>
                      <a:tailEnd len="sm" w="sm" type="none"/>
                    </a:lnT>
                    <a:lnB cap="flat" cmpd="sng" w="12700">
                      <a:solidFill>
                        <a:srgbClr val="E3E3E3"/>
                      </a:solidFill>
                      <a:prstDash val="solid"/>
                      <a:round/>
                      <a:headEnd len="sm" w="sm" type="none"/>
                      <a:tailEnd len="sm" w="sm" type="none"/>
                    </a:lnB>
                    <a:solidFill>
                      <a:srgbClr val="A5A5A5"/>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n-ID" sz="1600" u="none" cap="none" strike="noStrike">
                          <a:solidFill>
                            <a:schemeClr val="lt1"/>
                          </a:solidFill>
                        </a:rPr>
                        <a:t> Bagi Programmer</a:t>
                      </a:r>
                      <a:endParaRPr b="1" sz="1600" u="none" cap="none" strike="noStrike">
                        <a:solidFill>
                          <a:schemeClr val="lt1"/>
                        </a:solidFill>
                      </a:endParaRPr>
                    </a:p>
                  </a:txBody>
                  <a:tcPr marT="15700" marB="15700" marR="31425" marL="31425" anchor="b">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9525">
                      <a:solidFill>
                        <a:srgbClr val="E3E3E3"/>
                      </a:solidFill>
                      <a:prstDash val="solid"/>
                      <a:round/>
                      <a:headEnd len="sm" w="sm" type="none"/>
                      <a:tailEnd len="sm" w="sm" type="none"/>
                    </a:lnT>
                    <a:lnB cap="flat" cmpd="sng" w="12700">
                      <a:solidFill>
                        <a:srgbClr val="E3E3E3"/>
                      </a:solidFill>
                      <a:prstDash val="solid"/>
                      <a:round/>
                      <a:headEnd len="sm" w="sm" type="none"/>
                      <a:tailEnd len="sm" w="sm" type="none"/>
                    </a:lnB>
                    <a:solidFill>
                      <a:srgbClr val="C55A11"/>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n-ID" sz="1600" u="none" cap="none" strike="noStrike">
                          <a:solidFill>
                            <a:schemeClr val="lt1"/>
                          </a:solidFill>
                        </a:rPr>
                        <a:t>Bagi Pengguna</a:t>
                      </a:r>
                      <a:endParaRPr b="1" sz="1600" u="none" cap="none" strike="noStrike">
                        <a:solidFill>
                          <a:schemeClr val="lt1"/>
                        </a:solidFill>
                      </a:endParaRPr>
                    </a:p>
                  </a:txBody>
                  <a:tcPr marT="15700" marB="15700" marR="31425" marL="31425" anchor="b">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9525">
                      <a:solidFill>
                        <a:srgbClr val="E3E3E3"/>
                      </a:solidFill>
                      <a:prstDash val="solid"/>
                      <a:round/>
                      <a:headEnd len="sm" w="sm" type="none"/>
                      <a:tailEnd len="sm" w="sm" type="none"/>
                    </a:lnT>
                    <a:lnB cap="flat" cmpd="sng" w="12700">
                      <a:solidFill>
                        <a:srgbClr val="E3E3E3"/>
                      </a:solidFill>
                      <a:prstDash val="solid"/>
                      <a:round/>
                      <a:headEnd len="sm" w="sm" type="none"/>
                      <a:tailEnd len="sm" w="sm" type="none"/>
                    </a:lnB>
                    <a:solidFill>
                      <a:srgbClr val="BF9000"/>
                    </a:solidFill>
                  </a:tcPr>
                </a:tc>
              </a:tr>
              <a:tr h="547525">
                <a:tc>
                  <a:txBody>
                    <a:bodyPr/>
                    <a:lstStyle/>
                    <a:p>
                      <a:pPr indent="0" lvl="0" marL="0" marR="0" rtl="0" algn="l">
                        <a:lnSpc>
                          <a:spcPct val="100000"/>
                        </a:lnSpc>
                        <a:spcBef>
                          <a:spcPts val="0"/>
                        </a:spcBef>
                        <a:spcAft>
                          <a:spcPts val="0"/>
                        </a:spcAft>
                        <a:buClr>
                          <a:srgbClr val="000000"/>
                        </a:buClr>
                        <a:buSzPts val="1600"/>
                        <a:buFont typeface="Arial"/>
                        <a:buNone/>
                      </a:pPr>
                      <a:r>
                        <a:rPr b="1" lang="en-ID" sz="1600" u="none" cap="none" strike="noStrike"/>
                        <a:t>Dokumentasi yang Jelas</a:t>
                      </a:r>
                      <a:endParaRPr sz="1600" u="none" cap="none" strike="noStrike"/>
                    </a:p>
                  </a:txBody>
                  <a:tcPr marT="15700" marB="15700" marR="31425" marL="31425" anchor="ctr">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12700">
                      <a:solidFill>
                        <a:srgbClr val="E3E3E3"/>
                      </a:solidFill>
                      <a:prstDash val="solid"/>
                      <a:round/>
                      <a:headEnd len="sm" w="sm" type="none"/>
                      <a:tailEnd len="sm" w="sm" type="none"/>
                    </a:lnT>
                    <a:lnB cap="flat" cmpd="sng" w="12700">
                      <a:solidFill>
                        <a:srgbClr val="E3E3E3"/>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ID" sz="1600" u="none" cap="none" strike="noStrike"/>
                        <a:t>Memberikan informasi tentang struktur dan fungsi proyek tanpa melihat kode.</a:t>
                      </a:r>
                      <a:endParaRPr sz="1400" u="none" cap="none" strike="noStrike"/>
                    </a:p>
                  </a:txBody>
                  <a:tcPr marT="15700" marB="15700" marR="31425" marL="31425" anchor="ctr">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12700">
                      <a:solidFill>
                        <a:srgbClr val="E3E3E3"/>
                      </a:solidFill>
                      <a:prstDash val="solid"/>
                      <a:round/>
                      <a:headEnd len="sm" w="sm" type="none"/>
                      <a:tailEnd len="sm" w="sm" type="none"/>
                    </a:lnT>
                    <a:lnB cap="flat" cmpd="sng" w="12700">
                      <a:solidFill>
                        <a:srgbClr val="E3E3E3"/>
                      </a:solidFill>
                      <a:prstDash val="solid"/>
                      <a:round/>
                      <a:headEnd len="sm" w="sm" type="none"/>
                      <a:tailEnd len="sm" w="sm" type="none"/>
                    </a:lnB>
                    <a:solidFill>
                      <a:srgbClr val="F7CAAC"/>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ID" sz="1600" u="none" cap="none" strike="noStrike"/>
                        <a:t>Memudahkan pengguna memahami cara menggunakan proyek.</a:t>
                      </a:r>
                      <a:endParaRPr sz="1400" u="none" cap="none" strike="noStrike"/>
                    </a:p>
                  </a:txBody>
                  <a:tcPr marT="15700" marB="15700" marR="31425" marL="31425" anchor="ctr">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12700">
                      <a:solidFill>
                        <a:srgbClr val="E3E3E3"/>
                      </a:solidFill>
                      <a:prstDash val="solid"/>
                      <a:round/>
                      <a:headEnd len="sm" w="sm" type="none"/>
                      <a:tailEnd len="sm" w="sm" type="none"/>
                    </a:lnT>
                    <a:lnB cap="flat" cmpd="sng" w="12700">
                      <a:solidFill>
                        <a:srgbClr val="E3E3E3"/>
                      </a:solidFill>
                      <a:prstDash val="solid"/>
                      <a:round/>
                      <a:headEnd len="sm" w="sm" type="none"/>
                      <a:tailEnd len="sm" w="sm" type="none"/>
                    </a:lnB>
                    <a:solidFill>
                      <a:srgbClr val="FEE599"/>
                    </a:solidFill>
                  </a:tcPr>
                </a:tc>
              </a:tr>
              <a:tr h="629550">
                <a:tc>
                  <a:txBody>
                    <a:bodyPr/>
                    <a:lstStyle/>
                    <a:p>
                      <a:pPr indent="0" lvl="0" marL="0" marR="0" rtl="0" algn="l">
                        <a:lnSpc>
                          <a:spcPct val="100000"/>
                        </a:lnSpc>
                        <a:spcBef>
                          <a:spcPts val="0"/>
                        </a:spcBef>
                        <a:spcAft>
                          <a:spcPts val="0"/>
                        </a:spcAft>
                        <a:buClr>
                          <a:srgbClr val="000000"/>
                        </a:buClr>
                        <a:buSzPts val="1600"/>
                        <a:buFont typeface="Arial"/>
                        <a:buNone/>
                      </a:pPr>
                      <a:r>
                        <a:rPr b="1" lang="en-ID" sz="1600" u="none" cap="none" strike="noStrike"/>
                        <a:t>Panduan Instalasi yang Lengkap</a:t>
                      </a:r>
                      <a:endParaRPr sz="1600" u="none" cap="none" strike="noStrike"/>
                    </a:p>
                  </a:txBody>
                  <a:tcPr marT="15700" marB="15700" marR="31425" marL="31425" anchor="ctr">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12700">
                      <a:solidFill>
                        <a:srgbClr val="E3E3E3"/>
                      </a:solidFill>
                      <a:prstDash val="solid"/>
                      <a:round/>
                      <a:headEnd len="sm" w="sm" type="none"/>
                      <a:tailEnd len="sm" w="sm" type="none"/>
                    </a:lnT>
                    <a:lnB cap="flat" cmpd="sng" w="12700">
                      <a:solidFill>
                        <a:srgbClr val="E3E3E3"/>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ID" sz="1600" u="none" cap="none" strike="noStrike"/>
                        <a:t>Membantu pengembang dan kontributor mengonfigurasi dan menjalankan proyek.</a:t>
                      </a:r>
                      <a:endParaRPr sz="1400" u="none" cap="none" strike="noStrike"/>
                    </a:p>
                  </a:txBody>
                  <a:tcPr marT="15700" marB="15700" marR="31425" marL="31425" anchor="ctr">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12700">
                      <a:solidFill>
                        <a:srgbClr val="E3E3E3"/>
                      </a:solidFill>
                      <a:prstDash val="solid"/>
                      <a:round/>
                      <a:headEnd len="sm" w="sm" type="none"/>
                      <a:tailEnd len="sm" w="sm" type="none"/>
                    </a:lnT>
                    <a:lnB cap="flat" cmpd="sng" w="12700">
                      <a:solidFill>
                        <a:srgbClr val="E3E3E3"/>
                      </a:solidFill>
                      <a:prstDash val="solid"/>
                      <a:round/>
                      <a:headEnd len="sm" w="sm" type="none"/>
                      <a:tailEnd len="sm" w="sm" type="none"/>
                    </a:lnB>
                    <a:solidFill>
                      <a:srgbClr val="FBE4D4"/>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ID" sz="1600" u="none" cap="none" strike="noStrike"/>
                        <a:t>Memberikan langkah-langkah jelas dalam menginstal proyek.</a:t>
                      </a:r>
                      <a:endParaRPr sz="1400" u="none" cap="none" strike="noStrike"/>
                    </a:p>
                  </a:txBody>
                  <a:tcPr marT="15700" marB="15700" marR="31425" marL="31425" anchor="ctr">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12700">
                      <a:solidFill>
                        <a:srgbClr val="E3E3E3"/>
                      </a:solidFill>
                      <a:prstDash val="solid"/>
                      <a:round/>
                      <a:headEnd len="sm" w="sm" type="none"/>
                      <a:tailEnd len="sm" w="sm" type="none"/>
                    </a:lnT>
                    <a:lnB cap="flat" cmpd="sng" w="12700">
                      <a:solidFill>
                        <a:srgbClr val="E3E3E3"/>
                      </a:solidFill>
                      <a:prstDash val="solid"/>
                      <a:round/>
                      <a:headEnd len="sm" w="sm" type="none"/>
                      <a:tailEnd len="sm" w="sm" type="none"/>
                    </a:lnB>
                    <a:solidFill>
                      <a:srgbClr val="FFF2CC"/>
                    </a:solidFill>
                  </a:tcPr>
                </a:tc>
              </a:tr>
              <a:tr h="629550">
                <a:tc>
                  <a:txBody>
                    <a:bodyPr/>
                    <a:lstStyle/>
                    <a:p>
                      <a:pPr indent="0" lvl="0" marL="0" marR="0" rtl="0" algn="l">
                        <a:lnSpc>
                          <a:spcPct val="100000"/>
                        </a:lnSpc>
                        <a:spcBef>
                          <a:spcPts val="0"/>
                        </a:spcBef>
                        <a:spcAft>
                          <a:spcPts val="0"/>
                        </a:spcAft>
                        <a:buClr>
                          <a:srgbClr val="000000"/>
                        </a:buClr>
                        <a:buSzPts val="1600"/>
                        <a:buFont typeface="Arial"/>
                        <a:buNone/>
                      </a:pPr>
                      <a:r>
                        <a:rPr b="1" lang="en-ID" sz="1600" u="none" cap="none" strike="noStrike"/>
                        <a:t>Kontribusi dan Kolaborasi</a:t>
                      </a:r>
                      <a:endParaRPr sz="1600" u="none" cap="none" strike="noStrike"/>
                    </a:p>
                  </a:txBody>
                  <a:tcPr marT="15700" marB="15700" marR="31425" marL="31425" anchor="ctr">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12700">
                      <a:solidFill>
                        <a:srgbClr val="E3E3E3"/>
                      </a:solidFill>
                      <a:prstDash val="solid"/>
                      <a:round/>
                      <a:headEnd len="sm" w="sm" type="none"/>
                      <a:tailEnd len="sm" w="sm" type="none"/>
                    </a:lnT>
                    <a:lnB cap="flat" cmpd="sng" w="12700">
                      <a:solidFill>
                        <a:srgbClr val="E3E3E3"/>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ID" sz="1600" u="none" cap="none" strike="noStrike"/>
                        <a:t>Menyediakan informasi cara berkontribusi dan aturan pengembangan.</a:t>
                      </a:r>
                      <a:endParaRPr sz="1400" u="none" cap="none" strike="noStrike"/>
                    </a:p>
                  </a:txBody>
                  <a:tcPr marT="15700" marB="15700" marR="31425" marL="31425" anchor="ctr">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12700">
                      <a:solidFill>
                        <a:srgbClr val="E3E3E3"/>
                      </a:solidFill>
                      <a:prstDash val="solid"/>
                      <a:round/>
                      <a:headEnd len="sm" w="sm" type="none"/>
                      <a:tailEnd len="sm" w="sm" type="none"/>
                    </a:lnT>
                    <a:lnB cap="flat" cmpd="sng" w="12700">
                      <a:solidFill>
                        <a:srgbClr val="E3E3E3"/>
                      </a:solidFill>
                      <a:prstDash val="solid"/>
                      <a:round/>
                      <a:headEnd len="sm" w="sm" type="none"/>
                      <a:tailEnd len="sm" w="sm" type="none"/>
                    </a:lnB>
                    <a:solidFill>
                      <a:srgbClr val="F7CAAC"/>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ID" sz="1600" u="none" cap="none" strike="noStrike"/>
                        <a:t>Mendorong pengguna untuk berpartisipasi dalam pengembangan proyek.</a:t>
                      </a:r>
                      <a:endParaRPr sz="1400" u="none" cap="none" strike="noStrike"/>
                    </a:p>
                  </a:txBody>
                  <a:tcPr marT="15700" marB="15700" marR="31425" marL="31425" anchor="ctr">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12700">
                      <a:solidFill>
                        <a:srgbClr val="E3E3E3"/>
                      </a:solidFill>
                      <a:prstDash val="solid"/>
                      <a:round/>
                      <a:headEnd len="sm" w="sm" type="none"/>
                      <a:tailEnd len="sm" w="sm" type="none"/>
                    </a:lnT>
                    <a:lnB cap="flat" cmpd="sng" w="12700">
                      <a:solidFill>
                        <a:srgbClr val="E3E3E3"/>
                      </a:solidFill>
                      <a:prstDash val="solid"/>
                      <a:round/>
                      <a:headEnd len="sm" w="sm" type="none"/>
                      <a:tailEnd len="sm" w="sm" type="none"/>
                    </a:lnB>
                    <a:solidFill>
                      <a:srgbClr val="FEE599"/>
                    </a:solidFill>
                  </a:tcPr>
                </a:tc>
              </a:tr>
              <a:tr h="547525">
                <a:tc>
                  <a:txBody>
                    <a:bodyPr/>
                    <a:lstStyle/>
                    <a:p>
                      <a:pPr indent="0" lvl="0" marL="0" marR="0" rtl="0" algn="l">
                        <a:lnSpc>
                          <a:spcPct val="100000"/>
                        </a:lnSpc>
                        <a:spcBef>
                          <a:spcPts val="0"/>
                        </a:spcBef>
                        <a:spcAft>
                          <a:spcPts val="0"/>
                        </a:spcAft>
                        <a:buClr>
                          <a:srgbClr val="000000"/>
                        </a:buClr>
                        <a:buSzPts val="1600"/>
                        <a:buFont typeface="Arial"/>
                        <a:buNone/>
                      </a:pPr>
                      <a:r>
                        <a:rPr b="1" lang="en-ID" sz="1600" u="none" cap="none" strike="noStrike"/>
                        <a:t>Pemahaman Struktur dan Organisasi</a:t>
                      </a:r>
                      <a:endParaRPr sz="1600" u="none" cap="none" strike="noStrike"/>
                    </a:p>
                  </a:txBody>
                  <a:tcPr marT="15700" marB="15700" marR="31425" marL="31425" anchor="ctr">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12700">
                      <a:solidFill>
                        <a:srgbClr val="E3E3E3"/>
                      </a:solidFill>
                      <a:prstDash val="solid"/>
                      <a:round/>
                      <a:headEnd len="sm" w="sm" type="none"/>
                      <a:tailEnd len="sm" w="sm" type="none"/>
                    </a:lnT>
                    <a:lnB cap="flat" cmpd="sng" w="12700">
                      <a:solidFill>
                        <a:srgbClr val="E3E3E3"/>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ID" sz="1600" u="none" cap="none" strike="noStrike"/>
                        <a:t>Memberikan pandangan umum tentang struktur direktori dan komponen utama.</a:t>
                      </a:r>
                      <a:endParaRPr sz="1400" u="none" cap="none" strike="noStrike"/>
                    </a:p>
                  </a:txBody>
                  <a:tcPr marT="15700" marB="15700" marR="31425" marL="31425" anchor="ctr">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12700">
                      <a:solidFill>
                        <a:srgbClr val="E3E3E3"/>
                      </a:solidFill>
                      <a:prstDash val="solid"/>
                      <a:round/>
                      <a:headEnd len="sm" w="sm" type="none"/>
                      <a:tailEnd len="sm" w="sm" type="none"/>
                    </a:lnT>
                    <a:lnB cap="flat" cmpd="sng" w="12700">
                      <a:solidFill>
                        <a:srgbClr val="E3E3E3"/>
                      </a:solidFill>
                      <a:prstDash val="solid"/>
                      <a:round/>
                      <a:headEnd len="sm" w="sm" type="none"/>
                      <a:tailEnd len="sm" w="sm" type="none"/>
                    </a:lnB>
                    <a:solidFill>
                      <a:srgbClr val="FBE4D4"/>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ID" sz="1600" u="none" cap="none" strike="noStrike"/>
                        <a:t>Memudahkan pengguna menavigasi dan memahami organisasi proyek.</a:t>
                      </a:r>
                      <a:endParaRPr sz="1400" u="none" cap="none" strike="noStrike"/>
                    </a:p>
                  </a:txBody>
                  <a:tcPr marT="15700" marB="15700" marR="31425" marL="31425" anchor="ctr">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12700">
                      <a:solidFill>
                        <a:srgbClr val="E3E3E3"/>
                      </a:solidFill>
                      <a:prstDash val="solid"/>
                      <a:round/>
                      <a:headEnd len="sm" w="sm" type="none"/>
                      <a:tailEnd len="sm" w="sm" type="none"/>
                    </a:lnT>
                    <a:lnB cap="flat" cmpd="sng" w="12700">
                      <a:solidFill>
                        <a:srgbClr val="E3E3E3"/>
                      </a:solidFill>
                      <a:prstDash val="solid"/>
                      <a:round/>
                      <a:headEnd len="sm" w="sm" type="none"/>
                      <a:tailEnd len="sm" w="sm" type="none"/>
                    </a:lnB>
                    <a:solidFill>
                      <a:srgbClr val="FFF2CC"/>
                    </a:solidFill>
                  </a:tcPr>
                </a:tc>
              </a:tr>
              <a:tr h="547525">
                <a:tc>
                  <a:txBody>
                    <a:bodyPr/>
                    <a:lstStyle/>
                    <a:p>
                      <a:pPr indent="0" lvl="0" marL="0" marR="0" rtl="0" algn="l">
                        <a:lnSpc>
                          <a:spcPct val="100000"/>
                        </a:lnSpc>
                        <a:spcBef>
                          <a:spcPts val="0"/>
                        </a:spcBef>
                        <a:spcAft>
                          <a:spcPts val="0"/>
                        </a:spcAft>
                        <a:buClr>
                          <a:srgbClr val="000000"/>
                        </a:buClr>
                        <a:buSzPts val="1600"/>
                        <a:buFont typeface="Arial"/>
                        <a:buNone/>
                      </a:pPr>
                      <a:r>
                        <a:rPr b="1" lang="en-ID" sz="1600" u="none" cap="none" strike="noStrike"/>
                        <a:t>Lisensi dan Hak Cipta</a:t>
                      </a:r>
                      <a:endParaRPr sz="1600" u="none" cap="none" strike="noStrike"/>
                    </a:p>
                  </a:txBody>
                  <a:tcPr marT="15700" marB="15700" marR="31425" marL="31425" anchor="ctr">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12700">
                      <a:solidFill>
                        <a:srgbClr val="E3E3E3"/>
                      </a:solidFill>
                      <a:prstDash val="solid"/>
                      <a:round/>
                      <a:headEnd len="sm" w="sm" type="none"/>
                      <a:tailEnd len="sm" w="sm" type="none"/>
                    </a:lnT>
                    <a:lnB cap="flat" cmpd="sng" w="12700">
                      <a:solidFill>
                        <a:srgbClr val="E3E3E3"/>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ID" sz="1600" u="none" cap="none" strike="noStrike"/>
                        <a:t>Memberikan kejelasan hukum tentang cara proyek dapat digunakan.</a:t>
                      </a:r>
                      <a:endParaRPr sz="1400" u="none" cap="none" strike="noStrike"/>
                    </a:p>
                  </a:txBody>
                  <a:tcPr marT="15700" marB="15700" marR="31425" marL="31425" anchor="ctr">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12700">
                      <a:solidFill>
                        <a:srgbClr val="E3E3E3"/>
                      </a:solidFill>
                      <a:prstDash val="solid"/>
                      <a:round/>
                      <a:headEnd len="sm" w="sm" type="none"/>
                      <a:tailEnd len="sm" w="sm" type="none"/>
                    </a:lnT>
                    <a:lnB cap="flat" cmpd="sng" w="12700">
                      <a:solidFill>
                        <a:srgbClr val="E3E3E3"/>
                      </a:solidFill>
                      <a:prstDash val="solid"/>
                      <a:round/>
                      <a:headEnd len="sm" w="sm" type="none"/>
                      <a:tailEnd len="sm" w="sm" type="none"/>
                    </a:lnB>
                    <a:solidFill>
                      <a:srgbClr val="F7CAAC"/>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ID" sz="1600" u="none" cap="none" strike="noStrike"/>
                        <a:t>Memberikan pemahaman tentang batasan dan hak pengguna.</a:t>
                      </a:r>
                      <a:endParaRPr sz="1400" u="none" cap="none" strike="noStrike"/>
                    </a:p>
                  </a:txBody>
                  <a:tcPr marT="15700" marB="15700" marR="31425" marL="31425" anchor="ctr">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12700">
                      <a:solidFill>
                        <a:srgbClr val="E3E3E3"/>
                      </a:solidFill>
                      <a:prstDash val="solid"/>
                      <a:round/>
                      <a:headEnd len="sm" w="sm" type="none"/>
                      <a:tailEnd len="sm" w="sm" type="none"/>
                    </a:lnT>
                    <a:lnB cap="flat" cmpd="sng" w="12700">
                      <a:solidFill>
                        <a:srgbClr val="E3E3E3"/>
                      </a:solidFill>
                      <a:prstDash val="solid"/>
                      <a:round/>
                      <a:headEnd len="sm" w="sm" type="none"/>
                      <a:tailEnd len="sm" w="sm" type="none"/>
                    </a:lnB>
                    <a:solidFill>
                      <a:srgbClr val="FEE599"/>
                    </a:solidFill>
                  </a:tcPr>
                </a:tc>
              </a:tr>
              <a:tr h="547525">
                <a:tc>
                  <a:txBody>
                    <a:bodyPr/>
                    <a:lstStyle/>
                    <a:p>
                      <a:pPr indent="0" lvl="0" marL="0" marR="0" rtl="0" algn="l">
                        <a:lnSpc>
                          <a:spcPct val="100000"/>
                        </a:lnSpc>
                        <a:spcBef>
                          <a:spcPts val="0"/>
                        </a:spcBef>
                        <a:spcAft>
                          <a:spcPts val="0"/>
                        </a:spcAft>
                        <a:buClr>
                          <a:srgbClr val="000000"/>
                        </a:buClr>
                        <a:buSzPts val="1600"/>
                        <a:buFont typeface="Arial"/>
                        <a:buNone/>
                      </a:pPr>
                      <a:r>
                        <a:rPr b="1" lang="en-ID" sz="1600" u="none" cap="none" strike="noStrike"/>
                        <a:t>Informasi Kontak dan Dukungan</a:t>
                      </a:r>
                      <a:endParaRPr sz="1600" u="none" cap="none" strike="noStrike"/>
                    </a:p>
                  </a:txBody>
                  <a:tcPr marT="15700" marB="15700" marR="31425" marL="31425" anchor="ctr">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12700">
                      <a:solidFill>
                        <a:srgbClr val="E3E3E3"/>
                      </a:solidFill>
                      <a:prstDash val="solid"/>
                      <a:round/>
                      <a:headEnd len="sm" w="sm" type="none"/>
                      <a:tailEnd len="sm" w="sm" type="none"/>
                    </a:lnT>
                    <a:lnB cap="flat" cmpd="sng" w="12700">
                      <a:solidFill>
                        <a:srgbClr val="E3E3E3"/>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ID" sz="1600" u="none" cap="none" strike="noStrike"/>
                        <a:t>Memudahkan kontributor atau pengguna untuk menghubungi pengembang.</a:t>
                      </a:r>
                      <a:endParaRPr sz="1400" u="none" cap="none" strike="noStrike"/>
                    </a:p>
                  </a:txBody>
                  <a:tcPr marT="15700" marB="15700" marR="31425" marL="31425" anchor="ctr">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12700">
                      <a:solidFill>
                        <a:srgbClr val="E3E3E3"/>
                      </a:solidFill>
                      <a:prstDash val="solid"/>
                      <a:round/>
                      <a:headEnd len="sm" w="sm" type="none"/>
                      <a:tailEnd len="sm" w="sm" type="none"/>
                    </a:lnT>
                    <a:lnB cap="flat" cmpd="sng" w="12700">
                      <a:solidFill>
                        <a:srgbClr val="E3E3E3"/>
                      </a:solidFill>
                      <a:prstDash val="solid"/>
                      <a:round/>
                      <a:headEnd len="sm" w="sm" type="none"/>
                      <a:tailEnd len="sm" w="sm" type="none"/>
                    </a:lnB>
                    <a:solidFill>
                      <a:srgbClr val="FBE4D4"/>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ID" sz="1600" u="none" cap="none" strike="noStrike"/>
                        <a:t>Menyediakan rute komunikasi untuk pertanyaan atau pelaporan masalah.</a:t>
                      </a:r>
                      <a:endParaRPr sz="1400" u="none" cap="none" strike="noStrike"/>
                    </a:p>
                  </a:txBody>
                  <a:tcPr marT="15700" marB="15700" marR="31425" marL="31425" anchor="ctr">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12700">
                      <a:solidFill>
                        <a:srgbClr val="E3E3E3"/>
                      </a:solidFill>
                      <a:prstDash val="solid"/>
                      <a:round/>
                      <a:headEnd len="sm" w="sm" type="none"/>
                      <a:tailEnd len="sm" w="sm" type="none"/>
                    </a:lnT>
                    <a:lnB cap="flat" cmpd="sng" w="12700">
                      <a:solidFill>
                        <a:srgbClr val="E3E3E3"/>
                      </a:solidFill>
                      <a:prstDash val="solid"/>
                      <a:round/>
                      <a:headEnd len="sm" w="sm" type="none"/>
                      <a:tailEnd len="sm" w="sm" type="none"/>
                    </a:lnB>
                    <a:solidFill>
                      <a:srgbClr val="FFF2CC"/>
                    </a:solidFill>
                  </a:tcPr>
                </a:tc>
              </a:tr>
              <a:tr h="629550">
                <a:tc>
                  <a:txBody>
                    <a:bodyPr/>
                    <a:lstStyle/>
                    <a:p>
                      <a:pPr indent="0" lvl="0" marL="0" marR="0" rtl="0" algn="l">
                        <a:lnSpc>
                          <a:spcPct val="100000"/>
                        </a:lnSpc>
                        <a:spcBef>
                          <a:spcPts val="0"/>
                        </a:spcBef>
                        <a:spcAft>
                          <a:spcPts val="0"/>
                        </a:spcAft>
                        <a:buClr>
                          <a:srgbClr val="000000"/>
                        </a:buClr>
                        <a:buSzPts val="1600"/>
                        <a:buFont typeface="Arial"/>
                        <a:buNone/>
                      </a:pPr>
                      <a:r>
                        <a:rPr b="1" lang="en-ID" sz="1600" u="none" cap="none" strike="noStrike"/>
                        <a:t>Histori Perubahan dan Versi</a:t>
                      </a:r>
                      <a:endParaRPr sz="1600" u="none" cap="none" strike="noStrike"/>
                    </a:p>
                  </a:txBody>
                  <a:tcPr marT="15700" marB="15700" marR="31425" marL="31425" anchor="ctr">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12700">
                      <a:solidFill>
                        <a:srgbClr val="E3E3E3"/>
                      </a:solidFill>
                      <a:prstDash val="solid"/>
                      <a:round/>
                      <a:headEnd len="sm" w="sm" type="none"/>
                      <a:tailEnd len="sm" w="sm" type="none"/>
                    </a:lnT>
                    <a:lnB cap="flat" cmpd="sng" w="12700">
                      <a:solidFill>
                        <a:srgbClr val="E3E3E3"/>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ID" sz="1600" u="none" cap="none" strike="noStrike"/>
                        <a:t>Menyajikan riwayat perubahan, pembaruan, dan pemecahan masalah.</a:t>
                      </a:r>
                      <a:endParaRPr sz="1400" u="none" cap="none" strike="noStrike"/>
                    </a:p>
                  </a:txBody>
                  <a:tcPr marT="15700" marB="15700" marR="31425" marL="31425" anchor="ctr">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12700">
                      <a:solidFill>
                        <a:srgbClr val="E3E3E3"/>
                      </a:solidFill>
                      <a:prstDash val="solid"/>
                      <a:round/>
                      <a:headEnd len="sm" w="sm" type="none"/>
                      <a:tailEnd len="sm" w="sm" type="none"/>
                    </a:lnT>
                    <a:lnB cap="flat" cmpd="sng" w="12700">
                      <a:solidFill>
                        <a:srgbClr val="E3E3E3"/>
                      </a:solidFill>
                      <a:prstDash val="solid"/>
                      <a:round/>
                      <a:headEnd len="sm" w="sm" type="none"/>
                      <a:tailEnd len="sm" w="sm" type="none"/>
                    </a:lnB>
                    <a:solidFill>
                      <a:srgbClr val="F7CAAC"/>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ID" sz="1600" u="none" cap="none" strike="noStrike"/>
                        <a:t>Memungkinkan pengguna memahami perubahan dari versi ke versi.</a:t>
                      </a:r>
                      <a:endParaRPr sz="1400" u="none" cap="none" strike="noStrike"/>
                    </a:p>
                  </a:txBody>
                  <a:tcPr marT="15700" marB="15700" marR="31425" marL="31425" anchor="ctr">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12700">
                      <a:solidFill>
                        <a:srgbClr val="E3E3E3"/>
                      </a:solidFill>
                      <a:prstDash val="solid"/>
                      <a:round/>
                      <a:headEnd len="sm" w="sm" type="none"/>
                      <a:tailEnd len="sm" w="sm" type="none"/>
                    </a:lnT>
                    <a:lnB cap="flat" cmpd="sng" w="12700">
                      <a:solidFill>
                        <a:srgbClr val="E3E3E3"/>
                      </a:solidFill>
                      <a:prstDash val="solid"/>
                      <a:round/>
                      <a:headEnd len="sm" w="sm" type="none"/>
                      <a:tailEnd len="sm" w="sm" type="none"/>
                    </a:lnB>
                    <a:solidFill>
                      <a:srgbClr val="FEE599"/>
                    </a:solidFill>
                  </a:tcPr>
                </a:tc>
              </a:tr>
              <a:tr h="547525">
                <a:tc>
                  <a:txBody>
                    <a:bodyPr/>
                    <a:lstStyle/>
                    <a:p>
                      <a:pPr indent="0" lvl="0" marL="0" marR="0" rtl="0" algn="l">
                        <a:lnSpc>
                          <a:spcPct val="100000"/>
                        </a:lnSpc>
                        <a:spcBef>
                          <a:spcPts val="0"/>
                        </a:spcBef>
                        <a:spcAft>
                          <a:spcPts val="0"/>
                        </a:spcAft>
                        <a:buClr>
                          <a:srgbClr val="000000"/>
                        </a:buClr>
                        <a:buSzPts val="1600"/>
                        <a:buFont typeface="Arial"/>
                        <a:buNone/>
                      </a:pPr>
                      <a:r>
                        <a:rPr b="1" lang="en-ID" sz="1600" u="none" cap="none" strike="noStrike"/>
                        <a:t>Panduan Penggunaan dan Contoh</a:t>
                      </a:r>
                      <a:endParaRPr sz="1600" u="none" cap="none" strike="noStrike"/>
                    </a:p>
                  </a:txBody>
                  <a:tcPr marT="15700" marB="15700" marR="31425" marL="31425" anchor="ctr">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12700">
                      <a:solidFill>
                        <a:srgbClr val="E3E3E3"/>
                      </a:solidFill>
                      <a:prstDash val="solid"/>
                      <a:round/>
                      <a:headEnd len="sm" w="sm" type="none"/>
                      <a:tailEnd len="sm" w="sm" type="none"/>
                    </a:lnT>
                    <a:lnB cap="flat" cmpd="sng" w="12700">
                      <a:solidFill>
                        <a:srgbClr val="E3E3E3"/>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ID" sz="1600" u="none" cap="none" strike="noStrike"/>
                        <a:t>Memberikan contoh penggunaan dan pengimplementasian kode.</a:t>
                      </a:r>
                      <a:endParaRPr sz="1400" u="none" cap="none" strike="noStrike"/>
                    </a:p>
                  </a:txBody>
                  <a:tcPr marT="15700" marB="15700" marR="31425" marL="31425" anchor="ctr">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12700">
                      <a:solidFill>
                        <a:srgbClr val="E3E3E3"/>
                      </a:solidFill>
                      <a:prstDash val="solid"/>
                      <a:round/>
                      <a:headEnd len="sm" w="sm" type="none"/>
                      <a:tailEnd len="sm" w="sm" type="none"/>
                    </a:lnT>
                    <a:lnB cap="flat" cmpd="sng" w="12700">
                      <a:solidFill>
                        <a:srgbClr val="E3E3E3"/>
                      </a:solidFill>
                      <a:prstDash val="solid"/>
                      <a:round/>
                      <a:headEnd len="sm" w="sm" type="none"/>
                      <a:tailEnd len="sm" w="sm" type="none"/>
                    </a:lnB>
                    <a:solidFill>
                      <a:srgbClr val="FBE4D4"/>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ID" sz="1600" u="none" cap="none" strike="noStrike"/>
                        <a:t>Mempermudah pengguna memahami cara menggunakan fitur tertentu.</a:t>
                      </a:r>
                      <a:endParaRPr sz="1400" u="none" cap="none" strike="noStrike"/>
                    </a:p>
                  </a:txBody>
                  <a:tcPr marT="15700" marB="15700" marR="31425" marL="31425" anchor="ctr">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12700">
                      <a:solidFill>
                        <a:srgbClr val="E3E3E3"/>
                      </a:solidFill>
                      <a:prstDash val="solid"/>
                      <a:round/>
                      <a:headEnd len="sm" w="sm" type="none"/>
                      <a:tailEnd len="sm" w="sm" type="none"/>
                    </a:lnT>
                    <a:lnB cap="flat" cmpd="sng" w="12700">
                      <a:solidFill>
                        <a:srgbClr val="E3E3E3"/>
                      </a:solidFill>
                      <a:prstDash val="solid"/>
                      <a:round/>
                      <a:headEnd len="sm" w="sm" type="none"/>
                      <a:tailEnd len="sm" w="sm" type="none"/>
                    </a:lnB>
                    <a:solidFill>
                      <a:srgbClr val="FFF2CC"/>
                    </a:solidFill>
                  </a:tcPr>
                </a:tc>
              </a:tr>
              <a:tr h="547525">
                <a:tc>
                  <a:txBody>
                    <a:bodyPr/>
                    <a:lstStyle/>
                    <a:p>
                      <a:pPr indent="0" lvl="0" marL="0" marR="0" rtl="0" algn="l">
                        <a:lnSpc>
                          <a:spcPct val="100000"/>
                        </a:lnSpc>
                        <a:spcBef>
                          <a:spcPts val="0"/>
                        </a:spcBef>
                        <a:spcAft>
                          <a:spcPts val="0"/>
                        </a:spcAft>
                        <a:buClr>
                          <a:srgbClr val="000000"/>
                        </a:buClr>
                        <a:buSzPts val="1600"/>
                        <a:buFont typeface="Arial"/>
                        <a:buNone/>
                      </a:pPr>
                      <a:r>
                        <a:rPr b="1" lang="en-ID" sz="1600" u="none" cap="none" strike="noStrike"/>
                        <a:t>Penjelasan Ketergantungan dan Konfigurasi</a:t>
                      </a:r>
                      <a:endParaRPr sz="1600" u="none" cap="none" strike="noStrike"/>
                    </a:p>
                  </a:txBody>
                  <a:tcPr marT="15700" marB="15700" marR="31425" marL="31425" anchor="ctr">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12700">
                      <a:solidFill>
                        <a:srgbClr val="E3E3E3"/>
                      </a:solidFill>
                      <a:prstDash val="solid"/>
                      <a:round/>
                      <a:headEnd len="sm" w="sm" type="none"/>
                      <a:tailEnd len="sm" w="sm" type="none"/>
                    </a:lnT>
                    <a:lnB cap="flat" cmpd="sng" w="9525">
                      <a:solidFill>
                        <a:srgbClr val="E3E3E3"/>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ID" sz="1600" u="none" cap="none" strike="noStrike"/>
                        <a:t>Menyajikan daftar ketergantungan dan konfigurasi yang diperlukan.</a:t>
                      </a:r>
                      <a:endParaRPr sz="1400" u="none" cap="none" strike="noStrike"/>
                    </a:p>
                  </a:txBody>
                  <a:tcPr marT="15700" marB="15700" marR="31425" marL="31425" anchor="ctr">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12700">
                      <a:solidFill>
                        <a:srgbClr val="E3E3E3"/>
                      </a:solidFill>
                      <a:prstDash val="solid"/>
                      <a:round/>
                      <a:headEnd len="sm" w="sm" type="none"/>
                      <a:tailEnd len="sm" w="sm" type="none"/>
                    </a:lnT>
                    <a:lnB cap="flat" cmpd="sng" w="9525">
                      <a:solidFill>
                        <a:srgbClr val="E3E3E3"/>
                      </a:solidFill>
                      <a:prstDash val="solid"/>
                      <a:round/>
                      <a:headEnd len="sm" w="sm" type="none"/>
                      <a:tailEnd len="sm" w="sm" type="none"/>
                    </a:lnB>
                    <a:solidFill>
                      <a:srgbClr val="F7CAAC"/>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ID" sz="1600" u="none" cap="none" strike="noStrike"/>
                        <a:t>Memudahkan pengguna menyiapkan lingkungan yang dibutuhkan.</a:t>
                      </a:r>
                      <a:endParaRPr sz="1400" u="none" cap="none" strike="noStrike"/>
                    </a:p>
                  </a:txBody>
                  <a:tcPr marT="15700" marB="15700" marR="31425" marL="31425" anchor="ctr">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12700">
                      <a:solidFill>
                        <a:srgbClr val="E3E3E3"/>
                      </a:solidFill>
                      <a:prstDash val="solid"/>
                      <a:round/>
                      <a:headEnd len="sm" w="sm" type="none"/>
                      <a:tailEnd len="sm" w="sm" type="none"/>
                    </a:lnT>
                    <a:lnB cap="flat" cmpd="sng" w="9525">
                      <a:solidFill>
                        <a:srgbClr val="E3E3E3"/>
                      </a:solidFill>
                      <a:prstDash val="solid"/>
                      <a:round/>
                      <a:headEnd len="sm" w="sm" type="none"/>
                      <a:tailEnd len="sm" w="sm" type="none"/>
                    </a:lnB>
                    <a:solidFill>
                      <a:srgbClr val="FEE599"/>
                    </a:solidFill>
                  </a:tcPr>
                </a:tc>
              </a:tr>
            </a:tbl>
          </a:graphicData>
        </a:graphic>
      </p:graphicFrame>
      <p:pic>
        <p:nvPicPr>
          <p:cNvPr id="523" name="Google Shape;523;p37"/>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38"/>
          <p:cNvSpPr txBox="1"/>
          <p:nvPr>
            <p:ph type="title"/>
          </p:nvPr>
        </p:nvSpPr>
        <p:spPr>
          <a:xfrm>
            <a:off x="838200" y="469391"/>
            <a:ext cx="10515600" cy="6764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Poppins"/>
              <a:buNone/>
            </a:pPr>
            <a:r>
              <a:rPr lang="en-ID"/>
              <a:t>Panduan Penulisan yang Baik</a:t>
            </a:r>
            <a:endParaRPr/>
          </a:p>
        </p:txBody>
      </p:sp>
      <p:sp>
        <p:nvSpPr>
          <p:cNvPr id="529" name="Google Shape;529;p38"/>
          <p:cNvSpPr txBox="1"/>
          <p:nvPr>
            <p:ph idx="1" type="body"/>
          </p:nvPr>
        </p:nvSpPr>
        <p:spPr>
          <a:xfrm>
            <a:off x="838200" y="1325217"/>
            <a:ext cx="10515600" cy="485174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ID"/>
              <a:t>Jelas dan Singkat</a:t>
            </a:r>
            <a:endParaRPr/>
          </a:p>
          <a:p>
            <a:pPr indent="-228600" lvl="1" marL="685800" rtl="0" algn="l">
              <a:lnSpc>
                <a:spcPct val="90000"/>
              </a:lnSpc>
              <a:spcBef>
                <a:spcPts val="500"/>
              </a:spcBef>
              <a:spcAft>
                <a:spcPts val="0"/>
              </a:spcAft>
              <a:buClr>
                <a:schemeClr val="dk1"/>
              </a:buClr>
              <a:buSzPts val="2000"/>
              <a:buChar char="•"/>
            </a:pPr>
            <a:r>
              <a:rPr lang="en-ID"/>
              <a:t>Informasi disampaikan dengan jelas dan tidak berlebihan.</a:t>
            </a:r>
            <a:endParaRPr/>
          </a:p>
          <a:p>
            <a:pPr indent="-76200" lvl="0" marL="228600" rtl="0" algn="l">
              <a:lnSpc>
                <a:spcPct val="90000"/>
              </a:lnSpc>
              <a:spcBef>
                <a:spcPts val="1000"/>
              </a:spcBef>
              <a:spcAft>
                <a:spcPts val="0"/>
              </a:spcAft>
              <a:buClr>
                <a:schemeClr val="dk1"/>
              </a:buClr>
              <a:buSzPts val="2400"/>
              <a:buNone/>
            </a:pPr>
            <a:r>
              <a:t/>
            </a:r>
            <a:endParaRPr/>
          </a:p>
          <a:p>
            <a:pPr indent="-228600" lvl="0" marL="228600" rtl="0" algn="l">
              <a:lnSpc>
                <a:spcPct val="90000"/>
              </a:lnSpc>
              <a:spcBef>
                <a:spcPts val="1000"/>
              </a:spcBef>
              <a:spcAft>
                <a:spcPts val="0"/>
              </a:spcAft>
              <a:buClr>
                <a:schemeClr val="dk1"/>
              </a:buClr>
              <a:buSzPts val="2400"/>
              <a:buChar char="•"/>
            </a:pPr>
            <a:r>
              <a:rPr lang="en-ID"/>
              <a:t>Terstruktur</a:t>
            </a:r>
            <a:endParaRPr/>
          </a:p>
          <a:p>
            <a:pPr indent="-228600" lvl="1" marL="685800" rtl="0" algn="l">
              <a:lnSpc>
                <a:spcPct val="90000"/>
              </a:lnSpc>
              <a:spcBef>
                <a:spcPts val="500"/>
              </a:spcBef>
              <a:spcAft>
                <a:spcPts val="0"/>
              </a:spcAft>
              <a:buClr>
                <a:schemeClr val="dk1"/>
              </a:buClr>
              <a:buSzPts val="2000"/>
              <a:buChar char="•"/>
            </a:pPr>
            <a:r>
              <a:rPr lang="en-ID"/>
              <a:t>Dibagi menjadi bagian-bagian yang terstruktur untuk kemudahan navigasi.</a:t>
            </a:r>
            <a:endParaRPr/>
          </a:p>
          <a:p>
            <a:pPr indent="-76200" lvl="0" marL="228600" rtl="0" algn="l">
              <a:lnSpc>
                <a:spcPct val="90000"/>
              </a:lnSpc>
              <a:spcBef>
                <a:spcPts val="1000"/>
              </a:spcBef>
              <a:spcAft>
                <a:spcPts val="0"/>
              </a:spcAft>
              <a:buClr>
                <a:schemeClr val="dk1"/>
              </a:buClr>
              <a:buSzPts val="2400"/>
              <a:buNone/>
            </a:pPr>
            <a:r>
              <a:t/>
            </a:r>
            <a:endParaRPr/>
          </a:p>
          <a:p>
            <a:pPr indent="-228600" lvl="0" marL="228600" rtl="0" algn="l">
              <a:lnSpc>
                <a:spcPct val="90000"/>
              </a:lnSpc>
              <a:spcBef>
                <a:spcPts val="1000"/>
              </a:spcBef>
              <a:spcAft>
                <a:spcPts val="0"/>
              </a:spcAft>
              <a:buClr>
                <a:schemeClr val="dk1"/>
              </a:buClr>
              <a:buSzPts val="2400"/>
              <a:buChar char="•"/>
            </a:pPr>
            <a:r>
              <a:rPr lang="en-ID"/>
              <a:t>Relevan</a:t>
            </a:r>
            <a:endParaRPr/>
          </a:p>
          <a:p>
            <a:pPr indent="-228600" lvl="1" marL="685800" rtl="0" algn="l">
              <a:lnSpc>
                <a:spcPct val="90000"/>
              </a:lnSpc>
              <a:spcBef>
                <a:spcPts val="500"/>
              </a:spcBef>
              <a:spcAft>
                <a:spcPts val="0"/>
              </a:spcAft>
              <a:buClr>
                <a:schemeClr val="dk1"/>
              </a:buClr>
              <a:buSzPts val="2000"/>
              <a:buChar char="•"/>
            </a:pPr>
            <a:r>
              <a:rPr lang="en-ID"/>
              <a:t>Memuat informasi yang relevan dan diperlukan.</a:t>
            </a:r>
            <a:endParaRPr/>
          </a:p>
          <a:p>
            <a:pPr indent="-76200" lvl="0" marL="228600" rtl="0" algn="l">
              <a:lnSpc>
                <a:spcPct val="90000"/>
              </a:lnSpc>
              <a:spcBef>
                <a:spcPts val="1000"/>
              </a:spcBef>
              <a:spcAft>
                <a:spcPts val="0"/>
              </a:spcAft>
              <a:buClr>
                <a:schemeClr val="dk1"/>
              </a:buClr>
              <a:buSzPts val="2400"/>
              <a:buNone/>
            </a:pPr>
            <a:r>
              <a:t/>
            </a:r>
            <a:endParaRPr/>
          </a:p>
          <a:p>
            <a:pPr indent="-228600" lvl="0" marL="228600" rtl="0" algn="l">
              <a:lnSpc>
                <a:spcPct val="90000"/>
              </a:lnSpc>
              <a:spcBef>
                <a:spcPts val="1000"/>
              </a:spcBef>
              <a:spcAft>
                <a:spcPts val="0"/>
              </a:spcAft>
              <a:buClr>
                <a:schemeClr val="dk1"/>
              </a:buClr>
              <a:buSzPts val="2400"/>
              <a:buChar char="•"/>
            </a:pPr>
            <a:r>
              <a:rPr lang="en-ID"/>
              <a:t>Dilengkapi dengan Contoh</a:t>
            </a:r>
            <a:endParaRPr/>
          </a:p>
          <a:p>
            <a:pPr indent="-228600" lvl="1" marL="685800" rtl="0" algn="l">
              <a:lnSpc>
                <a:spcPct val="90000"/>
              </a:lnSpc>
              <a:spcBef>
                <a:spcPts val="500"/>
              </a:spcBef>
              <a:spcAft>
                <a:spcPts val="0"/>
              </a:spcAft>
              <a:buClr>
                <a:schemeClr val="dk1"/>
              </a:buClr>
              <a:buSzPts val="2000"/>
              <a:buChar char="•"/>
            </a:pPr>
            <a:r>
              <a:rPr lang="en-ID"/>
              <a:t>Memberikan contoh penggunaan atau tangkapan layar jika diperlukan.</a:t>
            </a:r>
            <a:endParaRPr/>
          </a:p>
        </p:txBody>
      </p:sp>
      <p:pic>
        <p:nvPicPr>
          <p:cNvPr id="530" name="Google Shape;530;p38"/>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39"/>
          <p:cNvSpPr txBox="1"/>
          <p:nvPr>
            <p:ph type="title"/>
          </p:nvPr>
        </p:nvSpPr>
        <p:spPr>
          <a:xfrm>
            <a:off x="838200" y="469391"/>
            <a:ext cx="10515600" cy="6764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Poppins"/>
              <a:buNone/>
            </a:pPr>
            <a:r>
              <a:rPr lang="en-ID"/>
              <a:t>Summary</a:t>
            </a:r>
            <a:endParaRPr/>
          </a:p>
        </p:txBody>
      </p:sp>
      <p:sp>
        <p:nvSpPr>
          <p:cNvPr id="536" name="Google Shape;536;p39"/>
          <p:cNvSpPr txBox="1"/>
          <p:nvPr>
            <p:ph idx="1" type="body"/>
          </p:nvPr>
        </p:nvSpPr>
        <p:spPr>
          <a:xfrm>
            <a:off x="838200" y="1325217"/>
            <a:ext cx="10515600" cy="485174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ID"/>
              <a:t>File, fungsi, prosedur, variabel, konstanta, dan sumberdaya yang kita buat, harus diberi nama.</a:t>
            </a:r>
            <a:endParaRPr/>
          </a:p>
          <a:p>
            <a:pPr indent="-228600" lvl="0" marL="228600" rtl="0" algn="l">
              <a:lnSpc>
                <a:spcPct val="90000"/>
              </a:lnSpc>
              <a:spcBef>
                <a:spcPts val="1000"/>
              </a:spcBef>
              <a:spcAft>
                <a:spcPts val="0"/>
              </a:spcAft>
              <a:buClr>
                <a:schemeClr val="dk1"/>
              </a:buClr>
              <a:buSzPts val="2400"/>
              <a:buChar char="•"/>
            </a:pPr>
            <a:r>
              <a:rPr lang="en-ID"/>
              <a:t>Memberikan nama yang baik akan membantu membuat kode lebih mudah dimengerti dan dipelihara. </a:t>
            </a:r>
            <a:endParaRPr/>
          </a:p>
          <a:p>
            <a:pPr indent="-228600" lvl="0" marL="228600" rtl="0" algn="l">
              <a:lnSpc>
                <a:spcPct val="90000"/>
              </a:lnSpc>
              <a:spcBef>
                <a:spcPts val="1000"/>
              </a:spcBef>
              <a:spcAft>
                <a:spcPts val="0"/>
              </a:spcAft>
              <a:buClr>
                <a:schemeClr val="dk1"/>
              </a:buClr>
              <a:buSzPts val="2400"/>
              <a:buChar char="•"/>
            </a:pPr>
            <a:r>
              <a:rPr lang="en-ID"/>
              <a:t>Praktik ini membantu dalam meningkatkan kolaborasi dan kejelasan kode dalam pengembangan perangkat lunak.</a:t>
            </a:r>
            <a:endParaRPr/>
          </a:p>
          <a:p>
            <a:pPr indent="-228600" lvl="0" marL="228600" rtl="0" algn="l">
              <a:lnSpc>
                <a:spcPct val="90000"/>
              </a:lnSpc>
              <a:spcBef>
                <a:spcPts val="1000"/>
              </a:spcBef>
              <a:spcAft>
                <a:spcPts val="0"/>
              </a:spcAft>
              <a:buClr>
                <a:schemeClr val="dk1"/>
              </a:buClr>
              <a:buSzPts val="2400"/>
              <a:buChar char="•"/>
            </a:pPr>
            <a:r>
              <a:rPr lang="en-ID"/>
              <a:t>Memberikan komentar yang baik dan informatif dalam kode program sangat penting untuk mempermudah pemahaman dan pemeliharaan kode. </a:t>
            </a:r>
            <a:endParaRPr/>
          </a:p>
          <a:p>
            <a:pPr indent="-228600" lvl="0" marL="228600" rtl="0" algn="l">
              <a:lnSpc>
                <a:spcPct val="90000"/>
              </a:lnSpc>
              <a:spcBef>
                <a:spcPts val="1000"/>
              </a:spcBef>
              <a:spcAft>
                <a:spcPts val="0"/>
              </a:spcAft>
              <a:buClr>
                <a:schemeClr val="dk1"/>
              </a:buClr>
              <a:buSzPts val="2400"/>
              <a:buChar char="•"/>
            </a:pPr>
            <a:r>
              <a:rPr lang="en-ID"/>
              <a:t>Komentar membantu dalam mengkomunikasikan ide dan tujuan, sehingga membuat kode lebih mudah dipahami oleh diri sendiri dan orang lain yang membaca kode tersebut.</a:t>
            </a:r>
            <a:endParaRPr/>
          </a:p>
        </p:txBody>
      </p:sp>
      <p:pic>
        <p:nvPicPr>
          <p:cNvPr id="537" name="Google Shape;537;p39"/>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40"/>
          <p:cNvSpPr txBox="1"/>
          <p:nvPr>
            <p:ph type="title"/>
          </p:nvPr>
        </p:nvSpPr>
        <p:spPr>
          <a:xfrm>
            <a:off x="838200" y="469391"/>
            <a:ext cx="10515600" cy="6764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Poppins"/>
              <a:buNone/>
            </a:pPr>
            <a:r>
              <a:rPr lang="en-ID"/>
              <a:t>Referensi</a:t>
            </a:r>
            <a:endParaRPr/>
          </a:p>
        </p:txBody>
      </p:sp>
      <p:sp>
        <p:nvSpPr>
          <p:cNvPr id="543" name="Google Shape;543;p40"/>
          <p:cNvSpPr txBox="1"/>
          <p:nvPr>
            <p:ph idx="1" type="body"/>
          </p:nvPr>
        </p:nvSpPr>
        <p:spPr>
          <a:xfrm>
            <a:off x="838200" y="1325217"/>
            <a:ext cx="10515600" cy="4851746"/>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400"/>
              <a:buChar char="•"/>
            </a:pPr>
            <a:r>
              <a:rPr lang="en-ID"/>
              <a:t>Clean Code: A Handbook of Agile Software Craftsmanship by Robert C. Martin</a:t>
            </a:r>
            <a:endParaRPr/>
          </a:p>
          <a:p>
            <a:pPr indent="-228600" lvl="0" marL="228600" rtl="0" algn="l">
              <a:lnSpc>
                <a:spcPct val="90000"/>
              </a:lnSpc>
              <a:spcBef>
                <a:spcPts val="1000"/>
              </a:spcBef>
              <a:spcAft>
                <a:spcPts val="0"/>
              </a:spcAft>
              <a:buClr>
                <a:schemeClr val="dk1"/>
              </a:buClr>
              <a:buSzPts val="2400"/>
              <a:buChar char="•"/>
            </a:pPr>
            <a:r>
              <a:rPr lang="en-ID"/>
              <a:t>PHP Best Practices - Comments: https://phpbestpractices.org/#comments</a:t>
            </a:r>
            <a:endParaRPr/>
          </a:p>
          <a:p>
            <a:pPr indent="-228600" lvl="0" marL="228600" rtl="0" algn="l">
              <a:lnSpc>
                <a:spcPct val="90000"/>
              </a:lnSpc>
              <a:spcBef>
                <a:spcPts val="1000"/>
              </a:spcBef>
              <a:spcAft>
                <a:spcPts val="0"/>
              </a:spcAft>
              <a:buClr>
                <a:schemeClr val="dk1"/>
              </a:buClr>
              <a:buSzPts val="2400"/>
              <a:buChar char="•"/>
            </a:pPr>
            <a:r>
              <a:rPr lang="en-ID"/>
              <a:t>PHP FIG - PSR-1: Basic Coding Standard: https://www.php-fig.org/psr/psr-1</a:t>
            </a:r>
            <a:endParaRPr/>
          </a:p>
          <a:p>
            <a:pPr indent="-228600" lvl="0" marL="228600" rtl="0" algn="l">
              <a:lnSpc>
                <a:spcPct val="90000"/>
              </a:lnSpc>
              <a:spcBef>
                <a:spcPts val="1000"/>
              </a:spcBef>
              <a:spcAft>
                <a:spcPts val="0"/>
              </a:spcAft>
              <a:buClr>
                <a:schemeClr val="dk1"/>
              </a:buClr>
              <a:buSzPts val="2400"/>
              <a:buChar char="•"/>
            </a:pPr>
            <a:r>
              <a:rPr lang="en-ID"/>
              <a:t>PHP FIG - PSR-12: Extended Coding Style: https://www.php-fig.org/psr/psr-12</a:t>
            </a:r>
            <a:endParaRPr/>
          </a:p>
          <a:p>
            <a:pPr indent="-228600" lvl="0" marL="228600" rtl="0" algn="l">
              <a:lnSpc>
                <a:spcPct val="90000"/>
              </a:lnSpc>
              <a:spcBef>
                <a:spcPts val="1000"/>
              </a:spcBef>
              <a:spcAft>
                <a:spcPts val="0"/>
              </a:spcAft>
              <a:buClr>
                <a:schemeClr val="dk1"/>
              </a:buClr>
              <a:buSzPts val="2400"/>
              <a:buChar char="•"/>
            </a:pPr>
            <a:r>
              <a:rPr lang="en-ID"/>
              <a:t>PHP Naming Conventions: https://www.php-fig.org/bylaws/psr-naming-conventions/</a:t>
            </a:r>
            <a:endParaRPr/>
          </a:p>
          <a:p>
            <a:pPr indent="-228600" lvl="0" marL="228600" rtl="0" algn="l">
              <a:lnSpc>
                <a:spcPct val="90000"/>
              </a:lnSpc>
              <a:spcBef>
                <a:spcPts val="1000"/>
              </a:spcBef>
              <a:spcAft>
                <a:spcPts val="0"/>
              </a:spcAft>
              <a:buClr>
                <a:schemeClr val="dk1"/>
              </a:buClr>
              <a:buSzPts val="2400"/>
              <a:buChar char="•"/>
            </a:pPr>
            <a:r>
              <a:rPr lang="en-ID"/>
              <a:t>PHPDoc - Manual: https://docs.phpdoc.org</a:t>
            </a:r>
            <a:endParaRPr/>
          </a:p>
          <a:p>
            <a:pPr indent="-228600" lvl="0" marL="228600" rtl="0" algn="l">
              <a:lnSpc>
                <a:spcPct val="90000"/>
              </a:lnSpc>
              <a:spcBef>
                <a:spcPts val="1000"/>
              </a:spcBef>
              <a:spcAft>
                <a:spcPts val="0"/>
              </a:spcAft>
              <a:buClr>
                <a:schemeClr val="dk1"/>
              </a:buClr>
              <a:buSzPts val="2400"/>
              <a:buChar char="•"/>
            </a:pPr>
            <a:r>
              <a:rPr lang="en-ID"/>
              <a:t>https://id.wikipedia.org/</a:t>
            </a:r>
            <a:endParaRPr/>
          </a:p>
          <a:p>
            <a:pPr indent="-228600" lvl="0" marL="228600" rtl="0" algn="l">
              <a:lnSpc>
                <a:spcPct val="90000"/>
              </a:lnSpc>
              <a:spcBef>
                <a:spcPts val="1000"/>
              </a:spcBef>
              <a:spcAft>
                <a:spcPts val="0"/>
              </a:spcAft>
              <a:buClr>
                <a:schemeClr val="dk1"/>
              </a:buClr>
              <a:buSzPts val="2400"/>
              <a:buChar char="•"/>
            </a:pPr>
            <a:r>
              <a:rPr lang="en-ID"/>
              <a:t>https://kotakode.com/</a:t>
            </a:r>
            <a:endParaRPr/>
          </a:p>
          <a:p>
            <a:pPr indent="-76200" lvl="0" marL="228600" rtl="0" algn="l">
              <a:lnSpc>
                <a:spcPct val="90000"/>
              </a:lnSpc>
              <a:spcBef>
                <a:spcPts val="1000"/>
              </a:spcBef>
              <a:spcAft>
                <a:spcPts val="0"/>
              </a:spcAft>
              <a:buClr>
                <a:schemeClr val="dk1"/>
              </a:buClr>
              <a:buSzPts val="2400"/>
              <a:buNone/>
            </a:pPr>
            <a:r>
              <a:t/>
            </a:r>
            <a:endParaRPr/>
          </a:p>
        </p:txBody>
      </p:sp>
      <p:pic>
        <p:nvPicPr>
          <p:cNvPr id="544" name="Google Shape;544;p40"/>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4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Poppins"/>
              <a:buNone/>
            </a:pPr>
            <a:r>
              <a:rPr lang="en-ID"/>
              <a:t>Quiz</a:t>
            </a:r>
            <a:endParaRPr/>
          </a:p>
        </p:txBody>
      </p:sp>
      <p:sp>
        <p:nvSpPr>
          <p:cNvPr id="550" name="Google Shape;550;p4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a:p>
        </p:txBody>
      </p:sp>
      <p:pic>
        <p:nvPicPr>
          <p:cNvPr id="551" name="Google Shape;551;p41"/>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Poppins"/>
              <a:buNone/>
            </a:pPr>
            <a:r>
              <a:rPr lang="en-ID"/>
              <a:t>Pre-Test</a:t>
            </a:r>
            <a:endParaRPr/>
          </a:p>
        </p:txBody>
      </p:sp>
      <p:sp>
        <p:nvSpPr>
          <p:cNvPr id="277" name="Google Shape;277;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a:p>
        </p:txBody>
      </p:sp>
      <p:pic>
        <p:nvPicPr>
          <p:cNvPr id="278" name="Google Shape;278;p5"/>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4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Poppins"/>
              <a:buNone/>
            </a:pPr>
            <a:r>
              <a:rPr lang="en-ID"/>
              <a:t>Post-Test</a:t>
            </a:r>
            <a:endParaRPr/>
          </a:p>
        </p:txBody>
      </p:sp>
      <p:sp>
        <p:nvSpPr>
          <p:cNvPr id="557" name="Google Shape;557;p4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a:p>
        </p:txBody>
      </p:sp>
      <p:pic>
        <p:nvPicPr>
          <p:cNvPr id="558" name="Google Shape;558;p42"/>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43"/>
          <p:cNvSpPr txBox="1"/>
          <p:nvPr>
            <p:ph type="title"/>
          </p:nvPr>
        </p:nvSpPr>
        <p:spPr>
          <a:xfrm>
            <a:off x="838200" y="469391"/>
            <a:ext cx="10515600" cy="6764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Poppins"/>
              <a:buNone/>
            </a:pPr>
            <a:r>
              <a:rPr lang="en-ID"/>
              <a:t>Team Teaching</a:t>
            </a:r>
            <a:endParaRPr/>
          </a:p>
        </p:txBody>
      </p:sp>
      <p:sp>
        <p:nvSpPr>
          <p:cNvPr id="564" name="Google Shape;564;p43"/>
          <p:cNvSpPr txBox="1"/>
          <p:nvPr>
            <p:ph idx="1" type="body"/>
          </p:nvPr>
        </p:nvSpPr>
        <p:spPr>
          <a:xfrm>
            <a:off x="838200" y="1325217"/>
            <a:ext cx="10515600" cy="4851746"/>
          </a:xfrm>
          <a:prstGeom prst="rect">
            <a:avLst/>
          </a:prstGeom>
          <a:noFill/>
          <a:ln>
            <a:noFill/>
          </a:ln>
        </p:spPr>
        <p:txBody>
          <a:bodyPr anchorCtr="0" anchor="t" bIns="45700" lIns="91425" spcFirstLastPara="1" rIns="91425" wrap="square" tIns="45700">
            <a:normAutofit/>
          </a:bodyPr>
          <a:lstStyle/>
          <a:p>
            <a:pPr indent="-76200" lvl="0" marL="228600" rtl="0" algn="l">
              <a:lnSpc>
                <a:spcPct val="90000"/>
              </a:lnSpc>
              <a:spcBef>
                <a:spcPts val="0"/>
              </a:spcBef>
              <a:spcAft>
                <a:spcPts val="0"/>
              </a:spcAft>
              <a:buClr>
                <a:schemeClr val="dk1"/>
              </a:buClr>
              <a:buSzPts val="2400"/>
              <a:buNone/>
            </a:pPr>
            <a:r>
              <a:t/>
            </a:r>
            <a:endParaRPr/>
          </a:p>
        </p:txBody>
      </p:sp>
      <p:pic>
        <p:nvPicPr>
          <p:cNvPr id="565" name="Google Shape;565;p43"/>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9" name="Shape 569"/>
        <p:cNvGrpSpPr/>
        <p:nvPr/>
      </p:nvGrpSpPr>
      <p:grpSpPr>
        <a:xfrm>
          <a:off x="0" y="0"/>
          <a:ext cx="0" cy="0"/>
          <a:chOff x="0" y="0"/>
          <a:chExt cx="0" cy="0"/>
        </a:xfrm>
      </p:grpSpPr>
      <p:sp>
        <p:nvSpPr>
          <p:cNvPr id="570" name="Google Shape;570;g333ff382cdf_0_65"/>
          <p:cNvSpPr txBox="1"/>
          <p:nvPr/>
        </p:nvSpPr>
        <p:spPr>
          <a:xfrm>
            <a:off x="1017200" y="2394600"/>
            <a:ext cx="5649000" cy="10344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Poppins SemiBold"/>
              <a:buNone/>
            </a:pPr>
            <a:r>
              <a:rPr b="0" i="0" lang="en-ID" sz="6000" u="none" cap="none" strike="noStrike">
                <a:solidFill>
                  <a:schemeClr val="lt1"/>
                </a:solidFill>
                <a:latin typeface="Poppins SemiBold"/>
                <a:ea typeface="Poppins SemiBold"/>
                <a:cs typeface="Poppins SemiBold"/>
                <a:sym typeface="Poppins SemiBold"/>
              </a:rPr>
              <a:t>Terima Kasih</a:t>
            </a:r>
            <a:endParaRPr b="0" i="0" sz="6000" u="none" cap="none" strike="noStrike">
              <a:solidFill>
                <a:schemeClr val="lt1"/>
              </a:solidFill>
              <a:latin typeface="Poppins SemiBold"/>
              <a:ea typeface="Poppins SemiBold"/>
              <a:cs typeface="Poppins SemiBold"/>
              <a:sym typeface="Poppins SemiBold"/>
            </a:endParaRPr>
          </a:p>
        </p:txBody>
      </p:sp>
      <p:pic>
        <p:nvPicPr>
          <p:cNvPr id="571" name="Google Shape;571;g333ff382cdf_0_65"/>
          <p:cNvPicPr preferRelativeResize="0"/>
          <p:nvPr/>
        </p:nvPicPr>
        <p:blipFill rotWithShape="1">
          <a:blip r:embed="rId4">
            <a:alphaModFix/>
          </a:blip>
          <a:srcRect b="0" l="0" r="0" t="0"/>
          <a:stretch/>
        </p:blipFill>
        <p:spPr>
          <a:xfrm>
            <a:off x="1524383" y="-254450"/>
            <a:ext cx="2082355" cy="2105752"/>
          </a:xfrm>
          <a:prstGeom prst="rect">
            <a:avLst/>
          </a:prstGeom>
          <a:noFill/>
          <a:ln>
            <a:noFill/>
          </a:ln>
        </p:spPr>
      </p:pic>
      <p:pic>
        <p:nvPicPr>
          <p:cNvPr id="572" name="Google Shape;572;g333ff382cdf_0_65"/>
          <p:cNvPicPr preferRelativeResize="0"/>
          <p:nvPr/>
        </p:nvPicPr>
        <p:blipFill rotWithShape="1">
          <a:blip r:embed="rId5">
            <a:alphaModFix/>
          </a:blip>
          <a:srcRect b="0" l="0" r="0" t="0"/>
          <a:stretch/>
        </p:blipFill>
        <p:spPr>
          <a:xfrm>
            <a:off x="5615482" y="2068498"/>
            <a:ext cx="3995288" cy="3582138"/>
          </a:xfrm>
          <a:prstGeom prst="rect">
            <a:avLst/>
          </a:prstGeom>
          <a:noFill/>
          <a:ln>
            <a:noFill/>
          </a:ln>
        </p:spPr>
      </p:pic>
      <p:pic>
        <p:nvPicPr>
          <p:cNvPr id="573" name="Google Shape;573;g333ff382cdf_0_65"/>
          <p:cNvPicPr preferRelativeResize="0"/>
          <p:nvPr/>
        </p:nvPicPr>
        <p:blipFill>
          <a:blip r:embed="rId6">
            <a:alphaModFix/>
          </a:blip>
          <a:stretch>
            <a:fillRect/>
          </a:stretch>
        </p:blipFill>
        <p:spPr>
          <a:xfrm>
            <a:off x="588275" y="284503"/>
            <a:ext cx="1346601" cy="102782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Poppins"/>
              <a:buNone/>
            </a:pPr>
            <a:r>
              <a:rPr lang="en-ID"/>
              <a:t>SKKNI</a:t>
            </a:r>
            <a:endParaRPr/>
          </a:p>
        </p:txBody>
      </p:sp>
      <p:sp>
        <p:nvSpPr>
          <p:cNvPr id="284" name="Google Shape;284;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a:p>
        </p:txBody>
      </p:sp>
      <p:pic>
        <p:nvPicPr>
          <p:cNvPr id="285" name="Google Shape;285;p6"/>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7"/>
          <p:cNvSpPr txBox="1"/>
          <p:nvPr>
            <p:ph type="title"/>
          </p:nvPr>
        </p:nvSpPr>
        <p:spPr>
          <a:xfrm>
            <a:off x="838200" y="469391"/>
            <a:ext cx="10515600" cy="6764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Poppins"/>
              <a:buNone/>
            </a:pPr>
            <a:r>
              <a:rPr lang="en-ID"/>
              <a:t>Nomor Dokumen SKKNI</a:t>
            </a:r>
            <a:endParaRPr/>
          </a:p>
        </p:txBody>
      </p:sp>
      <p:pic>
        <p:nvPicPr>
          <p:cNvPr id="291" name="Google Shape;291;p7"/>
          <p:cNvPicPr preferRelativeResize="0"/>
          <p:nvPr/>
        </p:nvPicPr>
        <p:blipFill rotWithShape="1">
          <a:blip r:embed="rId3">
            <a:alphaModFix/>
          </a:blip>
          <a:srcRect b="0" l="0" r="0" t="0"/>
          <a:stretch/>
        </p:blipFill>
        <p:spPr>
          <a:xfrm>
            <a:off x="2105819" y="1257299"/>
            <a:ext cx="7980362" cy="5407199"/>
          </a:xfrm>
          <a:prstGeom prst="rect">
            <a:avLst/>
          </a:prstGeom>
          <a:noFill/>
          <a:ln cap="flat" cmpd="sng" w="9525">
            <a:solidFill>
              <a:schemeClr val="dk1"/>
            </a:solidFill>
            <a:prstDash val="solid"/>
            <a:round/>
            <a:headEnd len="sm" w="sm" type="none"/>
            <a:tailEnd len="sm" w="sm" type="none"/>
          </a:ln>
        </p:spPr>
      </p:pic>
      <p:pic>
        <p:nvPicPr>
          <p:cNvPr id="292" name="Google Shape;292;p7"/>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8"/>
          <p:cNvSpPr txBox="1"/>
          <p:nvPr>
            <p:ph type="title"/>
          </p:nvPr>
        </p:nvSpPr>
        <p:spPr>
          <a:xfrm>
            <a:off x="838200" y="469391"/>
            <a:ext cx="10515600" cy="6764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Poppins"/>
              <a:buNone/>
            </a:pPr>
            <a:r>
              <a:rPr lang="en-ID"/>
              <a:t>Unit Kompetensi</a:t>
            </a:r>
            <a:endParaRPr/>
          </a:p>
        </p:txBody>
      </p:sp>
      <p:pic>
        <p:nvPicPr>
          <p:cNvPr id="298" name="Google Shape;298;p8"/>
          <p:cNvPicPr preferRelativeResize="0"/>
          <p:nvPr/>
        </p:nvPicPr>
        <p:blipFill rotWithShape="1">
          <a:blip r:embed="rId3">
            <a:alphaModFix/>
          </a:blip>
          <a:srcRect b="0" l="0" r="0" t="0"/>
          <a:stretch/>
        </p:blipFill>
        <p:spPr>
          <a:xfrm>
            <a:off x="986971" y="1407087"/>
            <a:ext cx="10218057" cy="5207595"/>
          </a:xfrm>
          <a:prstGeom prst="rect">
            <a:avLst/>
          </a:prstGeom>
          <a:noFill/>
          <a:ln>
            <a:noFill/>
          </a:ln>
        </p:spPr>
      </p:pic>
      <p:pic>
        <p:nvPicPr>
          <p:cNvPr id="299" name="Google Shape;299;p8"/>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9"/>
          <p:cNvSpPr txBox="1"/>
          <p:nvPr>
            <p:ph type="title"/>
          </p:nvPr>
        </p:nvSpPr>
        <p:spPr>
          <a:xfrm>
            <a:off x="838200" y="469391"/>
            <a:ext cx="10515600" cy="6764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Poppins"/>
              <a:buNone/>
            </a:pPr>
            <a:r>
              <a:rPr lang="en-ID"/>
              <a:t>Elemen Kompetensi &amp; Kriteria Unjuk Kerja</a:t>
            </a:r>
            <a:endParaRPr/>
          </a:p>
        </p:txBody>
      </p:sp>
      <p:pic>
        <p:nvPicPr>
          <p:cNvPr id="305" name="Google Shape;305;p9"/>
          <p:cNvPicPr preferRelativeResize="0"/>
          <p:nvPr/>
        </p:nvPicPr>
        <p:blipFill rotWithShape="1">
          <a:blip r:embed="rId3">
            <a:alphaModFix/>
          </a:blip>
          <a:srcRect b="0" l="0" r="0" t="0"/>
          <a:stretch/>
        </p:blipFill>
        <p:spPr>
          <a:xfrm>
            <a:off x="2241777" y="1145830"/>
            <a:ext cx="7708446" cy="5601636"/>
          </a:xfrm>
          <a:prstGeom prst="rect">
            <a:avLst/>
          </a:prstGeom>
          <a:noFill/>
          <a:ln>
            <a:noFill/>
          </a:ln>
        </p:spPr>
      </p:pic>
      <p:pic>
        <p:nvPicPr>
          <p:cNvPr id="306" name="Google Shape;306;p9"/>
          <p:cNvPicPr preferRelativeResize="0"/>
          <p:nvPr/>
        </p:nvPicPr>
        <p:blipFill>
          <a:blip r:embed="rId4">
            <a:alphaModFix/>
          </a:blip>
          <a:stretch>
            <a:fillRect/>
          </a:stretch>
        </p:blipFill>
        <p:spPr>
          <a:xfrm>
            <a:off x="0" y="12747"/>
            <a:ext cx="12192000" cy="39289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10"/>
          <p:cNvSpPr txBox="1"/>
          <p:nvPr>
            <p:ph type="title"/>
          </p:nvPr>
        </p:nvSpPr>
        <p:spPr>
          <a:xfrm>
            <a:off x="838200" y="469391"/>
            <a:ext cx="10515600" cy="6764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Poppins"/>
              <a:buNone/>
            </a:pPr>
            <a:r>
              <a:rPr lang="en-ID">
                <a:solidFill>
                  <a:schemeClr val="dk1"/>
                </a:solidFill>
                <a:latin typeface="Poppins"/>
                <a:ea typeface="Poppins"/>
                <a:cs typeface="Poppins"/>
                <a:sym typeface="Poppins"/>
              </a:rPr>
              <a:t>Konteks Variabel</a:t>
            </a:r>
            <a:endParaRPr/>
          </a:p>
        </p:txBody>
      </p:sp>
      <p:sp>
        <p:nvSpPr>
          <p:cNvPr id="312" name="Google Shape;312;p10"/>
          <p:cNvSpPr txBox="1"/>
          <p:nvPr>
            <p:ph idx="1" type="body"/>
          </p:nvPr>
        </p:nvSpPr>
        <p:spPr>
          <a:xfrm>
            <a:off x="838200" y="1325217"/>
            <a:ext cx="10515600" cy="485174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ID"/>
              <a:t>Yang dimaksud dengan </a:t>
            </a:r>
            <a:r>
              <a:rPr b="1" lang="en-ID"/>
              <a:t>standar pemrograman</a:t>
            </a:r>
            <a:r>
              <a:rPr lang="en-ID"/>
              <a:t> antara lain mengenai penulisan nama file, nama fungsi, nama variabel, nama konstanta, atau penulisan komentar.</a:t>
            </a:r>
            <a:endParaRPr/>
          </a:p>
          <a:p>
            <a:pPr indent="-228600" lvl="0" marL="228600" rtl="0" algn="l">
              <a:lnSpc>
                <a:spcPct val="90000"/>
              </a:lnSpc>
              <a:spcBef>
                <a:spcPts val="1000"/>
              </a:spcBef>
              <a:spcAft>
                <a:spcPts val="0"/>
              </a:spcAft>
              <a:buClr>
                <a:schemeClr val="dk1"/>
              </a:buClr>
              <a:buSzPts val="2400"/>
              <a:buChar char="•"/>
            </a:pPr>
            <a:r>
              <a:rPr lang="en-ID"/>
              <a:t>Yang dimaksud dengan </a:t>
            </a:r>
            <a:r>
              <a:rPr b="1" lang="en-ID"/>
              <a:t>sumber daya pemrograman</a:t>
            </a:r>
            <a:r>
              <a:rPr lang="en-ID"/>
              <a:t> adalah berbagai file yang digunakan untuk kegiatan pemrogaman seperti: file source code, file referensi, panduan penggunaan source code, panduan modifikasi source code, atau file basis data. Deskripsi struktur data utama yang dipilih; daftar class yang dipakai.</a:t>
            </a:r>
            <a:endParaRPr/>
          </a:p>
        </p:txBody>
      </p:sp>
      <p:pic>
        <p:nvPicPr>
          <p:cNvPr id="313" name="Google Shape;313;p10"/>
          <p:cNvPicPr preferRelativeResize="0"/>
          <p:nvPr/>
        </p:nvPicPr>
        <p:blipFill>
          <a:blip r:embed="rId3">
            <a:alphaModFix/>
          </a:blip>
          <a:stretch>
            <a:fillRect/>
          </a:stretch>
        </p:blipFill>
        <p:spPr>
          <a:xfrm>
            <a:off x="0" y="12747"/>
            <a:ext cx="12192000" cy="39289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6A7"/>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2021-02-22T16:31:13Z</dcterms:created>
  <dc:creator>Gustriani Utami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8468494bbd1347c68c477ef7c022c46f</vt:lpwstr>
  </property>
</Properties>
</file>