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8" r:id="rId3"/>
    <p:sldId id="273" r:id="rId4"/>
    <p:sldId id="269" r:id="rId5"/>
    <p:sldId id="260" r:id="rId6"/>
    <p:sldId id="263" r:id="rId7"/>
    <p:sldId id="264" r:id="rId8"/>
    <p:sldId id="266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A0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2F9A8-B358-49F8-89B4-62C127F6171A}" type="datetimeFigureOut">
              <a:rPr lang="id-ID" smtClean="0"/>
              <a:pPr/>
              <a:t>23/10/2025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DEFDB-59B5-4C6C-ABAA-A64E5A95D74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DEFDB-59B5-4C6C-ABAA-A64E5A95D746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3EE0-9F85-4DB3-BB8D-4209551AF1DE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58E8-93EB-4D00-8F90-AF788684E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616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3EE0-9F85-4DB3-BB8D-4209551AF1DE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58E8-93EB-4D00-8F90-AF788684E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161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3EE0-9F85-4DB3-BB8D-4209551AF1DE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58E8-93EB-4D00-8F90-AF788684E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9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3EE0-9F85-4DB3-BB8D-4209551AF1DE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58E8-93EB-4D00-8F90-AF788684E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26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3EE0-9F85-4DB3-BB8D-4209551AF1DE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58E8-93EB-4D00-8F90-AF788684E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72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3EE0-9F85-4DB3-BB8D-4209551AF1DE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58E8-93EB-4D00-8F90-AF788684E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674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3EE0-9F85-4DB3-BB8D-4209551AF1DE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58E8-93EB-4D00-8F90-AF788684E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970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3EE0-9F85-4DB3-BB8D-4209551AF1DE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58E8-93EB-4D00-8F90-AF788684E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83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3EE0-9F85-4DB3-BB8D-4209551AF1DE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58E8-93EB-4D00-8F90-AF788684E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431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3EE0-9F85-4DB3-BB8D-4209551AF1DE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58E8-93EB-4D00-8F90-AF788684E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123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3EE0-9F85-4DB3-BB8D-4209551AF1DE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58E8-93EB-4D00-8F90-AF788684E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610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53EE0-9F85-4DB3-BB8D-4209551AF1DE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758E8-93EB-4D00-8F90-AF788684E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063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21" Type="http://schemas.openxmlformats.org/officeDocument/2006/relationships/image" Target="../media/image38.jpe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805" y="4576454"/>
            <a:ext cx="3829915" cy="1756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4921" y="4284805"/>
            <a:ext cx="3356398" cy="1939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1687" y="3768689"/>
            <a:ext cx="974325" cy="1687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2647" y="4612454"/>
            <a:ext cx="1415324" cy="1284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010" y="3337167"/>
            <a:ext cx="1081639" cy="24785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5715" y="1856936"/>
            <a:ext cx="109002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000" b="1" dirty="0" smtClean="0">
                <a:ln w="28575"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SOCIAL MEDIA PLAN</a:t>
            </a:r>
            <a:endParaRPr lang="id-ID" sz="8000" dirty="0" smtClean="0">
              <a:ln w="28575">
                <a:solidFill>
                  <a:srgbClr val="0070C0"/>
                </a:solidFill>
              </a:ln>
              <a:solidFill>
                <a:schemeClr val="bg1"/>
              </a:solidFill>
            </a:endParaRPr>
          </a:p>
          <a:p>
            <a:r>
              <a:rPr lang="en-GB" sz="4000" b="1" dirty="0" smtClean="0">
                <a:solidFill>
                  <a:schemeClr val="bg1"/>
                </a:solidFill>
              </a:rPr>
              <a:t> </a:t>
            </a:r>
            <a:endParaRPr lang="id-ID" sz="4000" dirty="0" smtClean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3" name="Picture 12" descr="cropped-logo-dharmajaya-favico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0769" y="48045"/>
            <a:ext cx="1570971" cy="1570971"/>
          </a:xfrm>
          <a:prstGeom prst="rect">
            <a:avLst/>
          </a:prstGeom>
        </p:spPr>
      </p:pic>
      <p:pic>
        <p:nvPicPr>
          <p:cNvPr id="14" name="Picture 13" descr="kampus_merdeka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1517" y="31083"/>
            <a:ext cx="2352756" cy="1305349"/>
          </a:xfrm>
          <a:prstGeom prst="rect">
            <a:avLst/>
          </a:prstGeom>
        </p:spPr>
      </p:pic>
      <p:pic>
        <p:nvPicPr>
          <p:cNvPr id="15" name="Picture 14" descr="Logo_Darmajaya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08" y="81562"/>
            <a:ext cx="44196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907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436" y="4155781"/>
            <a:ext cx="3697232" cy="22585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977" y="2431408"/>
            <a:ext cx="2398780" cy="3048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9125" y="4171867"/>
            <a:ext cx="664466" cy="1094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6593" y="4117851"/>
            <a:ext cx="597410" cy="1450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3367" y="4607733"/>
            <a:ext cx="664466" cy="13167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17461" y="689316"/>
            <a:ext cx="6430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solidFill>
                  <a:schemeClr val="bg1"/>
                </a:solidFill>
              </a:rPr>
              <a:t>For each of the main social networks, there is space for you to plan:</a:t>
            </a: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7250" y="1927275"/>
            <a:ext cx="73714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3200" dirty="0" smtClean="0">
                <a:solidFill>
                  <a:schemeClr val="bg1"/>
                </a:solidFill>
                <a:sym typeface="Wingdings"/>
              </a:rPr>
              <a:t>  </a:t>
            </a:r>
            <a:r>
              <a:rPr lang="id-ID" sz="3200" dirty="0" smtClean="0">
                <a:solidFill>
                  <a:schemeClr val="bg1"/>
                </a:solidFill>
              </a:rPr>
              <a:t>Time of post.</a:t>
            </a:r>
          </a:p>
          <a:p>
            <a:pPr lvl="0"/>
            <a:r>
              <a:rPr lang="id-ID" sz="3200" b="1" dirty="0" smtClean="0">
                <a:solidFill>
                  <a:schemeClr val="bg1"/>
                </a:solidFill>
                <a:sym typeface="Wingdings"/>
              </a:rPr>
              <a:t></a:t>
            </a:r>
            <a:r>
              <a:rPr lang="id-ID" sz="3200" dirty="0" smtClean="0">
                <a:solidFill>
                  <a:schemeClr val="bg1"/>
                </a:solidFill>
              </a:rPr>
              <a:t>Content type (text, image, video, etc.) </a:t>
            </a:r>
          </a:p>
          <a:p>
            <a:pPr lvl="0"/>
            <a:r>
              <a:rPr lang="id-ID" sz="3200" b="1" dirty="0" smtClean="0">
                <a:solidFill>
                  <a:schemeClr val="bg1"/>
                </a:solidFill>
                <a:sym typeface="Wingdings"/>
              </a:rPr>
              <a:t></a:t>
            </a:r>
            <a:r>
              <a:rPr lang="id-ID" sz="3200" dirty="0" smtClean="0">
                <a:solidFill>
                  <a:schemeClr val="bg1"/>
                </a:solidFill>
              </a:rPr>
              <a:t> Any accompanying copy.</a:t>
            </a:r>
          </a:p>
          <a:p>
            <a:pPr lvl="0"/>
            <a:r>
              <a:rPr lang="id-ID" sz="3200" dirty="0" smtClean="0">
                <a:solidFill>
                  <a:schemeClr val="bg1"/>
                </a:solidFill>
                <a:sym typeface="Wingdings"/>
              </a:rPr>
              <a:t> </a:t>
            </a:r>
            <a:r>
              <a:rPr lang="id-ID" sz="3200" dirty="0" smtClean="0">
                <a:solidFill>
                  <a:schemeClr val="bg1"/>
                </a:solidFill>
              </a:rPr>
              <a:t>Any accompaning hashtags.</a:t>
            </a:r>
          </a:p>
          <a:p>
            <a:pPr lvl="0"/>
            <a:r>
              <a:rPr lang="id-ID" sz="3200" dirty="0" smtClean="0">
                <a:solidFill>
                  <a:schemeClr val="bg1"/>
                </a:solidFill>
                <a:sym typeface="Webdings"/>
              </a:rPr>
              <a:t></a:t>
            </a:r>
            <a:r>
              <a:rPr lang="id-ID" sz="3200" dirty="0" smtClean="0">
                <a:solidFill>
                  <a:schemeClr val="bg1"/>
                </a:solidFill>
              </a:rPr>
              <a:t>The post's author.</a:t>
            </a:r>
          </a:p>
          <a:p>
            <a:pPr lvl="0">
              <a:buFont typeface="Webdings"/>
              <a:buChar char="U"/>
            </a:pPr>
            <a:r>
              <a:rPr lang="id-ID" sz="3200" dirty="0" smtClean="0">
                <a:solidFill>
                  <a:schemeClr val="bg1"/>
                </a:solidFill>
              </a:rPr>
              <a:t> If the post is approved for submission </a:t>
            </a:r>
          </a:p>
          <a:p>
            <a:pPr lvl="0"/>
            <a:r>
              <a:rPr lang="id-ID" sz="3200" dirty="0" smtClean="0">
                <a:solidFill>
                  <a:schemeClr val="bg1"/>
                </a:solidFill>
              </a:rPr>
              <a:t>     (if applicable).</a:t>
            </a: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67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978" y="3612203"/>
            <a:ext cx="5000917" cy="3350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2"/>
          <a:stretch/>
        </p:blipFill>
        <p:spPr>
          <a:xfrm>
            <a:off x="870755" y="4363042"/>
            <a:ext cx="3680809" cy="1299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6651" y="5658509"/>
            <a:ext cx="649570" cy="7615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8614" y="5309968"/>
            <a:ext cx="649570" cy="761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8534" y="5277727"/>
            <a:ext cx="649570" cy="7615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2305" y="4929186"/>
            <a:ext cx="649570" cy="7615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3412" y="3824643"/>
            <a:ext cx="1389986" cy="756003"/>
          </a:xfrm>
          <a:prstGeom prst="rect">
            <a:avLst/>
          </a:prstGeom>
        </p:spPr>
      </p:pic>
      <p:pic>
        <p:nvPicPr>
          <p:cNvPr id="2050" name="Picture 2" descr="D:\ALL MY DATA\Bisnis Digital\class 2022-1\SMM\Week 7\tentang sosial media plan\social-media-content-editorial-calendar-template-excel-basi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8755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8332" y="2820838"/>
            <a:ext cx="2005419" cy="1237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13" y="2820838"/>
            <a:ext cx="3442590" cy="3056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1133" y="475736"/>
            <a:ext cx="2291906" cy="2950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7874" y="4925370"/>
            <a:ext cx="2755164" cy="16153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9108" y="3440366"/>
            <a:ext cx="2438197" cy="24077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2214" y="5729548"/>
            <a:ext cx="1465580" cy="8874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9316" y="3218626"/>
            <a:ext cx="853369" cy="963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1789" y="2313660"/>
            <a:ext cx="1560446" cy="12251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78769" y="436098"/>
            <a:ext cx="6213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dirty="0" smtClean="0">
                <a:solidFill>
                  <a:schemeClr val="bg1"/>
                </a:solidFill>
              </a:rPr>
              <a:t>Here's how We put the calendar to use:</a:t>
            </a:r>
          </a:p>
          <a:p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65034" y="2138289"/>
            <a:ext cx="5106572" cy="463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id-ID" sz="2400" dirty="0" smtClean="0">
                <a:solidFill>
                  <a:schemeClr val="bg1"/>
                </a:solidFill>
              </a:rPr>
              <a:t> Open up the calendar and enter the </a:t>
            </a:r>
          </a:p>
          <a:p>
            <a:pPr lvl="0"/>
            <a:r>
              <a:rPr lang="id-ID" sz="2400" dirty="0" smtClean="0">
                <a:solidFill>
                  <a:schemeClr val="bg1"/>
                </a:solidFill>
              </a:rPr>
              <a:t>     date. </a:t>
            </a:r>
          </a:p>
          <a:p>
            <a:pPr lvl="0">
              <a:buFont typeface="Wingdings" pitchFamily="2" charset="2"/>
              <a:buChar char="Ø"/>
            </a:pPr>
            <a:r>
              <a:rPr lang="id-ID" sz="2400" dirty="0" smtClean="0">
                <a:solidFill>
                  <a:schemeClr val="bg1"/>
                </a:solidFill>
              </a:rPr>
              <a:t> Add/Remove the social media </a:t>
            </a:r>
          </a:p>
          <a:p>
            <a:pPr lvl="0"/>
            <a:r>
              <a:rPr lang="id-ID" sz="2400" dirty="0" smtClean="0">
                <a:solidFill>
                  <a:schemeClr val="bg1"/>
                </a:solidFill>
              </a:rPr>
              <a:t>     channels you use. </a:t>
            </a:r>
          </a:p>
          <a:p>
            <a:pPr lvl="0">
              <a:buFont typeface="Wingdings" pitchFamily="2" charset="2"/>
              <a:buChar char="Ø"/>
            </a:pPr>
            <a:r>
              <a:rPr lang="id-ID" sz="2400" dirty="0" smtClean="0">
                <a:solidFill>
                  <a:schemeClr val="bg1"/>
                </a:solidFill>
              </a:rPr>
              <a:t> Fill in the planned social media </a:t>
            </a:r>
          </a:p>
          <a:p>
            <a:pPr lvl="0"/>
            <a:r>
              <a:rPr lang="id-ID" sz="2400" dirty="0" smtClean="0">
                <a:solidFill>
                  <a:schemeClr val="bg1"/>
                </a:solidFill>
              </a:rPr>
              <a:t>     content for each day.</a:t>
            </a:r>
          </a:p>
          <a:p>
            <a:pPr lvl="0">
              <a:buFont typeface="Wingdings" pitchFamily="2" charset="2"/>
              <a:buChar char="Ø"/>
            </a:pPr>
            <a:r>
              <a:rPr lang="id-ID" sz="2400" dirty="0" smtClean="0">
                <a:solidFill>
                  <a:schemeClr val="bg1"/>
                </a:solidFill>
              </a:rPr>
              <a:t> Highlight all the cells of each day to </a:t>
            </a:r>
          </a:p>
          <a:p>
            <a:pPr lvl="0"/>
            <a:r>
              <a:rPr lang="id-ID" sz="2400" dirty="0" smtClean="0">
                <a:solidFill>
                  <a:schemeClr val="bg1"/>
                </a:solidFill>
              </a:rPr>
              <a:t>     mark them as the activity being  </a:t>
            </a:r>
          </a:p>
          <a:p>
            <a:pPr lvl="0"/>
            <a:r>
              <a:rPr lang="id-ID" sz="2400" dirty="0" smtClean="0">
                <a:solidFill>
                  <a:schemeClr val="bg1"/>
                </a:solidFill>
              </a:rPr>
              <a:t>     completed. </a:t>
            </a:r>
          </a:p>
          <a:p>
            <a:pPr lvl="0">
              <a:buFont typeface="Wingdings" pitchFamily="2" charset="2"/>
              <a:buChar char="Ø"/>
            </a:pPr>
            <a:r>
              <a:rPr lang="id-ID" sz="2400" dirty="0" smtClean="0">
                <a:solidFill>
                  <a:schemeClr val="bg1"/>
                </a:solidFill>
              </a:rPr>
              <a:t> Duplicate the calendar into a new </a:t>
            </a:r>
          </a:p>
          <a:p>
            <a:pPr lvl="0"/>
            <a:r>
              <a:rPr lang="id-ID" sz="2400" dirty="0" smtClean="0">
                <a:solidFill>
                  <a:schemeClr val="bg1"/>
                </a:solidFill>
              </a:rPr>
              <a:t>     worksheet to plan out a new day.</a:t>
            </a:r>
          </a:p>
          <a:p>
            <a:pPr>
              <a:buFont typeface="Wingdings" pitchFamily="2" charset="2"/>
              <a:buChar char="Ø"/>
            </a:pP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86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754" y="4281732"/>
            <a:ext cx="3855827" cy="1908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044" y="1142311"/>
            <a:ext cx="987713" cy="4018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9241" y="3319975"/>
            <a:ext cx="1143655" cy="1973862"/>
          </a:xfrm>
          <a:prstGeom prst="rect">
            <a:avLst/>
          </a:prstGeom>
        </p:spPr>
      </p:pic>
      <p:pic>
        <p:nvPicPr>
          <p:cNvPr id="11" name="Picture 10" descr="social-media-marketing-fundamentals-wordstream-removebg-preview.png"/>
          <p:cNvPicPr>
            <a:picLocks noChangeAspect="1"/>
          </p:cNvPicPr>
          <p:nvPr/>
        </p:nvPicPr>
        <p:blipFill>
          <a:blip r:embed="rId5"/>
          <a:srcRect l="2096" t="2196"/>
          <a:stretch>
            <a:fillRect/>
          </a:stretch>
        </p:blipFill>
        <p:spPr>
          <a:xfrm>
            <a:off x="3134350" y="309491"/>
            <a:ext cx="9470303" cy="64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942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178" y="3820471"/>
            <a:ext cx="3422396" cy="2127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3296" y="2397017"/>
            <a:ext cx="580914" cy="1947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9366" y="3600214"/>
            <a:ext cx="429588" cy="1212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0020" y="2970945"/>
            <a:ext cx="544178" cy="987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3407" y="3034063"/>
            <a:ext cx="453892" cy="1289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3120" y="2576959"/>
            <a:ext cx="590756" cy="917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911" y="4236334"/>
            <a:ext cx="599666" cy="1418879"/>
          </a:xfrm>
          <a:prstGeom prst="rect">
            <a:avLst/>
          </a:prstGeom>
        </p:spPr>
      </p:pic>
      <p:pic>
        <p:nvPicPr>
          <p:cNvPr id="3074" name="Picture 2" descr="D:\ALL MY DATA\Bisnis Digital\class 2022-1\SMM\Week 7\tentang sosial media plan\social-media-content-editorial-calendar-template-excel.jpg"/>
          <p:cNvPicPr>
            <a:picLocks noChangeAspect="1" noChangeArrowheads="1"/>
          </p:cNvPicPr>
          <p:nvPr/>
        </p:nvPicPr>
        <p:blipFill>
          <a:blip r:embed="rId9"/>
          <a:srcRect l="6258" t="4356" r="3129" b="54589"/>
          <a:stretch>
            <a:fillRect/>
          </a:stretch>
        </p:blipFill>
        <p:spPr bwMode="auto">
          <a:xfrm>
            <a:off x="4304711" y="119572"/>
            <a:ext cx="7465256" cy="6638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97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62"/>
          <a:stretch/>
        </p:blipFill>
        <p:spPr>
          <a:xfrm>
            <a:off x="1084115" y="2144975"/>
            <a:ext cx="3211765" cy="3457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191" y="2069849"/>
            <a:ext cx="1324094" cy="867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065" y="1828800"/>
            <a:ext cx="1129267" cy="739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3103" y="1558042"/>
            <a:ext cx="672485" cy="4403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9020" y="5683796"/>
            <a:ext cx="425669" cy="4928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1920" y="4425029"/>
            <a:ext cx="345934" cy="765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5985" y="5089010"/>
            <a:ext cx="303294" cy="4896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5769" y="5343561"/>
            <a:ext cx="329163" cy="8458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2428" y="5111564"/>
            <a:ext cx="293388" cy="4736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7071" y="5663646"/>
            <a:ext cx="850043" cy="5504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6982" y="4958250"/>
            <a:ext cx="351230" cy="7656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1424" y="4904677"/>
            <a:ext cx="288359" cy="6977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1872" y="5486367"/>
            <a:ext cx="328235" cy="5298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6872" y="4907601"/>
            <a:ext cx="315138" cy="3624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992" y="4376082"/>
            <a:ext cx="760604" cy="5758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037" y="4588293"/>
            <a:ext cx="263899" cy="7311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938" y="3673591"/>
            <a:ext cx="324732" cy="7123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9800" y="2769750"/>
            <a:ext cx="626203" cy="4043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5410" y="3153144"/>
            <a:ext cx="426684" cy="688791"/>
          </a:xfrm>
          <a:prstGeom prst="rect">
            <a:avLst/>
          </a:prstGeom>
        </p:spPr>
      </p:pic>
      <p:pic>
        <p:nvPicPr>
          <p:cNvPr id="31" name="Picture 7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2584229" y="32704593"/>
            <a:ext cx="5210628" cy="395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7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5124230" y="34634068"/>
            <a:ext cx="4361996" cy="331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ALL MY DATA\Bisnis Digital\class 2022-1\SMM\Week 7\tentang sosial media plan\social-media-content-editorial-calendar-template-excel.jpg"/>
          <p:cNvPicPr>
            <a:picLocks noChangeAspect="1" noChangeArrowheads="1"/>
          </p:cNvPicPr>
          <p:nvPr/>
        </p:nvPicPr>
        <p:blipFill>
          <a:blip r:embed="rId21"/>
          <a:srcRect l="5910" t="45229" r="3590" b="26462"/>
          <a:stretch>
            <a:fillRect/>
          </a:stretch>
        </p:blipFill>
        <p:spPr bwMode="auto">
          <a:xfrm>
            <a:off x="4649411" y="740228"/>
            <a:ext cx="7484533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6616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448" y="3179299"/>
            <a:ext cx="5638915" cy="3189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2903" y="3067652"/>
            <a:ext cx="1710852" cy="1340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9884" y="3367640"/>
            <a:ext cx="1529970" cy="1286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2771" y="4200978"/>
            <a:ext cx="2596681" cy="1334914"/>
          </a:xfrm>
          <a:prstGeom prst="rect">
            <a:avLst/>
          </a:prstGeom>
        </p:spPr>
      </p:pic>
      <p:pic>
        <p:nvPicPr>
          <p:cNvPr id="5122" name="Picture 2" descr="D:\ALL MY DATA\Bisnis Digital\class 2022-1\SMM\Week 7\tentang sosial media plan\social-media-content-editorial-calendar-template-excel.jpg"/>
          <p:cNvPicPr>
            <a:picLocks noChangeAspect="1" noChangeArrowheads="1"/>
          </p:cNvPicPr>
          <p:nvPr/>
        </p:nvPicPr>
        <p:blipFill>
          <a:blip r:embed="rId6"/>
          <a:srcRect l="6017" t="62686" r="3718"/>
          <a:stretch>
            <a:fillRect/>
          </a:stretch>
        </p:blipFill>
        <p:spPr bwMode="auto">
          <a:xfrm>
            <a:off x="4886994" y="-14079"/>
            <a:ext cx="7319073" cy="6696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336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527" y="2940132"/>
            <a:ext cx="5216096" cy="2950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8463" y="3342427"/>
            <a:ext cx="2419642" cy="13521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0129" y="1899138"/>
            <a:ext cx="6761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T</a:t>
            </a:r>
            <a:r>
              <a:rPr lang="id-ID" sz="9600" b="1" dirty="0" smtClean="0">
                <a:solidFill>
                  <a:schemeClr val="bg1"/>
                </a:solidFill>
              </a:rPr>
              <a:t>H</a:t>
            </a:r>
            <a:r>
              <a:rPr lang="en-US" sz="9600" b="1" dirty="0" smtClean="0">
                <a:solidFill>
                  <a:schemeClr val="bg1"/>
                </a:solidFill>
              </a:rPr>
              <a:t>A</a:t>
            </a:r>
            <a:r>
              <a:rPr lang="id-ID" sz="9600" b="1" dirty="0" smtClean="0">
                <a:solidFill>
                  <a:schemeClr val="bg1"/>
                </a:solidFill>
              </a:rPr>
              <a:t>N</a:t>
            </a:r>
            <a:r>
              <a:rPr lang="en-US" sz="9600" b="1" dirty="0" smtClean="0">
                <a:solidFill>
                  <a:schemeClr val="bg1"/>
                </a:solidFill>
              </a:rPr>
              <a:t>K</a:t>
            </a:r>
            <a:r>
              <a:rPr lang="id-ID" sz="9600" b="1" dirty="0" smtClean="0">
                <a:solidFill>
                  <a:schemeClr val="bg1"/>
                </a:solidFill>
              </a:rPr>
              <a:t> YOU</a:t>
            </a:r>
            <a:endParaRPr lang="id-ID" sz="9600" dirty="0" smtClean="0">
              <a:solidFill>
                <a:schemeClr val="bg1"/>
              </a:solidFill>
            </a:endParaRPr>
          </a:p>
          <a:p>
            <a:r>
              <a:rPr lang="en-US" sz="9600" b="1" dirty="0" smtClean="0">
                <a:solidFill>
                  <a:schemeClr val="bg1"/>
                </a:solidFill>
              </a:rPr>
              <a:t> </a:t>
            </a:r>
            <a:endParaRPr lang="id-ID" sz="9600" dirty="0" smtClean="0">
              <a:solidFill>
                <a:schemeClr val="bg1"/>
              </a:solidFill>
            </a:endParaRPr>
          </a:p>
          <a:p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36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63</Words>
  <Application>Microsoft Office PowerPoint</Application>
  <PresentationFormat>Custom</PresentationFormat>
  <Paragraphs>25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Lumsden</dc:creator>
  <cp:lastModifiedBy>User</cp:lastModifiedBy>
  <cp:revision>157</cp:revision>
  <dcterms:created xsi:type="dcterms:W3CDTF">2016-09-01T13:53:42Z</dcterms:created>
  <dcterms:modified xsi:type="dcterms:W3CDTF">2025-10-23T04:47:01Z</dcterms:modified>
</cp:coreProperties>
</file>