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52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152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631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2237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88974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075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820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780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5821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62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38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396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659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68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7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341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632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648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8154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7777496" cy="3329581"/>
          </a:xfrm>
        </p:spPr>
        <p:txBody>
          <a:bodyPr/>
          <a:lstStyle/>
          <a:p>
            <a:r>
              <a:rPr dirty="0" err="1"/>
              <a:t>Penambangan</a:t>
            </a:r>
            <a:r>
              <a:rPr dirty="0"/>
              <a:t> </a:t>
            </a:r>
            <a:r>
              <a:rPr dirty="0" err="1"/>
              <a:t>Teks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Pertemuan 1 – Pengantar</a:t>
            </a:r>
          </a:p>
          <a:p>
            <a:r>
              <a:t>Program Studi: Sains Data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00" y="75209"/>
            <a:ext cx="964813" cy="10223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710" y="1152983"/>
            <a:ext cx="7055380" cy="1400530"/>
          </a:xfrm>
        </p:spPr>
        <p:txBody>
          <a:bodyPr/>
          <a:lstStyle/>
          <a:p>
            <a:r>
              <a:rPr dirty="0" err="1"/>
              <a:t>Penutup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699" y="2052925"/>
            <a:ext cx="8059125" cy="4195481"/>
          </a:xfrm>
        </p:spPr>
        <p:txBody>
          <a:bodyPr/>
          <a:lstStyle/>
          <a:p>
            <a:endParaRPr dirty="0"/>
          </a:p>
          <a:p>
            <a:pPr>
              <a:defRPr sz="2000"/>
            </a:pPr>
            <a:r>
              <a:rPr dirty="0" err="1"/>
              <a:t>Pertemuan</a:t>
            </a:r>
            <a:r>
              <a:rPr dirty="0"/>
              <a:t> </a:t>
            </a:r>
            <a:r>
              <a:rPr dirty="0" err="1"/>
              <a:t>ini</a:t>
            </a:r>
            <a:r>
              <a:rPr dirty="0"/>
              <a:t>: </a:t>
            </a:r>
            <a:r>
              <a:rPr dirty="0" err="1"/>
              <a:t>pengenalan</a:t>
            </a:r>
            <a:r>
              <a:rPr dirty="0"/>
              <a:t> </a:t>
            </a:r>
            <a:r>
              <a:rPr dirty="0" err="1"/>
              <a:t>konsep</a:t>
            </a:r>
            <a:r>
              <a:rPr dirty="0"/>
              <a:t> </a:t>
            </a:r>
            <a:r>
              <a:rPr dirty="0" err="1"/>
              <a:t>dasar</a:t>
            </a:r>
            <a:r>
              <a:rPr dirty="0"/>
              <a:t>.</a:t>
            </a:r>
          </a:p>
          <a:p>
            <a:pPr>
              <a:defRPr sz="2000"/>
            </a:pPr>
            <a:r>
              <a:rPr dirty="0" err="1"/>
              <a:t>Mulai</a:t>
            </a:r>
            <a:r>
              <a:rPr dirty="0"/>
              <a:t> </a:t>
            </a:r>
            <a:r>
              <a:rPr dirty="0" err="1"/>
              <a:t>pertemuan</a:t>
            </a:r>
            <a:r>
              <a:rPr dirty="0"/>
              <a:t> </a:t>
            </a:r>
            <a:r>
              <a:rPr dirty="0" err="1"/>
              <a:t>berikut</a:t>
            </a:r>
            <a:r>
              <a:rPr dirty="0"/>
              <a:t>: </a:t>
            </a:r>
            <a:r>
              <a:rPr dirty="0" err="1"/>
              <a:t>praktik</a:t>
            </a:r>
            <a:r>
              <a:rPr dirty="0"/>
              <a:t> Text Preprocessing </a:t>
            </a:r>
            <a:r>
              <a:rPr dirty="0" err="1"/>
              <a:t>dengan</a:t>
            </a:r>
            <a:r>
              <a:rPr dirty="0"/>
              <a:t> Python.</a:t>
            </a:r>
          </a:p>
          <a:p>
            <a:pPr>
              <a:defRPr sz="2000"/>
            </a:pPr>
            <a:r>
              <a:rPr dirty="0"/>
              <a:t>📌 </a:t>
            </a:r>
            <a:r>
              <a:rPr dirty="0" err="1"/>
              <a:t>Tugas</a:t>
            </a:r>
            <a:r>
              <a:rPr dirty="0"/>
              <a:t>: </a:t>
            </a:r>
            <a:r>
              <a:rPr dirty="0" err="1"/>
              <a:t>Cari</a:t>
            </a:r>
            <a:r>
              <a:rPr dirty="0"/>
              <a:t> 3 </a:t>
            </a:r>
            <a:r>
              <a:rPr dirty="0" err="1"/>
              <a:t>contoh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text mining di </a:t>
            </a:r>
            <a:r>
              <a:rPr dirty="0" err="1"/>
              <a:t>bidang</a:t>
            </a:r>
            <a:r>
              <a:rPr dirty="0"/>
              <a:t> yang </a:t>
            </a:r>
            <a:r>
              <a:rPr dirty="0" err="1"/>
              <a:t>berbeda</a:t>
            </a:r>
            <a:r>
              <a:rPr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92" y="130635"/>
            <a:ext cx="964813" cy="10223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710" y="1352660"/>
            <a:ext cx="7055380" cy="1400530"/>
          </a:xfrm>
        </p:spPr>
        <p:txBody>
          <a:bodyPr/>
          <a:lstStyle/>
          <a:p>
            <a:r>
              <a:rPr dirty="0" err="1"/>
              <a:t>Tujuan</a:t>
            </a:r>
            <a:r>
              <a:rPr dirty="0"/>
              <a:t> </a:t>
            </a:r>
            <a:r>
              <a:rPr dirty="0" err="1"/>
              <a:t>Pembelajaran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Memahami konsep dasar Penambangan Teks (Text Mining).</a:t>
            </a:r>
          </a:p>
          <a:p>
            <a:pPr>
              <a:defRPr sz="2000"/>
            </a:pPr>
            <a:r>
              <a:t>Mengetahui perbedaan Text Mining, Data Mining, dan NLP.</a:t>
            </a:r>
          </a:p>
          <a:p>
            <a:pPr>
              <a:defRPr sz="2000"/>
            </a:pPr>
            <a:r>
              <a:t>Menyadari pentingnya Text Mining dalam bidang Sains Data.</a:t>
            </a:r>
          </a:p>
          <a:p>
            <a:pPr>
              <a:defRPr sz="2000"/>
            </a:pPr>
            <a:r>
              <a:t>Mengetahui ruang lingkup pembahasan pada mata kuliah.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00" y="75209"/>
            <a:ext cx="964813" cy="10223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710" y="1097557"/>
            <a:ext cx="7055380" cy="1400530"/>
          </a:xfrm>
        </p:spPr>
        <p:txBody>
          <a:bodyPr/>
          <a:lstStyle/>
          <a:p>
            <a:r>
              <a:rPr dirty="0" err="1"/>
              <a:t>Apa</a:t>
            </a:r>
            <a:r>
              <a:rPr dirty="0"/>
              <a:t> </a:t>
            </a:r>
            <a:r>
              <a:rPr dirty="0" err="1"/>
              <a:t>itu</a:t>
            </a:r>
            <a:r>
              <a:rPr dirty="0"/>
              <a:t> </a:t>
            </a:r>
            <a:r>
              <a:rPr dirty="0" err="1"/>
              <a:t>Penambangan</a:t>
            </a:r>
            <a:r>
              <a:rPr dirty="0"/>
              <a:t> </a:t>
            </a:r>
            <a:r>
              <a:rPr dirty="0" err="1" smtClean="0"/>
              <a:t>Teks</a:t>
            </a:r>
            <a:r>
              <a:rPr lang="en-US" dirty="0" smtClean="0"/>
              <a:t> 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700" y="2281525"/>
            <a:ext cx="6711654" cy="4195481"/>
          </a:xfrm>
        </p:spPr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Proses </a:t>
            </a:r>
            <a:r>
              <a:rPr dirty="0" err="1"/>
              <a:t>mengekstraksi</a:t>
            </a:r>
            <a:r>
              <a:rPr dirty="0"/>
              <a:t> </a:t>
            </a:r>
            <a:r>
              <a:rPr dirty="0" err="1"/>
              <a:t>pengetahuan</a:t>
            </a:r>
            <a:r>
              <a:rPr dirty="0"/>
              <a:t> </a:t>
            </a:r>
            <a:r>
              <a:rPr dirty="0" err="1"/>
              <a:t>dari</a:t>
            </a:r>
            <a:r>
              <a:rPr dirty="0"/>
              <a:t> data </a:t>
            </a:r>
            <a:r>
              <a:rPr dirty="0" err="1"/>
              <a:t>teks</a:t>
            </a:r>
            <a:r>
              <a:rPr dirty="0"/>
              <a:t> </a:t>
            </a:r>
            <a:r>
              <a:rPr dirty="0" err="1"/>
              <a:t>tidak</a:t>
            </a:r>
            <a:r>
              <a:rPr dirty="0"/>
              <a:t> </a:t>
            </a:r>
            <a:r>
              <a:rPr dirty="0" err="1"/>
              <a:t>terstruktur</a:t>
            </a:r>
            <a:r>
              <a:rPr dirty="0"/>
              <a:t>.</a:t>
            </a:r>
          </a:p>
          <a:p>
            <a:pPr>
              <a:defRPr sz="2000"/>
            </a:pPr>
            <a:r>
              <a:rPr dirty="0" err="1"/>
              <a:t>Sumber</a:t>
            </a:r>
            <a:r>
              <a:rPr dirty="0"/>
              <a:t> data: </a:t>
            </a:r>
            <a:r>
              <a:rPr dirty="0" err="1"/>
              <a:t>dokumen</a:t>
            </a:r>
            <a:r>
              <a:rPr dirty="0"/>
              <a:t>, </a:t>
            </a:r>
            <a:r>
              <a:rPr dirty="0" err="1"/>
              <a:t>artikel</a:t>
            </a:r>
            <a:r>
              <a:rPr dirty="0"/>
              <a:t>, email, media </a:t>
            </a:r>
            <a:r>
              <a:rPr dirty="0" err="1"/>
              <a:t>sosial</a:t>
            </a:r>
            <a:r>
              <a:rPr dirty="0"/>
              <a:t>, </a:t>
            </a:r>
            <a:r>
              <a:rPr dirty="0" err="1"/>
              <a:t>ulasan</a:t>
            </a:r>
            <a:r>
              <a:rPr dirty="0"/>
              <a:t> </a:t>
            </a:r>
            <a:r>
              <a:rPr dirty="0" err="1"/>
              <a:t>produk</a:t>
            </a:r>
            <a:r>
              <a:rPr dirty="0"/>
              <a:t>.</a:t>
            </a:r>
          </a:p>
          <a:p>
            <a:pPr>
              <a:defRPr sz="2000"/>
            </a:pPr>
            <a:r>
              <a:rPr dirty="0" err="1"/>
              <a:t>Fokus</a:t>
            </a:r>
            <a:r>
              <a:rPr dirty="0"/>
              <a:t>: </a:t>
            </a:r>
            <a:r>
              <a:rPr dirty="0" err="1"/>
              <a:t>menemukan</a:t>
            </a:r>
            <a:r>
              <a:rPr dirty="0"/>
              <a:t> </a:t>
            </a:r>
            <a:r>
              <a:rPr dirty="0" err="1"/>
              <a:t>pola</a:t>
            </a:r>
            <a:r>
              <a:rPr dirty="0"/>
              <a:t>, </a:t>
            </a:r>
            <a:r>
              <a:rPr dirty="0" err="1"/>
              <a:t>hubungan</a:t>
            </a:r>
            <a:r>
              <a:rPr dirty="0"/>
              <a:t>, </a:t>
            </a:r>
            <a:r>
              <a:rPr dirty="0" err="1"/>
              <a:t>tren</a:t>
            </a:r>
            <a:r>
              <a:rPr dirty="0"/>
              <a:t>, </a:t>
            </a:r>
            <a:r>
              <a:rPr dirty="0" err="1"/>
              <a:t>informasi</a:t>
            </a:r>
            <a:r>
              <a:rPr dirty="0"/>
              <a:t> </a:t>
            </a:r>
            <a:r>
              <a:rPr dirty="0" err="1"/>
              <a:t>bermakna</a:t>
            </a:r>
            <a:r>
              <a:rPr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00" y="75209"/>
            <a:ext cx="964813" cy="10223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710" y="1152983"/>
            <a:ext cx="7055380" cy="1400530"/>
          </a:xfrm>
        </p:spPr>
        <p:txBody>
          <a:bodyPr/>
          <a:lstStyle/>
          <a:p>
            <a:r>
              <a:rPr dirty="0" err="1"/>
              <a:t>Kenapa</a:t>
            </a:r>
            <a:r>
              <a:rPr dirty="0"/>
              <a:t> </a:t>
            </a:r>
            <a:r>
              <a:rPr dirty="0" err="1"/>
              <a:t>Penting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80% data dunia berbentuk teks tidak terstruktur.</a:t>
            </a:r>
          </a:p>
          <a:p>
            <a:pPr>
              <a:defRPr sz="2000"/>
            </a:pPr>
            <a:r>
              <a:t>Membantu analisis opini publik (sentiment analysis).</a:t>
            </a:r>
          </a:p>
          <a:p>
            <a:pPr>
              <a:defRPr sz="2000"/>
            </a:pPr>
            <a:r>
              <a:t>Mendukung sistem rekomendasi.</a:t>
            </a:r>
          </a:p>
          <a:p>
            <a:pPr>
              <a:defRPr sz="2000"/>
            </a:pPr>
            <a:r>
              <a:t>Membantu riset akademik, bisnis, kesehatan, hingga keamanan siber.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00" y="75209"/>
            <a:ext cx="964813" cy="10223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837" y="1102894"/>
            <a:ext cx="7055380" cy="1400530"/>
          </a:xfrm>
        </p:spPr>
        <p:txBody>
          <a:bodyPr/>
          <a:lstStyle/>
          <a:p>
            <a:r>
              <a:rPr dirty="0" err="1"/>
              <a:t>Hubungan</a:t>
            </a:r>
            <a:r>
              <a:rPr dirty="0"/>
              <a:t>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Bidang</a:t>
            </a:r>
            <a:r>
              <a:rPr dirty="0"/>
              <a:t> Lain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306" y="2195800"/>
            <a:ext cx="6711654" cy="4195481"/>
          </a:xfrm>
        </p:spPr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Data Mining → </a:t>
            </a:r>
            <a:r>
              <a:rPr dirty="0" err="1"/>
              <a:t>fokus</a:t>
            </a:r>
            <a:r>
              <a:rPr dirty="0"/>
              <a:t> </a:t>
            </a:r>
            <a:r>
              <a:rPr dirty="0" err="1"/>
              <a:t>pada</a:t>
            </a:r>
            <a:r>
              <a:rPr dirty="0"/>
              <a:t> data </a:t>
            </a:r>
            <a:r>
              <a:rPr dirty="0" err="1"/>
              <a:t>terstruktur</a:t>
            </a:r>
            <a:r>
              <a:rPr dirty="0"/>
              <a:t>.</a:t>
            </a:r>
          </a:p>
          <a:p>
            <a:pPr>
              <a:defRPr sz="2000"/>
            </a:pPr>
            <a:r>
              <a:rPr dirty="0"/>
              <a:t>Text Mining → </a:t>
            </a:r>
            <a:r>
              <a:rPr dirty="0" err="1"/>
              <a:t>fokus</a:t>
            </a:r>
            <a:r>
              <a:rPr dirty="0"/>
              <a:t> </a:t>
            </a:r>
            <a:r>
              <a:rPr dirty="0" err="1"/>
              <a:t>pada</a:t>
            </a:r>
            <a:r>
              <a:rPr dirty="0"/>
              <a:t> data </a:t>
            </a:r>
            <a:r>
              <a:rPr dirty="0" err="1"/>
              <a:t>teks</a:t>
            </a:r>
            <a:r>
              <a:rPr dirty="0"/>
              <a:t> </a:t>
            </a:r>
            <a:r>
              <a:rPr dirty="0" err="1"/>
              <a:t>tidak</a:t>
            </a:r>
            <a:r>
              <a:rPr dirty="0"/>
              <a:t> </a:t>
            </a:r>
            <a:r>
              <a:rPr dirty="0" err="1"/>
              <a:t>terstruktur</a:t>
            </a:r>
            <a:r>
              <a:rPr dirty="0"/>
              <a:t>.</a:t>
            </a:r>
          </a:p>
          <a:p>
            <a:pPr>
              <a:defRPr sz="2000"/>
            </a:pPr>
            <a:r>
              <a:rPr dirty="0"/>
              <a:t>Natural Language Processing (NLP) → </a:t>
            </a:r>
            <a:r>
              <a:rPr dirty="0" err="1"/>
              <a:t>memahami</a:t>
            </a:r>
            <a:r>
              <a:rPr dirty="0"/>
              <a:t> </a:t>
            </a:r>
            <a:r>
              <a:rPr dirty="0" err="1"/>
              <a:t>bahasa</a:t>
            </a:r>
            <a:r>
              <a:rPr dirty="0"/>
              <a:t> </a:t>
            </a:r>
            <a:r>
              <a:rPr dirty="0" err="1"/>
              <a:t>manusia</a:t>
            </a:r>
            <a:r>
              <a:rPr dirty="0"/>
              <a:t>.</a:t>
            </a:r>
          </a:p>
          <a:p>
            <a:pPr>
              <a:defRPr sz="2000"/>
            </a:pPr>
            <a:r>
              <a:rPr dirty="0"/>
              <a:t>Machine Learning → model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klasifikasi</a:t>
            </a:r>
            <a:r>
              <a:rPr dirty="0"/>
              <a:t>, </a:t>
            </a:r>
            <a:r>
              <a:rPr dirty="0" err="1"/>
              <a:t>klasterisasi</a:t>
            </a:r>
            <a:r>
              <a:rPr dirty="0"/>
              <a:t>, </a:t>
            </a:r>
            <a:r>
              <a:rPr dirty="0" err="1"/>
              <a:t>prediksi</a:t>
            </a:r>
            <a:r>
              <a:rPr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00" y="75209"/>
            <a:ext cx="964813" cy="10223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710" y="1352660"/>
            <a:ext cx="7055380" cy="1400530"/>
          </a:xfrm>
        </p:spPr>
        <p:txBody>
          <a:bodyPr/>
          <a:lstStyle/>
          <a:p>
            <a:r>
              <a:rPr dirty="0" err="1"/>
              <a:t>Contoh</a:t>
            </a:r>
            <a:r>
              <a:rPr dirty="0"/>
              <a:t> </a:t>
            </a:r>
            <a:r>
              <a:rPr dirty="0" err="1"/>
              <a:t>Aplikasi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Analisis sentimen di Twitter/Instagram.</a:t>
            </a:r>
          </a:p>
          <a:p>
            <a:pPr>
              <a:defRPr sz="2000"/>
            </a:pPr>
            <a:r>
              <a:t>Deteksi spam pada email.</a:t>
            </a:r>
          </a:p>
          <a:p>
            <a:pPr>
              <a:defRPr sz="2000"/>
            </a:pPr>
            <a:r>
              <a:t>Rekomendasi film/produk.</a:t>
            </a:r>
          </a:p>
          <a:p>
            <a:pPr>
              <a:defRPr sz="2000"/>
            </a:pPr>
            <a:r>
              <a:t>Chatbot cerdas.</a:t>
            </a:r>
          </a:p>
          <a:p>
            <a:pPr>
              <a:defRPr sz="2000"/>
            </a:pPr>
            <a:r>
              <a:t>Analisis topik dari berita online.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00" y="75209"/>
            <a:ext cx="964813" cy="10223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Tahapan Text Mining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Text Preprocessing (tokenisasi, stopword removal, stemming/lemmatisasi).</a:t>
            </a:r>
          </a:p>
          <a:p>
            <a:pPr>
              <a:defRPr sz="2000"/>
            </a:pPr>
            <a:r>
              <a:t>Feature Extraction (Bag of Words, TF-IDF, word embeddings).</a:t>
            </a:r>
          </a:p>
          <a:p>
            <a:pPr>
              <a:defRPr sz="2000"/>
            </a:pPr>
            <a:r>
              <a:t>Modeling (klasifikasi, klasterisasi, topik modeling).</a:t>
            </a:r>
          </a:p>
          <a:p>
            <a:pPr>
              <a:defRPr sz="2000"/>
            </a:pPr>
            <a:r>
              <a:t>Evaluation &amp; Visualization.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974" y="1152983"/>
            <a:ext cx="7055380" cy="1400530"/>
          </a:xfrm>
        </p:spPr>
        <p:txBody>
          <a:bodyPr/>
          <a:lstStyle/>
          <a:p>
            <a:r>
              <a:rPr dirty="0" err="1"/>
              <a:t>Cakupan</a:t>
            </a:r>
            <a:r>
              <a:rPr dirty="0"/>
              <a:t> Mata </a:t>
            </a:r>
            <a:r>
              <a:rPr dirty="0" err="1"/>
              <a:t>Kuliah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Pengolahan teks dasar (preprocessing).</a:t>
            </a:r>
          </a:p>
          <a:p>
            <a:pPr>
              <a:defRPr sz="2000"/>
            </a:pPr>
            <a:r>
              <a:t>Representasi teks.</a:t>
            </a:r>
          </a:p>
          <a:p>
            <a:pPr>
              <a:defRPr sz="2000"/>
            </a:pPr>
            <a:r>
              <a:t>Algoritma klasifikasi teks.</a:t>
            </a:r>
          </a:p>
          <a:p>
            <a:pPr>
              <a:defRPr sz="2000"/>
            </a:pPr>
            <a:r>
              <a:t>Clustering &amp; topic modeling.</a:t>
            </a:r>
          </a:p>
          <a:p>
            <a:pPr>
              <a:defRPr sz="2000"/>
            </a:pPr>
            <a:r>
              <a:t>Sentiment analysis.</a:t>
            </a:r>
          </a:p>
          <a:p>
            <a:pPr>
              <a:defRPr sz="2000"/>
            </a:pPr>
            <a:r>
              <a:t>Studi kasus proyek akhir.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00" y="75209"/>
            <a:ext cx="964813" cy="10223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837" y="1509822"/>
            <a:ext cx="7055380" cy="1400530"/>
          </a:xfrm>
        </p:spPr>
        <p:txBody>
          <a:bodyPr/>
          <a:lstStyle/>
          <a:p>
            <a:r>
              <a:rPr dirty="0" err="1"/>
              <a:t>Rencana</a:t>
            </a:r>
            <a:r>
              <a:rPr dirty="0"/>
              <a:t> </a:t>
            </a:r>
            <a:r>
              <a:rPr dirty="0" err="1"/>
              <a:t>Pertemuan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1. Pengantar Text Mining</a:t>
            </a:r>
          </a:p>
          <a:p>
            <a:pPr>
              <a:defRPr sz="2000"/>
            </a:pPr>
            <a:r>
              <a:t>2. Text Preprocessing</a:t>
            </a:r>
          </a:p>
          <a:p>
            <a:pPr>
              <a:defRPr sz="2000"/>
            </a:pPr>
            <a:r>
              <a:t>3. Representasi Data Teks</a:t>
            </a:r>
          </a:p>
          <a:p>
            <a:pPr>
              <a:defRPr sz="2000"/>
            </a:pPr>
            <a:r>
              <a:t>4. Klasifikasi Teks (Naive Bayes, SVM, dll.)</a:t>
            </a:r>
          </a:p>
          <a:p>
            <a:pPr>
              <a:defRPr sz="2000"/>
            </a:pPr>
            <a:r>
              <a:t>5. Clustering &amp; Topic Modeling</a:t>
            </a:r>
          </a:p>
          <a:p>
            <a:pPr>
              <a:defRPr sz="2000"/>
            </a:pPr>
            <a:r>
              <a:t>6. Word Embedding &amp; Deep Learning</a:t>
            </a:r>
          </a:p>
          <a:p>
            <a:pPr>
              <a:defRPr sz="2000"/>
            </a:pPr>
            <a:r>
              <a:t>7. Sentiment Analysis</a:t>
            </a:r>
          </a:p>
          <a:p>
            <a:pPr>
              <a:defRPr sz="2000"/>
            </a:pPr>
            <a:r>
              <a:t>8. Proyek Akhir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00" y="169271"/>
            <a:ext cx="964813" cy="10223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81</TotalTime>
  <Words>342</Words>
  <Application>Microsoft Office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Penambangan Teks</vt:lpstr>
      <vt:lpstr>Tujuan Pembelajaran</vt:lpstr>
      <vt:lpstr>Apa itu Penambangan Teks </vt:lpstr>
      <vt:lpstr>Kenapa Penting?</vt:lpstr>
      <vt:lpstr>Hubungan dengan Bidang Lain</vt:lpstr>
      <vt:lpstr>Contoh Aplikasi</vt:lpstr>
      <vt:lpstr>Tahapan Text Mining</vt:lpstr>
      <vt:lpstr>Cakupan Mata Kuliah</vt:lpstr>
      <vt:lpstr>Rencana Pertemuan</vt:lpstr>
      <vt:lpstr>Penutup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Penambangan Teks</dc:title>
  <dc:subject/>
  <dc:creator/>
  <cp:keywords/>
  <dc:description>generated using python-pptx</dc:description>
  <cp:lastModifiedBy>Microsoft account</cp:lastModifiedBy>
  <cp:revision>2</cp:revision>
  <dcterms:created xsi:type="dcterms:W3CDTF">2013-01-27T09:14:16Z</dcterms:created>
  <dcterms:modified xsi:type="dcterms:W3CDTF">2025-10-02T07:30:04Z</dcterms:modified>
  <cp:category/>
</cp:coreProperties>
</file>