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4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03-Teknik-Dasar-AI-Reasoning-2025-pptx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03-Teknik-Dasar-AI-Reasoning-2025-pptx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03-Teknik-Dasar-AI-Reasoning-2025-pptx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03-Teknik-Dasar-AI-Reasoning-2025-pptx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03-Teknik-Dasar-AI-Reasoning-2025-pptx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03-Teknik-Dasar-AI-Reasoning-2025-pptx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03-Teknik-Dasar-AI-Reasoning-2025-pptx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03-Teknik-Dasar-AI-Reasoning-2025-pptx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03-Teknik-Dasar-AI-Reasoning-2025-pptx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03-Teknik-Dasar-AI-Reasoning-2025-pptx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03-Teknik-Dasar-AI-Reasoning-2025-pptx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03-Teknik-Dasar-AI-Reasoning-2025-pptx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03-Teknik-Dasar-AI-Reasoning-2025-pptx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03-Teknik-Dasar-AI-Reasoning-2025-pptx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03-Teknik-Dasar-AI-Reasoning-2025-pptx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03-Teknik-Dasar-AI-Reasoning-2025-pptx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03-Teknik-Dasar-AI-Reasoning-2025-pptx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5-03-Teknik-Dasar-AI-Reasoning-2025-pptx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-03-Teknik-Dasar-AI-Reasoning-2025-pptx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7-03-Teknik-Dasar-AI-Reasoning-2025-pptx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8-03-Teknik-Dasar-AI-Reasoning-2025-pptx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9-03-Teknik-Dasar-AI-Reasoning-2025-pptx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03-Teknik-Dasar-AI-Reasoning-2025-pptx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-03-Teknik-Dasar-AI-Reasoning-2025-pptx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-03-Teknik-Dasar-AI-Reasoning-2025-pptx-3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-03-Teknik-Dasar-AI-Reasoning-2025-pptx-3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3-03-Teknik-Dasar-AI-Reasoning-2025-pptx-3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4-03-Teknik-Dasar-AI-Reasoning-2025-pptx-3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5-03-Teknik-Dasar-AI-Reasoning-2025-pptx-3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6-03-Teknik-Dasar-AI-Reasoning-2025-pptx-3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7-03-Teknik-Dasar-AI-Reasoning-2025-pptx-3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03-Teknik-Dasar-AI-Reasoning-2025-pptx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03-Teknik-Dasar-AI-Reasoning-2025-pptx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03-Teknik-Dasar-AI-Reasoning-2025-pptx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03-Teknik-Dasar-AI-Reasoning-2025-pptx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03-Teknik-Dasar-AI-Reasoning-2025-pptx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03-Teknik-Dasar-AI-Reasoning-2025-pptx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0</Words>
  <Application>Microsoft Office PowerPoint</Application>
  <PresentationFormat>On-screen Show (4:3)</PresentationFormat>
  <Paragraphs>0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Nurjoko</dc:creator>
  <cp:keywords/>
  <dc:description>generated using python-pptx</dc:description>
  <cp:lastModifiedBy>Nurjoko Nurjoko</cp:lastModifiedBy>
  <cp:revision>2</cp:revision>
  <dcterms:created xsi:type="dcterms:W3CDTF">2013-01-27T09:14:16Z</dcterms:created>
  <dcterms:modified xsi:type="dcterms:W3CDTF">2025-10-24T01:25:14Z</dcterms:modified>
  <cp:category/>
</cp:coreProperties>
</file>