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3" d="100"/>
          <a:sy n="63" d="100"/>
        </p:scale>
        <p:origin x="159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5909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907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1944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261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568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376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250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558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072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73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8824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7108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Tanggung Jawab Sosial dan Etika Manajerial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dirty="0"/>
              <a:t>Mata </a:t>
            </a:r>
            <a:r>
              <a:rPr dirty="0" err="1"/>
              <a:t>Kuliah</a:t>
            </a:r>
            <a:r>
              <a:rPr dirty="0"/>
              <a:t>: </a:t>
            </a:r>
            <a:r>
              <a:rPr dirty="0" err="1"/>
              <a:t>Pengantar</a:t>
            </a:r>
            <a:r>
              <a:rPr dirty="0"/>
              <a:t> </a:t>
            </a:r>
            <a:r>
              <a:rPr dirty="0" err="1"/>
              <a:t>Manajemen</a:t>
            </a:r>
            <a:endParaRPr dirty="0"/>
          </a:p>
          <a:p>
            <a:r>
              <a:rPr lang="en-US" dirty="0" err="1"/>
              <a:t>Pertemuan</a:t>
            </a:r>
            <a:r>
              <a:rPr lang="en-US" dirty="0"/>
              <a:t> </a:t>
            </a:r>
            <a:r>
              <a:rPr lang="en-US" dirty="0" err="1"/>
              <a:t>Minggu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5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74D0E6-1E97-05CB-F7BC-0A731D341A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6D7894B-D352-7027-E4A9-E8579CB8F8C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60702" y="1458912"/>
            <a:ext cx="8022595" cy="3940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62857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Pengertian Umum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Tanggung jawab sosial: kewajiban organisasi untuk memberikan manfaat bagi masyarakat.</a:t>
            </a:r>
          </a:p>
          <a:p>
            <a:r>
              <a:t>Etika manajerial: prinsip moral yang mengarahkan perilaku manajer dalam pengambilan keputusan.</a:t>
            </a:r>
          </a:p>
          <a:p>
            <a:r>
              <a:t>Manajemen modern harus menyeimbangkan keuntungan dan tanggung jawab sosial.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Tanggung Jawab Sosial vs Responsivitas Sosial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Tanggung Jawab Sosial: kewajiban moral organisasi terhadap masyarakat.</a:t>
            </a:r>
          </a:p>
          <a:p>
            <a:r>
              <a:t>Responsivitas Sosial: kemampuan organisasi merespons isu sosial.</a:t>
            </a:r>
          </a:p>
          <a:p>
            <a:r>
              <a:t>Perbedaan: Tanggung jawab bersifat normatif, responsivitas bersifat adaptif.</a:t>
            </a:r>
          </a:p>
          <a:p>
            <a:r>
              <a:t>Contoh: perusahaan ramah lingkungan karena moral vs karena tekanan publik.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Argumen dalam Tanggung Jawab Sosial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Mendukung:</a:t>
            </a:r>
          </a:p>
          <a:p>
            <a:r>
              <a:t>- Meningkatkan citra dan loyalitas.</a:t>
            </a:r>
          </a:p>
          <a:p>
            <a:r>
              <a:t>- Menarik karyawan berkualitas.</a:t>
            </a:r>
          </a:p>
          <a:p>
            <a:r>
              <a:t>- Menghindari regulasi pemerintah.</a:t>
            </a:r>
          </a:p>
          <a:p>
            <a:r>
              <a:t>Menentang:</a:t>
            </a:r>
          </a:p>
          <a:p>
            <a:r>
              <a:t>- Fokus utama bisnis adalah laba.</a:t>
            </a:r>
          </a:p>
          <a:p>
            <a:r>
              <a:t>- Biaya sosial dapat menurunkan daya saing.</a:t>
            </a:r>
          </a:p>
          <a:p>
            <a:r>
              <a:t>- Manajer bukan pembuat kebijakan publik.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Faktor Penentu Tindakan Etis dan Tidak Etis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Faktor Individu: nilai pribadi, latar belakang, pengalaman.</a:t>
            </a:r>
          </a:p>
          <a:p>
            <a:r>
              <a:t>Faktor Organisasi: budaya perusahaan, contoh pimpinan, sistem penghargaan.</a:t>
            </a:r>
          </a:p>
          <a:p>
            <a:r>
              <a:t>Faktor Eksternal: tekanan sosial, hukum, budaya masyarakat.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Tingkatan Perkembangan Moral (Kohlberg)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1. Prakonvensional: bertindak karena takut hukuman.</a:t>
            </a:r>
          </a:p>
          <a:p>
            <a:r>
              <a:t>2. Konvensional: bertindak sesuai norma sosial.</a:t>
            </a:r>
          </a:p>
          <a:p>
            <a:r>
              <a:t>3. Pascakonvensional: bertindak berdasarkan prinsip moral pribadi.</a:t>
            </a:r>
          </a:p>
          <a:p>
            <a:r>
              <a:t>Semakin tinggi tingkat moral, semakin mandiri keputusan etis seseorang.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Identifikasi Masalah Etika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1. Kenali situasi yang berpotensi bermasalah.</a:t>
            </a:r>
          </a:p>
          <a:p>
            <a:r>
              <a:t>2. Kumpulkan fakta relevan.</a:t>
            </a:r>
          </a:p>
          <a:p>
            <a:r>
              <a:t>3. Tentukan pihak yang terlibat.</a:t>
            </a:r>
          </a:p>
          <a:p>
            <a:r>
              <a:t>4. Pertimbangkan nilai dan prinsip etika.</a:t>
            </a:r>
          </a:p>
          <a:p>
            <a:r>
              <a:t>5. Evaluasi alternatif tindakan.</a:t>
            </a:r>
          </a:p>
          <a:p>
            <a:r>
              <a:t>6. Ambil keputusan yang paling etis.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Kode Etik (Code of Ethics)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Pedoman tertulis yang mengatur perilaku etis dalam organisasi.</a:t>
            </a:r>
          </a:p>
          <a:p>
            <a:r>
              <a:t>Tujuan: menjaga kejujuran, integritas, dan kepercayaan publik.</a:t>
            </a:r>
          </a:p>
          <a:p>
            <a:r>
              <a:t>Isi umum kode etik:</a:t>
            </a:r>
          </a:p>
          <a:p>
            <a:r>
              <a:t>- Tidak menerima suap atau gratifikasi.</a:t>
            </a:r>
          </a:p>
          <a:p>
            <a:r>
              <a:t>- Menjaga kerahasiaan perusahaan.</a:t>
            </a:r>
          </a:p>
          <a:p>
            <a:r>
              <a:t>- Menghindari konflik kepentingan.</a:t>
            </a:r>
          </a:p>
          <a:p>
            <a:r>
              <a:t>- Bersikap adil dan profesional.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Studi Kasus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Sebuah perusahaan tekstil membuang limbah ke sungai.</a:t>
            </a:r>
          </a:p>
          <a:p>
            <a:r>
              <a:t>Pertanyaan:</a:t>
            </a:r>
          </a:p>
          <a:p>
            <a:r>
              <a:t>1. Apakah tindakan tersebut sesuai tanggung jawab sosial?</a:t>
            </a:r>
          </a:p>
          <a:p>
            <a:r>
              <a:t>2. Apa langkah etis yang seharusnya dilakukan manajer?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</TotalTime>
  <Words>367</Words>
  <Application>Microsoft Office PowerPoint</Application>
  <PresentationFormat>On-screen Show (4:3)</PresentationFormat>
  <Paragraphs>59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Tw Cen MT</vt:lpstr>
      <vt:lpstr>Tw Cen MT Condensed</vt:lpstr>
      <vt:lpstr>Wingdings 3</vt:lpstr>
      <vt:lpstr>Integral</vt:lpstr>
      <vt:lpstr>Tanggung Jawab Sosial dan Etika Manajerial</vt:lpstr>
      <vt:lpstr>Pengertian Umum</vt:lpstr>
      <vt:lpstr>Tanggung Jawab Sosial vs Responsivitas Sosial</vt:lpstr>
      <vt:lpstr>Argumen dalam Tanggung Jawab Sosial</vt:lpstr>
      <vt:lpstr>Faktor Penentu Tindakan Etis dan Tidak Etis</vt:lpstr>
      <vt:lpstr>Tingkatan Perkembangan Moral (Kohlberg)</vt:lpstr>
      <vt:lpstr>Identifikasi Masalah Etika</vt:lpstr>
      <vt:lpstr>Kode Etik (Code of Ethics)</vt:lpstr>
      <vt:lpstr>Studi Kasus</vt:lpstr>
      <vt:lpstr>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indera _</dc:creator>
  <cp:keywords/>
  <dc:description>generated using python-pptx</dc:description>
  <cp:lastModifiedBy>indera _</cp:lastModifiedBy>
  <cp:revision>3</cp:revision>
  <dcterms:created xsi:type="dcterms:W3CDTF">2013-01-27T09:14:16Z</dcterms:created>
  <dcterms:modified xsi:type="dcterms:W3CDTF">2025-10-24T12:30:45Z</dcterms:modified>
  <cp:category/>
</cp:coreProperties>
</file>